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a816f49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a816f49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a816f492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a816f492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a816f492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a816f492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a816f492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a816f492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93f7bd5b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93f7bd5b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93f7bd5b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93f7bd5b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93f7bd5b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93f7bd5b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93f7bd5b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93f7bd5b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33210866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6777720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780582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58224573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970786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07606257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00201746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99012202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038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9454221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19154855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92235028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0170268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58729308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06144891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92948734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34281078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589"/>
            <a:ext cx="1767506" cy="514052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6539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puu4YSHfDMvPj14Gg57kZS61VaShzVXv/view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Canvas и SVG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922335" y="3583035"/>
            <a:ext cx="2706124" cy="8447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Выполнила: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Студентка 2 курса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Мельникова Татьяна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265274"/>
            <a:ext cx="8520600" cy="26533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solidFill>
                  <a:srgbClr val="000000"/>
                </a:solidFill>
              </a:rPr>
              <a:t>SVG</a:t>
            </a:r>
            <a:r>
              <a:rPr lang="ru" dirty="0">
                <a:solidFill>
                  <a:srgbClr val="000000"/>
                </a:solidFill>
              </a:rPr>
              <a:t> - </a:t>
            </a:r>
            <a:r>
              <a:rPr lang="ru" dirty="0">
                <a:solidFill>
                  <a:srgbClr val="000000"/>
                </a:solidFill>
                <a:highlight>
                  <a:srgbClr val="FFFFFF"/>
                </a:highlight>
              </a:rPr>
              <a:t>язык для описания векторной графики в XML</a:t>
            </a:r>
            <a:endParaRPr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 b="1" dirty="0">
                <a:solidFill>
                  <a:srgbClr val="202122"/>
                </a:solidFill>
                <a:highlight>
                  <a:srgbClr val="FFFFFF"/>
                </a:highlight>
              </a:rPr>
              <a:t>Canvas </a:t>
            </a:r>
            <a:r>
              <a:rPr lang="ru" dirty="0">
                <a:solidFill>
                  <a:srgbClr val="202122"/>
                </a:solidFill>
                <a:highlight>
                  <a:srgbClr val="FFFFFF"/>
                </a:highlight>
              </a:rPr>
              <a:t>- элемент HTML5, предназначенный для создания растрового двухмерного изображения при помощи скриптов</a:t>
            </a:r>
            <a:endParaRPr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4450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SVG - часть DOM, его элементы доступны в JavaScript, к ним можно привязать слушатель событий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Пример. Круг меняет цвет после клика.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6975" y="2025600"/>
            <a:ext cx="4790050" cy="268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 title="Video_2020-06-20_000259.wmv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t="8745" r="1274"/>
          <a:stretch/>
        </p:blipFill>
        <p:spPr>
          <a:xfrm>
            <a:off x="2615610" y="1073888"/>
            <a:ext cx="4401878" cy="299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542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</a:rPr>
              <a:t>В SVG можно использовать CSS анимацию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2000">
                <a:solidFill>
                  <a:schemeClr val="dk1"/>
                </a:solidFill>
              </a:rPr>
              <a:t>Круг, меняющий цвет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6244" y="1780676"/>
            <a:ext cx="5669225" cy="303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659218" y="361506"/>
            <a:ext cx="3136606" cy="26230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000" dirty="0">
                <a:solidFill>
                  <a:schemeClr val="dk1"/>
                </a:solidFill>
              </a:rPr>
              <a:t>Сделать анимацию в Canvas сложнее:</a:t>
            </a:r>
            <a:endParaRPr sz="2000" dirty="0">
              <a:solidFill>
                <a:schemeClr val="dk1"/>
              </a:solidFill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8275" y="201025"/>
            <a:ext cx="4654025" cy="461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Другие преимущества SVG</a:t>
            </a: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ru" sz="2000">
                <a:solidFill>
                  <a:schemeClr val="dk1"/>
                </a:solidFill>
              </a:rPr>
              <a:t>При масштабировании качество изображений не меняется</a:t>
            </a:r>
            <a:endParaRPr sz="20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ru" sz="2000">
                <a:solidFill>
                  <a:schemeClr val="dk1"/>
                </a:solidFill>
              </a:rPr>
              <a:t>Возможность индексирования поисковыми системами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Преимущества Canvas</a:t>
            </a:r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Возможность попиксельной работы с изображением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Высокая скорость рендеринга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1233376" y="978195"/>
            <a:ext cx="7734523" cy="40476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b="1" dirty="0">
                <a:solidFill>
                  <a:schemeClr val="dk1"/>
                </a:solidFill>
                <a:highlight>
                  <a:srgbClr val="FFFFFF"/>
                </a:highlight>
              </a:rPr>
              <a:t>Canvas применяется для:</a:t>
            </a:r>
            <a:endParaRPr b="1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3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 dirty="0">
                <a:solidFill>
                  <a:schemeClr val="dk1"/>
                </a:solidFill>
                <a:highlight>
                  <a:srgbClr val="FFFFFF"/>
                </a:highlight>
              </a:rPr>
              <a:t>Редактирования изображений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 dirty="0">
                <a:solidFill>
                  <a:schemeClr val="dk1"/>
                </a:solidFill>
                <a:highlight>
                  <a:srgbClr val="FFFFFF"/>
                </a:highlight>
              </a:rPr>
              <a:t>Создания растровой графики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 dirty="0">
                <a:solidFill>
                  <a:schemeClr val="dk1"/>
                </a:solidFill>
                <a:highlight>
                  <a:srgbClr val="FFFFFF"/>
                </a:highlight>
              </a:rPr>
              <a:t>Создания игровой графики, такой как спрайты и фоны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35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b="1" dirty="0">
                <a:solidFill>
                  <a:schemeClr val="dk1"/>
                </a:solidFill>
                <a:highlight>
                  <a:srgbClr val="FFFFFF"/>
                </a:highlight>
              </a:rPr>
              <a:t>SVG:</a:t>
            </a:r>
            <a:endParaRPr b="1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3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 dirty="0">
                <a:solidFill>
                  <a:schemeClr val="dk1"/>
                </a:solidFill>
                <a:highlight>
                  <a:srgbClr val="FFFFFF"/>
                </a:highlight>
              </a:rPr>
              <a:t>Создания интерфейсов веб-приложений, не зависящих от разрешения экрана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 dirty="0">
                <a:solidFill>
                  <a:schemeClr val="dk1"/>
                </a:solidFill>
                <a:highlight>
                  <a:srgbClr val="FFFFFF"/>
                </a:highlight>
              </a:rPr>
              <a:t>Разработки анимации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 dirty="0">
                <a:solidFill>
                  <a:schemeClr val="dk1"/>
                </a:solidFill>
                <a:highlight>
                  <a:srgbClr val="FFFFFF"/>
                </a:highlight>
              </a:rPr>
              <a:t>Создания графиков и диаграмм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 dirty="0">
                <a:solidFill>
                  <a:schemeClr val="dk1"/>
                </a:solidFill>
                <a:highlight>
                  <a:srgbClr val="FFFFFF"/>
                </a:highlight>
              </a:rPr>
              <a:t>Редактирования векторных изображений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135</Words>
  <Application>Microsoft Office PowerPoint</Application>
  <PresentationFormat>Экран (16:9)</PresentationFormat>
  <Paragraphs>30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Легкий дым</vt:lpstr>
      <vt:lpstr>Canvas и SVG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Другие преимущества SVG</vt:lpstr>
      <vt:lpstr>Преимущества Canvas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Canvas и SVG</dc:title>
  <dc:creator>WINDOWS</dc:creator>
  <cp:lastModifiedBy>WINDOWS</cp:lastModifiedBy>
  <cp:revision>1</cp:revision>
  <dcterms:modified xsi:type="dcterms:W3CDTF">2020-06-30T20:28:05Z</dcterms:modified>
</cp:coreProperties>
</file>