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72" r:id="rId9"/>
    <p:sldId id="266" r:id="rId10"/>
    <p:sldId id="274" r:id="rId11"/>
    <p:sldId id="269" r:id="rId12"/>
    <p:sldId id="273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643dccba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643dccba2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643dccba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643dccba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43dccba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43dccba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643dccba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643dccba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43dccba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43dccba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43dccba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43dccba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43dccba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43dccba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940241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66200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51527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08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893138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825162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168157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786071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989092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80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809382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047225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396583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647998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844599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547734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068553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83650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4519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46690" y="1465085"/>
            <a:ext cx="8276896" cy="1102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Инструменты веб-разработчика в составе браузера</a:t>
            </a:r>
            <a:endParaRPr sz="40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50069" y="3566085"/>
            <a:ext cx="3749566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Выполнила: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Студентка 2 курса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Мельникова Татьяна 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571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Другие вкладки в </a:t>
            </a:r>
            <a:r>
              <a:rPr lang="en-US" sz="2600" dirty="0"/>
              <a:t>CSS</a:t>
            </a:r>
            <a:r>
              <a:rPr lang="ru-RU" sz="2600" dirty="0"/>
              <a:t>-редакторе</a:t>
            </a:r>
            <a:endParaRPr sz="26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868748" y="1394212"/>
            <a:ext cx="72242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i="1" dirty="0"/>
              <a:t>Вычислено</a:t>
            </a:r>
            <a:r>
              <a:rPr lang="ru-RU" sz="1600" dirty="0"/>
              <a:t>: Здесь указаны все вычисления свойств выделенного элемента (окончательные, нормализованные значения применённые браузером).</a:t>
            </a:r>
          </a:p>
          <a:p>
            <a:pPr>
              <a:buNone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sz="1600" i="1" dirty="0"/>
              <a:t>Блоковая модель</a:t>
            </a:r>
            <a:r>
              <a:rPr lang="ru-RU" sz="1600" dirty="0"/>
              <a:t>: Отображает блочную модель выделенного элемента, здесь Вы можете увидеть внешние и внутренние отступы, а также границы применённые к элементу, здесь также указан их размер.</a:t>
            </a:r>
          </a:p>
          <a:p>
            <a:pPr>
              <a:buFont typeface="Arial" pitchFamily="34" charset="0"/>
              <a:buChar char="•"/>
            </a:pPr>
            <a:endParaRPr lang="ru-RU" sz="1600" i="1" dirty="0"/>
          </a:p>
          <a:p>
            <a:pPr>
              <a:buFont typeface="Arial" pitchFamily="34" charset="0"/>
              <a:buChar char="•"/>
            </a:pPr>
            <a:r>
              <a:rPr lang="ru-RU" sz="1600" i="1" dirty="0"/>
              <a:t>Анимации</a:t>
            </a:r>
            <a:r>
              <a:rPr lang="ru-RU" sz="1600" dirty="0"/>
              <a:t>: В </a:t>
            </a:r>
            <a:r>
              <a:rPr lang="ru-RU" sz="1600" dirty="0" err="1"/>
              <a:t>Firefox</a:t>
            </a:r>
            <a:r>
              <a:rPr lang="ru-RU" sz="1600" dirty="0"/>
              <a:t>, на вкладке </a:t>
            </a:r>
            <a:r>
              <a:rPr lang="ru-RU" sz="1600" i="1" dirty="0"/>
              <a:t>Анимации</a:t>
            </a:r>
            <a:r>
              <a:rPr lang="ru-RU" sz="1600" dirty="0"/>
              <a:t> Вы можете увидеть анимации применённые к выделенному элементу.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/>
              <a:t>Консоль </a:t>
            </a:r>
            <a:endParaRPr sz="2600"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809297" y="1166647"/>
            <a:ext cx="7683062" cy="303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sz="1600" dirty="0"/>
              <a:t>Консоль </a:t>
            </a:r>
            <a:r>
              <a:rPr lang="ru-RU" sz="1600" dirty="0" err="1"/>
              <a:t>JavaScript</a:t>
            </a:r>
            <a:r>
              <a:rPr lang="ru-RU" sz="1600" dirty="0"/>
              <a:t> невероятно позволяет осуществлять отладку </a:t>
            </a:r>
            <a:r>
              <a:rPr lang="ru-RU" sz="1600" dirty="0" err="1"/>
              <a:t>JavaScript</a:t>
            </a:r>
            <a:r>
              <a:rPr lang="ru-RU" sz="1600" dirty="0"/>
              <a:t> кода. Она позволяет загружать </a:t>
            </a:r>
            <a:r>
              <a:rPr lang="ru-RU" sz="1600" dirty="0" err="1"/>
              <a:t>JavaScript</a:t>
            </a:r>
            <a:r>
              <a:rPr lang="ru-RU" sz="1600" dirty="0"/>
              <a:t> вопреки порядку загрузки </a:t>
            </a:r>
            <a:r>
              <a:rPr lang="ru-RU" sz="1600" dirty="0" err="1"/>
              <a:t>скрипта</a:t>
            </a:r>
            <a:r>
              <a:rPr lang="ru-RU" sz="1600" dirty="0"/>
              <a:t> в браузере, и докладывает об ошибках как только браузер пытается выполнить код. Можно вводить свой код и запускать в режиме реального времени.</a:t>
            </a:r>
            <a:endParaRPr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4140" y="2724150"/>
            <a:ext cx="66008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679" y="2126679"/>
            <a:ext cx="8520600" cy="572700"/>
          </a:xfrm>
        </p:spPr>
        <p:txBody>
          <a:bodyPr/>
          <a:lstStyle/>
          <a:p>
            <a:pPr algn="ctr"/>
            <a:r>
              <a:rPr lang="ru-RU" sz="5400" dirty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04100" y="427700"/>
            <a:ext cx="8204176" cy="980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Существует 3 способа отобразить панель разработчика</a:t>
            </a:r>
            <a:endParaRPr sz="2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43231" y="2017986"/>
            <a:ext cx="3293348" cy="2950282"/>
          </a:xfrm>
        </p:spPr>
        <p:txBody>
          <a:bodyPr/>
          <a:lstStyle/>
          <a:p>
            <a:pPr>
              <a:buNone/>
            </a:pPr>
            <a:r>
              <a:rPr lang="ru-RU" sz="1600" i="1" dirty="0"/>
              <a:t>Клавиатура</a:t>
            </a:r>
            <a:endParaRPr lang="ru-RU" sz="1600" dirty="0"/>
          </a:p>
          <a:p>
            <a:pPr>
              <a:buNone/>
            </a:pPr>
            <a:r>
              <a:rPr lang="en-US" sz="1600" i="1" dirty="0"/>
              <a:t>Ctrl + Shift +</a:t>
            </a:r>
            <a:r>
              <a:rPr lang="ru-RU" sz="1600" i="1" dirty="0"/>
              <a:t> </a:t>
            </a:r>
            <a:r>
              <a:rPr lang="en-US" sz="1600" i="1" dirty="0"/>
              <a:t>I</a:t>
            </a:r>
            <a:r>
              <a:rPr lang="en-US" sz="1600" dirty="0"/>
              <a:t>, </a:t>
            </a:r>
            <a:r>
              <a:rPr lang="ru-RU" sz="1600" dirty="0"/>
              <a:t>кроме</a:t>
            </a:r>
          </a:p>
          <a:p>
            <a:pPr>
              <a:buNone/>
            </a:pPr>
            <a:r>
              <a:rPr lang="ru-RU" sz="1600" dirty="0"/>
              <a:t>- </a:t>
            </a:r>
            <a:r>
              <a:rPr lang="en-US" sz="1600" dirty="0"/>
              <a:t>Internet</a:t>
            </a:r>
            <a:r>
              <a:rPr lang="ru-RU" sz="1600" dirty="0"/>
              <a:t> </a:t>
            </a:r>
            <a:r>
              <a:rPr lang="en-US" sz="1600" dirty="0"/>
              <a:t>Explorer </a:t>
            </a:r>
            <a:r>
              <a:rPr lang="en-US" sz="1600" i="1" dirty="0"/>
              <a:t>(</a:t>
            </a:r>
            <a:r>
              <a:rPr lang="ru-RU" sz="1600" i="1" dirty="0"/>
              <a:t>клавиша - </a:t>
            </a:r>
            <a:r>
              <a:rPr lang="en-US" sz="1600" i="1" dirty="0"/>
              <a:t>F12)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- </a:t>
            </a:r>
            <a:r>
              <a:rPr lang="en-US" sz="1600" dirty="0"/>
              <a:t>Mac OS X </a:t>
            </a:r>
            <a:r>
              <a:rPr lang="en-US" sz="1600" i="1" dirty="0"/>
              <a:t>(</a:t>
            </a:r>
            <a:r>
              <a:rPr lang="ru-RU" sz="1600" i="1" dirty="0"/>
              <a:t>сочетание клавиш - ⌘ + ⌥ + </a:t>
            </a:r>
            <a:r>
              <a:rPr lang="en-US" sz="1600" i="1" dirty="0"/>
              <a:t>I )</a:t>
            </a:r>
            <a:endParaRPr lang="en-US" sz="1600" dirty="0"/>
          </a:p>
          <a:p>
            <a:endParaRPr lang="ru-RU" dirty="0"/>
          </a:p>
        </p:txBody>
      </p:sp>
      <p:sp>
        <p:nvSpPr>
          <p:cNvPr id="6" name="Текст 4"/>
          <p:cNvSpPr txBox="1">
            <a:spLocks/>
          </p:cNvSpPr>
          <p:nvPr/>
        </p:nvSpPr>
        <p:spPr>
          <a:xfrm>
            <a:off x="6707246" y="2044263"/>
            <a:ext cx="2152976" cy="2950282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tabLst/>
              <a:defRPr/>
            </a:pPr>
            <a:r>
              <a:rPr lang="ru-RU" sz="16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Панель Меню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3048000" y="1907628"/>
            <a:ext cx="3773214" cy="2950282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Контекстное</a:t>
            </a:r>
            <a:r>
              <a:rPr kumimoji="0" lang="ru-RU" sz="16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меню</a:t>
            </a:r>
          </a:p>
          <a:p>
            <a:pPr marL="457200" lvl="0" indent="-342900">
              <a:buClr>
                <a:schemeClr val="accent3"/>
              </a:buClr>
              <a:buSzPts val="1800"/>
            </a:pPr>
            <a:r>
              <a:rPr lang="ru-RU" sz="1600" dirty="0">
                <a:latin typeface="+mn-lt"/>
              </a:rPr>
              <a:t>	Нажмите правой кнопкой мыши на любом участке </a:t>
            </a:r>
            <a:r>
              <a:rPr lang="ru-RU" sz="1600" dirty="0" err="1">
                <a:latin typeface="+mn-lt"/>
              </a:rPr>
              <a:t>веб-страницы</a:t>
            </a:r>
            <a:r>
              <a:rPr lang="ru-RU" sz="1600" dirty="0">
                <a:latin typeface="+mn-lt"/>
              </a:rPr>
              <a:t> (Ctrl-клик для </a:t>
            </a:r>
            <a:r>
              <a:rPr lang="ru-RU" sz="1600" dirty="0" err="1">
                <a:latin typeface="+mn-lt"/>
              </a:rPr>
              <a:t>Mac</a:t>
            </a:r>
            <a:r>
              <a:rPr lang="ru-RU" sz="1600" dirty="0">
                <a:latin typeface="+mn-lt"/>
              </a:rPr>
              <a:t>), появится контекстное меню, в котором Вам нужно выбрать пункт </a:t>
            </a:r>
            <a:r>
              <a:rPr lang="ru-RU" sz="1600" i="1" dirty="0">
                <a:latin typeface="+mn-lt"/>
              </a:rPr>
              <a:t>Исследовать Элемент</a:t>
            </a:r>
            <a:r>
              <a:rPr lang="ru-RU" sz="1600" dirty="0">
                <a:latin typeface="+mn-lt"/>
              </a:rPr>
              <a:t>. (</a:t>
            </a:r>
            <a:r>
              <a:rPr lang="ru-RU" sz="1600" i="1" dirty="0">
                <a:latin typeface="+mn-lt"/>
              </a:rPr>
              <a:t>дополнение: </a:t>
            </a:r>
            <a:r>
              <a:rPr lang="ru-RU" sz="1600" dirty="0">
                <a:latin typeface="+mn-lt"/>
              </a:rPr>
              <a:t>этот способ отобразит Вам код того элемента, на котором вы щёлкнули правой кнопкой.)</a:t>
            </a:r>
            <a:endParaRPr kumimoji="0" lang="ru-RU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Прямая со стрелкой 8"/>
          <p:cNvCxnSpPr>
            <a:stCxn id="65" idx="2"/>
            <a:endCxn id="5" idx="0"/>
          </p:cNvCxnSpPr>
          <p:nvPr/>
        </p:nvCxnSpPr>
        <p:spPr>
          <a:xfrm flipH="1">
            <a:off x="1989905" y="1408386"/>
            <a:ext cx="231628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5" idx="2"/>
            <a:endCxn id="6" idx="0"/>
          </p:cNvCxnSpPr>
          <p:nvPr/>
        </p:nvCxnSpPr>
        <p:spPr>
          <a:xfrm>
            <a:off x="4306188" y="1408386"/>
            <a:ext cx="3477546" cy="635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5" idx="2"/>
            <a:endCxn id="7" idx="0"/>
          </p:cNvCxnSpPr>
          <p:nvPr/>
        </p:nvCxnSpPr>
        <p:spPr>
          <a:xfrm>
            <a:off x="4306188" y="1408386"/>
            <a:ext cx="628419" cy="499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01190" y="5350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Панель Меню</a:t>
            </a:r>
            <a:endParaRPr sz="2600"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674343" y="1133886"/>
            <a:ext cx="7923119" cy="376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Firefox. Открыть меню  ➤ Developer ➤ Инструменты разработки, или Инструменты ➤ Веб-разработка ➤ Инструменты разработки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</a:pP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Chrome. Дополнительные инструменты ➤ Инструменты разработчика</a:t>
            </a: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endParaRPr lang="ru"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Safari. Разработка ➤ Показать Web Inspector . Если Вы не видите меню "Разработка", зайдите в  Safari ➤ Настройки ➤ Дополнительно,  и проверьте стоит ли галочка напротив "Показать меню разработки". </a:t>
            </a: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endParaRPr lang="ru"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Opera. Меню ➤ Разработка ➤ Инструменты разработчика. Если Вы не видите меню "Разработка",  включите его отображение, перейдя в Меню ➤ Другие инструменты ➤ Показать меню разработчика.</a:t>
            </a: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80169" y="6026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Inspector: DOM обозреватель и CSS редактор</a:t>
            </a:r>
            <a:endParaRPr sz="26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79259" y="1394213"/>
            <a:ext cx="7161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/>
              <a:t>Этот инструмент позволяет Вам видеть, как HTML-код выглядит на странице в настоящем времени, также как CSS, который применён к каждому элементу на странице. 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sz="1600" dirty="0"/>
              <a:t>Это также позволяет Вам в реальном времени редактировать как HTML, так и CSS. Внесённые изменения можно увидеть непосредственно в окне браузера.</a:t>
            </a:r>
            <a:endParaRPr lang="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22211" y="592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DOM</a:t>
            </a:r>
            <a:r>
              <a:rPr lang="ru" dirty="0"/>
              <a:t> </a:t>
            </a:r>
            <a:r>
              <a:rPr lang="ru" sz="2600" dirty="0"/>
              <a:t>inspector</a:t>
            </a:r>
            <a:endParaRPr sz="2600"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187667" y="1471448"/>
            <a:ext cx="6663559" cy="3160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/>
              <a:t>Для начала, попробуйте нажать правой кнопкой мыши (</a:t>
            </a:r>
            <a:r>
              <a:rPr lang="ru-RU" sz="1600" dirty="0" err="1"/>
              <a:t>Ctrl+клик</a:t>
            </a:r>
            <a:r>
              <a:rPr lang="ru-RU" sz="1600" dirty="0"/>
              <a:t>) по элементу HTML в DOM </a:t>
            </a:r>
            <a:r>
              <a:rPr lang="ru-RU" sz="1600" dirty="0" err="1"/>
              <a:t>inspector</a:t>
            </a:r>
            <a:r>
              <a:rPr lang="ru-RU" sz="1600" dirty="0"/>
              <a:t> и посмотрите на контекстное меню. Пункты меню могут различаться в разных браузерах, но важными из них являются одни и те же:</a:t>
            </a:r>
          </a:p>
          <a:p>
            <a:pPr>
              <a:buNone/>
            </a:pPr>
            <a:br>
              <a:rPr lang="ru-RU" sz="2400" dirty="0"/>
            </a:b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5806" y="2890016"/>
            <a:ext cx="1695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01190" y="6762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sz="2600" dirty="0"/>
              <a:t>DOM inspector</a:t>
            </a:r>
            <a:endParaRPr sz="2600"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1068445" y="1457275"/>
            <a:ext cx="75290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Delete element (node).</a:t>
            </a:r>
            <a:r>
              <a:rPr lang="ru" sz="1600" dirty="0"/>
              <a:t> Удаляет текущий элемент.</a:t>
            </a:r>
            <a:endParaRPr sz="16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Edit as HTML.</a:t>
            </a:r>
            <a:r>
              <a:rPr lang="ru" sz="1600" dirty="0"/>
              <a:t> Позволяет редактировать HTML и видеть результат "вживую". Очень полезно для отладки и тестирования.</a:t>
            </a:r>
            <a:endParaRPr sz="16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:hover/:active/:focus.</a:t>
            </a:r>
            <a:r>
              <a:rPr lang="ru" sz="1600" dirty="0"/>
              <a:t> Заставляет элементы переключить своё состояние на то, к которому применён ваш стиль.</a:t>
            </a:r>
            <a:endParaRPr sz="16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Сopy.</a:t>
            </a:r>
            <a:r>
              <a:rPr lang="ru" sz="1600" dirty="0"/>
              <a:t> Копирует текущий выделенный HTML.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592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CSS-редактор</a:t>
            </a:r>
            <a:endParaRPr sz="2600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614983" y="1341661"/>
            <a:ext cx="589991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 dirty="0"/>
              <a:t>По-умолчанию, CSS-редактор отображает CSS-свойства, применённые к текущему выбранному элементу: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8440" y="2350376"/>
            <a:ext cx="30861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22210" y="6237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Некоторые функции</a:t>
            </a:r>
            <a:endParaRPr sz="26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700583" y="1236557"/>
            <a:ext cx="77392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/>
              <a:t>Свойства, применённые к текущему элементу, отображаются в порядке убывания приоритета.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sz="1600" dirty="0"/>
              <a:t>Можно убирать галочки напротив свойств для того чтобы видеть, что получится, если их удалить.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sz="1600" dirty="0"/>
              <a:t>Нажмите на маленькую стрелочку рядом со свойством, чтобы увидеть все его эквиваленты.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sz="1600" dirty="0"/>
              <a:t>Нажмите на имя свойства или его значение, чтобы открыть текстовое окошко, в котором можно задать новые значения и увидеть, как изменится элемент с новыми значениями.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571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Некоторые функции</a:t>
            </a:r>
            <a:endParaRPr sz="26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868748" y="1394212"/>
            <a:ext cx="72242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/>
              <a:t>Рядом с каждым свойством указаны имя файла и номер строки. где располагается это свойство. Щелчок по этому пути перенесёт в окно, где можно редактировать этот CSS и сохранить.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sz="1600" dirty="0"/>
              <a:t>Можно нажать на закрывающуюся фигурную скобку любого свойства, чтобы вывести текстовое поле на новую строку, где можно написать совершенно новую декларацию для страницы.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</TotalTime>
  <Words>618</Words>
  <Application>Microsoft Office PowerPoint</Application>
  <PresentationFormat>Экран (16:9)</PresentationFormat>
  <Paragraphs>55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3</vt:lpstr>
      <vt:lpstr>Georgia</vt:lpstr>
      <vt:lpstr>Ион</vt:lpstr>
      <vt:lpstr>Инструменты веб-разработчика в составе браузера</vt:lpstr>
      <vt:lpstr>Существует 3 способа отобразить панель разработчика</vt:lpstr>
      <vt:lpstr>Панель Меню</vt:lpstr>
      <vt:lpstr>Inspector: DOM обозреватель и CSS редактор</vt:lpstr>
      <vt:lpstr>DOM inspector</vt:lpstr>
      <vt:lpstr>DOM inspector</vt:lpstr>
      <vt:lpstr>CSS-редактор</vt:lpstr>
      <vt:lpstr>Некоторые функции</vt:lpstr>
      <vt:lpstr>Некоторые функции</vt:lpstr>
      <vt:lpstr>Другие вкладки в CSS-редакторе</vt:lpstr>
      <vt:lpstr>Консоль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веб-разработчика в составе браузера</dc:title>
  <dc:creator>Paulin</dc:creator>
  <cp:lastModifiedBy>WINDOWS</cp:lastModifiedBy>
  <cp:revision>15</cp:revision>
  <dcterms:modified xsi:type="dcterms:W3CDTF">2020-06-30T17:01:56Z</dcterms:modified>
</cp:coreProperties>
</file>