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1b6f40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1b6f40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1b6f409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1b6f409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1b6f409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1b6f409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1b6f409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1b6f409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1b6f409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1b6f409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1b6f4092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1b6f409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1b6f409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1b6f409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94%D0%BE%D0%BA%D1%83%D0%BC%D0%B5%D0%BD%D1%82%D0%BE%D0%BE%D1%80%D0%B8%D0%B5%D0%BD%D1%82%D0%B8%D1%80%D0%BE%D0%B2%D0%B0%D0%BD%D0%BD%D0%B0%D1%8F_%D0%A1%D0%A3%D0%91%D0%94" TargetMode="External"/><Relationship Id="rId4" Type="http://schemas.openxmlformats.org/officeDocument/2006/relationships/hyperlink" Target="https://ru.wikipedia.org/wiki/%D0%A1%D0%B8%D1%81%D1%82%D0%B5%D0%BC%D0%B0_%D1%83%D0%BF%D1%80%D0%B0%D0%B2%D0%BB%D0%B5%D0%BD%D0%B8%D1%8F_%D0%B1%D0%B0%D0%B7%D0%B0%D0%BC%D0%B8_%D0%B4%D0%B0%D0%BD%D0%BD%D1%8B%D1%85" TargetMode="External"/><Relationship Id="rId5" Type="http://schemas.openxmlformats.org/officeDocument/2006/relationships/hyperlink" Target="https://ru.wikipedia.org/wiki/NoSQL" TargetMode="External"/><Relationship Id="rId6" Type="http://schemas.openxmlformats.org/officeDocument/2006/relationships/hyperlink" Target="https://ru.wikipedia.org/wiki/JSON" TargetMode="External"/><Relationship Id="rId7" Type="http://schemas.openxmlformats.org/officeDocument/2006/relationships/hyperlink" Target="https://ru.wikipedia.org/wiki/C%2B%2B" TargetMode="External"/><Relationship Id="rId8" Type="http://schemas.openxmlformats.org/officeDocument/2006/relationships/hyperlink" Target="https://ru.wikipedia.org/wiki/MEA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Mongoose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411200" y="2834125"/>
            <a:ext cx="44211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студентка 2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Мельникова Татьяна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MongoDB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 Д</a:t>
            </a:r>
            <a:r>
              <a:rPr lang="ru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окументоориентированная</a:t>
            </a: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система управления базами данных</a:t>
            </a: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 с открытым исходным кодом, не требующая описания схемы таблиц. Классифицирована как </a:t>
            </a:r>
            <a:r>
              <a:rPr lang="ru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NoSQL</a:t>
            </a: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, использует </a:t>
            </a:r>
            <a:r>
              <a:rPr lang="ru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JSON</a:t>
            </a: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-подобные документы и схему базы данных. Написана на языке </a:t>
            </a:r>
            <a:r>
              <a:rPr lang="ru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C++</a:t>
            </a: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. Используется в веб-разработке, в частности, в рамках JavaScript-ориентированного стека </a:t>
            </a:r>
            <a:r>
              <a:rPr lang="ru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MEAN</a:t>
            </a:r>
            <a:r>
              <a:rPr lang="ru" sz="16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13" y="1963375"/>
            <a:ext cx="3308975" cy="12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A3A3A"/>
                </a:solidFill>
                <a:highlight>
                  <a:srgbClr val="FEFEFE"/>
                </a:highlight>
              </a:rPr>
              <a:t>Гибкость структуры данных Mongo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Например, в первом примере объект </a:t>
            </a:r>
            <a:r>
              <a:rPr lang="ru" sz="12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может иметь свойства </a:t>
            </a:r>
            <a:r>
              <a:rPr lang="ru" sz="12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ru" sz="12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но эти свойства могут отсутствовать в других документах </a:t>
            </a:r>
            <a:r>
              <a:rPr lang="ru" sz="12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коллекции </a:t>
            </a:r>
            <a:r>
              <a:rPr lang="ru" sz="12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Именно это отличает MongoDB от баз данных SQL (* structured query language — язык структурированных запросов), например, MySQL или Microsoft SQL Server, в которых для каждого объекта, хранящегося в базе данных, необходима фиксированная схема.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Mongoose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Это библиотека JavaScript, часто используемая в приложении Node.js с базой данных MongoDB. 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Это ODM (* Object Document Mapper - объектно-документный отобразитель). Это означает, что Mongoose позволяет вам определять объекты со строго-типизированной схемой, соответствующей документу MongoDB.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Schema Types (типы данных)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140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Number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Date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Buffer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Mixed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ObjectId (уникальный идентификатор объекта, первичный ключ, _id)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AutoNum type="arabicPeriod"/>
            </a:pPr>
            <a:r>
              <a:rPr lang="ru" sz="15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Array</a:t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5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типа данных можно: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140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задать значение по умолчанию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задать пользовательскую функцию проверки данных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указать, что поле необходимо заполнить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задать get-функцию (геттер), которая позволяет вам проводить манипуляции с данными до их возвращения в виде объекта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задать set-функцию (сеттер), которая позволяет вам проводить манипуляции с данными до их сохранения в базу данных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50"/>
              <a:buFont typeface="Roboto"/>
              <a:buChar char="●"/>
            </a:pPr>
            <a:r>
              <a:rPr lang="ru" sz="16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определить индексы для более быстрого получения данных</a:t>
            </a:r>
            <a:endParaRPr sz="16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801125"/>
            <a:ext cx="76887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MongoDB - это база данных, которая позволяет сохранять документы с динамической структурой. Эти документы сохраняются внутри коллекции.</a:t>
            </a:r>
            <a:endParaRPr sz="14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Mongoose - это библиотека JavaScript, позволяющая определять схемы со строго-типизированными данными. Сразу после определения схемы Mongoose дает возможность создать Model (модель), основанную на определенной схеме. Затем модель синхронизируется с документом MongoDB с помощью определения схемы модели.</a:t>
            </a:r>
            <a:endParaRPr sz="14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Сразу после определения схем и моделей можно пользоваться различными функциями Mongoose для проверки, сохранения, удаления и запроса данных, используя обычные функции MongoDB.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