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4"/>
  </p:notesMasterIdLst>
  <p:sldIdLst>
    <p:sldId id="259" r:id="rId2"/>
    <p:sldId id="262" r:id="rId3"/>
    <p:sldId id="301" r:id="rId4"/>
    <p:sldId id="264" r:id="rId5"/>
    <p:sldId id="265" r:id="rId6"/>
    <p:sldId id="267" r:id="rId7"/>
    <p:sldId id="272" r:id="rId8"/>
    <p:sldId id="277" r:id="rId9"/>
    <p:sldId id="280" r:id="rId10"/>
    <p:sldId id="281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- ZESports" id="{C7476875-3EE9-B548-9469-26261AC2551F}">
          <p14:sldIdLst>
            <p14:sldId id="259"/>
            <p14:sldId id="262"/>
            <p14:sldId id="301"/>
            <p14:sldId id="264"/>
            <p14:sldId id="265"/>
            <p14:sldId id="267"/>
            <p14:sldId id="272"/>
            <p14:sldId id="277"/>
            <p14:sldId id="280"/>
            <p14:sldId id="28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A4323-7852-7C43-8383-C0A36255A07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8940-A875-F34D-8AC4-EAB3A2F4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75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792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283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2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96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4225-A9D2-8843-A65A-E34AA2841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ĐỒ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2B9C-5E79-AE44-A7E5-EE31FF17A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ỨNG DỤNG LỊCH ESPORT THEO API PANDASCORE.</a:t>
            </a:r>
          </a:p>
        </p:txBody>
      </p:sp>
    </p:spTree>
    <p:extLst>
      <p:ext uri="{BB962C8B-B14F-4D97-AF65-F5344CB8AC3E}">
        <p14:creationId xmlns:p14="http://schemas.microsoft.com/office/powerpoint/2010/main" val="93762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Web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37FC-8D91-E44E-A553-21848DFC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1428750"/>
            <a:ext cx="9311640" cy="5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 &amp;Update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576A-9D95-F245-8CCB-E7C6CB57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Dart – Framework Flutter.</a:t>
            </a:r>
          </a:p>
          <a:p>
            <a:r>
              <a:rPr lang="en-US" dirty="0" err="1"/>
              <a:t>PandaScore</a:t>
            </a:r>
            <a:r>
              <a:rPr lang="en-US" dirty="0"/>
              <a:t> API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Videoplayer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 Livestream).</a:t>
            </a:r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them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( signup, </a:t>
            </a:r>
            <a:r>
              <a:rPr lang="en-US" dirty="0" err="1"/>
              <a:t>signin</a:t>
            </a:r>
            <a:r>
              <a:rPr lang="en-US" dirty="0"/>
              <a:t>, follow, like…)</a:t>
            </a:r>
          </a:p>
        </p:txBody>
      </p:sp>
    </p:spTree>
    <p:extLst>
      <p:ext uri="{BB962C8B-B14F-4D97-AF65-F5344CB8AC3E}">
        <p14:creationId xmlns:p14="http://schemas.microsoft.com/office/powerpoint/2010/main" val="241154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90800"/>
            <a:ext cx="9601200" cy="14859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THANK FOR WATCHING!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576A-9D95-F245-8CCB-E7C6CB57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F6C6-349F-1F49-80CB-86D14CA7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Business Model Canvas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006C3-BE8C-5E40-812E-444F80219AF3}"/>
              </a:ext>
            </a:extLst>
          </p:cNvPr>
          <p:cNvSpPr txBox="1"/>
          <p:nvPr/>
        </p:nvSpPr>
        <p:spPr>
          <a:xfrm>
            <a:off x="6172200" y="5616165"/>
            <a:ext cx="329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9FB1EA1-04E8-D94A-BDA6-AF50B69ED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65449"/>
              </p:ext>
            </p:extLst>
          </p:nvPr>
        </p:nvGraphicFramePr>
        <p:xfrm>
          <a:off x="2240280" y="1318259"/>
          <a:ext cx="9240521" cy="52222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376">
                  <a:extLst>
                    <a:ext uri="{9D8B030D-6E8A-4147-A177-3AD203B41FA5}">
                      <a16:colId xmlns:a16="http://schemas.microsoft.com/office/drawing/2014/main" val="2020641310"/>
                    </a:ext>
                  </a:extLst>
                </a:gridCol>
                <a:gridCol w="1620376">
                  <a:extLst>
                    <a:ext uri="{9D8B030D-6E8A-4147-A177-3AD203B41FA5}">
                      <a16:colId xmlns:a16="http://schemas.microsoft.com/office/drawing/2014/main" val="3332632422"/>
                    </a:ext>
                  </a:extLst>
                </a:gridCol>
                <a:gridCol w="1620376">
                  <a:extLst>
                    <a:ext uri="{9D8B030D-6E8A-4147-A177-3AD203B41FA5}">
                      <a16:colId xmlns:a16="http://schemas.microsoft.com/office/drawing/2014/main" val="1076854222"/>
                    </a:ext>
                  </a:extLst>
                </a:gridCol>
                <a:gridCol w="2311346">
                  <a:extLst>
                    <a:ext uri="{9D8B030D-6E8A-4147-A177-3AD203B41FA5}">
                      <a16:colId xmlns:a16="http://schemas.microsoft.com/office/drawing/2014/main" val="2835189743"/>
                    </a:ext>
                  </a:extLst>
                </a:gridCol>
                <a:gridCol w="2068047">
                  <a:extLst>
                    <a:ext uri="{9D8B030D-6E8A-4147-A177-3AD203B41FA5}">
                      <a16:colId xmlns:a16="http://schemas.microsoft.com/office/drawing/2014/main" val="1388519432"/>
                    </a:ext>
                  </a:extLst>
                </a:gridCol>
              </a:tblGrid>
              <a:tr h="26364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+mn-lt"/>
                          <a:ea typeface="Calibri" panose="020F0502020204030204" pitchFamily="34" charset="0"/>
                        </a:rPr>
                        <a:t>Key Partners</a:t>
                      </a:r>
                      <a:endParaRPr lang="en-US" dirty="0">
                        <a:latin typeface="+mn-lt"/>
                      </a:endParaRPr>
                    </a:p>
                    <a:p>
                      <a:pPr lvl="0"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 Gamer,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mobile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thích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chơi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game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đấu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  <a:ea typeface="Calibri" panose="020F0502020204030204" pitchFamily="34" charset="0"/>
                        </a:rPr>
                        <a:t>Key Activities</a:t>
                      </a:r>
                      <a:endParaRPr lang="en-US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400" b="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1400" b="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đấu</a:t>
                      </a:r>
                      <a:endParaRPr lang="en-US" sz="1400" b="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Value Propositions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Cung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cấp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thông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tin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nhanh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trực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tiếp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,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đầy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đủ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về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giải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đấu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Relationships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Ng</a:t>
                      </a:r>
                      <a:r>
                        <a:rPr lang="vi-VN" sz="1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ư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ời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dùng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: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những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ng</a:t>
                      </a:r>
                      <a:r>
                        <a:rPr lang="vi-VN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ư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ời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sử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dụng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website/mobile app.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Host: </a:t>
                      </a:r>
                      <a:r>
                        <a:rPr lang="vi-VN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PandaScoreAPI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Customer Segments</a:t>
                      </a:r>
                    </a:p>
                    <a:p>
                      <a:r>
                        <a:rPr lang="en-US" sz="1400" b="0" dirty="0"/>
                        <a:t>- </a:t>
                      </a:r>
                      <a:r>
                        <a:rPr lang="en-US" sz="1400" b="1" dirty="0"/>
                        <a:t>Host:</a:t>
                      </a:r>
                    </a:p>
                    <a:p>
                      <a:r>
                        <a:rPr lang="en-US" sz="1400" b="0" dirty="0"/>
                        <a:t>+ </a:t>
                      </a:r>
                      <a:r>
                        <a:rPr lang="vi-VN" sz="1400" b="0" dirty="0"/>
                        <a:t>Cung cấp Model cập nhật thông tin.</a:t>
                      </a:r>
                      <a:endParaRPr lang="en-US" sz="1400" b="0" dirty="0"/>
                    </a:p>
                    <a:p>
                      <a:r>
                        <a:rPr lang="en-US" sz="1400" b="1" dirty="0"/>
                        <a:t>- </a:t>
                      </a:r>
                      <a:r>
                        <a:rPr lang="en-US" sz="1400" b="1" dirty="0" err="1"/>
                        <a:t>Người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dùng</a:t>
                      </a:r>
                      <a:r>
                        <a:rPr lang="en-US" sz="1400" b="1" dirty="0"/>
                        <a:t>:</a:t>
                      </a:r>
                    </a:p>
                    <a:p>
                      <a:r>
                        <a:rPr lang="en-US" sz="1400" b="0" dirty="0"/>
                        <a:t>+ </a:t>
                      </a:r>
                      <a:r>
                        <a:rPr lang="en-US" sz="1400" b="0" dirty="0" err="1"/>
                        <a:t>Độ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tuổi</a:t>
                      </a:r>
                      <a:r>
                        <a:rPr lang="en-US" sz="1400" b="0" dirty="0"/>
                        <a:t> 20~30.</a:t>
                      </a:r>
                    </a:p>
                    <a:p>
                      <a:r>
                        <a:rPr lang="en-US" sz="1400" b="0" dirty="0"/>
                        <a:t>+ </a:t>
                      </a:r>
                      <a:r>
                        <a:rPr lang="en-US" sz="1400" b="0" dirty="0" err="1"/>
                        <a:t>Thích</a:t>
                      </a:r>
                      <a:r>
                        <a:rPr lang="en-US" sz="1400" b="0" dirty="0"/>
                        <a:t> game, </a:t>
                      </a:r>
                      <a:r>
                        <a:rPr lang="en-US" sz="1400" b="0" dirty="0" err="1"/>
                        <a:t>xem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giải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đấu</a:t>
                      </a:r>
                      <a:r>
                        <a:rPr lang="en-US" sz="1400" b="0" dirty="0"/>
                        <a:t>.</a:t>
                      </a:r>
                    </a:p>
                    <a:p>
                      <a:r>
                        <a:rPr lang="en-US" sz="1400" b="0" dirty="0"/>
                        <a:t>+ </a:t>
                      </a:r>
                      <a:r>
                        <a:rPr lang="en-US" sz="1400" b="0" dirty="0" err="1"/>
                        <a:t>Có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sử</a:t>
                      </a:r>
                      <a:r>
                        <a:rPr lang="en-US" sz="1400" b="0" dirty="0"/>
                        <a:t> dung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24371"/>
                  </a:ext>
                </a:extLst>
              </a:tr>
              <a:tr h="1425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 Resources</a:t>
                      </a:r>
                    </a:p>
                    <a:p>
                      <a:r>
                        <a:rPr lang="en-US" sz="1400" b="0" dirty="0"/>
                        <a:t>- Web API</a:t>
                      </a:r>
                    </a:p>
                    <a:p>
                      <a:r>
                        <a:rPr lang="en-US" sz="1400" b="0" dirty="0"/>
                        <a:t>- </a:t>
                      </a:r>
                      <a:r>
                        <a:rPr lang="vi-VN" sz="1400" b="0" dirty="0"/>
                        <a:t>Flutter, App Native</a:t>
                      </a:r>
                      <a:endParaRPr lang="en-US" sz="1400" b="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Channels</a:t>
                      </a:r>
                    </a:p>
                    <a:p>
                      <a:r>
                        <a:rPr lang="en-US" sz="1400" b="0" dirty="0"/>
                        <a:t>- Web, App.</a:t>
                      </a:r>
                    </a:p>
                    <a:p>
                      <a:r>
                        <a:rPr lang="en-US" sz="1400" b="0" dirty="0"/>
                        <a:t>- Email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2375"/>
                  </a:ext>
                </a:extLst>
              </a:tr>
              <a:tr h="1159961">
                <a:tc gridSpan="3">
                  <a:txBody>
                    <a:bodyPr/>
                    <a:lstStyle/>
                    <a:p>
                      <a:r>
                        <a:rPr lang="en-US" b="1" dirty="0"/>
                        <a:t>Cost Structure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Chi </a:t>
                      </a:r>
                      <a:r>
                        <a:rPr lang="en-US" sz="1400" b="0" dirty="0" err="1"/>
                        <a:t>phí</a:t>
                      </a:r>
                      <a:r>
                        <a:rPr lang="en-US" sz="1400" b="0" dirty="0"/>
                        <a:t> upload app.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Chi </a:t>
                      </a:r>
                      <a:r>
                        <a:rPr lang="en-US" sz="1400" b="0" dirty="0" err="1"/>
                        <a:t>phí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vận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hành</a:t>
                      </a:r>
                      <a:r>
                        <a:rPr lang="en-US" sz="1400" b="0" dirty="0"/>
                        <a:t> – </a:t>
                      </a:r>
                      <a:r>
                        <a:rPr lang="en-US" sz="1400" b="0" dirty="0" err="1"/>
                        <a:t>dịch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vụ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từ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PandaScore</a:t>
                      </a:r>
                      <a:endParaRPr lang="en-US" sz="1400" b="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Revenue Streams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/>
                        <a:t>Google Ads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/>
                        <a:t>Donate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8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63E8-C988-4587-B4F0-7CE65368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0264"/>
            <a:ext cx="9133730" cy="582272"/>
          </a:xfrm>
        </p:spPr>
        <p:txBody>
          <a:bodyPr>
            <a:noAutofit/>
          </a:bodyPr>
          <a:lstStyle/>
          <a:p>
            <a:r>
              <a:rPr lang="en-US" sz="3600" b="1" dirty="0"/>
              <a:t>Problem Solving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26D7-561F-4A5F-A703-E31C3F5AC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164925"/>
            <a:ext cx="4480560" cy="37894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/>
              <a:t>Assumption: </a:t>
            </a:r>
          </a:p>
          <a:p>
            <a:pPr marL="45720" indent="0">
              <a:buNone/>
            </a:pPr>
            <a:r>
              <a:rPr lang="en-US" sz="1800" b="1" dirty="0" err="1"/>
              <a:t>Cung</a:t>
            </a:r>
            <a:r>
              <a:rPr lang="en-US" sz="1800" b="1" dirty="0"/>
              <a:t> </a:t>
            </a:r>
            <a:r>
              <a:rPr lang="en-US" sz="1800" b="1" dirty="0" err="1"/>
              <a:t>cấp</a:t>
            </a:r>
            <a:r>
              <a:rPr lang="en-US" sz="1800" b="1" dirty="0"/>
              <a:t> 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/ web </a:t>
            </a:r>
            <a:r>
              <a:rPr lang="en-US" sz="1800" b="1" dirty="0" err="1"/>
              <a:t>cập</a:t>
            </a:r>
            <a:r>
              <a:rPr lang="en-US" sz="1800" b="1" dirty="0"/>
              <a:t> </a:t>
            </a:r>
            <a:r>
              <a:rPr lang="en-US" sz="1800" b="1" dirty="0" err="1"/>
              <a:t>nhật</a:t>
            </a:r>
            <a:r>
              <a:rPr lang="en-US" sz="1800" b="1" dirty="0"/>
              <a:t> tin </a:t>
            </a:r>
            <a:r>
              <a:rPr lang="en-US" sz="1800" b="1" dirty="0" err="1"/>
              <a:t>tức</a:t>
            </a:r>
            <a:r>
              <a:rPr lang="en-US" sz="1800" b="1" dirty="0"/>
              <a:t> </a:t>
            </a:r>
            <a:r>
              <a:rPr lang="en-US" sz="1800" b="1" dirty="0" err="1"/>
              <a:t>kịp</a:t>
            </a:r>
            <a:r>
              <a:rPr lang="en-US" sz="1800" b="1" dirty="0"/>
              <a:t> </a:t>
            </a:r>
            <a:r>
              <a:rPr lang="en-US" sz="1800" b="1" dirty="0" err="1"/>
              <a:t>thời</a:t>
            </a:r>
            <a:r>
              <a:rPr lang="en-US" sz="1800" b="1" dirty="0"/>
              <a:t>, chi </a:t>
            </a:r>
            <a:r>
              <a:rPr lang="en-US" sz="1800" b="1" dirty="0" err="1"/>
              <a:t>tiết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người</a:t>
            </a:r>
            <a:r>
              <a:rPr lang="en-US" sz="1800" b="1" dirty="0"/>
              <a:t> </a:t>
            </a:r>
            <a:r>
              <a:rPr lang="en-US" sz="1800" b="1" dirty="0" err="1"/>
              <a:t>dùng</a:t>
            </a:r>
            <a:r>
              <a:rPr lang="en-US" sz="1800" b="1" dirty="0"/>
              <a:t>. </a:t>
            </a:r>
            <a:r>
              <a:rPr lang="en-US" sz="1800" b="1" dirty="0" err="1"/>
              <a:t>Người</a:t>
            </a:r>
            <a:r>
              <a:rPr lang="en-US" sz="1800" b="1" dirty="0"/>
              <a:t> dung </a:t>
            </a:r>
            <a:r>
              <a:rPr lang="en-US" sz="1800" b="1" dirty="0" err="1"/>
              <a:t>được</a:t>
            </a:r>
            <a:r>
              <a:rPr lang="en-US" sz="1800" b="1" dirty="0"/>
              <a:t> </a:t>
            </a:r>
            <a:r>
              <a:rPr lang="en-US" sz="1800" b="1" dirty="0" err="1"/>
              <a:t>tuỳ</a:t>
            </a:r>
            <a:r>
              <a:rPr lang="en-US" sz="1800" b="1" dirty="0"/>
              <a:t> </a:t>
            </a:r>
            <a:r>
              <a:rPr lang="en-US" sz="1800" b="1" dirty="0" err="1"/>
              <a:t>chọn</a:t>
            </a:r>
            <a:r>
              <a:rPr lang="en-US" sz="1800" b="1" dirty="0"/>
              <a:t> </a:t>
            </a:r>
            <a:r>
              <a:rPr lang="en-US" sz="1800" b="1" dirty="0" err="1"/>
              <a:t>hiển</a:t>
            </a:r>
            <a:r>
              <a:rPr lang="en-US" sz="1800" b="1" dirty="0"/>
              <a:t> </a:t>
            </a:r>
            <a:r>
              <a:rPr lang="en-US" sz="1800" b="1" dirty="0" err="1"/>
              <a:t>thị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tin </a:t>
            </a:r>
            <a:r>
              <a:rPr lang="en-US" sz="1800" b="1" dirty="0" err="1"/>
              <a:t>theo</a:t>
            </a:r>
            <a:r>
              <a:rPr lang="en-US" sz="1800" b="1" dirty="0"/>
              <a:t> game </a:t>
            </a:r>
            <a:r>
              <a:rPr lang="en-US" sz="1800" b="1" dirty="0" err="1"/>
              <a:t>ưa</a:t>
            </a:r>
            <a:r>
              <a:rPr lang="en-US" sz="1800" b="1" dirty="0"/>
              <a:t> </a:t>
            </a:r>
            <a:r>
              <a:rPr lang="en-US" sz="1800" b="1" dirty="0" err="1"/>
              <a:t>thích</a:t>
            </a:r>
            <a:r>
              <a:rPr lang="en-US" sz="1800" b="1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B393-DC4E-4D95-8088-58E5D1C7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4020" y="1144757"/>
            <a:ext cx="4480560" cy="228424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/>
              <a:t>Hypothesis:</a:t>
            </a:r>
          </a:p>
          <a:p>
            <a:pPr marL="45720" indent="0">
              <a:buNone/>
            </a:pPr>
            <a:r>
              <a:rPr lang="en-US" sz="1800" b="1" dirty="0" err="1">
                <a:cs typeface="Times New Roman" panose="02020603050405020304" pitchFamily="18" charset="0"/>
              </a:rPr>
              <a:t>Chúng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tôi</a:t>
            </a:r>
            <a:r>
              <a:rPr lang="en-US" sz="1800" b="1" dirty="0">
                <a:cs typeface="Times New Roman" panose="02020603050405020304" pitchFamily="18" charset="0"/>
              </a:rPr>
              <a:t> tin </a:t>
            </a:r>
            <a:r>
              <a:rPr lang="en-US" sz="1800" b="1" dirty="0" err="1">
                <a:cs typeface="Times New Roman" panose="02020603050405020304" pitchFamily="18" charset="0"/>
              </a:rPr>
              <a:t>rằng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dịch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vụ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sẽ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rất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hữu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ích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dùng</a:t>
            </a:r>
            <a:r>
              <a:rPr lang="en-US" sz="1800" b="1" dirty="0"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cs typeface="Times New Roman" panose="02020603050405020304" pitchFamily="18" charset="0"/>
              </a:rPr>
              <a:t>Dịch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vụ</a:t>
            </a:r>
            <a:r>
              <a:rPr lang="en-US" sz="1800" b="1" dirty="0">
                <a:cs typeface="Times New Roman" panose="02020603050405020304" pitchFamily="18" charset="0"/>
              </a:rPr>
              <a:t> than </a:t>
            </a:r>
            <a:r>
              <a:rPr lang="en-US" sz="1800" b="1" dirty="0" err="1">
                <a:cs typeface="Times New Roman" panose="02020603050405020304" pitchFamily="18" charset="0"/>
              </a:rPr>
              <a:t>thiện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dễ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cs typeface="Times New Roman" panose="02020603050405020304" pitchFamily="18" charset="0"/>
              </a:rPr>
              <a:t> dung </a:t>
            </a:r>
            <a:r>
              <a:rPr lang="en-US" sz="1800" b="1" dirty="0" err="1"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cs typeface="Times New Roman" panose="02020603050405020304" pitchFamily="18" charset="0"/>
              </a:rPr>
              <a:t> clean. Tin </a:t>
            </a:r>
            <a:r>
              <a:rPr lang="en-US" sz="1800" b="1" dirty="0" err="1">
                <a:cs typeface="Times New Roman" panose="02020603050405020304" pitchFamily="18" charset="0"/>
              </a:rPr>
              <a:t>tức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cập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nhật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nhanh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chóng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giúp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cs typeface="Times New Roman" panose="02020603050405020304" pitchFamily="18" charset="0"/>
              </a:rPr>
              <a:t> dung </a:t>
            </a:r>
            <a:r>
              <a:rPr lang="en-US" sz="1800" b="1" dirty="0" err="1"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bỏ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lỡ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xem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giải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đấu</a:t>
            </a:r>
            <a:r>
              <a:rPr lang="en-US" sz="1800" b="1" dirty="0"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08F51-B41D-444F-BA0D-B7E8F950AA1E}"/>
              </a:ext>
            </a:extLst>
          </p:cNvPr>
          <p:cNvCxnSpPr/>
          <p:nvPr/>
        </p:nvCxnSpPr>
        <p:spPr>
          <a:xfrm>
            <a:off x="6430303" y="1144757"/>
            <a:ext cx="0" cy="3364761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6C2-9F19-214F-B1FA-532B028D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Personas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3686A6-65AE-4447-AB0B-26A99195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79867"/>
              </p:ext>
            </p:extLst>
          </p:nvPr>
        </p:nvGraphicFramePr>
        <p:xfrm>
          <a:off x="972428" y="1428750"/>
          <a:ext cx="5453772" cy="36639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26886">
                  <a:extLst>
                    <a:ext uri="{9D8B030D-6E8A-4147-A177-3AD203B41FA5}">
                      <a16:colId xmlns:a16="http://schemas.microsoft.com/office/drawing/2014/main" val="59721963"/>
                    </a:ext>
                  </a:extLst>
                </a:gridCol>
                <a:gridCol w="2726886">
                  <a:extLst>
                    <a:ext uri="{9D8B030D-6E8A-4147-A177-3AD203B41FA5}">
                      <a16:colId xmlns:a16="http://schemas.microsoft.com/office/drawing/2014/main" val="2091274128"/>
                    </a:ext>
                  </a:extLst>
                </a:gridCol>
              </a:tblGrid>
              <a:tr h="1728278">
                <a:tc>
                  <a:txBody>
                    <a:bodyPr/>
                    <a:lstStyle/>
                    <a:p>
                      <a:r>
                        <a:rPr lang="en-US" b="1" dirty="0"/>
                        <a:t>Backgrounds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Vinh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- 28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Hồ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r>
                        <a:rPr lang="en-US" dirty="0"/>
                        <a:t> Minh.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Behavioral demographic information</a:t>
                      </a:r>
                    </a:p>
                    <a:p>
                      <a:r>
                        <a:rPr lang="en-US" b="0" dirty="0"/>
                        <a:t>- </a:t>
                      </a:r>
                      <a:r>
                        <a:rPr lang="en-US" b="0" dirty="0" err="1"/>
                        <a:t>Thích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chơi</a:t>
                      </a:r>
                      <a:r>
                        <a:rPr lang="en-US" b="0" dirty="0"/>
                        <a:t> game , </a:t>
                      </a:r>
                      <a:r>
                        <a:rPr lang="en-US" b="0" dirty="0" err="1"/>
                        <a:t>xem</a:t>
                      </a:r>
                      <a:r>
                        <a:rPr lang="en-US" b="0" dirty="0"/>
                        <a:t> stream </a:t>
                      </a:r>
                      <a:r>
                        <a:rPr lang="en-US" b="0" dirty="0" err="1"/>
                        <a:t>và</a:t>
                      </a:r>
                      <a:r>
                        <a:rPr lang="en-US" b="0" dirty="0"/>
                        <a:t> esports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267"/>
                  </a:ext>
                </a:extLst>
              </a:tr>
              <a:tr h="1935672">
                <a:tc>
                  <a:txBody>
                    <a:bodyPr/>
                    <a:lstStyle/>
                    <a:p>
                      <a:r>
                        <a:rPr lang="en-US" b="1" dirty="0"/>
                        <a:t>Needs</a:t>
                      </a:r>
                    </a:p>
                    <a:p>
                      <a:r>
                        <a:rPr lang="en-US" b="0" dirty="0"/>
                        <a:t>- </a:t>
                      </a:r>
                      <a:r>
                        <a:rPr lang="en-US" b="0" dirty="0" err="1"/>
                        <a:t>Xem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thông</a:t>
                      </a:r>
                      <a:r>
                        <a:rPr lang="en-US" b="0" dirty="0"/>
                        <a:t> tin </a:t>
                      </a:r>
                      <a:r>
                        <a:rPr lang="en-US" b="0" dirty="0" err="1"/>
                        <a:t>giải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đấu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lịch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thi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đấu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kết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quả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  <a:p>
                      <a:r>
                        <a:rPr lang="en-US" b="0" dirty="0"/>
                        <a:t>- </a:t>
                      </a:r>
                      <a:r>
                        <a:rPr lang="vi-VN" sz="1800" b="0" dirty="0"/>
                        <a:t>Cung cấp thông tin về giải đấu, trận đấu đang trực tiếp, sắp diễn ra.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078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6FF23C-97F6-A94D-8F2D-0DF37FE8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02527"/>
              </p:ext>
            </p:extLst>
          </p:nvPr>
        </p:nvGraphicFramePr>
        <p:xfrm>
          <a:off x="6560428" y="1428750"/>
          <a:ext cx="5453772" cy="36639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26886">
                  <a:extLst>
                    <a:ext uri="{9D8B030D-6E8A-4147-A177-3AD203B41FA5}">
                      <a16:colId xmlns:a16="http://schemas.microsoft.com/office/drawing/2014/main" val="59721963"/>
                    </a:ext>
                  </a:extLst>
                </a:gridCol>
                <a:gridCol w="2726886">
                  <a:extLst>
                    <a:ext uri="{9D8B030D-6E8A-4147-A177-3AD203B41FA5}">
                      <a16:colId xmlns:a16="http://schemas.microsoft.com/office/drawing/2014/main" val="2091274128"/>
                    </a:ext>
                  </a:extLst>
                </a:gridCol>
              </a:tblGrid>
              <a:tr h="1728278">
                <a:tc>
                  <a:txBody>
                    <a:bodyPr/>
                    <a:lstStyle/>
                    <a:p>
                      <a:r>
                        <a:rPr lang="en-US" b="1" dirty="0"/>
                        <a:t>Backgrounds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Phan </a:t>
                      </a:r>
                      <a:r>
                        <a:rPr lang="en-US" dirty="0" err="1"/>
                        <a:t>Viễn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23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Hồ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r>
                        <a:rPr lang="en-US" dirty="0"/>
                        <a:t> Minh.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Behavioral demographic information</a:t>
                      </a:r>
                    </a:p>
                    <a:p>
                      <a:r>
                        <a:rPr lang="en-US" b="0" dirty="0"/>
                        <a:t>- </a:t>
                      </a:r>
                      <a:r>
                        <a:rPr lang="en-US" b="0" dirty="0" err="1"/>
                        <a:t>Thích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chơi</a:t>
                      </a:r>
                      <a:r>
                        <a:rPr lang="en-US" b="0" dirty="0"/>
                        <a:t> game , </a:t>
                      </a:r>
                      <a:r>
                        <a:rPr lang="en-US" b="0" dirty="0" err="1"/>
                        <a:t>xem</a:t>
                      </a:r>
                      <a:r>
                        <a:rPr lang="en-US" b="0" dirty="0"/>
                        <a:t> stream </a:t>
                      </a:r>
                      <a:r>
                        <a:rPr lang="en-US" b="0" dirty="0" err="1"/>
                        <a:t>và</a:t>
                      </a:r>
                      <a:r>
                        <a:rPr lang="en-US" b="0" dirty="0"/>
                        <a:t> esports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267"/>
                  </a:ext>
                </a:extLst>
              </a:tr>
              <a:tr h="1935672">
                <a:tc>
                  <a:txBody>
                    <a:bodyPr/>
                    <a:lstStyle/>
                    <a:p>
                      <a:r>
                        <a:rPr lang="en-US" b="1" dirty="0"/>
                        <a:t>Needs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Xem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trực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tiếp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trận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đấu</a:t>
                      </a:r>
                      <a:r>
                        <a:rPr lang="en-US" b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Xem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thông</a:t>
                      </a:r>
                      <a:r>
                        <a:rPr lang="en-US" b="0" dirty="0"/>
                        <a:t> tin </a:t>
                      </a:r>
                      <a:r>
                        <a:rPr lang="en-US" b="0" dirty="0" err="1"/>
                        <a:t>đội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tuyển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  <a:p>
                      <a:r>
                        <a:rPr lang="en-US" b="0" dirty="0"/>
                        <a:t>- </a:t>
                      </a:r>
                      <a:r>
                        <a:rPr lang="vi-VN" sz="1800" b="0" dirty="0"/>
                        <a:t>Cung cấp thông tin thành viên đội tuyển.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0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 Come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59DBF16-CDAA-964D-9F7F-5C931FE4B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43150"/>
              </p:ext>
            </p:extLst>
          </p:nvPr>
        </p:nvGraphicFramePr>
        <p:xfrm>
          <a:off x="1524000" y="1748353"/>
          <a:ext cx="9563101" cy="32122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10219">
                  <a:extLst>
                    <a:ext uri="{9D8B030D-6E8A-4147-A177-3AD203B41FA5}">
                      <a16:colId xmlns:a16="http://schemas.microsoft.com/office/drawing/2014/main" val="3713179763"/>
                    </a:ext>
                  </a:extLst>
                </a:gridCol>
                <a:gridCol w="3126441">
                  <a:extLst>
                    <a:ext uri="{9D8B030D-6E8A-4147-A177-3AD203B41FA5}">
                      <a16:colId xmlns:a16="http://schemas.microsoft.com/office/drawing/2014/main" val="1558795023"/>
                    </a:ext>
                  </a:extLst>
                </a:gridCol>
                <a:gridCol w="3126441">
                  <a:extLst>
                    <a:ext uri="{9D8B030D-6E8A-4147-A177-3AD203B41FA5}">
                      <a16:colId xmlns:a16="http://schemas.microsoft.com/office/drawing/2014/main" val="3493981866"/>
                    </a:ext>
                  </a:extLst>
                </a:gridCol>
              </a:tblGrid>
              <a:tr h="33601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We will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 order to achieve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4953"/>
                  </a:ext>
                </a:extLst>
              </a:tr>
              <a:tr h="588033">
                <a:tc>
                  <a:txBody>
                    <a:bodyPr/>
                    <a:lstStyle/>
                    <a:p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đấu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sắp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tới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293228"/>
                  </a:ext>
                </a:extLst>
              </a:tr>
              <a:tr h="1092061">
                <a:tc>
                  <a:txBody>
                    <a:bodyPr/>
                    <a:lstStyle/>
                    <a:p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list game </a:t>
                      </a:r>
                      <a:r>
                        <a:rPr lang="en-US" dirty="0" err="1"/>
                        <a:t>phổ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Live stream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PandaScore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Chọn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chọn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game </a:t>
                      </a:r>
                      <a:r>
                        <a:rPr lang="en-US" dirty="0" err="1"/>
                        <a:t>mình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khong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42072"/>
                  </a:ext>
                </a:extLst>
              </a:tr>
              <a:tr h="840047">
                <a:tc>
                  <a:txBody>
                    <a:bodyPr/>
                    <a:lstStyle/>
                    <a:p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tuyển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Khách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lineup,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tuyển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78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3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Sketch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Wireframe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A34D-881E-0040-8844-A20EF708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E4A7A-E900-7549-B794-DD3C5F38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586230"/>
            <a:ext cx="11111622" cy="4044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07C96-1548-554B-A4D1-E9FBBB253E51}"/>
              </a:ext>
            </a:extLst>
          </p:cNvPr>
          <p:cNvSpPr txBox="1"/>
          <p:nvPr/>
        </p:nvSpPr>
        <p:spPr>
          <a:xfrm>
            <a:off x="1493520" y="6172200"/>
            <a:ext cx="898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: https://</a:t>
            </a:r>
            <a:r>
              <a:rPr lang="en-US" dirty="0" err="1"/>
              <a:t>www.figma.com</a:t>
            </a:r>
            <a:r>
              <a:rPr lang="en-US" dirty="0"/>
              <a:t>/file/NfBat01gKDMi2mGrX3bn7T/</a:t>
            </a:r>
            <a:r>
              <a:rPr lang="en-US" dirty="0" err="1"/>
              <a:t>ZESports?node-id</a:t>
            </a:r>
            <a:r>
              <a:rPr lang="en-US" dirty="0"/>
              <a:t>=0%3A1</a:t>
            </a:r>
          </a:p>
        </p:txBody>
      </p:sp>
    </p:spTree>
    <p:extLst>
      <p:ext uri="{BB962C8B-B14F-4D97-AF65-F5344CB8AC3E}">
        <p14:creationId xmlns:p14="http://schemas.microsoft.com/office/powerpoint/2010/main" val="11080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Design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DECF4-0D00-4949-8D65-7867CD39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99" y="1013459"/>
            <a:ext cx="2242780" cy="4853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3FFA5-7FDA-DC40-B28A-76D90A8D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057" y="1013459"/>
            <a:ext cx="2251828" cy="485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0A297-F337-7E46-B376-4EA8B5E02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263" y="1013459"/>
            <a:ext cx="2210276" cy="48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F4E-0ECF-644A-B313-EECA2F5B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Design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EC5F4-07E1-6646-B7CC-93B6E76B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4" y="997508"/>
            <a:ext cx="2242779" cy="4862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15AFC4-4B81-7D49-B9AC-CED2D988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99" y="997508"/>
            <a:ext cx="2270369" cy="4862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7CB630-F06D-7B4C-B604-2030954D6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533" y="997507"/>
            <a:ext cx="2274267" cy="4862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72709-FAD0-5D44-BA4B-95364F41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533" y="703525"/>
            <a:ext cx="2558823" cy="54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43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{A5B7EA05-4A37-E444-8179-4DFF2A415D7A}tf10001072</Template>
  <TotalTime>199</TotalTime>
  <Words>492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Franklin Gothic Book</vt:lpstr>
      <vt:lpstr>Crop</vt:lpstr>
      <vt:lpstr>ĐỒ ÁN</vt:lpstr>
      <vt:lpstr>Business Model Canvas</vt:lpstr>
      <vt:lpstr>Problem Solving</vt:lpstr>
      <vt:lpstr>Personas</vt:lpstr>
      <vt:lpstr>Out Come</vt:lpstr>
      <vt:lpstr>Sketch</vt:lpstr>
      <vt:lpstr>Wireframe</vt:lpstr>
      <vt:lpstr>Design</vt:lpstr>
      <vt:lpstr>Design</vt:lpstr>
      <vt:lpstr>Web </vt:lpstr>
      <vt:lpstr>Tech &amp;Update </vt:lpstr>
      <vt:lpstr>THANK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Tân</dc:creator>
  <cp:lastModifiedBy>Nguyễn Thanh Tân</cp:lastModifiedBy>
  <cp:revision>19</cp:revision>
  <dcterms:created xsi:type="dcterms:W3CDTF">2019-12-19T02:08:37Z</dcterms:created>
  <dcterms:modified xsi:type="dcterms:W3CDTF">2019-12-27T15:32:23Z</dcterms:modified>
</cp:coreProperties>
</file>