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6550" y="630225"/>
            <a:ext cx="8456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Internship Report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Tannu Singh • 07.30.2019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920300"/>
            <a:ext cx="3837000" cy="3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ETL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Optimized ETL process in SQL (attrition model)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Engineering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Cleaned, organized, normalized,  transformed, and  prepared different datasets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Prediction of donations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Predicted the likelihood of donations by donors in next month, next quater, and next year.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Optimization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197700" y="1141700"/>
            <a:ext cx="27597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Optimized the transformation stage  of ETL process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execution time decreased from 10 minutes to 10 seconds. The built time decreased from 50 minutes to 1 minute.</a:t>
            </a: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00" y="1211350"/>
            <a:ext cx="5887399" cy="35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772625" y="1279850"/>
            <a:ext cx="30393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 correlation between columns in the dataset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Performed Category encoding ( One hot encoding ) to convert categorical data into numbers for normalization.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75" y="1128775"/>
            <a:ext cx="3627351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Donations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Predicted the donation class of ‘0’ or ‘1’ by using the donor’s donation behaviour, frequency, amount and attrition.</a:t>
            </a:r>
            <a:endParaRPr sz="18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725" y="1119325"/>
            <a:ext cx="2683040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5" name="Google Shape;105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Filtering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8" name="Google Shape;108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340925" y="1093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Filtering out all the deceased donors and also the donors who have started donating recently</a:t>
            </a:r>
            <a:endParaRPr sz="1600"/>
          </a:p>
        </p:txBody>
      </p:sp>
      <p:sp>
        <p:nvSpPr>
          <p:cNvPr descr="Background pointer shape in timeline graphic" id="111" name="Google Shape;111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4" name="Google Shape;114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month difference, span, persistability, avg donation</a:t>
            </a:r>
            <a:endParaRPr sz="1600"/>
          </a:p>
        </p:txBody>
      </p:sp>
      <p:sp>
        <p:nvSpPr>
          <p:cNvPr descr="Background pointer shape in timeline graphic" id="117" name="Google Shape;117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Normalize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0" name="Google Shape;120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Normalize the data and balance the classes</a:t>
            </a:r>
            <a:endParaRPr sz="1600"/>
          </a:p>
        </p:txBody>
      </p:sp>
      <p:sp>
        <p:nvSpPr>
          <p:cNvPr descr="Background pointer shape in timeline graphic" id="123" name="Google Shape;123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Correlation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6" name="Google Shape;126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Find correlation and remove columns which does have high correlation</a:t>
            </a:r>
            <a:endParaRPr sz="1600"/>
          </a:p>
        </p:txBody>
      </p:sp>
      <p:sp>
        <p:nvSpPr>
          <p:cNvPr descr="Background pointer shape in timeline graphic" id="129" name="Google Shape;129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Modeling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2" name="Google Shape;13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Build model using MLP, Ensemble Random Forest, logistic, and SVM.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Facebook Page Connector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Testing various services of companies who are providing facebook connector. Creating dashboard using facebook connector and data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 the prediction model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3rd August we will get the data for month of July. Testing the accuracy on data for this month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Working on other client projects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Will work on data as the requirement comes.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