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4"/>
  </p:handoutMasterIdLst>
  <p:sldIdLst>
    <p:sldId id="292" r:id="rId3"/>
    <p:sldId id="275" r:id="rId5"/>
    <p:sldId id="277" r:id="rId6"/>
    <p:sldId id="279" r:id="rId7"/>
    <p:sldId id="276" r:id="rId8"/>
    <p:sldId id="322" r:id="rId9"/>
    <p:sldId id="294" r:id="rId10"/>
    <p:sldId id="308" r:id="rId11"/>
    <p:sldId id="281" r:id="rId12"/>
    <p:sldId id="310" r:id="rId13"/>
    <p:sldId id="323" r:id="rId14"/>
    <p:sldId id="311" r:id="rId15"/>
    <p:sldId id="314" r:id="rId16"/>
    <p:sldId id="315" r:id="rId17"/>
    <p:sldId id="312" r:id="rId18"/>
    <p:sldId id="321" r:id="rId19"/>
    <p:sldId id="316" r:id="rId20"/>
    <p:sldId id="317" r:id="rId21"/>
    <p:sldId id="318" r:id="rId22"/>
    <p:sldId id="31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0" userDrawn="1">
          <p15:clr>
            <a:srgbClr val="A4A3A4"/>
          </p15:clr>
        </p15:guide>
        <p15:guide id="2" pos="3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showGuides="1">
      <p:cViewPr>
        <p:scale>
          <a:sx n="100" d="100"/>
          <a:sy n="100" d="100"/>
        </p:scale>
        <p:origin x="-691" y="-533"/>
      </p:cViewPr>
      <p:guideLst>
        <p:guide orient="horz" pos="1550"/>
        <p:guide pos="305"/>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fld>
            <a:endParaRPr lang="en-US"/>
          </a:p>
        </p:txBody>
      </p:sp>
      <p:sp>
        <p:nvSpPr>
          <p:cNvPr id="12" name="Notes Placeholder 1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fld>
            <a:endParaRPr lang="en-US" altLang="zh-CN"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fld>
            <a:endParaRPr lang="en-US" altLang="zh-CN"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fld>
            <a:endParaRPr lang="en-US" altLang="zh-CN"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fld>
            <a:endParaRPr lang="en-US" altLang="zh-CN"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fld>
            <a:endParaRPr lang="en-US" altLang="zh-CN"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484764" y="1986926"/>
            <a:ext cx="5257793" cy="2057441"/>
          </a:xfrm>
        </p:spPr>
        <p:txBody>
          <a:bodyPr>
            <a:noAutofit/>
          </a:bodyPr>
          <a:lstStyle/>
          <a:p>
            <a:r>
              <a:rPr lang="en-US" noProof="0" dirty="0"/>
              <a:t>Click to edit Master title style</a:t>
            </a:r>
            <a:endParaRPr lang="en-US" noProof="0" dirty="0"/>
          </a:p>
        </p:txBody>
      </p:sp>
      <p:cxnSp>
        <p:nvCxnSpPr>
          <p:cNvPr id="24" name="Straight Connector 2"/>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endParaRPr lang="en-US" altLang="zh-CN" noProof="0"/>
          </a:p>
        </p:txBody>
      </p:sp>
      <p:sp>
        <p:nvSpPr>
          <p:cNvPr id="47" name="Content placeholder 47"/>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endParaRPr lang="en-US" altLang="zh-CN" noProof="0" dirty="0"/>
          </a:p>
        </p:txBody>
      </p:sp>
      <p:sp>
        <p:nvSpPr>
          <p:cNvPr id="9" name="Freeform: Shape 11"/>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32" name="Content placeholder 47"/>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33" name="Content placeholder 47" descr="Click icon to add picture"/>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34" name="Content placeholder 47"/>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35" name="Content placeholder 47" descr="Click icon to add picture"/>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36" name="Content placeholder 47"/>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37" name="Content placeholder 47" descr="Click icon to add picture"/>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38" name="Content placeholder 47"/>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39" name="Content placeholder 47" descr="Click icon to add picture"/>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40" name="Content placeholder 47"/>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41" name="Content placeholder 47"/>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p:cNvSpPr>
            <a:spLocks noGrp="1"/>
          </p:cNvSpPr>
          <p:nvPr>
            <p:ph type="ftr" sz="quarter" idx="62"/>
          </p:nvPr>
        </p:nvSpPr>
        <p:spPr/>
        <p:txBody>
          <a:bodyPr>
            <a:noAutofit/>
          </a:bodyPr>
          <a:lstStyle/>
          <a:p>
            <a:r>
              <a:rPr lang="en-US" noProof="0" dirty="0"/>
              <a:t>Presentation Title</a:t>
            </a:r>
            <a:endParaRPr lang="en-US" noProof="0" dirty="0"/>
          </a:p>
        </p:txBody>
      </p:sp>
      <p:sp>
        <p:nvSpPr>
          <p:cNvPr id="3" name="Slide Number Placeholder 2"/>
          <p:cNvSpPr>
            <a:spLocks noGrp="1"/>
          </p:cNvSpPr>
          <p:nvPr>
            <p:ph type="sldNum" sz="quarter" idx="63"/>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30" name="Content placeholder 47"/>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31" name="Content placeholder 47"/>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33" name="Content placeholder 47"/>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37" name="Content placeholder 47"/>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7" name="Content placeholder 47"/>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p:cNvSpPr>
            <a:spLocks noGrp="1"/>
          </p:cNvSpPr>
          <p:nvPr>
            <p:ph type="ftr" sz="quarter" idx="54"/>
          </p:nvPr>
        </p:nvSpPr>
        <p:spPr/>
        <p:txBody>
          <a:bodyPr>
            <a:noAutofit/>
          </a:bodyPr>
          <a:lstStyle/>
          <a:p>
            <a:r>
              <a:rPr lang="en-US" noProof="0" dirty="0"/>
              <a:t>Presentation Title</a:t>
            </a:r>
            <a:endParaRPr lang="en-US" noProof="0" dirty="0"/>
          </a:p>
        </p:txBody>
      </p:sp>
      <p:sp>
        <p:nvSpPr>
          <p:cNvPr id="12" name="Slide Number Placeholder 11"/>
          <p:cNvSpPr>
            <a:spLocks noGrp="1"/>
          </p:cNvSpPr>
          <p:nvPr>
            <p:ph type="sldNum" sz="quarter" idx="55"/>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1" fmla="*/ 0 w 7159557"/>
              <a:gd name="connsiteY0-2" fmla="*/ 2052536 h 2733472"/>
              <a:gd name="connsiteX1-3" fmla="*/ 1186774 w 7159557"/>
              <a:gd name="connsiteY1-4" fmla="*/ 1361872 h 2733472"/>
              <a:gd name="connsiteX2-5" fmla="*/ 2368685 w 7159557"/>
              <a:gd name="connsiteY2-6" fmla="*/ 2057400 h 2733472"/>
              <a:gd name="connsiteX3-7" fmla="*/ 2378413 w 7159557"/>
              <a:gd name="connsiteY3-8" fmla="*/ 690664 h 2733472"/>
              <a:gd name="connsiteX4-9" fmla="*/ 3570051 w 7159557"/>
              <a:gd name="connsiteY4-10" fmla="*/ 0 h 2733472"/>
              <a:gd name="connsiteX5-11" fmla="*/ 4761689 w 7159557"/>
              <a:gd name="connsiteY5-12" fmla="*/ 680936 h 2733472"/>
              <a:gd name="connsiteX6-13" fmla="*/ 4756825 w 7159557"/>
              <a:gd name="connsiteY6-14" fmla="*/ 2052536 h 2733472"/>
              <a:gd name="connsiteX7-15" fmla="*/ 5958191 w 7159557"/>
              <a:gd name="connsiteY7-16" fmla="*/ 2733472 h 2733472"/>
              <a:gd name="connsiteX8-17" fmla="*/ 7159557 w 7159557"/>
              <a:gd name="connsiteY8-18" fmla="*/ 2067128 h 2733472"/>
              <a:gd name="connsiteX0-19" fmla="*/ 0 w 7164420"/>
              <a:gd name="connsiteY0-20" fmla="*/ 2052536 h 2733472"/>
              <a:gd name="connsiteX1-21" fmla="*/ 1186774 w 7164420"/>
              <a:gd name="connsiteY1-22" fmla="*/ 1361872 h 2733472"/>
              <a:gd name="connsiteX2-23" fmla="*/ 2368685 w 7164420"/>
              <a:gd name="connsiteY2-24" fmla="*/ 2057400 h 2733472"/>
              <a:gd name="connsiteX3-25" fmla="*/ 2378413 w 7164420"/>
              <a:gd name="connsiteY3-26" fmla="*/ 690664 h 2733472"/>
              <a:gd name="connsiteX4-27" fmla="*/ 3570051 w 7164420"/>
              <a:gd name="connsiteY4-28" fmla="*/ 0 h 2733472"/>
              <a:gd name="connsiteX5-29" fmla="*/ 4761689 w 7164420"/>
              <a:gd name="connsiteY5-30" fmla="*/ 680936 h 2733472"/>
              <a:gd name="connsiteX6-31" fmla="*/ 4756825 w 7164420"/>
              <a:gd name="connsiteY6-32" fmla="*/ 2052536 h 2733472"/>
              <a:gd name="connsiteX7-33" fmla="*/ 5958191 w 7164420"/>
              <a:gd name="connsiteY7-34" fmla="*/ 2733472 h 2733472"/>
              <a:gd name="connsiteX8-35" fmla="*/ 7164420 w 7164420"/>
              <a:gd name="connsiteY8-36" fmla="*/ 2062264 h 2733472"/>
              <a:gd name="connsiteX0-37" fmla="*/ 0 w 7164420"/>
              <a:gd name="connsiteY0-38" fmla="*/ 2052536 h 2733472"/>
              <a:gd name="connsiteX1-39" fmla="*/ 1186774 w 7164420"/>
              <a:gd name="connsiteY1-40" fmla="*/ 1361872 h 2733472"/>
              <a:gd name="connsiteX2-41" fmla="*/ 2368685 w 7164420"/>
              <a:gd name="connsiteY2-42" fmla="*/ 2057400 h 2733472"/>
              <a:gd name="connsiteX3-43" fmla="*/ 2378413 w 7164420"/>
              <a:gd name="connsiteY3-44" fmla="*/ 690664 h 2733472"/>
              <a:gd name="connsiteX4-45" fmla="*/ 3570051 w 7164420"/>
              <a:gd name="connsiteY4-46" fmla="*/ 0 h 2733472"/>
              <a:gd name="connsiteX5-47" fmla="*/ 4761689 w 7164420"/>
              <a:gd name="connsiteY5-48" fmla="*/ 680936 h 2733472"/>
              <a:gd name="connsiteX6-49" fmla="*/ 4756825 w 7164420"/>
              <a:gd name="connsiteY6-50" fmla="*/ 2052536 h 2733472"/>
              <a:gd name="connsiteX7-51" fmla="*/ 5958191 w 7164420"/>
              <a:gd name="connsiteY7-52" fmla="*/ 2733472 h 2733472"/>
              <a:gd name="connsiteX8-53" fmla="*/ 7164420 w 7164420"/>
              <a:gd name="connsiteY8-54" fmla="*/ 2057400 h 2733472"/>
              <a:gd name="connsiteX0-55" fmla="*/ 0 w 7164420"/>
              <a:gd name="connsiteY0-56" fmla="*/ 2052536 h 2733472"/>
              <a:gd name="connsiteX1-57" fmla="*/ 1186774 w 7164420"/>
              <a:gd name="connsiteY1-58" fmla="*/ 1361872 h 2733472"/>
              <a:gd name="connsiteX2-59" fmla="*/ 2368685 w 7164420"/>
              <a:gd name="connsiteY2-60" fmla="*/ 2057400 h 2733472"/>
              <a:gd name="connsiteX3-61" fmla="*/ 2378413 w 7164420"/>
              <a:gd name="connsiteY3-62" fmla="*/ 690664 h 2733472"/>
              <a:gd name="connsiteX4-63" fmla="*/ 3570051 w 7164420"/>
              <a:gd name="connsiteY4-64" fmla="*/ 0 h 2733472"/>
              <a:gd name="connsiteX5-65" fmla="*/ 4761689 w 7164420"/>
              <a:gd name="connsiteY5-66" fmla="*/ 680936 h 2733472"/>
              <a:gd name="connsiteX6-67" fmla="*/ 4756825 w 7164420"/>
              <a:gd name="connsiteY6-68" fmla="*/ 2052536 h 2733472"/>
              <a:gd name="connsiteX7-69" fmla="*/ 5958191 w 7164420"/>
              <a:gd name="connsiteY7-70" fmla="*/ 2733472 h 2733472"/>
              <a:gd name="connsiteX8-71" fmla="*/ 7164420 w 7164420"/>
              <a:gd name="connsiteY8-72" fmla="*/ 2052536 h 2733472"/>
              <a:gd name="connsiteX0-73" fmla="*/ 0 w 7159556"/>
              <a:gd name="connsiteY0-74" fmla="*/ 2052536 h 2733472"/>
              <a:gd name="connsiteX1-75" fmla="*/ 1186774 w 7159556"/>
              <a:gd name="connsiteY1-76" fmla="*/ 1361872 h 2733472"/>
              <a:gd name="connsiteX2-77" fmla="*/ 2368685 w 7159556"/>
              <a:gd name="connsiteY2-78" fmla="*/ 2057400 h 2733472"/>
              <a:gd name="connsiteX3-79" fmla="*/ 2378413 w 7159556"/>
              <a:gd name="connsiteY3-80" fmla="*/ 690664 h 2733472"/>
              <a:gd name="connsiteX4-81" fmla="*/ 3570051 w 7159556"/>
              <a:gd name="connsiteY4-82" fmla="*/ 0 h 2733472"/>
              <a:gd name="connsiteX5-83" fmla="*/ 4761689 w 7159556"/>
              <a:gd name="connsiteY5-84" fmla="*/ 680936 h 2733472"/>
              <a:gd name="connsiteX6-85" fmla="*/ 4756825 w 7159556"/>
              <a:gd name="connsiteY6-86" fmla="*/ 2052536 h 2733472"/>
              <a:gd name="connsiteX7-87" fmla="*/ 5958191 w 7159556"/>
              <a:gd name="connsiteY7-88" fmla="*/ 2733472 h 2733472"/>
              <a:gd name="connsiteX8-89" fmla="*/ 7159556 w 7159556"/>
              <a:gd name="connsiteY8-90" fmla="*/ 2052536 h 2733472"/>
              <a:gd name="connsiteX0-91" fmla="*/ 0 w 7145649"/>
              <a:gd name="connsiteY0-92" fmla="*/ 2049060 h 2733472"/>
              <a:gd name="connsiteX1-93" fmla="*/ 1172867 w 7145649"/>
              <a:gd name="connsiteY1-94" fmla="*/ 1361872 h 2733472"/>
              <a:gd name="connsiteX2-95" fmla="*/ 2354778 w 7145649"/>
              <a:gd name="connsiteY2-96" fmla="*/ 2057400 h 2733472"/>
              <a:gd name="connsiteX3-97" fmla="*/ 2364506 w 7145649"/>
              <a:gd name="connsiteY3-98" fmla="*/ 690664 h 2733472"/>
              <a:gd name="connsiteX4-99" fmla="*/ 3556144 w 7145649"/>
              <a:gd name="connsiteY4-100" fmla="*/ 0 h 2733472"/>
              <a:gd name="connsiteX5-101" fmla="*/ 4747782 w 7145649"/>
              <a:gd name="connsiteY5-102" fmla="*/ 680936 h 2733472"/>
              <a:gd name="connsiteX6-103" fmla="*/ 4742918 w 7145649"/>
              <a:gd name="connsiteY6-104" fmla="*/ 2052536 h 2733472"/>
              <a:gd name="connsiteX7-105" fmla="*/ 5944284 w 7145649"/>
              <a:gd name="connsiteY7-106" fmla="*/ 2733472 h 2733472"/>
              <a:gd name="connsiteX8-107" fmla="*/ 7145649 w 7145649"/>
              <a:gd name="connsiteY8-108" fmla="*/ 2052536 h 2733472"/>
              <a:gd name="connsiteX0-109" fmla="*/ 0 w 7156079"/>
              <a:gd name="connsiteY0-110" fmla="*/ 2035152 h 2733472"/>
              <a:gd name="connsiteX1-111" fmla="*/ 1183297 w 7156079"/>
              <a:gd name="connsiteY1-112" fmla="*/ 1361872 h 2733472"/>
              <a:gd name="connsiteX2-113" fmla="*/ 2365208 w 7156079"/>
              <a:gd name="connsiteY2-114" fmla="*/ 2057400 h 2733472"/>
              <a:gd name="connsiteX3-115" fmla="*/ 2374936 w 7156079"/>
              <a:gd name="connsiteY3-116" fmla="*/ 690664 h 2733472"/>
              <a:gd name="connsiteX4-117" fmla="*/ 3566574 w 7156079"/>
              <a:gd name="connsiteY4-118" fmla="*/ 0 h 2733472"/>
              <a:gd name="connsiteX5-119" fmla="*/ 4758212 w 7156079"/>
              <a:gd name="connsiteY5-120" fmla="*/ 680936 h 2733472"/>
              <a:gd name="connsiteX6-121" fmla="*/ 4753348 w 7156079"/>
              <a:gd name="connsiteY6-122" fmla="*/ 2052536 h 2733472"/>
              <a:gd name="connsiteX7-123" fmla="*/ 5954714 w 7156079"/>
              <a:gd name="connsiteY7-124" fmla="*/ 2733472 h 2733472"/>
              <a:gd name="connsiteX8-125" fmla="*/ 7156079 w 7156079"/>
              <a:gd name="connsiteY8-126" fmla="*/ 2052536 h 2733472"/>
              <a:gd name="connsiteX0-127" fmla="*/ 0 w 7156079"/>
              <a:gd name="connsiteY0-128" fmla="*/ 2035152 h 2733472"/>
              <a:gd name="connsiteX1-129" fmla="*/ 1183297 w 7156079"/>
              <a:gd name="connsiteY1-130" fmla="*/ 1344488 h 2733472"/>
              <a:gd name="connsiteX2-131" fmla="*/ 2365208 w 7156079"/>
              <a:gd name="connsiteY2-132" fmla="*/ 2057400 h 2733472"/>
              <a:gd name="connsiteX3-133" fmla="*/ 2374936 w 7156079"/>
              <a:gd name="connsiteY3-134" fmla="*/ 690664 h 2733472"/>
              <a:gd name="connsiteX4-135" fmla="*/ 3566574 w 7156079"/>
              <a:gd name="connsiteY4-136" fmla="*/ 0 h 2733472"/>
              <a:gd name="connsiteX5-137" fmla="*/ 4758212 w 7156079"/>
              <a:gd name="connsiteY5-138" fmla="*/ 680936 h 2733472"/>
              <a:gd name="connsiteX6-139" fmla="*/ 4753348 w 7156079"/>
              <a:gd name="connsiteY6-140" fmla="*/ 2052536 h 2733472"/>
              <a:gd name="connsiteX7-141" fmla="*/ 5954714 w 7156079"/>
              <a:gd name="connsiteY7-142" fmla="*/ 2733472 h 2733472"/>
              <a:gd name="connsiteX8-143" fmla="*/ 7156079 w 7156079"/>
              <a:gd name="connsiteY8-144" fmla="*/ 2052536 h 2733472"/>
              <a:gd name="connsiteX0-145" fmla="*/ 0 w 7156079"/>
              <a:gd name="connsiteY0-146" fmla="*/ 2035152 h 2733472"/>
              <a:gd name="connsiteX1-147" fmla="*/ 1183297 w 7156079"/>
              <a:gd name="connsiteY1-148" fmla="*/ 1344488 h 2733472"/>
              <a:gd name="connsiteX2-149" fmla="*/ 2361731 w 7156079"/>
              <a:gd name="connsiteY2-150" fmla="*/ 2029586 h 2733472"/>
              <a:gd name="connsiteX3-151" fmla="*/ 2374936 w 7156079"/>
              <a:gd name="connsiteY3-152" fmla="*/ 690664 h 2733472"/>
              <a:gd name="connsiteX4-153" fmla="*/ 3566574 w 7156079"/>
              <a:gd name="connsiteY4-154" fmla="*/ 0 h 2733472"/>
              <a:gd name="connsiteX5-155" fmla="*/ 4758212 w 7156079"/>
              <a:gd name="connsiteY5-156" fmla="*/ 680936 h 2733472"/>
              <a:gd name="connsiteX6-157" fmla="*/ 4753348 w 7156079"/>
              <a:gd name="connsiteY6-158" fmla="*/ 2052536 h 2733472"/>
              <a:gd name="connsiteX7-159" fmla="*/ 5954714 w 7156079"/>
              <a:gd name="connsiteY7-160" fmla="*/ 2733472 h 2733472"/>
              <a:gd name="connsiteX8-161" fmla="*/ 7156079 w 7156079"/>
              <a:gd name="connsiteY8-162" fmla="*/ 2052536 h 2733472"/>
              <a:gd name="connsiteX0-163" fmla="*/ 0 w 7156079"/>
              <a:gd name="connsiteY0-164" fmla="*/ 2035152 h 2733472"/>
              <a:gd name="connsiteX1-165" fmla="*/ 1183297 w 7156079"/>
              <a:gd name="connsiteY1-166" fmla="*/ 1344488 h 2733472"/>
              <a:gd name="connsiteX2-167" fmla="*/ 2382592 w 7156079"/>
              <a:gd name="connsiteY2-168" fmla="*/ 2033063 h 2733472"/>
              <a:gd name="connsiteX3-169" fmla="*/ 2374936 w 7156079"/>
              <a:gd name="connsiteY3-170" fmla="*/ 690664 h 2733472"/>
              <a:gd name="connsiteX4-171" fmla="*/ 3566574 w 7156079"/>
              <a:gd name="connsiteY4-172" fmla="*/ 0 h 2733472"/>
              <a:gd name="connsiteX5-173" fmla="*/ 4758212 w 7156079"/>
              <a:gd name="connsiteY5-174" fmla="*/ 680936 h 2733472"/>
              <a:gd name="connsiteX6-175" fmla="*/ 4753348 w 7156079"/>
              <a:gd name="connsiteY6-176" fmla="*/ 2052536 h 2733472"/>
              <a:gd name="connsiteX7-177" fmla="*/ 5954714 w 7156079"/>
              <a:gd name="connsiteY7-178" fmla="*/ 2733472 h 2733472"/>
              <a:gd name="connsiteX8-179" fmla="*/ 7156079 w 7156079"/>
              <a:gd name="connsiteY8-180" fmla="*/ 2052536 h 2733472"/>
              <a:gd name="connsiteX0-181" fmla="*/ 0 w 7156079"/>
              <a:gd name="connsiteY0-182" fmla="*/ 2035152 h 2733472"/>
              <a:gd name="connsiteX1-183" fmla="*/ 1183297 w 7156079"/>
              <a:gd name="connsiteY1-184" fmla="*/ 1344488 h 2733472"/>
              <a:gd name="connsiteX2-185" fmla="*/ 2372162 w 7156079"/>
              <a:gd name="connsiteY2-186" fmla="*/ 2026110 h 2733472"/>
              <a:gd name="connsiteX3-187" fmla="*/ 2374936 w 7156079"/>
              <a:gd name="connsiteY3-188" fmla="*/ 690664 h 2733472"/>
              <a:gd name="connsiteX4-189" fmla="*/ 3566574 w 7156079"/>
              <a:gd name="connsiteY4-190" fmla="*/ 0 h 2733472"/>
              <a:gd name="connsiteX5-191" fmla="*/ 4758212 w 7156079"/>
              <a:gd name="connsiteY5-192" fmla="*/ 680936 h 2733472"/>
              <a:gd name="connsiteX6-193" fmla="*/ 4753348 w 7156079"/>
              <a:gd name="connsiteY6-194" fmla="*/ 2052536 h 2733472"/>
              <a:gd name="connsiteX7-195" fmla="*/ 5954714 w 7156079"/>
              <a:gd name="connsiteY7-196" fmla="*/ 2733472 h 2733472"/>
              <a:gd name="connsiteX8-197" fmla="*/ 7156079 w 7156079"/>
              <a:gd name="connsiteY8-198" fmla="*/ 2052536 h 2733472"/>
              <a:gd name="connsiteX0-199" fmla="*/ 0 w 7156079"/>
              <a:gd name="connsiteY0-200" fmla="*/ 2062966 h 2761286"/>
              <a:gd name="connsiteX1-201" fmla="*/ 1183297 w 7156079"/>
              <a:gd name="connsiteY1-202" fmla="*/ 1372302 h 2761286"/>
              <a:gd name="connsiteX2-203" fmla="*/ 2372162 w 7156079"/>
              <a:gd name="connsiteY2-204" fmla="*/ 2053924 h 2761286"/>
              <a:gd name="connsiteX3-205" fmla="*/ 2374936 w 7156079"/>
              <a:gd name="connsiteY3-206" fmla="*/ 718478 h 2761286"/>
              <a:gd name="connsiteX4-207" fmla="*/ 3577004 w 7156079"/>
              <a:gd name="connsiteY4-208" fmla="*/ 0 h 2761286"/>
              <a:gd name="connsiteX5-209" fmla="*/ 4758212 w 7156079"/>
              <a:gd name="connsiteY5-210" fmla="*/ 708750 h 2761286"/>
              <a:gd name="connsiteX6-211" fmla="*/ 4753348 w 7156079"/>
              <a:gd name="connsiteY6-212" fmla="*/ 2080350 h 2761286"/>
              <a:gd name="connsiteX7-213" fmla="*/ 5954714 w 7156079"/>
              <a:gd name="connsiteY7-214" fmla="*/ 2761286 h 2761286"/>
              <a:gd name="connsiteX8-215" fmla="*/ 7156079 w 7156079"/>
              <a:gd name="connsiteY8-216" fmla="*/ 2080350 h 2761286"/>
              <a:gd name="connsiteX0-217" fmla="*/ 0 w 7156079"/>
              <a:gd name="connsiteY0-218" fmla="*/ 2062966 h 2761286"/>
              <a:gd name="connsiteX1-219" fmla="*/ 1183297 w 7156079"/>
              <a:gd name="connsiteY1-220" fmla="*/ 1372302 h 2761286"/>
              <a:gd name="connsiteX2-221" fmla="*/ 2372162 w 7156079"/>
              <a:gd name="connsiteY2-222" fmla="*/ 2053924 h 2761286"/>
              <a:gd name="connsiteX3-223" fmla="*/ 2371460 w 7156079"/>
              <a:gd name="connsiteY3-224" fmla="*/ 708048 h 2761286"/>
              <a:gd name="connsiteX4-225" fmla="*/ 3577004 w 7156079"/>
              <a:gd name="connsiteY4-226" fmla="*/ 0 h 2761286"/>
              <a:gd name="connsiteX5-227" fmla="*/ 4758212 w 7156079"/>
              <a:gd name="connsiteY5-228" fmla="*/ 708750 h 2761286"/>
              <a:gd name="connsiteX6-229" fmla="*/ 4753348 w 7156079"/>
              <a:gd name="connsiteY6-230" fmla="*/ 2080350 h 2761286"/>
              <a:gd name="connsiteX7-231" fmla="*/ 5954714 w 7156079"/>
              <a:gd name="connsiteY7-232" fmla="*/ 2761286 h 2761286"/>
              <a:gd name="connsiteX8-233" fmla="*/ 7156079 w 7156079"/>
              <a:gd name="connsiteY8-234" fmla="*/ 2080350 h 2761286"/>
              <a:gd name="connsiteX0-235" fmla="*/ 0 w 7156079"/>
              <a:gd name="connsiteY0-236" fmla="*/ 2035152 h 2733472"/>
              <a:gd name="connsiteX1-237" fmla="*/ 1183297 w 7156079"/>
              <a:gd name="connsiteY1-238" fmla="*/ 1344488 h 2733472"/>
              <a:gd name="connsiteX2-239" fmla="*/ 2372162 w 7156079"/>
              <a:gd name="connsiteY2-240" fmla="*/ 2026110 h 2733472"/>
              <a:gd name="connsiteX3-241" fmla="*/ 2371460 w 7156079"/>
              <a:gd name="connsiteY3-242" fmla="*/ 680234 h 2733472"/>
              <a:gd name="connsiteX4-243" fmla="*/ 3573527 w 7156079"/>
              <a:gd name="connsiteY4-244" fmla="*/ 0 h 2733472"/>
              <a:gd name="connsiteX5-245" fmla="*/ 4758212 w 7156079"/>
              <a:gd name="connsiteY5-246" fmla="*/ 680936 h 2733472"/>
              <a:gd name="connsiteX6-247" fmla="*/ 4753348 w 7156079"/>
              <a:gd name="connsiteY6-248" fmla="*/ 2052536 h 2733472"/>
              <a:gd name="connsiteX7-249" fmla="*/ 5954714 w 7156079"/>
              <a:gd name="connsiteY7-250" fmla="*/ 2733472 h 2733472"/>
              <a:gd name="connsiteX8-251" fmla="*/ 7156079 w 7156079"/>
              <a:gd name="connsiteY8-252" fmla="*/ 2052536 h 2733472"/>
              <a:gd name="connsiteX0-253" fmla="*/ 0 w 7156079"/>
              <a:gd name="connsiteY0-254" fmla="*/ 2062967 h 2761287"/>
              <a:gd name="connsiteX1-255" fmla="*/ 1183297 w 7156079"/>
              <a:gd name="connsiteY1-256" fmla="*/ 1372303 h 2761287"/>
              <a:gd name="connsiteX2-257" fmla="*/ 2372162 w 7156079"/>
              <a:gd name="connsiteY2-258" fmla="*/ 2053925 h 2761287"/>
              <a:gd name="connsiteX3-259" fmla="*/ 2371460 w 7156079"/>
              <a:gd name="connsiteY3-260" fmla="*/ 708049 h 2761287"/>
              <a:gd name="connsiteX4-261" fmla="*/ 3563096 w 7156079"/>
              <a:gd name="connsiteY4-262" fmla="*/ 0 h 2761287"/>
              <a:gd name="connsiteX5-263" fmla="*/ 4758212 w 7156079"/>
              <a:gd name="connsiteY5-264" fmla="*/ 708751 h 2761287"/>
              <a:gd name="connsiteX6-265" fmla="*/ 4753348 w 7156079"/>
              <a:gd name="connsiteY6-266" fmla="*/ 2080351 h 2761287"/>
              <a:gd name="connsiteX7-267" fmla="*/ 5954714 w 7156079"/>
              <a:gd name="connsiteY7-268" fmla="*/ 2761287 h 2761287"/>
              <a:gd name="connsiteX8-269" fmla="*/ 7156079 w 7156079"/>
              <a:gd name="connsiteY8-270" fmla="*/ 2080351 h 2761287"/>
              <a:gd name="connsiteX0-271" fmla="*/ 0 w 7156079"/>
              <a:gd name="connsiteY0-272" fmla="*/ 2045583 h 2743903"/>
              <a:gd name="connsiteX1-273" fmla="*/ 1183297 w 7156079"/>
              <a:gd name="connsiteY1-274" fmla="*/ 1354919 h 2743903"/>
              <a:gd name="connsiteX2-275" fmla="*/ 2372162 w 7156079"/>
              <a:gd name="connsiteY2-276" fmla="*/ 2036541 h 2743903"/>
              <a:gd name="connsiteX3-277" fmla="*/ 2371460 w 7156079"/>
              <a:gd name="connsiteY3-278" fmla="*/ 690665 h 2743903"/>
              <a:gd name="connsiteX4-279" fmla="*/ 3563096 w 7156079"/>
              <a:gd name="connsiteY4-280" fmla="*/ 0 h 2743903"/>
              <a:gd name="connsiteX5-281" fmla="*/ 4758212 w 7156079"/>
              <a:gd name="connsiteY5-282" fmla="*/ 691367 h 2743903"/>
              <a:gd name="connsiteX6-283" fmla="*/ 4753348 w 7156079"/>
              <a:gd name="connsiteY6-284" fmla="*/ 2062967 h 2743903"/>
              <a:gd name="connsiteX7-285" fmla="*/ 5954714 w 7156079"/>
              <a:gd name="connsiteY7-286" fmla="*/ 2743903 h 2743903"/>
              <a:gd name="connsiteX8-287" fmla="*/ 7156079 w 7156079"/>
              <a:gd name="connsiteY8-288" fmla="*/ 2062967 h 2743903"/>
              <a:gd name="connsiteX0-289" fmla="*/ 0 w 7156079"/>
              <a:gd name="connsiteY0-290" fmla="*/ 2052537 h 2750857"/>
              <a:gd name="connsiteX1-291" fmla="*/ 1183297 w 7156079"/>
              <a:gd name="connsiteY1-292" fmla="*/ 1361873 h 2750857"/>
              <a:gd name="connsiteX2-293" fmla="*/ 2372162 w 7156079"/>
              <a:gd name="connsiteY2-294" fmla="*/ 2043495 h 2750857"/>
              <a:gd name="connsiteX3-295" fmla="*/ 2371460 w 7156079"/>
              <a:gd name="connsiteY3-296" fmla="*/ 697619 h 2750857"/>
              <a:gd name="connsiteX4-297" fmla="*/ 3559620 w 7156079"/>
              <a:gd name="connsiteY4-298" fmla="*/ 0 h 2750857"/>
              <a:gd name="connsiteX5-299" fmla="*/ 4758212 w 7156079"/>
              <a:gd name="connsiteY5-300" fmla="*/ 698321 h 2750857"/>
              <a:gd name="connsiteX6-301" fmla="*/ 4753348 w 7156079"/>
              <a:gd name="connsiteY6-302" fmla="*/ 2069921 h 2750857"/>
              <a:gd name="connsiteX7-303" fmla="*/ 5954714 w 7156079"/>
              <a:gd name="connsiteY7-304" fmla="*/ 2750857 h 2750857"/>
              <a:gd name="connsiteX8-305" fmla="*/ 7156079 w 7156079"/>
              <a:gd name="connsiteY8-306" fmla="*/ 2069921 h 2750857"/>
              <a:gd name="connsiteX0-307" fmla="*/ 0 w 7156079"/>
              <a:gd name="connsiteY0-308" fmla="*/ 2052537 h 2750857"/>
              <a:gd name="connsiteX1-309" fmla="*/ 1183297 w 7156079"/>
              <a:gd name="connsiteY1-310" fmla="*/ 1361873 h 2750857"/>
              <a:gd name="connsiteX2-311" fmla="*/ 2372162 w 7156079"/>
              <a:gd name="connsiteY2-312" fmla="*/ 2043495 h 2750857"/>
              <a:gd name="connsiteX3-313" fmla="*/ 2371460 w 7156079"/>
              <a:gd name="connsiteY3-314" fmla="*/ 697619 h 2750857"/>
              <a:gd name="connsiteX4-315" fmla="*/ 3559620 w 7156079"/>
              <a:gd name="connsiteY4-316" fmla="*/ 0 h 2750857"/>
              <a:gd name="connsiteX5-317" fmla="*/ 4751259 w 7156079"/>
              <a:gd name="connsiteY5-318" fmla="*/ 698321 h 2750857"/>
              <a:gd name="connsiteX6-319" fmla="*/ 4753348 w 7156079"/>
              <a:gd name="connsiteY6-320" fmla="*/ 2069921 h 2750857"/>
              <a:gd name="connsiteX7-321" fmla="*/ 5954714 w 7156079"/>
              <a:gd name="connsiteY7-322" fmla="*/ 2750857 h 2750857"/>
              <a:gd name="connsiteX8-323" fmla="*/ 7156079 w 7156079"/>
              <a:gd name="connsiteY8-324" fmla="*/ 2069921 h 2750857"/>
              <a:gd name="connsiteX0-325" fmla="*/ 0 w 7156079"/>
              <a:gd name="connsiteY0-326" fmla="*/ 2052537 h 2750857"/>
              <a:gd name="connsiteX1-327" fmla="*/ 1183297 w 7156079"/>
              <a:gd name="connsiteY1-328" fmla="*/ 1361873 h 2750857"/>
              <a:gd name="connsiteX2-329" fmla="*/ 2372162 w 7156079"/>
              <a:gd name="connsiteY2-330" fmla="*/ 2043495 h 2750857"/>
              <a:gd name="connsiteX3-331" fmla="*/ 2371460 w 7156079"/>
              <a:gd name="connsiteY3-332" fmla="*/ 697619 h 2750857"/>
              <a:gd name="connsiteX4-333" fmla="*/ 3559620 w 7156079"/>
              <a:gd name="connsiteY4-334" fmla="*/ 0 h 2750857"/>
              <a:gd name="connsiteX5-335" fmla="*/ 4751259 w 7156079"/>
              <a:gd name="connsiteY5-336" fmla="*/ 698321 h 2750857"/>
              <a:gd name="connsiteX6-337" fmla="*/ 4742917 w 7156079"/>
              <a:gd name="connsiteY6-338" fmla="*/ 2062967 h 2750857"/>
              <a:gd name="connsiteX7-339" fmla="*/ 5954714 w 7156079"/>
              <a:gd name="connsiteY7-340" fmla="*/ 2750857 h 2750857"/>
              <a:gd name="connsiteX8-341" fmla="*/ 7156079 w 7156079"/>
              <a:gd name="connsiteY8-342" fmla="*/ 2069921 h 2750857"/>
              <a:gd name="connsiteX0-343" fmla="*/ 0 w 7156079"/>
              <a:gd name="connsiteY0-344" fmla="*/ 2052537 h 2736950"/>
              <a:gd name="connsiteX1-345" fmla="*/ 1183297 w 7156079"/>
              <a:gd name="connsiteY1-346" fmla="*/ 1361873 h 2736950"/>
              <a:gd name="connsiteX2-347" fmla="*/ 2372162 w 7156079"/>
              <a:gd name="connsiteY2-348" fmla="*/ 2043495 h 2736950"/>
              <a:gd name="connsiteX3-349" fmla="*/ 2371460 w 7156079"/>
              <a:gd name="connsiteY3-350" fmla="*/ 697619 h 2736950"/>
              <a:gd name="connsiteX4-351" fmla="*/ 3559620 w 7156079"/>
              <a:gd name="connsiteY4-352" fmla="*/ 0 h 2736950"/>
              <a:gd name="connsiteX5-353" fmla="*/ 4751259 w 7156079"/>
              <a:gd name="connsiteY5-354" fmla="*/ 698321 h 2736950"/>
              <a:gd name="connsiteX6-355" fmla="*/ 4742917 w 7156079"/>
              <a:gd name="connsiteY6-356" fmla="*/ 2062967 h 2736950"/>
              <a:gd name="connsiteX7-357" fmla="*/ 5954714 w 7156079"/>
              <a:gd name="connsiteY7-358" fmla="*/ 2736950 h 2736950"/>
              <a:gd name="connsiteX8-359" fmla="*/ 7156079 w 7156079"/>
              <a:gd name="connsiteY8-360" fmla="*/ 2069921 h 2736950"/>
              <a:gd name="connsiteX0-361" fmla="*/ 0 w 7156079"/>
              <a:gd name="connsiteY0-362" fmla="*/ 2052537 h 2736950"/>
              <a:gd name="connsiteX1-363" fmla="*/ 1183297 w 7156079"/>
              <a:gd name="connsiteY1-364" fmla="*/ 1361873 h 2736950"/>
              <a:gd name="connsiteX2-365" fmla="*/ 2372162 w 7156079"/>
              <a:gd name="connsiteY2-366" fmla="*/ 2043495 h 2736950"/>
              <a:gd name="connsiteX3-367" fmla="*/ 2371460 w 7156079"/>
              <a:gd name="connsiteY3-368" fmla="*/ 697619 h 2736950"/>
              <a:gd name="connsiteX4-369" fmla="*/ 3559620 w 7156079"/>
              <a:gd name="connsiteY4-370" fmla="*/ 0 h 2736950"/>
              <a:gd name="connsiteX5-371" fmla="*/ 4751259 w 7156079"/>
              <a:gd name="connsiteY5-372" fmla="*/ 698321 h 2736950"/>
              <a:gd name="connsiteX6-373" fmla="*/ 4760301 w 7156079"/>
              <a:gd name="connsiteY6-374" fmla="*/ 2052536 h 2736950"/>
              <a:gd name="connsiteX7-375" fmla="*/ 5954714 w 7156079"/>
              <a:gd name="connsiteY7-376" fmla="*/ 2736950 h 2736950"/>
              <a:gd name="connsiteX8-377" fmla="*/ 7156079 w 7156079"/>
              <a:gd name="connsiteY8-378" fmla="*/ 2069921 h 2736950"/>
              <a:gd name="connsiteX0-379" fmla="*/ 0 w 7156079"/>
              <a:gd name="connsiteY0-380" fmla="*/ 2052537 h 2736950"/>
              <a:gd name="connsiteX1-381" fmla="*/ 1183297 w 7156079"/>
              <a:gd name="connsiteY1-382" fmla="*/ 1361873 h 2736950"/>
              <a:gd name="connsiteX2-383" fmla="*/ 2372162 w 7156079"/>
              <a:gd name="connsiteY2-384" fmla="*/ 2043495 h 2736950"/>
              <a:gd name="connsiteX3-385" fmla="*/ 2371460 w 7156079"/>
              <a:gd name="connsiteY3-386" fmla="*/ 697619 h 2736950"/>
              <a:gd name="connsiteX4-387" fmla="*/ 3559620 w 7156079"/>
              <a:gd name="connsiteY4-388" fmla="*/ 0 h 2736950"/>
              <a:gd name="connsiteX5-389" fmla="*/ 4751259 w 7156079"/>
              <a:gd name="connsiteY5-390" fmla="*/ 698321 h 2736950"/>
              <a:gd name="connsiteX6-391" fmla="*/ 4742917 w 7156079"/>
              <a:gd name="connsiteY6-392" fmla="*/ 2052536 h 2736950"/>
              <a:gd name="connsiteX7-393" fmla="*/ 5954714 w 7156079"/>
              <a:gd name="connsiteY7-394" fmla="*/ 2736950 h 2736950"/>
              <a:gd name="connsiteX8-395" fmla="*/ 7156079 w 7156079"/>
              <a:gd name="connsiteY8-396" fmla="*/ 2069921 h 2736950"/>
              <a:gd name="connsiteX0-397" fmla="*/ 0 w 7135218"/>
              <a:gd name="connsiteY0-398" fmla="*/ 2052537 h 2736950"/>
              <a:gd name="connsiteX1-399" fmla="*/ 1183297 w 7135218"/>
              <a:gd name="connsiteY1-400" fmla="*/ 1361873 h 2736950"/>
              <a:gd name="connsiteX2-401" fmla="*/ 2372162 w 7135218"/>
              <a:gd name="connsiteY2-402" fmla="*/ 2043495 h 2736950"/>
              <a:gd name="connsiteX3-403" fmla="*/ 2371460 w 7135218"/>
              <a:gd name="connsiteY3-404" fmla="*/ 697619 h 2736950"/>
              <a:gd name="connsiteX4-405" fmla="*/ 3559620 w 7135218"/>
              <a:gd name="connsiteY4-406" fmla="*/ 0 h 2736950"/>
              <a:gd name="connsiteX5-407" fmla="*/ 4751259 w 7135218"/>
              <a:gd name="connsiteY5-408" fmla="*/ 698321 h 2736950"/>
              <a:gd name="connsiteX6-409" fmla="*/ 4742917 w 7135218"/>
              <a:gd name="connsiteY6-410" fmla="*/ 2052536 h 2736950"/>
              <a:gd name="connsiteX7-411" fmla="*/ 5954714 w 7135218"/>
              <a:gd name="connsiteY7-412" fmla="*/ 2736950 h 2736950"/>
              <a:gd name="connsiteX8-413" fmla="*/ 7135218 w 7135218"/>
              <a:gd name="connsiteY8-414" fmla="*/ 2056014 h 2736950"/>
              <a:gd name="connsiteX0-415" fmla="*/ 0 w 7124788"/>
              <a:gd name="connsiteY0-416" fmla="*/ 2052537 h 2736950"/>
              <a:gd name="connsiteX1-417" fmla="*/ 1183297 w 7124788"/>
              <a:gd name="connsiteY1-418" fmla="*/ 1361873 h 2736950"/>
              <a:gd name="connsiteX2-419" fmla="*/ 2372162 w 7124788"/>
              <a:gd name="connsiteY2-420" fmla="*/ 2043495 h 2736950"/>
              <a:gd name="connsiteX3-421" fmla="*/ 2371460 w 7124788"/>
              <a:gd name="connsiteY3-422" fmla="*/ 697619 h 2736950"/>
              <a:gd name="connsiteX4-423" fmla="*/ 3559620 w 7124788"/>
              <a:gd name="connsiteY4-424" fmla="*/ 0 h 2736950"/>
              <a:gd name="connsiteX5-425" fmla="*/ 4751259 w 7124788"/>
              <a:gd name="connsiteY5-426" fmla="*/ 698321 h 2736950"/>
              <a:gd name="connsiteX6-427" fmla="*/ 4742917 w 7124788"/>
              <a:gd name="connsiteY6-428" fmla="*/ 2052536 h 2736950"/>
              <a:gd name="connsiteX7-429" fmla="*/ 5954714 w 7124788"/>
              <a:gd name="connsiteY7-430" fmla="*/ 2736950 h 2736950"/>
              <a:gd name="connsiteX8-431" fmla="*/ 7124788 w 7124788"/>
              <a:gd name="connsiteY8-432" fmla="*/ 2045583 h 2736950"/>
              <a:gd name="connsiteX0-433" fmla="*/ 0 w 7135218"/>
              <a:gd name="connsiteY0-434" fmla="*/ 2052537 h 2736950"/>
              <a:gd name="connsiteX1-435" fmla="*/ 1183297 w 7135218"/>
              <a:gd name="connsiteY1-436" fmla="*/ 1361873 h 2736950"/>
              <a:gd name="connsiteX2-437" fmla="*/ 2372162 w 7135218"/>
              <a:gd name="connsiteY2-438" fmla="*/ 2043495 h 2736950"/>
              <a:gd name="connsiteX3-439" fmla="*/ 2371460 w 7135218"/>
              <a:gd name="connsiteY3-440" fmla="*/ 697619 h 2736950"/>
              <a:gd name="connsiteX4-441" fmla="*/ 3559620 w 7135218"/>
              <a:gd name="connsiteY4-442" fmla="*/ 0 h 2736950"/>
              <a:gd name="connsiteX5-443" fmla="*/ 4751259 w 7135218"/>
              <a:gd name="connsiteY5-444" fmla="*/ 698321 h 2736950"/>
              <a:gd name="connsiteX6-445" fmla="*/ 4742917 w 7135218"/>
              <a:gd name="connsiteY6-446" fmla="*/ 2052536 h 2736950"/>
              <a:gd name="connsiteX7-447" fmla="*/ 5954714 w 7135218"/>
              <a:gd name="connsiteY7-448" fmla="*/ 2736950 h 2736950"/>
              <a:gd name="connsiteX8-449" fmla="*/ 7135218 w 7135218"/>
              <a:gd name="connsiteY8-450" fmla="*/ 2052536 h 2736950"/>
              <a:gd name="connsiteX0-451" fmla="*/ 0 w 7135218"/>
              <a:gd name="connsiteY0-452" fmla="*/ 2052537 h 2736950"/>
              <a:gd name="connsiteX1-453" fmla="*/ 1183297 w 7135218"/>
              <a:gd name="connsiteY1-454" fmla="*/ 1361873 h 2736950"/>
              <a:gd name="connsiteX2-455" fmla="*/ 2376070 w 7135218"/>
              <a:gd name="connsiteY2-456" fmla="*/ 2055218 h 2736950"/>
              <a:gd name="connsiteX3-457" fmla="*/ 2371460 w 7135218"/>
              <a:gd name="connsiteY3-458" fmla="*/ 697619 h 2736950"/>
              <a:gd name="connsiteX4-459" fmla="*/ 3559620 w 7135218"/>
              <a:gd name="connsiteY4-460" fmla="*/ 0 h 2736950"/>
              <a:gd name="connsiteX5-461" fmla="*/ 4751259 w 7135218"/>
              <a:gd name="connsiteY5-462" fmla="*/ 698321 h 2736950"/>
              <a:gd name="connsiteX6-463" fmla="*/ 4742917 w 7135218"/>
              <a:gd name="connsiteY6-464" fmla="*/ 2052536 h 2736950"/>
              <a:gd name="connsiteX7-465" fmla="*/ 5954714 w 7135218"/>
              <a:gd name="connsiteY7-466" fmla="*/ 2736950 h 2736950"/>
              <a:gd name="connsiteX8-467" fmla="*/ 7135218 w 7135218"/>
              <a:gd name="connsiteY8-468" fmla="*/ 2052536 h 2736950"/>
              <a:gd name="connsiteX0-469" fmla="*/ 0 w 7135218"/>
              <a:gd name="connsiteY0-470" fmla="*/ 2067128 h 2736950"/>
              <a:gd name="connsiteX1-471" fmla="*/ 1183297 w 7135218"/>
              <a:gd name="connsiteY1-472" fmla="*/ 1361873 h 2736950"/>
              <a:gd name="connsiteX2-473" fmla="*/ 2376070 w 7135218"/>
              <a:gd name="connsiteY2-474" fmla="*/ 2055218 h 2736950"/>
              <a:gd name="connsiteX3-475" fmla="*/ 2371460 w 7135218"/>
              <a:gd name="connsiteY3-476" fmla="*/ 697619 h 2736950"/>
              <a:gd name="connsiteX4-477" fmla="*/ 3559620 w 7135218"/>
              <a:gd name="connsiteY4-478" fmla="*/ 0 h 2736950"/>
              <a:gd name="connsiteX5-479" fmla="*/ 4751259 w 7135218"/>
              <a:gd name="connsiteY5-480" fmla="*/ 698321 h 2736950"/>
              <a:gd name="connsiteX6-481" fmla="*/ 4742917 w 7135218"/>
              <a:gd name="connsiteY6-482" fmla="*/ 2052536 h 2736950"/>
              <a:gd name="connsiteX7-483" fmla="*/ 5954714 w 7135218"/>
              <a:gd name="connsiteY7-484" fmla="*/ 2736950 h 2736950"/>
              <a:gd name="connsiteX8-485" fmla="*/ 7135218 w 7135218"/>
              <a:gd name="connsiteY8-486" fmla="*/ 2052536 h 2736950"/>
              <a:gd name="connsiteX0-487" fmla="*/ 0 w 7159537"/>
              <a:gd name="connsiteY0-488" fmla="*/ 2062264 h 2736950"/>
              <a:gd name="connsiteX1-489" fmla="*/ 1207616 w 7159537"/>
              <a:gd name="connsiteY1-490" fmla="*/ 1361873 h 2736950"/>
              <a:gd name="connsiteX2-491" fmla="*/ 2400389 w 7159537"/>
              <a:gd name="connsiteY2-492" fmla="*/ 2055218 h 2736950"/>
              <a:gd name="connsiteX3-493" fmla="*/ 2395779 w 7159537"/>
              <a:gd name="connsiteY3-494" fmla="*/ 697619 h 2736950"/>
              <a:gd name="connsiteX4-495" fmla="*/ 3583939 w 7159537"/>
              <a:gd name="connsiteY4-496" fmla="*/ 0 h 2736950"/>
              <a:gd name="connsiteX5-497" fmla="*/ 4775578 w 7159537"/>
              <a:gd name="connsiteY5-498" fmla="*/ 698321 h 2736950"/>
              <a:gd name="connsiteX6-499" fmla="*/ 4767236 w 7159537"/>
              <a:gd name="connsiteY6-500" fmla="*/ 2052536 h 2736950"/>
              <a:gd name="connsiteX7-501" fmla="*/ 5979033 w 7159537"/>
              <a:gd name="connsiteY7-502" fmla="*/ 2736950 h 2736950"/>
              <a:gd name="connsiteX8-503" fmla="*/ 7159537 w 7159537"/>
              <a:gd name="connsiteY8-504" fmla="*/ 2052536 h 2736950"/>
              <a:gd name="connsiteX0-505" fmla="*/ 0 w 7149809"/>
              <a:gd name="connsiteY0-506" fmla="*/ 2071991 h 2736950"/>
              <a:gd name="connsiteX1-507" fmla="*/ 1197888 w 7149809"/>
              <a:gd name="connsiteY1-508" fmla="*/ 1361873 h 2736950"/>
              <a:gd name="connsiteX2-509" fmla="*/ 2390661 w 7149809"/>
              <a:gd name="connsiteY2-510" fmla="*/ 2055218 h 2736950"/>
              <a:gd name="connsiteX3-511" fmla="*/ 2386051 w 7149809"/>
              <a:gd name="connsiteY3-512" fmla="*/ 697619 h 2736950"/>
              <a:gd name="connsiteX4-513" fmla="*/ 3574211 w 7149809"/>
              <a:gd name="connsiteY4-514" fmla="*/ 0 h 2736950"/>
              <a:gd name="connsiteX5-515" fmla="*/ 4765850 w 7149809"/>
              <a:gd name="connsiteY5-516" fmla="*/ 698321 h 2736950"/>
              <a:gd name="connsiteX6-517" fmla="*/ 4757508 w 7149809"/>
              <a:gd name="connsiteY6-518" fmla="*/ 2052536 h 2736950"/>
              <a:gd name="connsiteX7-519" fmla="*/ 5969305 w 7149809"/>
              <a:gd name="connsiteY7-520" fmla="*/ 2736950 h 2736950"/>
              <a:gd name="connsiteX8-521" fmla="*/ 7149809 w 7149809"/>
              <a:gd name="connsiteY8-522" fmla="*/ 2052536 h 2736950"/>
              <a:gd name="connsiteX0-523" fmla="*/ 0 w 7149809"/>
              <a:gd name="connsiteY0-524" fmla="*/ 2071991 h 2736950"/>
              <a:gd name="connsiteX1-525" fmla="*/ 1222208 w 7149809"/>
              <a:gd name="connsiteY1-526" fmla="*/ 1357009 h 2736950"/>
              <a:gd name="connsiteX2-527" fmla="*/ 2390661 w 7149809"/>
              <a:gd name="connsiteY2-528" fmla="*/ 2055218 h 2736950"/>
              <a:gd name="connsiteX3-529" fmla="*/ 2386051 w 7149809"/>
              <a:gd name="connsiteY3-530" fmla="*/ 697619 h 2736950"/>
              <a:gd name="connsiteX4-531" fmla="*/ 3574211 w 7149809"/>
              <a:gd name="connsiteY4-532" fmla="*/ 0 h 2736950"/>
              <a:gd name="connsiteX5-533" fmla="*/ 4765850 w 7149809"/>
              <a:gd name="connsiteY5-534" fmla="*/ 698321 h 2736950"/>
              <a:gd name="connsiteX6-535" fmla="*/ 4757508 w 7149809"/>
              <a:gd name="connsiteY6-536" fmla="*/ 2052536 h 2736950"/>
              <a:gd name="connsiteX7-537" fmla="*/ 5969305 w 7149809"/>
              <a:gd name="connsiteY7-538" fmla="*/ 2736950 h 2736950"/>
              <a:gd name="connsiteX8-539" fmla="*/ 7149809 w 7149809"/>
              <a:gd name="connsiteY8-540" fmla="*/ 2052536 h 2736950"/>
              <a:gd name="connsiteX0-541" fmla="*/ 0 w 7149809"/>
              <a:gd name="connsiteY0-542" fmla="*/ 2071991 h 2736950"/>
              <a:gd name="connsiteX1-543" fmla="*/ 1217344 w 7149809"/>
              <a:gd name="connsiteY1-544" fmla="*/ 1376465 h 2736950"/>
              <a:gd name="connsiteX2-545" fmla="*/ 2390661 w 7149809"/>
              <a:gd name="connsiteY2-546" fmla="*/ 2055218 h 2736950"/>
              <a:gd name="connsiteX3-547" fmla="*/ 2386051 w 7149809"/>
              <a:gd name="connsiteY3-548" fmla="*/ 697619 h 2736950"/>
              <a:gd name="connsiteX4-549" fmla="*/ 3574211 w 7149809"/>
              <a:gd name="connsiteY4-550" fmla="*/ 0 h 2736950"/>
              <a:gd name="connsiteX5-551" fmla="*/ 4765850 w 7149809"/>
              <a:gd name="connsiteY5-552" fmla="*/ 698321 h 2736950"/>
              <a:gd name="connsiteX6-553" fmla="*/ 4757508 w 7149809"/>
              <a:gd name="connsiteY6-554" fmla="*/ 2052536 h 2736950"/>
              <a:gd name="connsiteX7-555" fmla="*/ 5969305 w 7149809"/>
              <a:gd name="connsiteY7-556" fmla="*/ 2736950 h 2736950"/>
              <a:gd name="connsiteX8-557" fmla="*/ 7149809 w 7149809"/>
              <a:gd name="connsiteY8-558" fmla="*/ 2052536 h 2736950"/>
              <a:gd name="connsiteX0-559" fmla="*/ 0 w 7149809"/>
              <a:gd name="connsiteY0-560" fmla="*/ 2071991 h 2736950"/>
              <a:gd name="connsiteX1-561" fmla="*/ 1217344 w 7149809"/>
              <a:gd name="connsiteY1-562" fmla="*/ 1376465 h 2736950"/>
              <a:gd name="connsiteX2-563" fmla="*/ 2390661 w 7149809"/>
              <a:gd name="connsiteY2-564" fmla="*/ 2055218 h 2736950"/>
              <a:gd name="connsiteX3-565" fmla="*/ 2386051 w 7149809"/>
              <a:gd name="connsiteY3-566" fmla="*/ 697619 h 2736950"/>
              <a:gd name="connsiteX4-567" fmla="*/ 3574211 w 7149809"/>
              <a:gd name="connsiteY4-568" fmla="*/ 0 h 2736950"/>
              <a:gd name="connsiteX5-569" fmla="*/ 4765850 w 7149809"/>
              <a:gd name="connsiteY5-570" fmla="*/ 698321 h 2736950"/>
              <a:gd name="connsiteX6-571" fmla="*/ 4757508 w 7149809"/>
              <a:gd name="connsiteY6-572" fmla="*/ 2052536 h 2736950"/>
              <a:gd name="connsiteX7-573" fmla="*/ 5969305 w 7149809"/>
              <a:gd name="connsiteY7-574" fmla="*/ 2736950 h 2736950"/>
              <a:gd name="connsiteX8-575" fmla="*/ 7149809 w 7149809"/>
              <a:gd name="connsiteY8-576" fmla="*/ 2052536 h 2736950"/>
              <a:gd name="connsiteX0-577" fmla="*/ 0 w 7149809"/>
              <a:gd name="connsiteY0-578" fmla="*/ 2071991 h 2736950"/>
              <a:gd name="connsiteX1-579" fmla="*/ 1212480 w 7149809"/>
              <a:gd name="connsiteY1-580" fmla="*/ 1376465 h 2736950"/>
              <a:gd name="connsiteX2-581" fmla="*/ 2390661 w 7149809"/>
              <a:gd name="connsiteY2-582" fmla="*/ 2055218 h 2736950"/>
              <a:gd name="connsiteX3-583" fmla="*/ 2386051 w 7149809"/>
              <a:gd name="connsiteY3-584" fmla="*/ 697619 h 2736950"/>
              <a:gd name="connsiteX4-585" fmla="*/ 3574211 w 7149809"/>
              <a:gd name="connsiteY4-586" fmla="*/ 0 h 2736950"/>
              <a:gd name="connsiteX5-587" fmla="*/ 4765850 w 7149809"/>
              <a:gd name="connsiteY5-588" fmla="*/ 698321 h 2736950"/>
              <a:gd name="connsiteX6-589" fmla="*/ 4757508 w 7149809"/>
              <a:gd name="connsiteY6-590" fmla="*/ 2052536 h 2736950"/>
              <a:gd name="connsiteX7-591" fmla="*/ 5969305 w 7149809"/>
              <a:gd name="connsiteY7-592" fmla="*/ 2736950 h 2736950"/>
              <a:gd name="connsiteX8-593" fmla="*/ 7149809 w 7149809"/>
              <a:gd name="connsiteY8-594" fmla="*/ 2052536 h 2736950"/>
              <a:gd name="connsiteX0-595" fmla="*/ 0 w 7149809"/>
              <a:gd name="connsiteY0-596" fmla="*/ 2071991 h 2736950"/>
              <a:gd name="connsiteX1-597" fmla="*/ 1212480 w 7149809"/>
              <a:gd name="connsiteY1-598" fmla="*/ 1376465 h 2736950"/>
              <a:gd name="connsiteX2-599" fmla="*/ 2390661 w 7149809"/>
              <a:gd name="connsiteY2-600" fmla="*/ 2055218 h 2736950"/>
              <a:gd name="connsiteX3-601" fmla="*/ 2386051 w 7149809"/>
              <a:gd name="connsiteY3-602" fmla="*/ 697619 h 2736950"/>
              <a:gd name="connsiteX4-603" fmla="*/ 3574211 w 7149809"/>
              <a:gd name="connsiteY4-604" fmla="*/ 0 h 2736950"/>
              <a:gd name="connsiteX5-605" fmla="*/ 4765850 w 7149809"/>
              <a:gd name="connsiteY5-606" fmla="*/ 698321 h 2736950"/>
              <a:gd name="connsiteX6-607" fmla="*/ 4757508 w 7149809"/>
              <a:gd name="connsiteY6-608" fmla="*/ 2052536 h 2736950"/>
              <a:gd name="connsiteX7-609" fmla="*/ 5969305 w 7149809"/>
              <a:gd name="connsiteY7-610" fmla="*/ 2736950 h 2736950"/>
              <a:gd name="connsiteX8-611" fmla="*/ 7149809 w 7149809"/>
              <a:gd name="connsiteY8-612" fmla="*/ 2052536 h 2736950"/>
              <a:gd name="connsiteX0-613" fmla="*/ 0 w 7149809"/>
              <a:gd name="connsiteY0-614" fmla="*/ 2071991 h 2736950"/>
              <a:gd name="connsiteX1-615" fmla="*/ 1194700 w 7149809"/>
              <a:gd name="connsiteY1-616" fmla="*/ 1371385 h 2736950"/>
              <a:gd name="connsiteX2-617" fmla="*/ 2390661 w 7149809"/>
              <a:gd name="connsiteY2-618" fmla="*/ 2055218 h 2736950"/>
              <a:gd name="connsiteX3-619" fmla="*/ 2386051 w 7149809"/>
              <a:gd name="connsiteY3-620" fmla="*/ 697619 h 2736950"/>
              <a:gd name="connsiteX4-621" fmla="*/ 3574211 w 7149809"/>
              <a:gd name="connsiteY4-622" fmla="*/ 0 h 2736950"/>
              <a:gd name="connsiteX5-623" fmla="*/ 4765850 w 7149809"/>
              <a:gd name="connsiteY5-624" fmla="*/ 698321 h 2736950"/>
              <a:gd name="connsiteX6-625" fmla="*/ 4757508 w 7149809"/>
              <a:gd name="connsiteY6-626" fmla="*/ 2052536 h 2736950"/>
              <a:gd name="connsiteX7-627" fmla="*/ 5969305 w 7149809"/>
              <a:gd name="connsiteY7-628" fmla="*/ 2736950 h 2736950"/>
              <a:gd name="connsiteX8-629" fmla="*/ 7149809 w 7149809"/>
              <a:gd name="connsiteY8-630" fmla="*/ 2052536 h 2736950"/>
              <a:gd name="connsiteX0-631" fmla="*/ 0 w 7149809"/>
              <a:gd name="connsiteY0-632" fmla="*/ 2071991 h 2736950"/>
              <a:gd name="connsiteX1-633" fmla="*/ 1194700 w 7149809"/>
              <a:gd name="connsiteY1-634" fmla="*/ 1371385 h 2736950"/>
              <a:gd name="connsiteX2-635" fmla="*/ 2390661 w 7149809"/>
              <a:gd name="connsiteY2-636" fmla="*/ 2055218 h 2736950"/>
              <a:gd name="connsiteX3-637" fmla="*/ 2386051 w 7149809"/>
              <a:gd name="connsiteY3-638" fmla="*/ 697619 h 2736950"/>
              <a:gd name="connsiteX4-639" fmla="*/ 3574211 w 7149809"/>
              <a:gd name="connsiteY4-640" fmla="*/ 0 h 2736950"/>
              <a:gd name="connsiteX5-641" fmla="*/ 4765850 w 7149809"/>
              <a:gd name="connsiteY5-642" fmla="*/ 698321 h 2736950"/>
              <a:gd name="connsiteX6-643" fmla="*/ 4757508 w 7149809"/>
              <a:gd name="connsiteY6-644" fmla="*/ 2052536 h 2736950"/>
              <a:gd name="connsiteX7-645" fmla="*/ 5969305 w 7149809"/>
              <a:gd name="connsiteY7-646" fmla="*/ 2736950 h 2736950"/>
              <a:gd name="connsiteX8-647" fmla="*/ 7149809 w 7149809"/>
              <a:gd name="connsiteY8-648" fmla="*/ 2052536 h 2736950"/>
              <a:gd name="connsiteX0-649" fmla="*/ 0 w 7149809"/>
              <a:gd name="connsiteY0-650" fmla="*/ 2071991 h 2736950"/>
              <a:gd name="connsiteX1-651" fmla="*/ 1194700 w 7149809"/>
              <a:gd name="connsiteY1-652" fmla="*/ 1371385 h 2736950"/>
              <a:gd name="connsiteX2-653" fmla="*/ 2390661 w 7149809"/>
              <a:gd name="connsiteY2-654" fmla="*/ 2055218 h 2736950"/>
              <a:gd name="connsiteX3-655" fmla="*/ 2386051 w 7149809"/>
              <a:gd name="connsiteY3-656" fmla="*/ 697619 h 2736950"/>
              <a:gd name="connsiteX4-657" fmla="*/ 3574211 w 7149809"/>
              <a:gd name="connsiteY4-658" fmla="*/ 0 h 2736950"/>
              <a:gd name="connsiteX5-659" fmla="*/ 4765850 w 7149809"/>
              <a:gd name="connsiteY5-660" fmla="*/ 698321 h 2736950"/>
              <a:gd name="connsiteX6-661" fmla="*/ 4757508 w 7149809"/>
              <a:gd name="connsiteY6-662" fmla="*/ 2052536 h 2736950"/>
              <a:gd name="connsiteX7-663" fmla="*/ 5969305 w 7149809"/>
              <a:gd name="connsiteY7-664" fmla="*/ 2736950 h 2736950"/>
              <a:gd name="connsiteX8-665" fmla="*/ 7149809 w 7149809"/>
              <a:gd name="connsiteY8-666" fmla="*/ 2052536 h 2736950"/>
              <a:gd name="connsiteX0-667" fmla="*/ 0 w 7149809"/>
              <a:gd name="connsiteY0-668" fmla="*/ 2071991 h 2736950"/>
              <a:gd name="connsiteX1-669" fmla="*/ 1194700 w 7149809"/>
              <a:gd name="connsiteY1-670" fmla="*/ 1371385 h 2736950"/>
              <a:gd name="connsiteX2-671" fmla="*/ 2390661 w 7149809"/>
              <a:gd name="connsiteY2-672" fmla="*/ 2055218 h 2736950"/>
              <a:gd name="connsiteX3-673" fmla="*/ 2386051 w 7149809"/>
              <a:gd name="connsiteY3-674" fmla="*/ 697619 h 2736950"/>
              <a:gd name="connsiteX4-675" fmla="*/ 3574211 w 7149809"/>
              <a:gd name="connsiteY4-676" fmla="*/ 0 h 2736950"/>
              <a:gd name="connsiteX5-677" fmla="*/ 4765850 w 7149809"/>
              <a:gd name="connsiteY5-678" fmla="*/ 698321 h 2736950"/>
              <a:gd name="connsiteX6-679" fmla="*/ 4757508 w 7149809"/>
              <a:gd name="connsiteY6-680" fmla="*/ 2052536 h 2736950"/>
              <a:gd name="connsiteX7-681" fmla="*/ 5969305 w 7149809"/>
              <a:gd name="connsiteY7-682" fmla="*/ 2736950 h 2736950"/>
              <a:gd name="connsiteX8-683" fmla="*/ 7149809 w 7149809"/>
              <a:gd name="connsiteY8-684" fmla="*/ 2052536 h 2736950"/>
              <a:gd name="connsiteX0-685" fmla="*/ 0 w 7149809"/>
              <a:gd name="connsiteY0-686" fmla="*/ 2071991 h 2736950"/>
              <a:gd name="connsiteX1-687" fmla="*/ 1194700 w 7149809"/>
              <a:gd name="connsiteY1-688" fmla="*/ 1371385 h 2736950"/>
              <a:gd name="connsiteX2-689" fmla="*/ 2390661 w 7149809"/>
              <a:gd name="connsiteY2-690" fmla="*/ 2055218 h 2736950"/>
              <a:gd name="connsiteX3-691" fmla="*/ 2386051 w 7149809"/>
              <a:gd name="connsiteY3-692" fmla="*/ 697619 h 2736950"/>
              <a:gd name="connsiteX4-693" fmla="*/ 3574211 w 7149809"/>
              <a:gd name="connsiteY4-694" fmla="*/ 0 h 2736950"/>
              <a:gd name="connsiteX5-695" fmla="*/ 4765850 w 7149809"/>
              <a:gd name="connsiteY5-696" fmla="*/ 698321 h 2736950"/>
              <a:gd name="connsiteX6-697" fmla="*/ 4757508 w 7149809"/>
              <a:gd name="connsiteY6-698" fmla="*/ 2052536 h 2736950"/>
              <a:gd name="connsiteX7-699" fmla="*/ 5969305 w 7149809"/>
              <a:gd name="connsiteY7-700" fmla="*/ 2736950 h 2736950"/>
              <a:gd name="connsiteX8-701" fmla="*/ 7149809 w 7149809"/>
              <a:gd name="connsiteY8-702" fmla="*/ 2052536 h 2736950"/>
              <a:gd name="connsiteX0-703" fmla="*/ 0 w 7149809"/>
              <a:gd name="connsiteY0-704" fmla="*/ 2071991 h 2736950"/>
              <a:gd name="connsiteX1-705" fmla="*/ 1194700 w 7149809"/>
              <a:gd name="connsiteY1-706" fmla="*/ 1371385 h 2736950"/>
              <a:gd name="connsiteX2-707" fmla="*/ 2390661 w 7149809"/>
              <a:gd name="connsiteY2-708" fmla="*/ 2055218 h 2736950"/>
              <a:gd name="connsiteX3-709" fmla="*/ 2386051 w 7149809"/>
              <a:gd name="connsiteY3-710" fmla="*/ 697619 h 2736950"/>
              <a:gd name="connsiteX4-711" fmla="*/ 3574211 w 7149809"/>
              <a:gd name="connsiteY4-712" fmla="*/ 0 h 2736950"/>
              <a:gd name="connsiteX5-713" fmla="*/ 4758230 w 7149809"/>
              <a:gd name="connsiteY5-714" fmla="*/ 698321 h 2736950"/>
              <a:gd name="connsiteX6-715" fmla="*/ 4757508 w 7149809"/>
              <a:gd name="connsiteY6-716" fmla="*/ 2052536 h 2736950"/>
              <a:gd name="connsiteX7-717" fmla="*/ 5969305 w 7149809"/>
              <a:gd name="connsiteY7-718" fmla="*/ 2736950 h 2736950"/>
              <a:gd name="connsiteX8-719" fmla="*/ 7149809 w 7149809"/>
              <a:gd name="connsiteY8-720" fmla="*/ 2052536 h 2736950"/>
              <a:gd name="connsiteX0-721" fmla="*/ 0 w 7149809"/>
              <a:gd name="connsiteY0-722" fmla="*/ 2071991 h 2736950"/>
              <a:gd name="connsiteX1-723" fmla="*/ 1194700 w 7149809"/>
              <a:gd name="connsiteY1-724" fmla="*/ 1371385 h 2736950"/>
              <a:gd name="connsiteX2-725" fmla="*/ 2390661 w 7149809"/>
              <a:gd name="connsiteY2-726" fmla="*/ 2055218 h 2736950"/>
              <a:gd name="connsiteX3-727" fmla="*/ 2386051 w 7149809"/>
              <a:gd name="connsiteY3-728" fmla="*/ 697619 h 2736950"/>
              <a:gd name="connsiteX4-729" fmla="*/ 3574211 w 7149809"/>
              <a:gd name="connsiteY4-730" fmla="*/ 0 h 2736950"/>
              <a:gd name="connsiteX5-731" fmla="*/ 4770930 w 7149809"/>
              <a:gd name="connsiteY5-732" fmla="*/ 698321 h 2736950"/>
              <a:gd name="connsiteX6-733" fmla="*/ 4757508 w 7149809"/>
              <a:gd name="connsiteY6-734" fmla="*/ 2052536 h 2736950"/>
              <a:gd name="connsiteX7-735" fmla="*/ 5969305 w 7149809"/>
              <a:gd name="connsiteY7-736" fmla="*/ 2736950 h 2736950"/>
              <a:gd name="connsiteX8-737" fmla="*/ 7149809 w 7149809"/>
              <a:gd name="connsiteY8-738" fmla="*/ 2052536 h 2736950"/>
              <a:gd name="connsiteX0-739" fmla="*/ 0 w 7149809"/>
              <a:gd name="connsiteY0-740" fmla="*/ 2071991 h 2736950"/>
              <a:gd name="connsiteX1-741" fmla="*/ 1194700 w 7149809"/>
              <a:gd name="connsiteY1-742" fmla="*/ 1371385 h 2736950"/>
              <a:gd name="connsiteX2-743" fmla="*/ 2390661 w 7149809"/>
              <a:gd name="connsiteY2-744" fmla="*/ 2055218 h 2736950"/>
              <a:gd name="connsiteX3-745" fmla="*/ 2386051 w 7149809"/>
              <a:gd name="connsiteY3-746" fmla="*/ 697619 h 2736950"/>
              <a:gd name="connsiteX4-747" fmla="*/ 3574211 w 7149809"/>
              <a:gd name="connsiteY4-748" fmla="*/ 0 h 2736950"/>
              <a:gd name="connsiteX5-749" fmla="*/ 4770930 w 7149809"/>
              <a:gd name="connsiteY5-750" fmla="*/ 698321 h 2736950"/>
              <a:gd name="connsiteX6-751" fmla="*/ 4757508 w 7149809"/>
              <a:gd name="connsiteY6-752" fmla="*/ 2047456 h 2736950"/>
              <a:gd name="connsiteX7-753" fmla="*/ 5969305 w 7149809"/>
              <a:gd name="connsiteY7-754" fmla="*/ 2736950 h 2736950"/>
              <a:gd name="connsiteX8-755" fmla="*/ 7149809 w 7149809"/>
              <a:gd name="connsiteY8-756" fmla="*/ 2052536 h 2736950"/>
              <a:gd name="connsiteX0-757" fmla="*/ 0 w 7152768"/>
              <a:gd name="connsiteY0-758" fmla="*/ 2063113 h 2736950"/>
              <a:gd name="connsiteX1-759" fmla="*/ 1197659 w 7152768"/>
              <a:gd name="connsiteY1-760" fmla="*/ 1371385 h 2736950"/>
              <a:gd name="connsiteX2-761" fmla="*/ 2393620 w 7152768"/>
              <a:gd name="connsiteY2-762" fmla="*/ 2055218 h 2736950"/>
              <a:gd name="connsiteX3-763" fmla="*/ 2389010 w 7152768"/>
              <a:gd name="connsiteY3-764" fmla="*/ 697619 h 2736950"/>
              <a:gd name="connsiteX4-765" fmla="*/ 3577170 w 7152768"/>
              <a:gd name="connsiteY4-766" fmla="*/ 0 h 2736950"/>
              <a:gd name="connsiteX5-767" fmla="*/ 4773889 w 7152768"/>
              <a:gd name="connsiteY5-768" fmla="*/ 698321 h 2736950"/>
              <a:gd name="connsiteX6-769" fmla="*/ 4760467 w 7152768"/>
              <a:gd name="connsiteY6-770" fmla="*/ 2047456 h 2736950"/>
              <a:gd name="connsiteX7-771" fmla="*/ 5972264 w 7152768"/>
              <a:gd name="connsiteY7-772" fmla="*/ 2736950 h 2736950"/>
              <a:gd name="connsiteX8-773" fmla="*/ 7152768 w 7152768"/>
              <a:gd name="connsiteY8-774" fmla="*/ 2052536 h 2736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86" name="Content placeholder 47"/>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87" name="Content placeholder 47" descr="Click icon to add picture"/>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88" name="Content placeholder 47"/>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89" name="Content placeholder 47" descr="Click icon to add picture"/>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90" name="Content placeholder 47"/>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91" name="Content placeholder 47" descr="Click icon to add picture"/>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92" name="Content placeholder 47"/>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93" name="Content placeholder 47" descr="Click icon to add picture"/>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94" name="Content placeholder 47"/>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endParaRPr lang="en-US" altLang="zh-CN" dirty="0"/>
          </a:p>
        </p:txBody>
      </p:sp>
      <p:sp>
        <p:nvSpPr>
          <p:cNvPr id="2" name="Title 1"/>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p:cNvSpPr>
            <a:spLocks noGrp="1"/>
          </p:cNvSpPr>
          <p:nvPr>
            <p:ph type="ftr" sz="quarter" idx="46"/>
          </p:nvPr>
        </p:nvSpPr>
        <p:spPr/>
        <p:txBody>
          <a:bodyPr>
            <a:noAutofit/>
          </a:bodyPr>
          <a:lstStyle/>
          <a:p>
            <a:r>
              <a:rPr lang="en-US" noProof="0" dirty="0"/>
              <a:t>Presentation Title</a:t>
            </a:r>
            <a:endParaRPr lang="en-US" noProof="0" dirty="0"/>
          </a:p>
        </p:txBody>
      </p:sp>
      <p:sp>
        <p:nvSpPr>
          <p:cNvPr id="4" name="Slide Number Placeholder 3"/>
          <p:cNvSpPr>
            <a:spLocks noGrp="1"/>
          </p:cNvSpPr>
          <p:nvPr>
            <p:ph type="sldNum" sz="quarter" idx="47"/>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23" name="Content placeholder 47"/>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endParaRPr lang="en-US" altLang="zh-CN" noProof="0" dirty="0"/>
          </a:p>
        </p:txBody>
      </p:sp>
      <p:sp>
        <p:nvSpPr>
          <p:cNvPr id="37" name="Picture placeholde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endParaRPr lang="en-US" altLang="zh-CN" noProof="0" dirty="0"/>
          </a:p>
        </p:txBody>
      </p:sp>
      <p:sp>
        <p:nvSpPr>
          <p:cNvPr id="17" name="Title 1"/>
          <p:cNvSpPr>
            <a:spLocks noGrp="1"/>
          </p:cNvSpPr>
          <p:nvPr>
            <p:ph type="title"/>
          </p:nvPr>
        </p:nvSpPr>
        <p:spPr>
          <a:xfrm>
            <a:off x="4550704" y="1690878"/>
            <a:ext cx="6599429" cy="1325563"/>
          </a:xfrm>
        </p:spPr>
        <p:txBody>
          <a:bodyPr anchor="b">
            <a:noAutofit/>
          </a:bodyPr>
          <a:lstStyle/>
          <a:p>
            <a:r>
              <a:rPr lang="en-US" noProof="0" dirty="0"/>
              <a:t>Click to edit Master title style</a:t>
            </a:r>
            <a:endParaRPr lang="en-US" noProof="0" dirty="0"/>
          </a:p>
        </p:txBody>
      </p:sp>
      <p:sp>
        <p:nvSpPr>
          <p:cNvPr id="18" name="Subtitle 47" descr="Click icon to add picture"/>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20" name="Content placeholder 47"/>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endParaRPr lang="en-US" altLang="zh-CN" noProof="0" dirty="0"/>
          </a:p>
        </p:txBody>
      </p:sp>
      <p:sp>
        <p:nvSpPr>
          <p:cNvPr id="6" name="Slide Number Placeholder 5"/>
          <p:cNvSpPr>
            <a:spLocks noGrp="1"/>
          </p:cNvSpPr>
          <p:nvPr>
            <p:ph type="sldNum" sz="quarter" idx="55"/>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3" name="Content Placeholder 47"/>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4" name="Content Placeholder 47" descr="Click icon to add picture"/>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6" name="Content Placeholder 47" descr="Click icon to add picture"/>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0" name="Content Placeholder 47"/>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8" name="Content Placeholder 47"/>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7" name="Freeform: Shape 24"/>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a:t>Click icon to add picture</a:t>
            </a:r>
            <a:endParaRPr lang="en-US" dirty="0"/>
          </a:p>
        </p:txBody>
      </p:sp>
      <p:sp>
        <p:nvSpPr>
          <p:cNvPr id="19" name="Picture Placeholder 2"/>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a:t>Click icon to add picture</a:t>
            </a:r>
            <a:endParaRPr lang="en-US" dirty="0"/>
          </a:p>
        </p:txBody>
      </p:sp>
      <p:sp>
        <p:nvSpPr>
          <p:cNvPr id="21" name="Picture Placeholder 2"/>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a:t>Click icon to add picture</a:t>
            </a:r>
            <a:endParaRPr lang="en-US" dirty="0"/>
          </a:p>
        </p:txBody>
      </p:sp>
      <p:sp>
        <p:nvSpPr>
          <p:cNvPr id="5" name="Slide Number Placeholder 4"/>
          <p:cNvSpPr>
            <a:spLocks noGrp="1"/>
          </p:cNvSpPr>
          <p:nvPr>
            <p:ph type="sldNum" sz="quarter" idx="40"/>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19" name="Freeform: Shape 25"/>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p:cNvSpPr>
            <a:spLocks noGrp="1"/>
          </p:cNvSpPr>
          <p:nvPr>
            <p:ph type="ftr" sz="quarter" idx="49"/>
          </p:nvPr>
        </p:nvSpPr>
        <p:spPr/>
        <p:txBody>
          <a:bodyPr>
            <a:noAutofit/>
          </a:bodyPr>
          <a:lstStyle/>
          <a:p>
            <a:r>
              <a:rPr lang="en-US" noProof="0" dirty="0"/>
              <a:t>Presentation Title</a:t>
            </a:r>
            <a:endParaRPr lang="en-US" noProof="0" dirty="0"/>
          </a:p>
        </p:txBody>
      </p:sp>
      <p:sp>
        <p:nvSpPr>
          <p:cNvPr id="6" name="Slide Number Placeholder 5"/>
          <p:cNvSpPr>
            <a:spLocks noGrp="1"/>
          </p:cNvSpPr>
          <p:nvPr>
            <p:ph type="sldNum" sz="quarter" idx="50"/>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2" name="Title 1"/>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1" fmla="*/ 43961 w 732607"/>
              <a:gd name="connsiteY0-2" fmla="*/ 8793 h 1266696"/>
              <a:gd name="connsiteX1-3" fmla="*/ 372701 w 732607"/>
              <a:gd name="connsiteY1-4" fmla="*/ 0 h 1266696"/>
              <a:gd name="connsiteX2-5" fmla="*/ 732607 w 732607"/>
              <a:gd name="connsiteY2-6" fmla="*/ 633348 h 1266696"/>
              <a:gd name="connsiteX3-7" fmla="*/ 372701 w 732607"/>
              <a:gd name="connsiteY3-8" fmla="*/ 1266696 h 1266696"/>
              <a:gd name="connsiteX4-9" fmla="*/ 0 w 732607"/>
              <a:gd name="connsiteY4-10" fmla="*/ 1266696 h 1266696"/>
              <a:gd name="connsiteX5" fmla="*/ 43961 w 732607"/>
              <a:gd name="connsiteY5" fmla="*/ 8793 h 1266696"/>
              <a:gd name="connsiteX0-11" fmla="*/ 8792 w 697438"/>
              <a:gd name="connsiteY0-12" fmla="*/ 8793 h 1266696"/>
              <a:gd name="connsiteX1-13" fmla="*/ 337532 w 697438"/>
              <a:gd name="connsiteY1-14" fmla="*/ 0 h 1266696"/>
              <a:gd name="connsiteX2-15" fmla="*/ 697438 w 697438"/>
              <a:gd name="connsiteY2-16" fmla="*/ 633348 h 1266696"/>
              <a:gd name="connsiteX3-17" fmla="*/ 337532 w 697438"/>
              <a:gd name="connsiteY3-18" fmla="*/ 1266696 h 1266696"/>
              <a:gd name="connsiteX4-19" fmla="*/ 0 w 697438"/>
              <a:gd name="connsiteY4-20" fmla="*/ 1266696 h 1266696"/>
              <a:gd name="connsiteX5-21" fmla="*/ 8792 w 697438"/>
              <a:gd name="connsiteY5-22" fmla="*/ 8793 h 12666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p:cNvSpPr>
            <a:spLocks noGrp="1"/>
          </p:cNvSpPr>
          <p:nvPr>
            <p:ph type="title"/>
          </p:nvPr>
        </p:nvSpPr>
        <p:spPr>
          <a:xfrm>
            <a:off x="512572" y="3435545"/>
            <a:ext cx="4253399" cy="1740114"/>
          </a:xfrm>
        </p:spPr>
        <p:txBody>
          <a:bodyPr>
            <a:noAutofit/>
          </a:bodyPr>
          <a:lstStyle/>
          <a:p>
            <a:r>
              <a:rPr lang="en-US" noProof="0" dirty="0"/>
              <a:t>Click to edit Master title style</a:t>
            </a:r>
            <a:endParaRPr lang="en-US" noProof="0" dirty="0"/>
          </a:p>
        </p:txBody>
      </p:sp>
      <p:sp>
        <p:nvSpPr>
          <p:cNvPr id="7" name="Freeform: Shape 4"/>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26" name="Content placeholder 47" descr="Click icon to add picture"/>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33" name="Content placeholder 47" descr="Click icon to add picture"/>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34" name="Content placeholder 47" descr="Click icon to add picture"/>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35" name="Content placeholder 47" descr="Click icon to add picture"/>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endParaRPr lang="en-US" altLang="zh-CN" noProof="0" dirty="0"/>
          </a:p>
        </p:txBody>
      </p:sp>
      <p:sp>
        <p:nvSpPr>
          <p:cNvPr id="6" name="Freeform: Shape 6"/>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p:cNvSpPr>
            <a:spLocks noGrp="1"/>
          </p:cNvSpPr>
          <p:nvPr>
            <p:ph type="ftr" sz="quarter" idx="33"/>
          </p:nvPr>
        </p:nvSpPr>
        <p:spPr/>
        <p:txBody>
          <a:bodyPr/>
          <a:lstStyle/>
          <a:p>
            <a:r>
              <a:rPr lang="en-US" noProof="0" dirty="0"/>
              <a:t>Presentation Title</a:t>
            </a:r>
            <a:endParaRPr lang="en-US" noProof="0" dirty="0"/>
          </a:p>
        </p:txBody>
      </p:sp>
      <p:sp>
        <p:nvSpPr>
          <p:cNvPr id="3" name="Slide Number Placeholder 2"/>
          <p:cNvSpPr>
            <a:spLocks noGrp="1"/>
          </p:cNvSpPr>
          <p:nvPr>
            <p:ph type="sldNum" sz="quarter" idx="34"/>
          </p:nvPr>
        </p:nvSpPr>
        <p:spPr/>
        <p:txBody>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p:cNvSpPr>
            <a:spLocks noGrp="1"/>
          </p:cNvSpPr>
          <p:nvPr>
            <p:ph type="title"/>
          </p:nvPr>
        </p:nvSpPr>
        <p:spPr>
          <a:xfrm>
            <a:off x="509574" y="2096892"/>
            <a:ext cx="5117162" cy="1325563"/>
          </a:xfrm>
        </p:spPr>
        <p:txBody>
          <a:bodyPr>
            <a:noAutofit/>
          </a:bodyPr>
          <a:lstStyle/>
          <a:p>
            <a:r>
              <a:rPr lang="en-US" dirty="0"/>
              <a:t>Click to edit Master title style</a:t>
            </a:r>
            <a:endParaRPr lang="en-US" dirty="0"/>
          </a:p>
        </p:txBody>
      </p:sp>
      <p:sp>
        <p:nvSpPr>
          <p:cNvPr id="14" name="Content placeholder 47"/>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1" name="Picture Placeholder 20"/>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1" fmla="*/ 2530205 w 6463478"/>
              <a:gd name="connsiteY0-2" fmla="*/ 0 h 6858000"/>
              <a:gd name="connsiteX1-3" fmla="*/ 4318428 w 6463478"/>
              <a:gd name="connsiteY1-4" fmla="*/ 0 h 6858000"/>
              <a:gd name="connsiteX2-5" fmla="*/ 6463478 w 6463478"/>
              <a:gd name="connsiteY2-6" fmla="*/ 1338386 h 6858000"/>
              <a:gd name="connsiteX3-7" fmla="*/ 6463478 w 6463478"/>
              <a:gd name="connsiteY3-8" fmla="*/ 5624376 h 6858000"/>
              <a:gd name="connsiteX4-9" fmla="*/ 4358603 w 6463478"/>
              <a:gd name="connsiteY4-10" fmla="*/ 6858000 h 6858000"/>
              <a:gd name="connsiteX5-11" fmla="*/ 2570400 w 6463478"/>
              <a:gd name="connsiteY5-12" fmla="*/ 6858000 h 6858000"/>
              <a:gd name="connsiteX6-13" fmla="*/ 17140 w 6463478"/>
              <a:gd name="connsiteY6-14" fmla="*/ 5339864 h 6858000"/>
              <a:gd name="connsiteX7-15" fmla="*/ 0 w 6463478"/>
              <a:gd name="connsiteY7-16" fmla="*/ 1404433 h 6858000"/>
              <a:gd name="connsiteX8" fmla="*/ 2530205 w 6463478"/>
              <a:gd name="connsiteY8" fmla="*/ 0 h 6858000"/>
              <a:gd name="connsiteX0-17" fmla="*/ 2513726 w 6446999"/>
              <a:gd name="connsiteY0-18" fmla="*/ 0 h 6858000"/>
              <a:gd name="connsiteX1-19" fmla="*/ 4301949 w 6446999"/>
              <a:gd name="connsiteY1-20" fmla="*/ 0 h 6858000"/>
              <a:gd name="connsiteX2-21" fmla="*/ 6446999 w 6446999"/>
              <a:gd name="connsiteY2-22" fmla="*/ 1338386 h 6858000"/>
              <a:gd name="connsiteX3-23" fmla="*/ 6446999 w 6446999"/>
              <a:gd name="connsiteY3-24" fmla="*/ 5624376 h 6858000"/>
              <a:gd name="connsiteX4-25" fmla="*/ 4342124 w 6446999"/>
              <a:gd name="connsiteY4-26" fmla="*/ 6858000 h 6858000"/>
              <a:gd name="connsiteX5-27" fmla="*/ 2553921 w 6446999"/>
              <a:gd name="connsiteY5-28" fmla="*/ 6858000 h 6858000"/>
              <a:gd name="connsiteX6-29" fmla="*/ 661 w 6446999"/>
              <a:gd name="connsiteY6-30" fmla="*/ 5339864 h 6858000"/>
              <a:gd name="connsiteX7-31" fmla="*/ 299 w 6446999"/>
              <a:gd name="connsiteY7-32" fmla="*/ 1396044 h 6858000"/>
              <a:gd name="connsiteX8-33" fmla="*/ 2513726 w 6446999"/>
              <a:gd name="connsiteY8-34"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a:t>Click icon to add picture</a:t>
            </a:r>
            <a:endParaRPr lang="en-US" dirty="0"/>
          </a:p>
        </p:txBody>
      </p:sp>
      <p:sp>
        <p:nvSpPr>
          <p:cNvPr id="5" name="Footer Placeholder 4"/>
          <p:cNvSpPr>
            <a:spLocks noGrp="1"/>
          </p:cNvSpPr>
          <p:nvPr>
            <p:ph type="ftr" sz="quarter" idx="52"/>
          </p:nvPr>
        </p:nvSpPr>
        <p:spPr/>
        <p:txBody>
          <a:bodyPr>
            <a:noAutofit/>
          </a:bodyPr>
          <a:lstStyle/>
          <a:p>
            <a:r>
              <a:rPr lang="en-US" noProof="0" dirty="0"/>
              <a:t>Presentation Title</a:t>
            </a:r>
            <a:endParaRPr lang="en-US" noProof="0" dirty="0"/>
          </a:p>
        </p:txBody>
      </p:sp>
      <p:sp>
        <p:nvSpPr>
          <p:cNvPr id="7" name="Slide Number Placeholder 6"/>
          <p:cNvSpPr>
            <a:spLocks noGrp="1"/>
          </p:cNvSpPr>
          <p:nvPr>
            <p:ph type="sldNum" sz="quarter" idx="53"/>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17" name="Picture Placeholder 16"/>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829" y="507076"/>
            <a:ext cx="10515600" cy="1115434"/>
          </a:xfrm>
        </p:spPr>
        <p:txBody>
          <a:bodyPr/>
          <a:lstStyle/>
          <a:p>
            <a:r>
              <a:rPr lang="en-US"/>
              <a:t>Click to edit Master title style</a:t>
            </a:r>
            <a:endParaRPr lang="en-US"/>
          </a:p>
        </p:txBody>
      </p:sp>
      <p:sp>
        <p:nvSpPr>
          <p:cNvPr id="11" name="Content placeholder 47"/>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p:cNvSpPr>
            <a:spLocks noGrp="1"/>
          </p:cNvSpPr>
          <p:nvPr>
            <p:ph type="ftr" sz="quarter" idx="28"/>
          </p:nvPr>
        </p:nvSpPr>
        <p:spPr/>
        <p:txBody>
          <a:bodyPr/>
          <a:lstStyle/>
          <a:p>
            <a:r>
              <a:rPr lang="en-US" noProof="0" dirty="0"/>
              <a:t>Presentation Title</a:t>
            </a:r>
            <a:endParaRPr lang="en-US" noProof="0" dirty="0"/>
          </a:p>
        </p:txBody>
      </p:sp>
      <p:sp>
        <p:nvSpPr>
          <p:cNvPr id="5" name="Slide Number Placeholder 4"/>
          <p:cNvSpPr>
            <a:spLocks noGrp="1"/>
          </p:cNvSpPr>
          <p:nvPr>
            <p:ph type="sldNum" sz="quarter" idx="29"/>
          </p:nvPr>
        </p:nvSpPr>
        <p:spPr/>
        <p:txBody>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p:cNvSpPr>
            <a:spLocks noGrp="1"/>
          </p:cNvSpPr>
          <p:nvPr>
            <p:ph type="ftr" sz="quarter" idx="28"/>
          </p:nvPr>
        </p:nvSpPr>
        <p:spPr/>
        <p:txBody>
          <a:bodyPr>
            <a:noAutofit/>
          </a:bodyPr>
          <a:lstStyle/>
          <a:p>
            <a:r>
              <a:rPr lang="en-US" noProof="0" dirty="0"/>
              <a:t>Presentation Title</a:t>
            </a:r>
            <a:endParaRPr lang="en-US" noProof="0" dirty="0"/>
          </a:p>
        </p:txBody>
      </p:sp>
      <p:sp>
        <p:nvSpPr>
          <p:cNvPr id="5" name="Slide Number Placeholder 4"/>
          <p:cNvSpPr>
            <a:spLocks noGrp="1"/>
          </p:cNvSpPr>
          <p:nvPr>
            <p:ph type="sldNum" sz="quarter" idx="29"/>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endParaRPr lang="en-US" noProof="0" dirty="0"/>
          </a:p>
        </p:txBody>
      </p:sp>
      <p:sp>
        <p:nvSpPr>
          <p:cNvPr id="11" name="subtitle 47"/>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endParaRPr lang="en-US" altLang="zh-CN" noProof="0" dirty="0"/>
          </a:p>
        </p:txBody>
      </p:sp>
      <p:sp>
        <p:nvSpPr>
          <p:cNvPr id="4" name="Freeform: Shape 5"/>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p:cNvSpPr>
            <a:spLocks noGrp="1"/>
          </p:cNvSpPr>
          <p:nvPr>
            <p:ph type="ftr" sz="quarter" idx="30"/>
          </p:nvPr>
        </p:nvSpPr>
        <p:spPr/>
        <p:txBody>
          <a:bodyPr>
            <a:noAutofit/>
          </a:bodyPr>
          <a:lstStyle/>
          <a:p>
            <a:r>
              <a:rPr lang="en-US" noProof="0" dirty="0"/>
              <a:t>Presentation Title</a:t>
            </a:r>
            <a:endParaRPr lang="en-US" noProof="0" dirty="0"/>
          </a:p>
        </p:txBody>
      </p:sp>
      <p:sp>
        <p:nvSpPr>
          <p:cNvPr id="10" name="Slide Number Placeholder 9"/>
          <p:cNvSpPr>
            <a:spLocks noGrp="1"/>
          </p:cNvSpPr>
          <p:nvPr>
            <p:ph type="sldNum" sz="quarter" idx="31"/>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53" name="Content placeholder 47"/>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61" name="Content placeholder 47"/>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2" name="Content placeholder 47"/>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62" name="Content placeholder 47"/>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0" name="Content placeholder 47"/>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63" name="Content placeholder 47"/>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26" name="Content placeholder 47"/>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2" name="Footer Placeholder 1"/>
          <p:cNvSpPr>
            <a:spLocks noGrp="1"/>
          </p:cNvSpPr>
          <p:nvPr>
            <p:ph type="ftr" sz="quarter" idx="58"/>
          </p:nvPr>
        </p:nvSpPr>
        <p:spPr/>
        <p:txBody>
          <a:bodyPr>
            <a:noAutofit/>
          </a:bodyPr>
          <a:lstStyle/>
          <a:p>
            <a:r>
              <a:rPr lang="en-US" noProof="0" dirty="0"/>
              <a:t>Presentation Title</a:t>
            </a:r>
            <a:endParaRPr lang="en-US" noProof="0" dirty="0"/>
          </a:p>
        </p:txBody>
      </p:sp>
      <p:sp>
        <p:nvSpPr>
          <p:cNvPr id="3" name="Slide Number Placeholder 2"/>
          <p:cNvSpPr>
            <a:spLocks noGrp="1"/>
          </p:cNvSpPr>
          <p:nvPr>
            <p:ph type="sldNum" sz="quarter" idx="59"/>
          </p:nvPr>
        </p:nvSpPr>
        <p:spPr/>
        <p:txBody>
          <a:bodyPr>
            <a:noAutofit/>
          </a:bodyPr>
          <a:lstStyle/>
          <a:p>
            <a:fld id="{47FEACEE-25B4-4A2D-B147-27296E36371D}" type="slidenum">
              <a:rPr lang="en-US" altLang="zh-CN" noProof="0" smtClean="0"/>
            </a:fld>
            <a:endParaRPr lang="en-US" altLang="zh-CN"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40" name="Content placeholder 47"/>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endParaRPr lang="en-US" altLang="zh-CN" dirty="0"/>
          </a:p>
        </p:txBody>
      </p:sp>
      <p:sp>
        <p:nvSpPr>
          <p:cNvPr id="56" name="Content placeholder 47"/>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42" name="Content placeholder 47"/>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48" name="Content placeholder 47"/>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44" name="Content placeholder 47"/>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61" name="Content placeholder 47"/>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46" name="Content placeholder 47"/>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49" name="Content placeholder 47"/>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50" name="Content placeholder 47"/>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62" name="Content placeholder 47"/>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52" name="Content placeholder 47"/>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55" name="Content placeholder 47"/>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58" name="Content placeholder 47"/>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63" name="Content placeholder 47"/>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endParaRPr lang="en-US" altLang="zh-CN" dirty="0"/>
          </a:p>
        </p:txBody>
      </p:sp>
      <p:sp>
        <p:nvSpPr>
          <p:cNvPr id="60" name="Content placeholder 47"/>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endParaRPr lang="en-US" altLang="zh-CN" dirty="0"/>
          </a:p>
        </p:txBody>
      </p:sp>
      <p:sp>
        <p:nvSpPr>
          <p:cNvPr id="5" name="Footer Placeholder 4"/>
          <p:cNvSpPr>
            <a:spLocks noGrp="1"/>
          </p:cNvSpPr>
          <p:nvPr>
            <p:ph type="ftr" sz="quarter" idx="76"/>
          </p:nvPr>
        </p:nvSpPr>
        <p:spPr/>
        <p:txBody>
          <a:bodyPr>
            <a:noAutofit/>
          </a:bodyPr>
          <a:lstStyle/>
          <a:p>
            <a:r>
              <a:rPr lang="en-US" noProof="0" dirty="0"/>
              <a:t>Presentation Title</a:t>
            </a:r>
            <a:endParaRPr lang="en-US" noProof="0" dirty="0"/>
          </a:p>
        </p:txBody>
      </p:sp>
      <p:sp>
        <p:nvSpPr>
          <p:cNvPr id="6" name="Slide Number Placeholder 5"/>
          <p:cNvSpPr>
            <a:spLocks noGrp="1"/>
          </p:cNvSpPr>
          <p:nvPr>
            <p:ph type="sldNum" sz="quarter" idx="77"/>
          </p:nvPr>
        </p:nvSpPr>
        <p:spPr/>
        <p:txBody>
          <a:bodyPr>
            <a:noAutofit/>
          </a:bodyPr>
          <a:lstStyle>
            <a:lvl1pPr>
              <a:defRPr b="0"/>
            </a:lvl1pPr>
          </a:lstStyle>
          <a:p>
            <a:fld id="{47FEACEE-25B4-4A2D-B147-27296E36371D}" type="slidenum">
              <a:rPr lang="en-US" altLang="zh-CN"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fld>
            <a:endParaRPr lang="en-US" altLang="zh-CN" noProof="0" dirty="0"/>
          </a:p>
        </p:txBody>
      </p:sp>
      <p:sp>
        <p:nvSpPr>
          <p:cNvPr id="6"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itle Placeholder 4"/>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endParaRPr lang="en-US" noProof="0"/>
          </a:p>
        </p:txBody>
      </p:sp>
      <p:sp>
        <p:nvSpPr>
          <p:cNvPr id="8" name="Footer Placeholder 7"/>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jpeg"/><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Pulse Width Modulation </a:t>
            </a:r>
            <a:endParaRPr lang="en-US" dirty="0"/>
          </a:p>
        </p:txBody>
      </p:sp>
      <p:sp>
        <p:nvSpPr>
          <p:cNvPr id="9" name="Text Placeholder 8"/>
          <p:cNvSpPr>
            <a:spLocks noGrp="1"/>
          </p:cNvSpPr>
          <p:nvPr>
            <p:ph type="body" sz="quarter" idx="28"/>
          </p:nvPr>
        </p:nvSpPr>
        <p:spPr>
          <a:xfrm>
            <a:off x="1601470" y="4171950"/>
            <a:ext cx="2125980" cy="760095"/>
          </a:xfrm>
        </p:spPr>
        <p:txBody>
          <a:bodyPr/>
          <a:lstStyle/>
          <a:p>
            <a:r>
              <a:rPr lang="en-US" dirty="0"/>
              <a:t>By Syed Arham and Tanu</a:t>
            </a:r>
            <a:endParaRPr lang="en-US" dirty="0"/>
          </a:p>
        </p:txBody>
      </p:sp>
      <p:pic>
        <p:nvPicPr>
          <p:cNvPr id="30" name="Picture Placeholder 29" descr="C:\Users\Syed Arham\Desktop\pictures\microcontrollers.jpgmicrocontrollers"/>
          <p:cNvPicPr>
            <a:picLocks noGrp="1" noChangeAspect="1"/>
          </p:cNvPicPr>
          <p:nvPr>
            <p:ph type="pic" sz="quarter" idx="47"/>
          </p:nvPr>
        </p:nvPicPr>
        <p:blipFill rotWithShape="1">
          <a:blip r:embed="rId1"/>
          <a:srcRect l="22113" r="22113"/>
          <a:stretch>
            <a:fillRect/>
          </a:stretch>
        </p:blipFill>
        <p:spPr>
          <a:xfrm>
            <a:off x="6742557" y="821836"/>
            <a:ext cx="4405503" cy="5066346"/>
          </a:xfrm>
        </p:spPr>
      </p:pic>
      <p:pic>
        <p:nvPicPr>
          <p:cNvPr id="12" name="Shape 31"/>
          <p:cNvPicPr>
            <a:picLocks noChangeAspect="1"/>
          </p:cNvPicPr>
          <p:nvPr/>
        </p:nvPicPr>
        <p:blipFill>
          <a:blip r:embed="rId2" cstate="print"/>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effectLst>
            <a:glow rad="101600">
              <a:schemeClr val="accent1">
                <a:satMod val="175000"/>
                <a:alpha val="40000"/>
              </a:schemeClr>
            </a:glow>
          </a:effectLst>
        </p:spPr>
      </p:pic>
      <p:pic>
        <p:nvPicPr>
          <p:cNvPr id="13" name="Shape 33"/>
          <p:cNvPicPr>
            <a:picLocks noChangeAspect="1"/>
          </p:cNvPicPr>
          <p:nvPr/>
        </p:nvPicPr>
        <p:blipFill>
          <a:blip r:embed="rId3"/>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PWM in 8051</a:t>
            </a:r>
            <a:endParaRPr lang="en-US"/>
          </a:p>
        </p:txBody>
      </p:sp>
      <p:sp>
        <p:nvSpPr>
          <p:cNvPr id="4" name="Footer Placeholder 3"/>
          <p:cNvSpPr>
            <a:spLocks noGrp="1"/>
          </p:cNvSpPr>
          <p:nvPr>
            <p:ph type="ftr" sz="quarter" idx="28"/>
          </p:nvPr>
        </p:nvSpPr>
        <p:spPr/>
        <p:txBody>
          <a:bodyPr/>
          <a:p>
            <a:r>
              <a:rPr lang="en-US" noProof="0" dirty="0"/>
              <a:t>PWM diagram</a:t>
            </a:r>
            <a:endParaRPr lang="en-US" noProof="0" dirty="0"/>
          </a:p>
        </p:txBody>
      </p:sp>
      <p:pic>
        <p:nvPicPr>
          <p:cNvPr id="104" name="Picture 103"/>
          <p:cNvPicPr/>
          <p:nvPr/>
        </p:nvPicPr>
        <p:blipFill>
          <a:blip r:embed="rId1"/>
          <a:stretch>
            <a:fillRect/>
          </a:stretch>
        </p:blipFill>
        <p:spPr>
          <a:xfrm>
            <a:off x="6014085" y="2549843"/>
            <a:ext cx="4762500" cy="2295525"/>
          </a:xfrm>
          <a:prstGeom prst="rect">
            <a:avLst/>
          </a:prstGeom>
          <a:noFill/>
          <a:ln w="9525">
            <a:noFill/>
          </a:ln>
        </p:spPr>
      </p:pic>
      <p:pic>
        <p:nvPicPr>
          <p:cNvPr id="105" name="Picture 104"/>
          <p:cNvPicPr/>
          <p:nvPr/>
        </p:nvPicPr>
        <p:blipFill>
          <a:blip r:embed="rId2"/>
          <a:stretch>
            <a:fillRect/>
          </a:stretch>
        </p:blipFill>
        <p:spPr>
          <a:xfrm>
            <a:off x="581660" y="2549843"/>
            <a:ext cx="4762500" cy="28289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28"/>
          </p:nvPr>
        </p:nvSpPr>
        <p:spPr/>
        <p:txBody>
          <a:bodyPr/>
          <a:p>
            <a:r>
              <a:rPr lang="en-US" noProof="0" dirty="0"/>
              <a:t>PWM schematic </a:t>
            </a:r>
            <a:endParaRPr lang="en-US" noProof="0" dirty="0"/>
          </a:p>
        </p:txBody>
      </p:sp>
      <p:pic>
        <p:nvPicPr>
          <p:cNvPr id="5" name="Picture 4"/>
          <p:cNvPicPr>
            <a:picLocks noChangeAspect="1"/>
          </p:cNvPicPr>
          <p:nvPr/>
        </p:nvPicPr>
        <p:blipFill>
          <a:blip r:embed="rId1"/>
          <a:stretch>
            <a:fillRect/>
          </a:stretch>
        </p:blipFill>
        <p:spPr>
          <a:xfrm>
            <a:off x="2738755" y="455930"/>
            <a:ext cx="6714490" cy="5946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SECURING AUTOMOTIVE ECUs​</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7" name="Text Box 6"/>
          <p:cNvSpPr txBox="1"/>
          <p:nvPr/>
        </p:nvSpPr>
        <p:spPr>
          <a:xfrm>
            <a:off x="581660" y="1839595"/>
            <a:ext cx="11148695" cy="3473450"/>
          </a:xfrm>
          <a:prstGeom prst="rect">
            <a:avLst/>
          </a:prstGeom>
        </p:spPr>
        <p:txBody>
          <a:bodyPr/>
          <a:p>
            <a:pPr marL="342900" indent="-342900" algn="l">
              <a:lnSpc>
                <a:spcPct val="100000"/>
              </a:lnSpc>
              <a:spcBef>
                <a:spcPts val="0"/>
              </a:spcBef>
              <a:buFont typeface="Arial" panose="020B0604020202020204" pitchFamily="34" charset="0"/>
              <a:buChar char="•"/>
            </a:pPr>
            <a:r>
              <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rPr>
              <a:t>Increasing software and system complexity of vehicle platforms ​is causing higher probability of error​.</a:t>
            </a:r>
            <a:endPar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342900" indent="-342900" algn="l">
              <a:lnSpc>
                <a:spcPct val="100000"/>
              </a:lnSpc>
              <a:spcBef>
                <a:spcPts val="0"/>
              </a:spcBef>
              <a:buFont typeface="Arial" panose="020B0604020202020204" pitchFamily="34" charset="0"/>
              <a:buChar char="•"/>
            </a:pPr>
            <a:endPar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342900" indent="-342900" algn="l">
              <a:lnSpc>
                <a:spcPct val="100000"/>
              </a:lnSpc>
              <a:spcBef>
                <a:spcPts val="0"/>
              </a:spcBef>
              <a:buFont typeface="Arial" panose="020B0604020202020204" pitchFamily="34" charset="0"/>
              <a:buChar char="•"/>
            </a:pPr>
            <a:r>
              <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rPr>
              <a:t>increased vulnerability and larger cyber attack surface​</a:t>
            </a:r>
            <a:endPar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342900" indent="-342900" algn="l">
              <a:lnSpc>
                <a:spcPct val="100000"/>
              </a:lnSpc>
              <a:spcBef>
                <a:spcPts val="0"/>
              </a:spcBef>
              <a:buFont typeface="Arial" panose="020B0604020202020204" pitchFamily="34" charset="0"/>
              <a:buChar char="•"/>
            </a:pPr>
            <a:endPar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342900" indent="-342900" algn="l">
              <a:lnSpc>
                <a:spcPct val="100000"/>
              </a:lnSpc>
              <a:spcBef>
                <a:spcPts val="0"/>
              </a:spcBef>
              <a:buFont typeface="Arial" panose="020B0604020202020204" pitchFamily="34" charset="0"/>
              <a:buChar char="•"/>
            </a:pPr>
            <a:r>
              <a:rPr lang="en-US" sz="2000" smtClean="0">
                <a:solidFill>
                  <a:prstClr val="white"/>
                </a:solidFill>
                <a:latin typeface="Posterama" panose="020B0504020200020000" pitchFamily="34" charset="0"/>
                <a:ea typeface="Microsoft YaHei" panose="020B0503020204020204" charset="-122"/>
                <a:cs typeface="Posterama" panose="020B0504020200020000" pitchFamily="34" charset="0"/>
              </a:rPr>
              <a:t>Resulting in successful attacks on unsecured functions and applications</a:t>
            </a: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8" name="Text Box 7"/>
          <p:cNvSpPr txBox="1"/>
          <p:nvPr/>
        </p:nvSpPr>
        <p:spPr>
          <a:xfrm>
            <a:off x="4923790" y="4246245"/>
            <a:ext cx="4908550" cy="2611755"/>
          </a:xfrm>
          <a:prstGeom prst="rect">
            <a:avLst/>
          </a:prstGeom>
        </p:spPr>
        <p:txBody>
          <a:bodyPr/>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 secure vehicles requires building blocks that complement each other.​</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7" name="Text Box 6"/>
          <p:cNvSpPr txBox="1"/>
          <p:nvPr/>
        </p:nvSpPr>
        <p:spPr>
          <a:xfrm>
            <a:off x="581660" y="2476500"/>
            <a:ext cx="11148695" cy="2836545"/>
          </a:xfrm>
          <a:prstGeom prst="rect">
            <a:avLst/>
          </a:prstGeom>
        </p:spPr>
        <p:txBody>
          <a:bodyPr/>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Secure individual ECU​</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Secure E/E-architecture​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Secure in-vehicle network​</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Secure connected vehicle​​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What is HSM?</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7" name="Text Box 6"/>
          <p:cNvSpPr txBox="1"/>
          <p:nvPr/>
        </p:nvSpPr>
        <p:spPr>
          <a:xfrm>
            <a:off x="581660" y="1839595"/>
            <a:ext cx="6430645" cy="960755"/>
          </a:xfrm>
          <a:prstGeom prst="rect">
            <a:avLst/>
          </a:prstGeom>
        </p:spPr>
        <p:txBody>
          <a:bodyPr/>
          <a:p>
            <a:pPr indent="0">
              <a:lnSpc>
                <a:spcPct val="100000"/>
              </a:lnSpc>
              <a:spcBef>
                <a:spcPts val="0"/>
              </a:spcBef>
              <a:buFont typeface="Arial" panose="020B0604020202020204" pitchFamily="34" charset="0"/>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rPr>
              <a:t>Hardware security module (HSM) offers protection inside ECU’s main processor.</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100" name="Text Box 99"/>
          <p:cNvSpPr txBox="1"/>
          <p:nvPr/>
        </p:nvSpPr>
        <p:spPr>
          <a:xfrm>
            <a:off x="483870" y="1522730"/>
            <a:ext cx="9794240" cy="981075"/>
          </a:xfrm>
          <a:prstGeom prst="rect">
            <a:avLst/>
          </a:prstGeom>
          <a:noFill/>
          <a:ln w="9525">
            <a:noFill/>
          </a:ln>
        </p:spPr>
        <p:txBody>
          <a:bodyPr>
            <a:noAutofit/>
          </a:bodyPr>
          <a:p>
            <a:pPr indent="0"/>
            <a:r>
              <a:rPr lang="en-US" b="0">
                <a:solidFill>
                  <a:srgbClr val="000000"/>
                </a:solidFill>
                <a:latin typeface="Times New Roman" panose="02020603050405020304" charset="0"/>
                <a:hlinkClick r:id=""/>
              </a:rPr>
              <a:t> </a:t>
            </a:r>
            <a:endParaRPr lang="en-US" b="0">
              <a:solidFill>
                <a:srgbClr val="000000"/>
              </a:solidFill>
              <a:latin typeface="Times New Roman" panose="02020603050405020304" charset="0"/>
              <a:hlinkClick r:id=""/>
            </a:endParaRPr>
          </a:p>
        </p:txBody>
      </p:sp>
      <p:pic>
        <p:nvPicPr>
          <p:cNvPr id="3" name="Picture 2"/>
          <p:cNvPicPr/>
          <p:nvPr/>
        </p:nvPicPr>
        <p:blipFill>
          <a:blip r:embed="rId1"/>
          <a:stretch>
            <a:fillRect/>
          </a:stretch>
        </p:blipFill>
        <p:spPr>
          <a:xfrm>
            <a:off x="581660" y="2503805"/>
            <a:ext cx="5513705" cy="35788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721360"/>
            <a:ext cx="10889615" cy="606425"/>
          </a:xfrm>
        </p:spPr>
        <p:txBody>
          <a:bodyPr/>
          <a:p>
            <a:r>
              <a:rPr lang="en-US"/>
              <a:t>CycurHSM:</a:t>
            </a:r>
            <a:br>
              <a:rPr lang="en-US"/>
            </a:b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5" name="Text Box 4"/>
          <p:cNvSpPr txBox="1"/>
          <p:nvPr/>
        </p:nvSpPr>
        <p:spPr>
          <a:xfrm>
            <a:off x="7339965" y="3290570"/>
            <a:ext cx="4064000" cy="914400"/>
          </a:xfrm>
          <a:prstGeom prst="rect">
            <a:avLst/>
          </a:prstGeom>
        </p:spPr>
        <p:txBody>
          <a:bodyPr wrap="square"/>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6" name="Text Box 5"/>
          <p:cNvSpPr txBox="1"/>
          <p:nvPr/>
        </p:nvSpPr>
        <p:spPr>
          <a:xfrm>
            <a:off x="803275" y="1473835"/>
            <a:ext cx="9941560" cy="4743450"/>
          </a:xfrm>
          <a:prstGeom prst="rect">
            <a:avLst/>
          </a:prstGeom>
        </p:spPr>
        <p:txBody>
          <a:bodyPr/>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CycurHSM is an innovative and flexible HSM security firmware which enables Tier1s to fully comply with OEM security requirements by providing an easy to use plug and play solution</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Features - Overview​</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Safety qualification (ISO 26262 ASIL-D)​</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285750" indent="-285750" algn="l">
              <a:lnSpc>
                <a:spcPct val="100000"/>
              </a:lnSpc>
              <a:spcBef>
                <a:spcPts val="0"/>
              </a:spcBef>
              <a:buFont typeface="Arial" panose="020B0604020202020204" pitchFamily="34" charset="0"/>
              <a:buChar char="•"/>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Modular structure​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Preemptive real-time scheduling of crypto jobs​</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Full compatibility to AUTOSAR, SHE, and SHE+​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Full support of HSM technology (Infineon, NXP, STMicroelectronics, Renesas)​</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Security Mechanisms​:</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Cryptographic libraries (AES, RSA, ECC)​</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Key generation functionality (TRNG, PRNG)</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Key generation functionality (TRNG, PRNG)​</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Cryptographic libraries (AES, RSA, ECC)​</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Key generation functionality (TRNG, PRNG)​</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GPIO?​</a:t>
            </a:r>
            <a:br>
              <a:rPr lang="en-US"/>
            </a:br>
            <a:br>
              <a:rPr lang="en-US"/>
            </a:br>
            <a:r>
              <a:rPr lang="en-US"/>
              <a:t>​</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5" name="Text Box 4"/>
          <p:cNvSpPr txBox="1"/>
          <p:nvPr/>
        </p:nvSpPr>
        <p:spPr>
          <a:xfrm>
            <a:off x="7378065" y="1504315"/>
            <a:ext cx="4064000" cy="914400"/>
          </a:xfrm>
          <a:prstGeom prst="rect">
            <a:avLst/>
          </a:prstGeom>
        </p:spPr>
        <p:txBody>
          <a:bodyPr wrap="square"/>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6" name="Text Box 5"/>
          <p:cNvSpPr txBox="1"/>
          <p:nvPr/>
        </p:nvSpPr>
        <p:spPr>
          <a:xfrm>
            <a:off x="907415" y="1600200"/>
            <a:ext cx="8032750" cy="3920490"/>
          </a:xfrm>
          <a:prstGeom prst="rect">
            <a:avLst/>
          </a:prstGeom>
        </p:spPr>
        <p:txBody>
          <a:bodyPr/>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A GPIO is a signal pin on an integrated circuit or board that can be used to perform digital input or output functions.​</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Generally, GPIO can be used in multiple ways.​</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GPIO Output Mode​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GPIO Input Mode​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Analog Mode​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Alternate function Mode​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ctr">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131445"/>
            <a:ext cx="11419840" cy="1196340"/>
          </a:xfrm>
        </p:spPr>
        <p:txBody>
          <a:bodyPr/>
          <a:p>
            <a:r>
              <a:rPr lang="en-US"/>
              <a:t>Let’s learn how the input and output mode works at the circuit level​</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5" name="Text Box 4"/>
          <p:cNvSpPr txBox="1"/>
          <p:nvPr/>
        </p:nvSpPr>
        <p:spPr>
          <a:xfrm>
            <a:off x="925830" y="1722120"/>
            <a:ext cx="8312150" cy="4240530"/>
          </a:xfrm>
          <a:prstGeom prst="rect">
            <a:avLst/>
          </a:prstGeom>
        </p:spPr>
        <p:txBody>
          <a:bodyPr/>
          <a:p>
            <a:pPr indent="0" algn="ctr">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rPr>
              <a:t> GPIO Block Diagram</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101" name="Text Box 100"/>
          <p:cNvSpPr txBox="1"/>
          <p:nvPr/>
        </p:nvSpPr>
        <p:spPr>
          <a:xfrm>
            <a:off x="1963420" y="1671320"/>
            <a:ext cx="6490970" cy="368300"/>
          </a:xfrm>
          <a:prstGeom prst="rect">
            <a:avLst/>
          </a:prstGeom>
          <a:noFill/>
          <a:ln w="9525">
            <a:noFill/>
          </a:ln>
        </p:spPr>
        <p:txBody>
          <a:bodyPr wrap="square">
            <a:spAutoFit/>
          </a:bodyPr>
          <a:p>
            <a:pPr indent="0"/>
            <a:r>
              <a:rPr lang="en-US" b="0">
                <a:solidFill>
                  <a:srgbClr val="000000"/>
                </a:solidFill>
                <a:latin typeface="Times New Roman" panose="02020603050405020304" charset="0"/>
                <a:hlinkClick r:id=""/>
              </a:rPr>
              <a:t> </a:t>
            </a:r>
            <a:endParaRPr lang="en-US" b="0">
              <a:solidFill>
                <a:srgbClr val="000000"/>
              </a:solidFill>
              <a:latin typeface="Times New Roman" panose="02020603050405020304" charset="0"/>
              <a:hlinkClick r:id=""/>
            </a:endParaRPr>
          </a:p>
        </p:txBody>
      </p:sp>
      <p:pic>
        <p:nvPicPr>
          <p:cNvPr id="6" name="Picture 5"/>
          <p:cNvPicPr/>
          <p:nvPr/>
        </p:nvPicPr>
        <p:blipFill>
          <a:blip r:embed="rId1"/>
          <a:stretch>
            <a:fillRect/>
          </a:stretch>
        </p:blipFill>
        <p:spPr>
          <a:xfrm>
            <a:off x="1776730" y="1671320"/>
            <a:ext cx="6268085" cy="415861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721360"/>
            <a:ext cx="6998970" cy="560705"/>
          </a:xfrm>
        </p:spPr>
        <p:txBody>
          <a:bodyPr/>
          <a:p>
            <a:r>
              <a:rPr lang="en-US"/>
              <a:t>GPIO act as Output​</a:t>
            </a:r>
            <a:br>
              <a:rPr lang="en-US"/>
            </a:br>
            <a:br>
              <a:rPr lang="en-US"/>
            </a:b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5" name="Text Box 4"/>
          <p:cNvSpPr txBox="1"/>
          <p:nvPr/>
        </p:nvSpPr>
        <p:spPr>
          <a:xfrm>
            <a:off x="436245" y="1645285"/>
            <a:ext cx="11082655" cy="4209415"/>
          </a:xfrm>
          <a:prstGeom prst="rect">
            <a:avLst/>
          </a:prstGeom>
        </p:spPr>
        <p:txBody>
          <a:bodyPr/>
          <a:p>
            <a:pPr indent="0" algn="ctr">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rPr>
              <a:t>The output buffer is connected to the two CMOS Transistors. CMOS technology uses both N-type (NMOS) and P-type (PMOS) transistors.​</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6" name="Text Box 5"/>
          <p:cNvSpPr txBox="1"/>
          <p:nvPr/>
        </p:nvSpPr>
        <p:spPr>
          <a:xfrm>
            <a:off x="10135235" y="5090160"/>
            <a:ext cx="4064000" cy="914400"/>
          </a:xfrm>
          <a:prstGeom prst="rect">
            <a:avLst/>
          </a:prstGeom>
        </p:spPr>
        <p:txBody>
          <a:bodyPr wrap="square"/>
          <a:p>
            <a:pPr indent="0" algn="ctr">
              <a:lnSpc>
                <a:spcPct val="100000"/>
              </a:lnSpc>
              <a:spcBef>
                <a:spcPts val="0"/>
              </a:spcBef>
              <a:buFontTx/>
              <a:buNone/>
            </a:pP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102" name="Text Box 101"/>
          <p:cNvSpPr txBox="1"/>
          <p:nvPr/>
        </p:nvSpPr>
        <p:spPr>
          <a:xfrm>
            <a:off x="1113155" y="2571115"/>
            <a:ext cx="5080000" cy="368300"/>
          </a:xfrm>
          <a:prstGeom prst="rect">
            <a:avLst/>
          </a:prstGeom>
          <a:noFill/>
          <a:ln w="9525">
            <a:noFill/>
          </a:ln>
        </p:spPr>
        <p:txBody>
          <a:bodyPr>
            <a:spAutoFit/>
          </a:bodyPr>
          <a:p>
            <a:pPr indent="0"/>
            <a:r>
              <a:rPr lang="en-US" b="0">
                <a:solidFill>
                  <a:schemeClr val="bg1"/>
                </a:solidFill>
                <a:latin typeface="Times New Roman" panose="02020603050405020304" charset="0"/>
                <a:hlinkClick r:id=""/>
              </a:rPr>
              <a:t>GPO HIGH</a:t>
            </a:r>
            <a:r>
              <a:rPr lang="en-US" b="0">
                <a:solidFill>
                  <a:srgbClr val="000000"/>
                </a:solidFill>
                <a:latin typeface="Times New Roman" panose="02020603050405020304" charset="0"/>
                <a:hlinkClick r:id=""/>
              </a:rPr>
              <a:t> </a:t>
            </a:r>
            <a:endParaRPr lang="en-US" b="0">
              <a:solidFill>
                <a:srgbClr val="000000"/>
              </a:solidFill>
              <a:latin typeface="Times New Roman" panose="02020603050405020304" charset="0"/>
              <a:hlinkClick r:id=""/>
            </a:endParaRPr>
          </a:p>
        </p:txBody>
      </p:sp>
      <p:pic>
        <p:nvPicPr>
          <p:cNvPr id="7" name="Picture 6"/>
          <p:cNvPicPr/>
          <p:nvPr/>
        </p:nvPicPr>
        <p:blipFill>
          <a:blip r:embed="rId1"/>
          <a:stretch>
            <a:fillRect/>
          </a:stretch>
        </p:blipFill>
        <p:spPr>
          <a:xfrm>
            <a:off x="1113155" y="2939415"/>
            <a:ext cx="2857500" cy="2857500"/>
          </a:xfrm>
          <a:prstGeom prst="rect">
            <a:avLst/>
          </a:prstGeom>
          <a:noFill/>
          <a:ln w="9525">
            <a:noFill/>
          </a:ln>
        </p:spPr>
      </p:pic>
      <p:sp>
        <p:nvSpPr>
          <p:cNvPr id="103" name="Text Box 102"/>
          <p:cNvSpPr txBox="1"/>
          <p:nvPr/>
        </p:nvSpPr>
        <p:spPr>
          <a:xfrm>
            <a:off x="6845300" y="2570480"/>
            <a:ext cx="5080000" cy="369570"/>
          </a:xfrm>
          <a:prstGeom prst="rect">
            <a:avLst/>
          </a:prstGeom>
          <a:noFill/>
          <a:ln w="9525">
            <a:noFill/>
          </a:ln>
        </p:spPr>
        <p:txBody>
          <a:bodyPr>
            <a:noAutofit/>
          </a:bodyPr>
          <a:p>
            <a:pPr indent="0"/>
            <a:r>
              <a:rPr lang="en-US" b="0">
                <a:solidFill>
                  <a:schemeClr val="bg1"/>
                </a:solidFill>
                <a:latin typeface="Times New Roman" panose="02020603050405020304" charset="0"/>
                <a:hlinkClick r:id=""/>
              </a:rPr>
              <a:t>GPO LOW</a:t>
            </a:r>
            <a:endParaRPr lang="en-US" b="0">
              <a:solidFill>
                <a:schemeClr val="bg1"/>
              </a:solidFill>
              <a:latin typeface="Times New Roman" panose="02020603050405020304" charset="0"/>
              <a:hlinkClick r:id=""/>
            </a:endParaRPr>
          </a:p>
          <a:p>
            <a:pPr indent="0"/>
            <a:r>
              <a:rPr lang="en-US" b="0">
                <a:solidFill>
                  <a:srgbClr val="000000"/>
                </a:solidFill>
                <a:latin typeface="Times New Roman" panose="02020603050405020304" charset="0"/>
                <a:hlinkClick r:id=""/>
              </a:rPr>
              <a:t> </a:t>
            </a:r>
            <a:endParaRPr lang="en-US" b="0">
              <a:solidFill>
                <a:srgbClr val="000000"/>
              </a:solidFill>
              <a:latin typeface="Times New Roman" panose="02020603050405020304" charset="0"/>
              <a:hlinkClick r:id=""/>
            </a:endParaRPr>
          </a:p>
        </p:txBody>
      </p:sp>
      <p:pic>
        <p:nvPicPr>
          <p:cNvPr id="8" name="Picture 7"/>
          <p:cNvPicPr/>
          <p:nvPr/>
        </p:nvPicPr>
        <p:blipFill>
          <a:blip r:embed="rId2"/>
          <a:stretch>
            <a:fillRect/>
          </a:stretch>
        </p:blipFill>
        <p:spPr>
          <a:xfrm>
            <a:off x="7004685" y="2940050"/>
            <a:ext cx="2857500" cy="28575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GPIO act as Input​</a:t>
            </a:r>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sp>
        <p:nvSpPr>
          <p:cNvPr id="5" name="Text Box 4"/>
          <p:cNvSpPr txBox="1"/>
          <p:nvPr/>
        </p:nvSpPr>
        <p:spPr>
          <a:xfrm>
            <a:off x="621030" y="1631950"/>
            <a:ext cx="9370695" cy="4669790"/>
          </a:xfrm>
          <a:prstGeom prst="rect">
            <a:avLst/>
          </a:prstGeom>
        </p:spPr>
        <p:txBody>
          <a:bodyPr/>
          <a:p>
            <a:pPr indent="0" algn="ctr">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rPr>
              <a:t> Input buffer High and Low</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104" name="Text Box 103"/>
          <p:cNvSpPr txBox="1"/>
          <p:nvPr/>
        </p:nvSpPr>
        <p:spPr>
          <a:xfrm>
            <a:off x="621030" y="1310005"/>
            <a:ext cx="6623050" cy="368300"/>
          </a:xfrm>
          <a:prstGeom prst="rect">
            <a:avLst/>
          </a:prstGeom>
          <a:noFill/>
          <a:ln w="9525">
            <a:noFill/>
          </a:ln>
        </p:spPr>
        <p:txBody>
          <a:bodyPr wrap="square">
            <a:spAutoFit/>
          </a:bodyPr>
          <a:p>
            <a:pPr indent="0"/>
            <a:r>
              <a:rPr lang="en-US" b="0">
                <a:solidFill>
                  <a:srgbClr val="000000"/>
                </a:solidFill>
                <a:latin typeface="Times New Roman" panose="02020603050405020304" charset="0"/>
                <a:hlinkClick r:id=""/>
              </a:rPr>
              <a:t> </a:t>
            </a:r>
            <a:endParaRPr lang="en-US" b="0">
              <a:solidFill>
                <a:srgbClr val="000000"/>
              </a:solidFill>
              <a:latin typeface="Times New Roman" panose="02020603050405020304" charset="0"/>
              <a:hlinkClick r:id=""/>
            </a:endParaRPr>
          </a:p>
        </p:txBody>
      </p:sp>
      <p:pic>
        <p:nvPicPr>
          <p:cNvPr id="6" name="Picture 5"/>
          <p:cNvPicPr/>
          <p:nvPr/>
        </p:nvPicPr>
        <p:blipFill>
          <a:blip r:embed="rId1"/>
          <a:stretch>
            <a:fillRect/>
          </a:stretch>
        </p:blipFill>
        <p:spPr>
          <a:xfrm>
            <a:off x="621030" y="1631950"/>
            <a:ext cx="9796780" cy="37547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Content for PWM</a:t>
            </a:r>
            <a:endParaRPr lang="en-US" dirty="0"/>
          </a:p>
        </p:txBody>
      </p:sp>
      <p:sp>
        <p:nvSpPr>
          <p:cNvPr id="16" name="Text Placeholder 15"/>
          <p:cNvSpPr>
            <a:spLocks noGrp="1"/>
          </p:cNvSpPr>
          <p:nvPr>
            <p:ph type="body" sz="quarter" idx="28"/>
          </p:nvPr>
        </p:nvSpPr>
        <p:spPr/>
        <p:txBody>
          <a:bodyPr/>
          <a:lstStyle/>
          <a:p>
            <a:r>
              <a:rPr lang="en-US" dirty="0"/>
              <a:t>Introduction</a:t>
            </a:r>
            <a:endParaRPr lang="en-US" dirty="0"/>
          </a:p>
        </p:txBody>
      </p:sp>
      <p:sp>
        <p:nvSpPr>
          <p:cNvPr id="9" name="Text Placeholder 8"/>
          <p:cNvSpPr>
            <a:spLocks noGrp="1"/>
          </p:cNvSpPr>
          <p:nvPr>
            <p:ph type="body" sz="quarter" idx="29"/>
          </p:nvPr>
        </p:nvSpPr>
        <p:spPr/>
        <p:txBody>
          <a:bodyPr/>
          <a:lstStyle/>
          <a:p>
            <a:r>
              <a:rPr lang="en-US" dirty="0"/>
              <a:t>Sampling Theorem </a:t>
            </a:r>
            <a:endParaRPr lang="en-US" dirty="0"/>
          </a:p>
        </p:txBody>
      </p:sp>
      <p:sp>
        <p:nvSpPr>
          <p:cNvPr id="18" name="Text Placeholder 17"/>
          <p:cNvSpPr>
            <a:spLocks noGrp="1"/>
          </p:cNvSpPr>
          <p:nvPr>
            <p:ph type="body" sz="quarter" idx="30"/>
          </p:nvPr>
        </p:nvSpPr>
        <p:spPr/>
        <p:txBody>
          <a:bodyPr/>
          <a:lstStyle/>
          <a:p>
            <a:r>
              <a:rPr lang="en-US" dirty="0"/>
              <a:t>PWM</a:t>
            </a:r>
            <a:endParaRPr lang="en-US" dirty="0"/>
          </a:p>
        </p:txBody>
      </p:sp>
      <p:sp>
        <p:nvSpPr>
          <p:cNvPr id="22" name="Text Placeholder 21"/>
          <p:cNvSpPr>
            <a:spLocks noGrp="1"/>
          </p:cNvSpPr>
          <p:nvPr>
            <p:ph type="body" sz="quarter" idx="31"/>
          </p:nvPr>
        </p:nvSpPr>
        <p:spPr/>
        <p:txBody>
          <a:bodyPr/>
          <a:lstStyle/>
          <a:p>
            <a:r>
              <a:rPr lang="en-US" dirty="0"/>
              <a:t>PTM</a:t>
            </a:r>
            <a:endParaRPr lang="en-US" dirty="0"/>
          </a:p>
        </p:txBody>
      </p:sp>
      <p:sp>
        <p:nvSpPr>
          <p:cNvPr id="24" name="Text Placeholder 23"/>
          <p:cNvSpPr>
            <a:spLocks noGrp="1"/>
          </p:cNvSpPr>
          <p:nvPr>
            <p:ph type="body" sz="quarter" idx="32"/>
          </p:nvPr>
        </p:nvSpPr>
        <p:spPr/>
        <p:txBody>
          <a:bodyPr/>
          <a:lstStyle/>
          <a:p>
            <a:r>
              <a:rPr lang="en-US" dirty="0"/>
              <a:t>Interface</a:t>
            </a:r>
            <a:endParaRPr lang="en-US" dirty="0"/>
          </a:p>
        </p:txBody>
      </p:sp>
      <p:sp>
        <p:nvSpPr>
          <p:cNvPr id="20" name="Footer Placeholder 19"/>
          <p:cNvSpPr>
            <a:spLocks noGrp="1"/>
          </p:cNvSpPr>
          <p:nvPr>
            <p:ph type="ftr" sz="quarter" idx="33"/>
          </p:nvPr>
        </p:nvSpPr>
        <p:spPr/>
        <p:txBody>
          <a:bodyPr/>
          <a:lstStyle/>
          <a:p>
            <a:r>
              <a:rPr lang="en-US" noProof="0"/>
              <a:t>Presentation Title</a:t>
            </a:r>
            <a:endParaRPr lang="en-US"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721360"/>
            <a:ext cx="10889615" cy="5496560"/>
          </a:xfrm>
        </p:spPr>
        <p:txBody>
          <a:bodyPr/>
          <a:p>
            <a:endParaRPr lang="en-US"/>
          </a:p>
        </p:txBody>
      </p:sp>
      <p:sp>
        <p:nvSpPr>
          <p:cNvPr id="4" name="Footer Placeholder 3"/>
          <p:cNvSpPr>
            <a:spLocks noGrp="1"/>
          </p:cNvSpPr>
          <p:nvPr>
            <p:ph type="ftr" sz="quarter" idx="28"/>
          </p:nvPr>
        </p:nvSpPr>
        <p:spPr/>
        <p:txBody>
          <a:bodyPr/>
          <a:p>
            <a:r>
              <a:rPr lang="en-US" noProof="0" dirty="0"/>
              <a:t>Presentation Title</a:t>
            </a:r>
            <a:endParaRPr lang="en-US" noProof="0" dirty="0"/>
          </a:p>
        </p:txBody>
      </p:sp>
      <p:pic>
        <p:nvPicPr>
          <p:cNvPr id="6" name="Picture 5"/>
          <p:cNvPicPr>
            <a:picLocks noChangeAspect="1"/>
          </p:cNvPicPr>
          <p:nvPr/>
        </p:nvPicPr>
        <p:blipFill>
          <a:blip r:embed="rId1"/>
          <a:stretch>
            <a:fillRect/>
          </a:stretch>
        </p:blipFill>
        <p:spPr>
          <a:xfrm>
            <a:off x="581660" y="445770"/>
            <a:ext cx="11013440" cy="59613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a:xfrm>
            <a:off x="6250305" y="2016760"/>
            <a:ext cx="5941695" cy="2775585"/>
          </a:xfrm>
        </p:spPr>
        <p:txBody>
          <a:bodyPr/>
          <a:lstStyle/>
          <a:p>
            <a:r>
              <a:rPr lang="en-US" dirty="0"/>
              <a:t>Sampling Theorem </a:t>
            </a:r>
            <a:endParaRPr lang="en-US" dirty="0"/>
          </a:p>
        </p:txBody>
      </p:sp>
      <p:sp>
        <p:nvSpPr>
          <p:cNvPr id="19" name="Text Placeholder 18"/>
          <p:cNvSpPr>
            <a:spLocks noGrp="1"/>
          </p:cNvSpPr>
          <p:nvPr>
            <p:ph type="body" sz="quarter" idx="28"/>
          </p:nvPr>
        </p:nvSpPr>
        <p:spPr/>
        <p:txBody>
          <a:bodyPr/>
          <a:lstStyle/>
          <a:p>
            <a:endParaRPr lang="en-US" dirty="0"/>
          </a:p>
          <a:p>
            <a:endParaRPr lang="en-US" dirty="0"/>
          </a:p>
        </p:txBody>
      </p:sp>
      <p:pic>
        <p:nvPicPr>
          <p:cNvPr id="48" name="Picture placeholder 19" descr="Layout of website design sketches on white paper"/>
          <p:cNvPicPr>
            <a:picLocks noGrp="1" noChangeAspect="1"/>
          </p:cNvPicPr>
          <p:nvPr>
            <p:ph type="pic" sz="quarter" idx="47"/>
          </p:nvPr>
        </p:nvPicPr>
        <p:blipFill>
          <a:blip r:embed="rId1"/>
          <a:srcRect/>
          <a:stretch>
            <a:fillRect/>
          </a:stretch>
        </p:blipFill>
        <p:spPr>
          <a:blipFill>
            <a:blip r:embed="rId2"/>
            <a:stretch>
              <a:fillRect/>
            </a:stretch>
          </a: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28"/>
          </p:nvPr>
        </p:nvSpPr>
        <p:spPr/>
        <p:txBody>
          <a:bodyPr/>
          <a:lstStyle/>
          <a:p>
            <a:r>
              <a:rPr lang="en-US" dirty="0"/>
              <a:t>Sampling</a:t>
            </a:r>
            <a:endParaRPr lang="en-US" dirty="0"/>
          </a:p>
        </p:txBody>
      </p:sp>
      <p:sp>
        <p:nvSpPr>
          <p:cNvPr id="4" name="Text Box 3"/>
          <p:cNvSpPr txBox="1"/>
          <p:nvPr/>
        </p:nvSpPr>
        <p:spPr>
          <a:xfrm>
            <a:off x="671195" y="765810"/>
            <a:ext cx="9996170" cy="2959100"/>
          </a:xfrm>
          <a:prstGeom prst="rect">
            <a:avLst/>
          </a:prstGeom>
        </p:spPr>
        <p:txBody>
          <a:bodyPr/>
          <a:p>
            <a:pPr indent="0">
              <a:lnSpc>
                <a:spcPct val="100000"/>
              </a:lnSpc>
              <a:spcBef>
                <a:spcPts val="0"/>
              </a:spcBef>
              <a:buFontTx/>
              <a:buNone/>
            </a:pPr>
            <a:r>
              <a:rPr lang="en-US" sz="2100" smtClean="0">
                <a:solidFill>
                  <a:prstClr val="white"/>
                </a:solidFill>
                <a:latin typeface="Posterama" panose="020B0504020200020000" pitchFamily="34" charset="0"/>
                <a:ea typeface="Microsoft YaHei" panose="020B0503020204020204" charset="-122"/>
                <a:cs typeface="Posterama" panose="020B0504020200020000" pitchFamily="34" charset="0"/>
              </a:rPr>
              <a:t>The Sampling Theorem, also known as the Nyquist-Shannon sampling theorem, is a fundamental concept in signal processing that defines the conditions under which a continuous-time signal can be accurately represented by a discrete-time signal. According to the theorem, a continuous-time signal can be perfectly reconstructed from its samples if the sampling rate is greater than twice the highest frequency component in the signal, known as the Nyquist rate. The Sampling Theorem is essential in digital signal processing and is used in applications such as audio and video recording and transmission.</a:t>
            </a:r>
            <a:endParaRPr lang="en-US" sz="21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pic>
        <p:nvPicPr>
          <p:cNvPr id="102" name="Picture 101"/>
          <p:cNvPicPr/>
          <p:nvPr/>
        </p:nvPicPr>
        <p:blipFill>
          <a:blip r:embed="rId1"/>
          <a:stretch>
            <a:fillRect/>
          </a:stretch>
        </p:blipFill>
        <p:spPr>
          <a:xfrm>
            <a:off x="962025" y="3724910"/>
            <a:ext cx="8674735" cy="2057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9574" y="2096892"/>
            <a:ext cx="5117162" cy="1325563"/>
          </a:xfrm>
        </p:spPr>
        <p:txBody>
          <a:bodyPr/>
          <a:lstStyle/>
          <a:p>
            <a:r>
              <a:rPr lang="en-US" dirty="0"/>
              <a:t>PWM</a:t>
            </a:r>
            <a:endParaRPr lang="en-US" dirty="0"/>
          </a:p>
        </p:txBody>
      </p:sp>
      <p:sp>
        <p:nvSpPr>
          <p:cNvPr id="20" name="Text Placeholder 19"/>
          <p:cNvSpPr>
            <a:spLocks noGrp="1"/>
          </p:cNvSpPr>
          <p:nvPr>
            <p:ph type="body" sz="quarter" idx="28"/>
          </p:nvPr>
        </p:nvSpPr>
        <p:spPr>
          <a:xfrm>
            <a:off x="509270" y="3435350"/>
            <a:ext cx="4260215" cy="1786255"/>
          </a:xfrm>
        </p:spPr>
        <p:txBody>
          <a:bodyPr/>
          <a:lstStyle/>
          <a:p>
            <a:r>
              <a:rPr lang="en-US" dirty="0"/>
              <a:t>Pulse Width Modulation (PWM) is a technique used in electronics to encode information in a signal by varying the width of pulses. In PWM, the ratio of the pulse width to the total period is varied to encode information. </a:t>
            </a:r>
            <a:endParaRPr lang="en-US" dirty="0"/>
          </a:p>
        </p:txBody>
      </p:sp>
      <p:sp>
        <p:nvSpPr>
          <p:cNvPr id="18" name="Footer Placeholder 17"/>
          <p:cNvSpPr>
            <a:spLocks noGrp="1"/>
          </p:cNvSpPr>
          <p:nvPr>
            <p:ph type="ftr" sz="quarter" idx="52"/>
          </p:nvPr>
        </p:nvSpPr>
        <p:spPr>
          <a:xfrm>
            <a:off x="484632" y="6217920"/>
            <a:ext cx="4114800" cy="365125"/>
          </a:xfrm>
        </p:spPr>
        <p:txBody>
          <a:bodyPr/>
          <a:lstStyle/>
          <a:p>
            <a:r>
              <a:rPr lang="en-US" dirty="0"/>
              <a:t>PWM</a:t>
            </a:r>
            <a:endParaRPr lang="en-US" dirty="0"/>
          </a:p>
        </p:txBody>
      </p:sp>
      <p:pic>
        <p:nvPicPr>
          <p:cNvPr id="12" name="Picture Placeholder 11" descr="C:\Users\Syed Arham\Desktop\pictures\pwm-wav.pngpwm-wav"/>
          <p:cNvPicPr>
            <a:picLocks noGrp="1" noChangeAspect="1"/>
          </p:cNvPicPr>
          <p:nvPr>
            <p:ph type="pic" sz="quarter" idx="51"/>
          </p:nvPr>
        </p:nvPicPr>
        <p:blipFill rotWithShape="1">
          <a:blip r:embed="rId1"/>
          <a:srcRect l="20564" t="3767" r="18523" b="9247"/>
          <a:stretch>
            <a:fillRect/>
          </a:stretch>
        </p:blipFill>
        <p:spPr>
          <a:xfrm>
            <a:off x="5745001" y="0"/>
            <a:ext cx="6446999" cy="6858000"/>
          </a:xfrm>
        </p:spPr>
      </p:pic>
      <p:sp>
        <p:nvSpPr>
          <p:cNvPr id="6" name="Freeform: Shape 5"/>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u="none" strike="noStrike" kern="1200" cap="none" spc="0" normalizeH="0" baseline="0" dirty="0">
              <a:ln>
                <a:noFill/>
              </a:ln>
              <a:solidFill>
                <a:schemeClr val="bg1"/>
              </a:solidFill>
              <a:effectLst/>
              <a:uLnTx/>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4"/>
          <p:cNvSpPr>
            <a:spLocks noGrp="1"/>
          </p:cNvSpPr>
          <p:nvPr>
            <p:ph type="ftr" sz="quarter" idx="52"/>
          </p:nvPr>
        </p:nvSpPr>
        <p:spPr/>
        <p:txBody>
          <a:bodyPr/>
          <a:p>
            <a:r>
              <a:rPr lang="en-US" noProof="0" dirty="0"/>
              <a:t>Presentation Title</a:t>
            </a:r>
            <a:endParaRPr lang="en-US" noProof="0" dirty="0"/>
          </a:p>
        </p:txBody>
      </p:sp>
      <p:sp>
        <p:nvSpPr>
          <p:cNvPr id="7" name="Text Box 6"/>
          <p:cNvSpPr txBox="1"/>
          <p:nvPr/>
        </p:nvSpPr>
        <p:spPr>
          <a:xfrm>
            <a:off x="764540" y="575310"/>
            <a:ext cx="5928995" cy="5195570"/>
          </a:xfrm>
          <a:prstGeom prst="rect">
            <a:avLst/>
          </a:prstGeom>
        </p:spPr>
        <p:txBody>
          <a:bodyPr/>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#include &lt;QGuiApplication&gt;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#include &lt;QQmlApplicationEngine&gt;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#include &lt;QQmlContext&gt;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#include &lt;QQuickView&gt;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#include "mymodel.h"</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int main(int argc, char *argv[])</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QGuiApplication app(argc, argv);</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MyModel model;</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QQmlApplicationEngine engine;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engine.rootContext()-&gt;setContextProperty("mymodel", &amp;model);</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const QUrl url(QStringLiteral("qrc:/ModelAbs/main.qml"));</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QObject::connect(</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&amp;engine,</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rPr>
              <a:t>        </a:t>
            </a: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
        <p:nvSpPr>
          <p:cNvPr id="9" name="Text Box 8"/>
          <p:cNvSpPr txBox="1"/>
          <p:nvPr/>
        </p:nvSpPr>
        <p:spPr>
          <a:xfrm>
            <a:off x="6899910" y="495935"/>
            <a:ext cx="4925060" cy="5290820"/>
          </a:xfrm>
          <a:prstGeom prst="rect">
            <a:avLst/>
          </a:prstGeom>
        </p:spPr>
        <p:txBody>
          <a:bodyPr/>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&amp;QQmlApplicationEngine::objectCreated,</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&amp;app,</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[url](QObject *obj, const QUrl &amp;objUrl) {</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if (!obj &amp;&amp; url == objUrl)</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QCoreApplication::exit(-1);</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Qt::QueuedConnection);</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engine.load(url);</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    return app.exec();</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sym typeface="+mn-ea"/>
              </a:rPr>
              <a:t>}</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a:p>
            <a:pPr marL="0" indent="0" algn="l">
              <a:lnSpc>
                <a:spcPct val="100000"/>
              </a:lnSpc>
              <a:spcBef>
                <a:spcPts val="0"/>
              </a:spcBef>
              <a:buFontTx/>
              <a:buNone/>
            </a:pPr>
            <a:endParaRPr lang="en-US" sz="1800"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ct val="140000"/>
              </a:lnSpc>
            </a:pPr>
            <a:r>
              <a:rPr lang="en-US" dirty="0"/>
              <a:t>What is Message signal and Carrier signal </a:t>
            </a:r>
            <a:endParaRPr lang="en-US" dirty="0"/>
          </a:p>
        </p:txBody>
      </p:sp>
      <p:sp>
        <p:nvSpPr>
          <p:cNvPr id="11" name="Text Placeholder 10"/>
          <p:cNvSpPr>
            <a:spLocks noGrp="1"/>
          </p:cNvSpPr>
          <p:nvPr>
            <p:ph type="body" sz="quarter" idx="29"/>
          </p:nvPr>
        </p:nvSpPr>
        <p:spPr/>
        <p:txBody>
          <a:bodyPr/>
          <a:lstStyle/>
          <a:p>
            <a:r>
              <a:rPr lang="en-US" dirty="0"/>
              <a:t>in signal modulation </a:t>
            </a:r>
            <a:endParaRPr lang="en-US" dirty="0"/>
          </a:p>
          <a:p>
            <a:endParaRPr lang="en-US" dirty="0"/>
          </a:p>
        </p:txBody>
      </p:sp>
      <p:sp>
        <p:nvSpPr>
          <p:cNvPr id="4" name="Footer Placeholder 3"/>
          <p:cNvSpPr>
            <a:spLocks noGrp="1"/>
          </p:cNvSpPr>
          <p:nvPr>
            <p:ph type="ftr" sz="quarter" idx="30"/>
          </p:nvPr>
        </p:nvSpPr>
        <p:spPr/>
        <p:txBody>
          <a:bodyPr/>
          <a:lstStyle/>
          <a:p>
            <a:endParaRPr lang="en-US" dirty="0"/>
          </a:p>
        </p:txBody>
      </p:sp>
      <p:sp>
        <p:nvSpPr>
          <p:cNvPr id="8"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u="none" strike="noStrike" kern="1200" cap="none" spc="0" normalizeH="0" baseline="0" dirty="0">
              <a:ln>
                <a:noFill/>
              </a:ln>
              <a:solidFill>
                <a:schemeClr val="bg1"/>
              </a:solidFill>
              <a:effectLst/>
              <a:uLnTx/>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721360"/>
            <a:ext cx="10800715" cy="1217930"/>
          </a:xfrm>
        </p:spPr>
        <p:txBody>
          <a:bodyPr/>
          <a:p>
            <a:r>
              <a:rPr lang="en-US" sz="3600"/>
              <a:t>Message &amp; Carrier Signal</a:t>
            </a:r>
            <a:r>
              <a:rPr lang="en-US"/>
              <a:t> </a:t>
            </a:r>
            <a:endParaRPr lang="en-US"/>
          </a:p>
        </p:txBody>
      </p:sp>
      <p:sp>
        <p:nvSpPr>
          <p:cNvPr id="4" name="Footer Placeholder 3"/>
          <p:cNvSpPr>
            <a:spLocks noGrp="1"/>
          </p:cNvSpPr>
          <p:nvPr>
            <p:ph type="ftr" sz="quarter" idx="28"/>
          </p:nvPr>
        </p:nvSpPr>
        <p:spPr/>
        <p:txBody>
          <a:bodyPr/>
          <a:p>
            <a:r>
              <a:rPr lang="en-US" noProof="0" dirty="0"/>
              <a:t>Signals </a:t>
            </a:r>
            <a:endParaRPr lang="en-US" noProof="0" dirty="0"/>
          </a:p>
        </p:txBody>
      </p:sp>
      <p:sp>
        <p:nvSpPr>
          <p:cNvPr id="5" name="Text Box 4"/>
          <p:cNvSpPr txBox="1"/>
          <p:nvPr/>
        </p:nvSpPr>
        <p:spPr>
          <a:xfrm>
            <a:off x="850900" y="1729740"/>
            <a:ext cx="10530840" cy="1256030"/>
          </a:xfrm>
          <a:prstGeom prst="rect">
            <a:avLst/>
          </a:prstGeom>
        </p:spPr>
        <p:txBody>
          <a:bodyPr/>
          <a:p>
            <a:pPr indent="0">
              <a:lnSpc>
                <a:spcPct val="100000"/>
              </a:lnSpc>
              <a:spcBef>
                <a:spcPts val="0"/>
              </a:spcBef>
              <a:buFontTx/>
              <a:buNone/>
            </a:pPr>
            <a:r>
              <a:rPr lang="en-US" smtClean="0">
                <a:solidFill>
                  <a:prstClr val="white"/>
                </a:solidFill>
                <a:latin typeface="Posterama" panose="020B0504020200020000" pitchFamily="34" charset="0"/>
                <a:ea typeface="Microsoft YaHei" panose="020B0503020204020204" charset="-122"/>
                <a:cs typeface="Posterama" panose="020B0504020200020000" pitchFamily="34" charset="0"/>
              </a:rPr>
              <a:t>In communication systems, a message signal is the signal that carries the information to be transmitted. On the other hand, a carrier signal is a high-frequency signal that is used to transmit the message signal. </a:t>
            </a:r>
            <a:endParaRPr lang="en-US" smtClean="0">
              <a:solidFill>
                <a:prstClr val="white"/>
              </a:solidFill>
              <a:latin typeface="Posterama" panose="020B0504020200020000" pitchFamily="34" charset="0"/>
              <a:ea typeface="Microsoft YaHei" panose="020B0503020204020204" charset="-122"/>
              <a:cs typeface="Posterama" panose="020B0504020200020000" pitchFamily="34" charset="0"/>
            </a:endParaRPr>
          </a:p>
        </p:txBody>
      </p:sp>
      <p:pic>
        <p:nvPicPr>
          <p:cNvPr id="103" name="Picture 102"/>
          <p:cNvPicPr/>
          <p:nvPr/>
        </p:nvPicPr>
        <p:blipFill>
          <a:blip r:embed="rId1"/>
          <a:srcRect b="38971"/>
          <a:stretch>
            <a:fillRect/>
          </a:stretch>
        </p:blipFill>
        <p:spPr>
          <a:xfrm>
            <a:off x="850900" y="2985770"/>
            <a:ext cx="8841740" cy="27324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Types Of Modulation </a:t>
            </a:r>
            <a:endParaRPr lang="en-US" dirty="0"/>
          </a:p>
        </p:txBody>
      </p:sp>
      <p:pic>
        <p:nvPicPr>
          <p:cNvPr id="55" name="Picture Placeholder 54" descr="C:\Users\Syed Arham\Desktop\pictures\amplitude.pngamplitude"/>
          <p:cNvPicPr>
            <a:picLocks noGrp="1" noChangeAspect="1"/>
          </p:cNvPicPr>
          <p:nvPr>
            <p:ph type="pic" sz="quarter" idx="48"/>
          </p:nvPr>
        </p:nvPicPr>
        <p:blipFill>
          <a:blip r:embed="rId1"/>
          <a:srcRect l="19859" r="1444"/>
          <a:stretch>
            <a:fillRect/>
          </a:stretch>
        </p:blipFill>
        <p:spPr>
          <a:xfrm>
            <a:off x="751840" y="2336165"/>
            <a:ext cx="2707005" cy="2403475"/>
          </a:xfrm>
        </p:spPr>
      </p:pic>
      <p:sp>
        <p:nvSpPr>
          <p:cNvPr id="3" name="Text Placeholder 2"/>
          <p:cNvSpPr>
            <a:spLocks noGrp="1"/>
          </p:cNvSpPr>
          <p:nvPr>
            <p:ph type="body" sz="quarter" idx="27"/>
          </p:nvPr>
        </p:nvSpPr>
        <p:spPr>
          <a:xfrm>
            <a:off x="1222375" y="4770120"/>
            <a:ext cx="2098040" cy="720725"/>
          </a:xfrm>
        </p:spPr>
        <p:txBody>
          <a:bodyPr/>
          <a:lstStyle/>
          <a:p>
            <a:r>
              <a:rPr lang="en-US" dirty="0"/>
              <a:t>Amplitude modulation </a:t>
            </a:r>
            <a:endParaRPr lang="en-US" dirty="0"/>
          </a:p>
        </p:txBody>
      </p:sp>
      <p:sp>
        <p:nvSpPr>
          <p:cNvPr id="5" name="Text Placeholder 4"/>
          <p:cNvSpPr>
            <a:spLocks noGrp="1"/>
          </p:cNvSpPr>
          <p:nvPr>
            <p:ph type="body" sz="quarter" idx="28"/>
          </p:nvPr>
        </p:nvSpPr>
        <p:spPr>
          <a:xfrm>
            <a:off x="1214003" y="5490760"/>
            <a:ext cx="2098038" cy="506399"/>
          </a:xfrm>
        </p:spPr>
        <p:txBody>
          <a:bodyPr/>
          <a:lstStyle/>
          <a:p>
            <a:r>
              <a:rPr lang="en-US" dirty="0"/>
              <a:t>PAM</a:t>
            </a:r>
            <a:endParaRPr lang="en-US" dirty="0"/>
          </a:p>
        </p:txBody>
      </p:sp>
      <p:pic>
        <p:nvPicPr>
          <p:cNvPr id="52" name="Picture Placeholder 51" descr="C:\Users\Syed Arham\Desktop\pictures\fequencym.pngfequencym"/>
          <p:cNvPicPr>
            <a:picLocks noGrp="1" noChangeAspect="1"/>
          </p:cNvPicPr>
          <p:nvPr>
            <p:ph type="pic" sz="quarter" idx="49"/>
          </p:nvPr>
        </p:nvPicPr>
        <p:blipFill>
          <a:blip r:embed="rId2"/>
          <a:srcRect l="1341" t="6431" r="-1341" b="3351"/>
          <a:stretch>
            <a:fillRect/>
          </a:stretch>
        </p:blipFill>
        <p:spPr>
          <a:xfrm>
            <a:off x="3458845" y="1527175"/>
            <a:ext cx="2715260" cy="2411095"/>
          </a:xfrm>
        </p:spPr>
      </p:pic>
      <p:sp>
        <p:nvSpPr>
          <p:cNvPr id="9" name="Text Placeholder 8"/>
          <p:cNvSpPr>
            <a:spLocks noGrp="1"/>
          </p:cNvSpPr>
          <p:nvPr>
            <p:ph type="body" sz="quarter" idx="54"/>
          </p:nvPr>
        </p:nvSpPr>
        <p:spPr>
          <a:xfrm>
            <a:off x="3736975" y="3938270"/>
            <a:ext cx="2098040" cy="752475"/>
          </a:xfrm>
        </p:spPr>
        <p:txBody>
          <a:bodyPr/>
          <a:lstStyle/>
          <a:p>
            <a:r>
              <a:rPr lang="en-US" dirty="0"/>
              <a:t>Frequency Modulation</a:t>
            </a:r>
            <a:endParaRPr lang="en-US" dirty="0"/>
          </a:p>
        </p:txBody>
      </p:sp>
      <p:sp>
        <p:nvSpPr>
          <p:cNvPr id="12" name="Text Placeholder 11"/>
          <p:cNvSpPr>
            <a:spLocks noGrp="1"/>
          </p:cNvSpPr>
          <p:nvPr>
            <p:ph type="body" sz="quarter" idx="55"/>
          </p:nvPr>
        </p:nvSpPr>
        <p:spPr>
          <a:xfrm>
            <a:off x="3752190" y="4691023"/>
            <a:ext cx="2098038" cy="506399"/>
          </a:xfrm>
        </p:spPr>
        <p:txBody>
          <a:bodyPr/>
          <a:lstStyle/>
          <a:p>
            <a:r>
              <a:rPr lang="en-US" dirty="0"/>
              <a:t>PFM</a:t>
            </a:r>
            <a:endParaRPr lang="en-US" dirty="0"/>
          </a:p>
        </p:txBody>
      </p:sp>
      <p:pic>
        <p:nvPicPr>
          <p:cNvPr id="49" name="Picture Placeholder 48" descr="C:\Users\Syed Arham\Desktop\pictures\widthm.pngwidthm"/>
          <p:cNvPicPr>
            <a:picLocks noGrp="1" noChangeAspect="1"/>
          </p:cNvPicPr>
          <p:nvPr>
            <p:ph type="pic" sz="quarter" idx="50"/>
          </p:nvPr>
        </p:nvPicPr>
        <p:blipFill>
          <a:blip r:embed="rId3"/>
          <a:srcRect l="8115" t="-3451" r="18814" b="9013"/>
          <a:stretch>
            <a:fillRect/>
          </a:stretch>
        </p:blipFill>
        <p:spPr>
          <a:xfrm>
            <a:off x="6174105" y="2461260"/>
            <a:ext cx="2722880" cy="2417445"/>
          </a:xfrm>
        </p:spPr>
      </p:pic>
      <p:sp>
        <p:nvSpPr>
          <p:cNvPr id="22" name="Text Placeholder 21"/>
          <p:cNvSpPr>
            <a:spLocks noGrp="1"/>
          </p:cNvSpPr>
          <p:nvPr>
            <p:ph type="body" sz="quarter" idx="52"/>
          </p:nvPr>
        </p:nvSpPr>
        <p:spPr>
          <a:xfrm>
            <a:off x="6537480" y="5083059"/>
            <a:ext cx="2098039" cy="506399"/>
          </a:xfrm>
        </p:spPr>
        <p:txBody>
          <a:bodyPr/>
          <a:lstStyle/>
          <a:p>
            <a:r>
              <a:rPr lang="en-US" dirty="0"/>
              <a:t>Width Modulation</a:t>
            </a:r>
            <a:endParaRPr lang="en-US" dirty="0"/>
          </a:p>
        </p:txBody>
      </p:sp>
      <p:sp>
        <p:nvSpPr>
          <p:cNvPr id="24" name="Text Placeholder 23"/>
          <p:cNvSpPr>
            <a:spLocks noGrp="1"/>
          </p:cNvSpPr>
          <p:nvPr>
            <p:ph type="body" sz="quarter" idx="53"/>
          </p:nvPr>
        </p:nvSpPr>
        <p:spPr>
          <a:xfrm>
            <a:off x="6637175" y="5568230"/>
            <a:ext cx="2098038" cy="506399"/>
          </a:xfrm>
        </p:spPr>
        <p:txBody>
          <a:bodyPr/>
          <a:lstStyle/>
          <a:p>
            <a:r>
              <a:rPr lang="en-US" dirty="0"/>
              <a:t>PWM</a:t>
            </a:r>
            <a:endParaRPr lang="en-US" dirty="0"/>
          </a:p>
        </p:txBody>
      </p:sp>
      <p:pic>
        <p:nvPicPr>
          <p:cNvPr id="46" name="Picture Placeholder 45" descr="C:\Users\Syed Arham\Desktop\pictures\bpsk.jpgbpsk"/>
          <p:cNvPicPr>
            <a:picLocks noGrp="1" noChangeAspect="1"/>
          </p:cNvPicPr>
          <p:nvPr>
            <p:ph type="pic" sz="quarter" idx="51"/>
          </p:nvPr>
        </p:nvPicPr>
        <p:blipFill>
          <a:blip r:embed="rId4"/>
          <a:srcRect l="19529" t="-1290" r="8005" b="1290"/>
          <a:stretch>
            <a:fillRect/>
          </a:stretch>
        </p:blipFill>
        <p:spPr>
          <a:xfrm>
            <a:off x="8735060" y="1382395"/>
            <a:ext cx="2715260" cy="2411095"/>
          </a:xfrm>
        </p:spPr>
      </p:pic>
      <p:sp>
        <p:nvSpPr>
          <p:cNvPr id="26" name="Text Placeholder 25"/>
          <p:cNvSpPr>
            <a:spLocks noGrp="1"/>
          </p:cNvSpPr>
          <p:nvPr>
            <p:ph type="body" sz="quarter" idx="56"/>
          </p:nvPr>
        </p:nvSpPr>
        <p:spPr>
          <a:xfrm>
            <a:off x="9096375" y="3870325"/>
            <a:ext cx="2098040" cy="706120"/>
          </a:xfrm>
        </p:spPr>
        <p:txBody>
          <a:bodyPr/>
          <a:lstStyle/>
          <a:p>
            <a:r>
              <a:rPr lang="en-US" dirty="0"/>
              <a:t>Phase Shifting Key</a:t>
            </a:r>
            <a:endParaRPr lang="en-US" dirty="0"/>
          </a:p>
        </p:txBody>
      </p:sp>
      <p:sp>
        <p:nvSpPr>
          <p:cNvPr id="30" name="Text Placeholder 29"/>
          <p:cNvSpPr>
            <a:spLocks noGrp="1"/>
          </p:cNvSpPr>
          <p:nvPr>
            <p:ph type="body" sz="quarter" idx="57"/>
          </p:nvPr>
        </p:nvSpPr>
        <p:spPr>
          <a:xfrm>
            <a:off x="9096350" y="4592598"/>
            <a:ext cx="2098038" cy="506399"/>
          </a:xfrm>
        </p:spPr>
        <p:txBody>
          <a:bodyPr/>
          <a:lstStyle/>
          <a:p>
            <a:r>
              <a:rPr lang="en-US" dirty="0"/>
              <a:t>BPSK</a:t>
            </a:r>
            <a:endParaRPr lang="en-US" dirty="0"/>
          </a:p>
        </p:txBody>
      </p:sp>
      <p:sp>
        <p:nvSpPr>
          <p:cNvPr id="6" name="Footer Placeholder 5"/>
          <p:cNvSpPr>
            <a:spLocks noGrp="1"/>
          </p:cNvSpPr>
          <p:nvPr>
            <p:ph type="ftr" sz="quarter" idx="58"/>
          </p:nvPr>
        </p:nvSpPr>
        <p:spPr/>
        <p:txBody>
          <a:bodyPr/>
          <a:lstStyle/>
          <a:p>
            <a:r>
              <a:rPr lang="en-US" dirty="0"/>
              <a:t>different modulations </a:t>
            </a:r>
            <a:endParaRPr lang="en-US" dirty="0"/>
          </a:p>
        </p:txBody>
      </p:sp>
      <p:sp>
        <p:nvSpPr>
          <p:cNvPr id="17"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fld>
            <a:endParaRPr kumimoji="0" lang="en-US" altLang="zh-CN" sz="1200" u="none" strike="noStrike" kern="1200" cap="none" spc="0" normalizeH="0" baseline="0" dirty="0">
              <a:ln>
                <a:noFill/>
              </a:ln>
              <a:solidFill>
                <a:schemeClr val="bg1"/>
              </a:solidFill>
              <a:effectLst/>
              <a:uLnTx/>
              <a:uFillTx/>
            </a:endParaRPr>
          </a:p>
        </p:txBody>
      </p:sp>
    </p:spTree>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Microsoft YaHei" panose="020B0503020204020204" charset="-122"/>
            <a:cs typeface="Posterama" panose="020B0504020200020000"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DE77570E-71D6-4005-B631-1B00A1197B6E}">
  <ds:schemaRefs/>
</ds:datastoreItem>
</file>

<file path=customXml/itemProps2.xml><?xml version="1.0" encoding="utf-8"?>
<ds:datastoreItem xmlns:ds="http://schemas.openxmlformats.org/officeDocument/2006/customXml" ds:itemID="{B0009351-EDD4-484E-ACD6-D50CCB137637}">
  <ds:schemaRefs/>
</ds:datastoreItem>
</file>

<file path=customXml/itemProps3.xml><?xml version="1.0" encoding="utf-8"?>
<ds:datastoreItem xmlns:ds="http://schemas.openxmlformats.org/officeDocument/2006/customXml" ds:itemID="{C8DB3C62-858A-4A01-AFEF-21E0BB8CE262}">
  <ds:schemaRefs/>
</ds:datastoreItem>
</file>

<file path=docProps/app.xml><?xml version="1.0" encoding="utf-8"?>
<Properties xmlns="http://schemas.openxmlformats.org/officeDocument/2006/extended-properties" xmlns:vt="http://schemas.openxmlformats.org/officeDocument/2006/docPropsVTypes">
  <TotalTime>0</TotalTime>
  <Words>4066</Words>
  <Application>WPS Presentation</Application>
  <PresentationFormat>Widescreen</PresentationFormat>
  <Paragraphs>220</Paragraphs>
  <Slides>20</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Posterama</vt:lpstr>
      <vt:lpstr>Yu Gothic UI</vt:lpstr>
      <vt:lpstr>Microsoft YaHei</vt:lpstr>
      <vt:lpstr>Posterama Text SemiBold</vt:lpstr>
      <vt:lpstr>Abadi</vt:lpstr>
      <vt:lpstr>Segoe Print</vt:lpstr>
      <vt:lpstr>Posterama Text Black</vt:lpstr>
      <vt:lpstr>Arial Unicode MS</vt:lpstr>
      <vt:lpstr>等线</vt:lpstr>
      <vt:lpstr>Times New Roman</vt:lpstr>
      <vt:lpstr>Custom</vt:lpstr>
      <vt:lpstr>Pulse Width Modulation </vt:lpstr>
      <vt:lpstr>Content for PWM</vt:lpstr>
      <vt:lpstr>Sampling Theorem </vt:lpstr>
      <vt:lpstr>PowerPoint 演示文稿</vt:lpstr>
      <vt:lpstr>Introduction</vt:lpstr>
      <vt:lpstr>PowerPoint 演示文稿</vt:lpstr>
      <vt:lpstr>What is Message signal and Carrier signal </vt:lpstr>
      <vt:lpstr>Message &amp; Carrier Signal </vt:lpstr>
      <vt:lpstr>Types Of Modulation </vt:lpstr>
      <vt:lpstr>PWM in 8051</vt:lpstr>
      <vt:lpstr>PowerPoint 演示文稿</vt:lpstr>
      <vt:lpstr>PowerPoint 演示文稿</vt:lpstr>
      <vt:lpstr>SECURING AUTOMOTIVE ECUs​</vt:lpstr>
      <vt:lpstr>SECURING AUTOMOTIVE ECUs​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Tanu Raghuwanshi</cp:lastModifiedBy>
  <cp:revision>4</cp:revision>
  <dcterms:created xsi:type="dcterms:W3CDTF">2023-09-14T05:46:00Z</dcterms:created>
  <dcterms:modified xsi:type="dcterms:W3CDTF">2024-05-02T08:04:07Z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49D0B9BFBA264C8687DB2396EB2B488D_13</vt:lpwstr>
  </property>
  <property fmtid="{D5CDD505-2E9C-101B-9397-08002B2CF9AE}" pid="5" name="KSOProductBuildVer">
    <vt:lpwstr>1033-12.2.0.16731</vt:lpwstr>
  </property>
</Properties>
</file>