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9"/>
  </p:notesMasterIdLst>
  <p:sldIdLst>
    <p:sldId id="272" r:id="rId2"/>
    <p:sldId id="257" r:id="rId3"/>
    <p:sldId id="262" r:id="rId4"/>
    <p:sldId id="261" r:id="rId5"/>
    <p:sldId id="263" r:id="rId6"/>
    <p:sldId id="264" r:id="rId7"/>
    <p:sldId id="312" r:id="rId8"/>
    <p:sldId id="280" r:id="rId9"/>
    <p:sldId id="313" r:id="rId10"/>
    <p:sldId id="281" r:id="rId11"/>
    <p:sldId id="314" r:id="rId12"/>
    <p:sldId id="315" r:id="rId13"/>
    <p:sldId id="316" r:id="rId14"/>
    <p:sldId id="317" r:id="rId15"/>
    <p:sldId id="282" r:id="rId16"/>
    <p:sldId id="283" r:id="rId17"/>
    <p:sldId id="318" r:id="rId18"/>
    <p:sldId id="310" r:id="rId19"/>
    <p:sldId id="311" r:id="rId20"/>
    <p:sldId id="284" r:id="rId21"/>
    <p:sldId id="285" r:id="rId22"/>
    <p:sldId id="287" r:id="rId23"/>
    <p:sldId id="269" r:id="rId24"/>
    <p:sldId id="270" r:id="rId25"/>
    <p:sldId id="271" r:id="rId26"/>
    <p:sldId id="288" r:id="rId27"/>
    <p:sldId id="289" r:id="rId28"/>
    <p:sldId id="273" r:id="rId29"/>
    <p:sldId id="274" r:id="rId30"/>
    <p:sldId id="265" r:id="rId31"/>
    <p:sldId id="266" r:id="rId32"/>
    <p:sldId id="286" r:id="rId33"/>
    <p:sldId id="295" r:id="rId34"/>
    <p:sldId id="296" r:id="rId35"/>
    <p:sldId id="297" r:id="rId36"/>
    <p:sldId id="298" r:id="rId37"/>
    <p:sldId id="299" r:id="rId38"/>
    <p:sldId id="300" r:id="rId39"/>
    <p:sldId id="301" r:id="rId40"/>
    <p:sldId id="302" r:id="rId41"/>
    <p:sldId id="303" r:id="rId42"/>
    <p:sldId id="304" r:id="rId43"/>
    <p:sldId id="305" r:id="rId44"/>
    <p:sldId id="306" r:id="rId45"/>
    <p:sldId id="275" r:id="rId46"/>
    <p:sldId id="307" r:id="rId47"/>
    <p:sldId id="308" r:id="rId48"/>
    <p:sldId id="277" r:id="rId49"/>
    <p:sldId id="279" r:id="rId50"/>
    <p:sldId id="278" r:id="rId51"/>
    <p:sldId id="268" r:id="rId52"/>
    <p:sldId id="290" r:id="rId53"/>
    <p:sldId id="291" r:id="rId54"/>
    <p:sldId id="292" r:id="rId55"/>
    <p:sldId id="293" r:id="rId56"/>
    <p:sldId id="294" r:id="rId57"/>
    <p:sldId id="309"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5D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90" autoAdjust="0"/>
  </p:normalViewPr>
  <p:slideViewPr>
    <p:cSldViewPr snapToGrid="0">
      <p:cViewPr varScale="1">
        <p:scale>
          <a:sx n="81" d="100"/>
          <a:sy n="81" d="100"/>
        </p:scale>
        <p:origin x="75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9DB4B6-83FE-4860-BAB6-F4B6548554CE}" type="doc">
      <dgm:prSet loTypeId="urn:microsoft.com/office/officeart/2008/layout/HorizontalMultiLevelHierarchy" loCatId="hierarchy" qsTypeId="urn:microsoft.com/office/officeart/2005/8/quickstyle/3d4" qsCatId="3D" csTypeId="urn:microsoft.com/office/officeart/2005/8/colors/colorful3" csCatId="colorful" phldr="1"/>
      <dgm:spPr/>
      <dgm:t>
        <a:bodyPr/>
        <a:lstStyle/>
        <a:p>
          <a:endParaRPr lang="en-IN"/>
        </a:p>
      </dgm:t>
    </dgm:pt>
    <dgm:pt modelId="{D1E2EFE5-BBDE-4B0A-95B2-A425F3EC9330}">
      <dgm:prSet phldrT="[Text]"/>
      <dgm:spPr/>
      <dgm:t>
        <a:bodyPr/>
        <a:lstStyle/>
        <a:p>
          <a:r>
            <a:rPr lang="en-IN" dirty="0"/>
            <a:t>Data Type</a:t>
          </a:r>
        </a:p>
      </dgm:t>
    </dgm:pt>
    <dgm:pt modelId="{B29D9980-E2E6-47F0-9558-5FD932EB5E23}" type="parTrans" cxnId="{E67617C9-59E4-4026-8074-A3F1E458BAFD}">
      <dgm:prSet/>
      <dgm:spPr/>
      <dgm:t>
        <a:bodyPr/>
        <a:lstStyle/>
        <a:p>
          <a:endParaRPr lang="en-IN"/>
        </a:p>
      </dgm:t>
    </dgm:pt>
    <dgm:pt modelId="{00DF5E74-C133-404D-B92C-E6C162D4B3AA}" type="sibTrans" cxnId="{E67617C9-59E4-4026-8074-A3F1E458BAFD}">
      <dgm:prSet/>
      <dgm:spPr/>
      <dgm:t>
        <a:bodyPr/>
        <a:lstStyle/>
        <a:p>
          <a:endParaRPr lang="en-IN"/>
        </a:p>
      </dgm:t>
    </dgm:pt>
    <dgm:pt modelId="{D8350734-B057-42B0-BA96-B5AD4BFDA04D}">
      <dgm:prSet phldrT="[Text]"/>
      <dgm:spPr/>
      <dgm:t>
        <a:bodyPr/>
        <a:lstStyle/>
        <a:p>
          <a:r>
            <a:rPr lang="en-IN" dirty="0"/>
            <a:t>Numeric</a:t>
          </a:r>
        </a:p>
      </dgm:t>
    </dgm:pt>
    <dgm:pt modelId="{C3A59F88-CB27-46B0-BEA8-3C8928CD5516}" type="parTrans" cxnId="{254C8C93-E3B8-40DA-8A71-20F13FA61584}">
      <dgm:prSet/>
      <dgm:spPr/>
      <dgm:t>
        <a:bodyPr/>
        <a:lstStyle/>
        <a:p>
          <a:endParaRPr lang="en-IN"/>
        </a:p>
      </dgm:t>
    </dgm:pt>
    <dgm:pt modelId="{83378F22-BFBE-4A78-9E69-7C5A983A9397}" type="sibTrans" cxnId="{254C8C93-E3B8-40DA-8A71-20F13FA61584}">
      <dgm:prSet/>
      <dgm:spPr/>
      <dgm:t>
        <a:bodyPr/>
        <a:lstStyle/>
        <a:p>
          <a:endParaRPr lang="en-IN"/>
        </a:p>
      </dgm:t>
    </dgm:pt>
    <dgm:pt modelId="{CD29EE78-4FB1-4EC0-87A8-0C6E2E26C3E7}">
      <dgm:prSet phldrT="[Text]"/>
      <dgm:spPr/>
      <dgm:t>
        <a:bodyPr/>
        <a:lstStyle/>
        <a:p>
          <a:r>
            <a:rPr lang="en-IN" dirty="0"/>
            <a:t>String</a:t>
          </a:r>
        </a:p>
      </dgm:t>
    </dgm:pt>
    <dgm:pt modelId="{657CB308-8B1C-4972-B6C0-30B2787128DE}" type="parTrans" cxnId="{3B434347-79F6-4C5E-AA13-27F63963342E}">
      <dgm:prSet/>
      <dgm:spPr/>
      <dgm:t>
        <a:bodyPr/>
        <a:lstStyle/>
        <a:p>
          <a:endParaRPr lang="en-IN"/>
        </a:p>
      </dgm:t>
    </dgm:pt>
    <dgm:pt modelId="{DD01ACEA-F883-40B8-ABD2-BAB8BFF58AA2}" type="sibTrans" cxnId="{3B434347-79F6-4C5E-AA13-27F63963342E}">
      <dgm:prSet/>
      <dgm:spPr/>
      <dgm:t>
        <a:bodyPr/>
        <a:lstStyle/>
        <a:p>
          <a:endParaRPr lang="en-IN"/>
        </a:p>
      </dgm:t>
    </dgm:pt>
    <dgm:pt modelId="{70C58C65-EB15-42BA-AB3D-FBE79F8521E2}">
      <dgm:prSet phldrT="[Text]"/>
      <dgm:spPr/>
      <dgm:t>
        <a:bodyPr/>
        <a:lstStyle/>
        <a:p>
          <a:r>
            <a:rPr lang="en-IN" dirty="0"/>
            <a:t>Boolean</a:t>
          </a:r>
        </a:p>
      </dgm:t>
    </dgm:pt>
    <dgm:pt modelId="{082D77BA-25BF-42C7-A935-4AF6A63AE294}" type="parTrans" cxnId="{94937C21-6655-4597-A1BD-22DD59C506ED}">
      <dgm:prSet/>
      <dgm:spPr/>
      <dgm:t>
        <a:bodyPr/>
        <a:lstStyle/>
        <a:p>
          <a:endParaRPr lang="en-IN"/>
        </a:p>
      </dgm:t>
    </dgm:pt>
    <dgm:pt modelId="{58884970-40DD-4B28-BC5D-A6FA9C63A498}" type="sibTrans" cxnId="{94937C21-6655-4597-A1BD-22DD59C506ED}">
      <dgm:prSet/>
      <dgm:spPr/>
      <dgm:t>
        <a:bodyPr/>
        <a:lstStyle/>
        <a:p>
          <a:endParaRPr lang="en-IN"/>
        </a:p>
      </dgm:t>
    </dgm:pt>
    <dgm:pt modelId="{17D33DCB-0401-4E7A-A421-B1BCD1D41A44}">
      <dgm:prSet phldrT="[Text]"/>
      <dgm:spPr/>
      <dgm:t>
        <a:bodyPr/>
        <a:lstStyle/>
        <a:p>
          <a:r>
            <a:rPr lang="en-IN" dirty="0"/>
            <a:t>Sequence</a:t>
          </a:r>
        </a:p>
      </dgm:t>
    </dgm:pt>
    <dgm:pt modelId="{4B1F7FEE-1F70-4478-9D56-643B7883AACD}" type="parTrans" cxnId="{1A0C9996-F37D-4222-9E85-ACB657869B28}">
      <dgm:prSet/>
      <dgm:spPr/>
      <dgm:t>
        <a:bodyPr/>
        <a:lstStyle/>
        <a:p>
          <a:endParaRPr lang="en-IN"/>
        </a:p>
      </dgm:t>
    </dgm:pt>
    <dgm:pt modelId="{44E51CDA-6B49-40AD-9D80-F96A6638ADDB}" type="sibTrans" cxnId="{1A0C9996-F37D-4222-9E85-ACB657869B28}">
      <dgm:prSet/>
      <dgm:spPr/>
      <dgm:t>
        <a:bodyPr/>
        <a:lstStyle/>
        <a:p>
          <a:endParaRPr lang="en-IN"/>
        </a:p>
      </dgm:t>
    </dgm:pt>
    <dgm:pt modelId="{D3312078-38B9-41EB-8C1E-C19644220752}">
      <dgm:prSet phldrT="[Text]"/>
      <dgm:spPr/>
      <dgm:t>
        <a:bodyPr/>
        <a:lstStyle/>
        <a:p>
          <a:r>
            <a:rPr lang="en-IN" dirty="0"/>
            <a:t>Mapping</a:t>
          </a:r>
        </a:p>
      </dgm:t>
    </dgm:pt>
    <dgm:pt modelId="{82F48643-38C9-4751-B19A-AEA62434AF92}" type="parTrans" cxnId="{80A6E4F2-0A68-4F6A-998A-3C6C79952FBE}">
      <dgm:prSet/>
      <dgm:spPr/>
      <dgm:t>
        <a:bodyPr/>
        <a:lstStyle/>
        <a:p>
          <a:endParaRPr lang="en-IN"/>
        </a:p>
      </dgm:t>
    </dgm:pt>
    <dgm:pt modelId="{62F5C61C-3957-43A6-B0F1-E84481497049}" type="sibTrans" cxnId="{80A6E4F2-0A68-4F6A-998A-3C6C79952FBE}">
      <dgm:prSet/>
      <dgm:spPr/>
      <dgm:t>
        <a:bodyPr/>
        <a:lstStyle/>
        <a:p>
          <a:endParaRPr lang="en-IN"/>
        </a:p>
      </dgm:t>
    </dgm:pt>
    <dgm:pt modelId="{C7B7E540-8F7A-43B9-85DF-3743FF0B13EC}">
      <dgm:prSet phldrT="[Text]"/>
      <dgm:spPr/>
      <dgm:t>
        <a:bodyPr/>
        <a:lstStyle/>
        <a:p>
          <a:r>
            <a:rPr lang="en-IN" dirty="0"/>
            <a:t>Int</a:t>
          </a:r>
        </a:p>
      </dgm:t>
    </dgm:pt>
    <dgm:pt modelId="{A7E60A8E-56AA-4DA9-AA9E-0F1EFDBECC6B}" type="parTrans" cxnId="{26192370-809C-473C-81A0-6875EAC8D6AD}">
      <dgm:prSet/>
      <dgm:spPr/>
      <dgm:t>
        <a:bodyPr/>
        <a:lstStyle/>
        <a:p>
          <a:endParaRPr lang="en-IN"/>
        </a:p>
      </dgm:t>
    </dgm:pt>
    <dgm:pt modelId="{F561D176-6734-4CD6-9822-6A9A959BF8A5}" type="sibTrans" cxnId="{26192370-809C-473C-81A0-6875EAC8D6AD}">
      <dgm:prSet/>
      <dgm:spPr/>
      <dgm:t>
        <a:bodyPr/>
        <a:lstStyle/>
        <a:p>
          <a:endParaRPr lang="en-IN"/>
        </a:p>
      </dgm:t>
    </dgm:pt>
    <dgm:pt modelId="{1D1851AD-AA65-44B8-B66E-D23F9430A356}">
      <dgm:prSet phldrT="[Text]"/>
      <dgm:spPr/>
      <dgm:t>
        <a:bodyPr/>
        <a:lstStyle/>
        <a:p>
          <a:r>
            <a:rPr lang="en-IN" dirty="0"/>
            <a:t>Float</a:t>
          </a:r>
        </a:p>
      </dgm:t>
    </dgm:pt>
    <dgm:pt modelId="{B4CE814F-E5BE-4CEA-AA32-ECC75BB5D051}" type="parTrans" cxnId="{19B237F4-2766-4661-85E6-393E8206E8F0}">
      <dgm:prSet/>
      <dgm:spPr/>
      <dgm:t>
        <a:bodyPr/>
        <a:lstStyle/>
        <a:p>
          <a:endParaRPr lang="en-IN"/>
        </a:p>
      </dgm:t>
    </dgm:pt>
    <dgm:pt modelId="{6E6F9357-F5C1-4B5C-8EF6-9CC06E2FB488}" type="sibTrans" cxnId="{19B237F4-2766-4661-85E6-393E8206E8F0}">
      <dgm:prSet/>
      <dgm:spPr/>
      <dgm:t>
        <a:bodyPr/>
        <a:lstStyle/>
        <a:p>
          <a:endParaRPr lang="en-IN"/>
        </a:p>
      </dgm:t>
    </dgm:pt>
    <dgm:pt modelId="{6F88FF02-FAAA-4740-B986-8BF6A2DEF3A7}">
      <dgm:prSet phldrT="[Text]"/>
      <dgm:spPr/>
      <dgm:t>
        <a:bodyPr/>
        <a:lstStyle/>
        <a:p>
          <a:r>
            <a:rPr lang="en-IN" dirty="0"/>
            <a:t>Complex</a:t>
          </a:r>
        </a:p>
      </dgm:t>
    </dgm:pt>
    <dgm:pt modelId="{B7BC26F1-EA72-402C-8CDC-A19A3769DE86}" type="parTrans" cxnId="{9019732F-B98C-4884-9100-60BCA23262DB}">
      <dgm:prSet/>
      <dgm:spPr/>
      <dgm:t>
        <a:bodyPr/>
        <a:lstStyle/>
        <a:p>
          <a:endParaRPr lang="en-IN"/>
        </a:p>
      </dgm:t>
    </dgm:pt>
    <dgm:pt modelId="{D551C9AD-9F9C-48FD-8289-A9C7782A8B1D}" type="sibTrans" cxnId="{9019732F-B98C-4884-9100-60BCA23262DB}">
      <dgm:prSet/>
      <dgm:spPr/>
      <dgm:t>
        <a:bodyPr/>
        <a:lstStyle/>
        <a:p>
          <a:endParaRPr lang="en-IN"/>
        </a:p>
      </dgm:t>
    </dgm:pt>
    <dgm:pt modelId="{A55F7FDF-8C4A-4FDA-9BB3-DEAF35A4C904}">
      <dgm:prSet phldrT="[Text]"/>
      <dgm:spPr/>
      <dgm:t>
        <a:bodyPr/>
        <a:lstStyle/>
        <a:p>
          <a:r>
            <a:rPr lang="en-IN" dirty="0"/>
            <a:t>String</a:t>
          </a:r>
        </a:p>
      </dgm:t>
    </dgm:pt>
    <dgm:pt modelId="{78F5B687-2D1B-4BB4-A632-3DCA4B849F25}" type="parTrans" cxnId="{BD3BA2CF-D404-477B-B0F9-C907FE437005}">
      <dgm:prSet/>
      <dgm:spPr/>
      <dgm:t>
        <a:bodyPr/>
        <a:lstStyle/>
        <a:p>
          <a:endParaRPr lang="en-IN"/>
        </a:p>
      </dgm:t>
    </dgm:pt>
    <dgm:pt modelId="{2A4C9B11-B5B2-4E97-A2D4-BC9A8AB118F3}" type="sibTrans" cxnId="{BD3BA2CF-D404-477B-B0F9-C907FE437005}">
      <dgm:prSet/>
      <dgm:spPr/>
      <dgm:t>
        <a:bodyPr/>
        <a:lstStyle/>
        <a:p>
          <a:endParaRPr lang="en-IN"/>
        </a:p>
      </dgm:t>
    </dgm:pt>
    <dgm:pt modelId="{36D5F601-06B8-4E3F-9919-0E4071836468}">
      <dgm:prSet phldrT="[Text]"/>
      <dgm:spPr/>
      <dgm:t>
        <a:bodyPr/>
        <a:lstStyle/>
        <a:p>
          <a:r>
            <a:rPr lang="en-IN" dirty="0"/>
            <a:t>Bool</a:t>
          </a:r>
        </a:p>
      </dgm:t>
    </dgm:pt>
    <dgm:pt modelId="{93C72924-4EBB-41C4-A0D2-47B2CEEDD135}" type="parTrans" cxnId="{31719865-2961-4F0F-8B3D-689562F6A461}">
      <dgm:prSet/>
      <dgm:spPr/>
      <dgm:t>
        <a:bodyPr/>
        <a:lstStyle/>
        <a:p>
          <a:endParaRPr lang="en-IN"/>
        </a:p>
      </dgm:t>
    </dgm:pt>
    <dgm:pt modelId="{4EC8DD76-6FD3-4DF8-AB2E-AAFC45597C9B}" type="sibTrans" cxnId="{31719865-2961-4F0F-8B3D-689562F6A461}">
      <dgm:prSet/>
      <dgm:spPr/>
      <dgm:t>
        <a:bodyPr/>
        <a:lstStyle/>
        <a:p>
          <a:endParaRPr lang="en-IN"/>
        </a:p>
      </dgm:t>
    </dgm:pt>
    <dgm:pt modelId="{EE10EBBF-D37C-4B63-8024-F31E9C4EA2CF}">
      <dgm:prSet phldrT="[Text]"/>
      <dgm:spPr/>
      <dgm:t>
        <a:bodyPr/>
        <a:lstStyle/>
        <a:p>
          <a:r>
            <a:rPr lang="en-IN" dirty="0"/>
            <a:t>List</a:t>
          </a:r>
        </a:p>
      </dgm:t>
    </dgm:pt>
    <dgm:pt modelId="{8DFCE54E-137E-4BDB-909D-24F37935FB13}" type="parTrans" cxnId="{F1A843FA-EA58-4F63-96F4-D1436F766C61}">
      <dgm:prSet/>
      <dgm:spPr/>
      <dgm:t>
        <a:bodyPr/>
        <a:lstStyle/>
        <a:p>
          <a:endParaRPr lang="en-IN"/>
        </a:p>
      </dgm:t>
    </dgm:pt>
    <dgm:pt modelId="{4350B527-4AF9-4460-A224-1AE78618FEA1}" type="sibTrans" cxnId="{F1A843FA-EA58-4F63-96F4-D1436F766C61}">
      <dgm:prSet/>
      <dgm:spPr/>
      <dgm:t>
        <a:bodyPr/>
        <a:lstStyle/>
        <a:p>
          <a:endParaRPr lang="en-IN"/>
        </a:p>
      </dgm:t>
    </dgm:pt>
    <dgm:pt modelId="{E014B248-6A58-49DE-A318-BE8719044143}">
      <dgm:prSet phldrT="[Text]"/>
      <dgm:spPr/>
      <dgm:t>
        <a:bodyPr/>
        <a:lstStyle/>
        <a:p>
          <a:r>
            <a:rPr lang="en-IN" dirty="0"/>
            <a:t>Tuple</a:t>
          </a:r>
        </a:p>
      </dgm:t>
    </dgm:pt>
    <dgm:pt modelId="{A68381BB-1136-40C8-A5BD-DEAAD37CC304}" type="parTrans" cxnId="{40EBB0B1-5C78-43D1-869B-653C4F533718}">
      <dgm:prSet/>
      <dgm:spPr/>
      <dgm:t>
        <a:bodyPr/>
        <a:lstStyle/>
        <a:p>
          <a:endParaRPr lang="en-IN"/>
        </a:p>
      </dgm:t>
    </dgm:pt>
    <dgm:pt modelId="{C0DD36D2-8C8F-41D0-B279-76EA6544F8E2}" type="sibTrans" cxnId="{40EBB0B1-5C78-43D1-869B-653C4F533718}">
      <dgm:prSet/>
      <dgm:spPr/>
      <dgm:t>
        <a:bodyPr/>
        <a:lstStyle/>
        <a:p>
          <a:endParaRPr lang="en-IN"/>
        </a:p>
      </dgm:t>
    </dgm:pt>
    <dgm:pt modelId="{0E5FC836-BDDB-4AE0-A06E-B61D56420EAB}">
      <dgm:prSet phldrT="[Text]"/>
      <dgm:spPr/>
      <dgm:t>
        <a:bodyPr/>
        <a:lstStyle/>
        <a:p>
          <a:r>
            <a:rPr lang="en-IN" dirty="0"/>
            <a:t>Sets</a:t>
          </a:r>
        </a:p>
      </dgm:t>
    </dgm:pt>
    <dgm:pt modelId="{69154F04-042F-4F88-B825-5B4CB3C77D7E}" type="parTrans" cxnId="{844DB9AB-5F67-4DBE-A78B-4B8D4398394F}">
      <dgm:prSet/>
      <dgm:spPr/>
      <dgm:t>
        <a:bodyPr/>
        <a:lstStyle/>
        <a:p>
          <a:endParaRPr lang="en-IN"/>
        </a:p>
      </dgm:t>
    </dgm:pt>
    <dgm:pt modelId="{4361A56C-4E11-4207-ADC0-C52ED3B59C37}" type="sibTrans" cxnId="{844DB9AB-5F67-4DBE-A78B-4B8D4398394F}">
      <dgm:prSet/>
      <dgm:spPr/>
      <dgm:t>
        <a:bodyPr/>
        <a:lstStyle/>
        <a:p>
          <a:endParaRPr lang="en-IN"/>
        </a:p>
      </dgm:t>
    </dgm:pt>
    <dgm:pt modelId="{2CADC161-6E35-4B78-90ED-2BCC64FF363E}">
      <dgm:prSet phldrT="[Text]"/>
      <dgm:spPr/>
      <dgm:t>
        <a:bodyPr/>
        <a:lstStyle/>
        <a:p>
          <a:r>
            <a:rPr lang="en-IN" dirty="0"/>
            <a:t>Dictionary</a:t>
          </a:r>
        </a:p>
      </dgm:t>
    </dgm:pt>
    <dgm:pt modelId="{AA9D6872-411A-4356-9F7B-8B0A397446E5}" type="parTrans" cxnId="{F96E5B61-BF6B-4627-B5C2-AF79A5E8ABAF}">
      <dgm:prSet/>
      <dgm:spPr/>
      <dgm:t>
        <a:bodyPr/>
        <a:lstStyle/>
        <a:p>
          <a:endParaRPr lang="en-IN"/>
        </a:p>
      </dgm:t>
    </dgm:pt>
    <dgm:pt modelId="{0EFF1187-AAC7-49B7-9960-7D4469065115}" type="sibTrans" cxnId="{F96E5B61-BF6B-4627-B5C2-AF79A5E8ABAF}">
      <dgm:prSet/>
      <dgm:spPr/>
      <dgm:t>
        <a:bodyPr/>
        <a:lstStyle/>
        <a:p>
          <a:endParaRPr lang="en-IN"/>
        </a:p>
      </dgm:t>
    </dgm:pt>
    <dgm:pt modelId="{4901C556-6B1E-45EB-AAF1-4BC14902F023}" type="pres">
      <dgm:prSet presAssocID="{BE9DB4B6-83FE-4860-BAB6-F4B6548554CE}" presName="Name0" presStyleCnt="0">
        <dgm:presLayoutVars>
          <dgm:chPref val="1"/>
          <dgm:dir/>
          <dgm:animOne val="branch"/>
          <dgm:animLvl val="lvl"/>
          <dgm:resizeHandles val="exact"/>
        </dgm:presLayoutVars>
      </dgm:prSet>
      <dgm:spPr/>
    </dgm:pt>
    <dgm:pt modelId="{F15E537A-C683-41ED-88BC-D2B9B7CDE7DF}" type="pres">
      <dgm:prSet presAssocID="{D1E2EFE5-BBDE-4B0A-95B2-A425F3EC9330}" presName="root1" presStyleCnt="0"/>
      <dgm:spPr/>
    </dgm:pt>
    <dgm:pt modelId="{A218B0CE-CEA2-418D-AE35-F44CBAE0D616}" type="pres">
      <dgm:prSet presAssocID="{D1E2EFE5-BBDE-4B0A-95B2-A425F3EC9330}" presName="LevelOneTextNode" presStyleLbl="node0" presStyleIdx="0" presStyleCnt="1">
        <dgm:presLayoutVars>
          <dgm:chPref val="3"/>
        </dgm:presLayoutVars>
      </dgm:prSet>
      <dgm:spPr/>
    </dgm:pt>
    <dgm:pt modelId="{AED5F664-8901-480D-A51E-F18F446BBBAF}" type="pres">
      <dgm:prSet presAssocID="{D1E2EFE5-BBDE-4B0A-95B2-A425F3EC9330}" presName="level2hierChild" presStyleCnt="0"/>
      <dgm:spPr/>
    </dgm:pt>
    <dgm:pt modelId="{0E862C32-DE0F-4FA2-9D88-EC3A81C3E4CA}" type="pres">
      <dgm:prSet presAssocID="{C3A59F88-CB27-46B0-BEA8-3C8928CD5516}" presName="conn2-1" presStyleLbl="parChTrans1D2" presStyleIdx="0" presStyleCnt="5"/>
      <dgm:spPr/>
    </dgm:pt>
    <dgm:pt modelId="{D8F86A08-DA11-4F42-B08B-6194EC6683CD}" type="pres">
      <dgm:prSet presAssocID="{C3A59F88-CB27-46B0-BEA8-3C8928CD5516}" presName="connTx" presStyleLbl="parChTrans1D2" presStyleIdx="0" presStyleCnt="5"/>
      <dgm:spPr/>
    </dgm:pt>
    <dgm:pt modelId="{1DAAA1E0-2D09-4A3A-A674-D5677087265B}" type="pres">
      <dgm:prSet presAssocID="{D8350734-B057-42B0-BA96-B5AD4BFDA04D}" presName="root2" presStyleCnt="0"/>
      <dgm:spPr/>
    </dgm:pt>
    <dgm:pt modelId="{A1A1EF52-2E3D-45BF-87D2-8A8C7A4370B0}" type="pres">
      <dgm:prSet presAssocID="{D8350734-B057-42B0-BA96-B5AD4BFDA04D}" presName="LevelTwoTextNode" presStyleLbl="node2" presStyleIdx="0" presStyleCnt="5">
        <dgm:presLayoutVars>
          <dgm:chPref val="3"/>
        </dgm:presLayoutVars>
      </dgm:prSet>
      <dgm:spPr/>
    </dgm:pt>
    <dgm:pt modelId="{2554FA3E-188E-4521-A9A4-92B13D0E8857}" type="pres">
      <dgm:prSet presAssocID="{D8350734-B057-42B0-BA96-B5AD4BFDA04D}" presName="level3hierChild" presStyleCnt="0"/>
      <dgm:spPr/>
    </dgm:pt>
    <dgm:pt modelId="{1245AC79-C4AC-4BE0-B060-93A86D3CFB39}" type="pres">
      <dgm:prSet presAssocID="{A7E60A8E-56AA-4DA9-AA9E-0F1EFDBECC6B}" presName="conn2-1" presStyleLbl="parChTrans1D3" presStyleIdx="0" presStyleCnt="9"/>
      <dgm:spPr/>
    </dgm:pt>
    <dgm:pt modelId="{B1ED0B2E-25FA-4436-A0EF-828D515F7D03}" type="pres">
      <dgm:prSet presAssocID="{A7E60A8E-56AA-4DA9-AA9E-0F1EFDBECC6B}" presName="connTx" presStyleLbl="parChTrans1D3" presStyleIdx="0" presStyleCnt="9"/>
      <dgm:spPr/>
    </dgm:pt>
    <dgm:pt modelId="{F2E47C99-9FE7-42BC-9E20-48FE1A912AD7}" type="pres">
      <dgm:prSet presAssocID="{C7B7E540-8F7A-43B9-85DF-3743FF0B13EC}" presName="root2" presStyleCnt="0"/>
      <dgm:spPr/>
    </dgm:pt>
    <dgm:pt modelId="{A6967335-B303-40CC-8642-A538ED66A516}" type="pres">
      <dgm:prSet presAssocID="{C7B7E540-8F7A-43B9-85DF-3743FF0B13EC}" presName="LevelTwoTextNode" presStyleLbl="node3" presStyleIdx="0" presStyleCnt="9">
        <dgm:presLayoutVars>
          <dgm:chPref val="3"/>
        </dgm:presLayoutVars>
      </dgm:prSet>
      <dgm:spPr/>
    </dgm:pt>
    <dgm:pt modelId="{DEC9081E-357C-49AE-B16B-895A87A4D479}" type="pres">
      <dgm:prSet presAssocID="{C7B7E540-8F7A-43B9-85DF-3743FF0B13EC}" presName="level3hierChild" presStyleCnt="0"/>
      <dgm:spPr/>
    </dgm:pt>
    <dgm:pt modelId="{BE2167C8-8922-443E-A05F-9BB5D7A344A0}" type="pres">
      <dgm:prSet presAssocID="{B4CE814F-E5BE-4CEA-AA32-ECC75BB5D051}" presName="conn2-1" presStyleLbl="parChTrans1D3" presStyleIdx="1" presStyleCnt="9"/>
      <dgm:spPr/>
    </dgm:pt>
    <dgm:pt modelId="{D32B97A0-DB85-442A-815B-DA4FB2F27201}" type="pres">
      <dgm:prSet presAssocID="{B4CE814F-E5BE-4CEA-AA32-ECC75BB5D051}" presName="connTx" presStyleLbl="parChTrans1D3" presStyleIdx="1" presStyleCnt="9"/>
      <dgm:spPr/>
    </dgm:pt>
    <dgm:pt modelId="{08633279-AD49-4062-97A4-AE8FBB32B1F7}" type="pres">
      <dgm:prSet presAssocID="{1D1851AD-AA65-44B8-B66E-D23F9430A356}" presName="root2" presStyleCnt="0"/>
      <dgm:spPr/>
    </dgm:pt>
    <dgm:pt modelId="{580EA0CD-644E-4FBB-AD18-261ED525F51D}" type="pres">
      <dgm:prSet presAssocID="{1D1851AD-AA65-44B8-B66E-D23F9430A356}" presName="LevelTwoTextNode" presStyleLbl="node3" presStyleIdx="1" presStyleCnt="9">
        <dgm:presLayoutVars>
          <dgm:chPref val="3"/>
        </dgm:presLayoutVars>
      </dgm:prSet>
      <dgm:spPr/>
    </dgm:pt>
    <dgm:pt modelId="{CFDB66F7-FEED-44DA-9855-5629FB230D49}" type="pres">
      <dgm:prSet presAssocID="{1D1851AD-AA65-44B8-B66E-D23F9430A356}" presName="level3hierChild" presStyleCnt="0"/>
      <dgm:spPr/>
    </dgm:pt>
    <dgm:pt modelId="{0E4CF92D-3B59-4A66-9065-F781D38BD115}" type="pres">
      <dgm:prSet presAssocID="{B7BC26F1-EA72-402C-8CDC-A19A3769DE86}" presName="conn2-1" presStyleLbl="parChTrans1D3" presStyleIdx="2" presStyleCnt="9"/>
      <dgm:spPr/>
    </dgm:pt>
    <dgm:pt modelId="{598109DE-65EA-47D5-99BD-1D9637D64F6A}" type="pres">
      <dgm:prSet presAssocID="{B7BC26F1-EA72-402C-8CDC-A19A3769DE86}" presName="connTx" presStyleLbl="parChTrans1D3" presStyleIdx="2" presStyleCnt="9"/>
      <dgm:spPr/>
    </dgm:pt>
    <dgm:pt modelId="{CF945E2A-B546-42DE-93D8-EF67EB4D45F0}" type="pres">
      <dgm:prSet presAssocID="{6F88FF02-FAAA-4740-B986-8BF6A2DEF3A7}" presName="root2" presStyleCnt="0"/>
      <dgm:spPr/>
    </dgm:pt>
    <dgm:pt modelId="{5176462F-12C7-4669-B9FF-9BE34A6527F8}" type="pres">
      <dgm:prSet presAssocID="{6F88FF02-FAAA-4740-B986-8BF6A2DEF3A7}" presName="LevelTwoTextNode" presStyleLbl="node3" presStyleIdx="2" presStyleCnt="9">
        <dgm:presLayoutVars>
          <dgm:chPref val="3"/>
        </dgm:presLayoutVars>
      </dgm:prSet>
      <dgm:spPr/>
    </dgm:pt>
    <dgm:pt modelId="{00934A86-5853-429A-8B9B-F948B6490837}" type="pres">
      <dgm:prSet presAssocID="{6F88FF02-FAAA-4740-B986-8BF6A2DEF3A7}" presName="level3hierChild" presStyleCnt="0"/>
      <dgm:spPr/>
    </dgm:pt>
    <dgm:pt modelId="{9B228FDA-C6B7-424F-9E83-75583156A3C2}" type="pres">
      <dgm:prSet presAssocID="{657CB308-8B1C-4972-B6C0-30B2787128DE}" presName="conn2-1" presStyleLbl="parChTrans1D2" presStyleIdx="1" presStyleCnt="5"/>
      <dgm:spPr/>
    </dgm:pt>
    <dgm:pt modelId="{72EB62D2-2AA5-4610-8E73-639290895D64}" type="pres">
      <dgm:prSet presAssocID="{657CB308-8B1C-4972-B6C0-30B2787128DE}" presName="connTx" presStyleLbl="parChTrans1D2" presStyleIdx="1" presStyleCnt="5"/>
      <dgm:spPr/>
    </dgm:pt>
    <dgm:pt modelId="{5AF40440-08BF-40D7-B251-504DD18CAD1C}" type="pres">
      <dgm:prSet presAssocID="{CD29EE78-4FB1-4EC0-87A8-0C6E2E26C3E7}" presName="root2" presStyleCnt="0"/>
      <dgm:spPr/>
    </dgm:pt>
    <dgm:pt modelId="{48A82EC8-99AA-4AE6-82A1-DE45325154A3}" type="pres">
      <dgm:prSet presAssocID="{CD29EE78-4FB1-4EC0-87A8-0C6E2E26C3E7}" presName="LevelTwoTextNode" presStyleLbl="node2" presStyleIdx="1" presStyleCnt="5">
        <dgm:presLayoutVars>
          <dgm:chPref val="3"/>
        </dgm:presLayoutVars>
      </dgm:prSet>
      <dgm:spPr/>
    </dgm:pt>
    <dgm:pt modelId="{D7EA263F-81EF-4302-A7E9-8FEFFC6FEE3F}" type="pres">
      <dgm:prSet presAssocID="{CD29EE78-4FB1-4EC0-87A8-0C6E2E26C3E7}" presName="level3hierChild" presStyleCnt="0"/>
      <dgm:spPr/>
    </dgm:pt>
    <dgm:pt modelId="{3957A88A-04F5-41E1-A49B-8CED954C393C}" type="pres">
      <dgm:prSet presAssocID="{78F5B687-2D1B-4BB4-A632-3DCA4B849F25}" presName="conn2-1" presStyleLbl="parChTrans1D3" presStyleIdx="3" presStyleCnt="9"/>
      <dgm:spPr/>
    </dgm:pt>
    <dgm:pt modelId="{55AD70D9-19D0-4684-ADB4-F5C9B8AF625B}" type="pres">
      <dgm:prSet presAssocID="{78F5B687-2D1B-4BB4-A632-3DCA4B849F25}" presName="connTx" presStyleLbl="parChTrans1D3" presStyleIdx="3" presStyleCnt="9"/>
      <dgm:spPr/>
    </dgm:pt>
    <dgm:pt modelId="{FB798374-FCAA-43F2-8E89-D3DB509C3A2C}" type="pres">
      <dgm:prSet presAssocID="{A55F7FDF-8C4A-4FDA-9BB3-DEAF35A4C904}" presName="root2" presStyleCnt="0"/>
      <dgm:spPr/>
    </dgm:pt>
    <dgm:pt modelId="{0D1BEF3C-C124-4E68-B917-604FA979B0B9}" type="pres">
      <dgm:prSet presAssocID="{A55F7FDF-8C4A-4FDA-9BB3-DEAF35A4C904}" presName="LevelTwoTextNode" presStyleLbl="node3" presStyleIdx="3" presStyleCnt="9">
        <dgm:presLayoutVars>
          <dgm:chPref val="3"/>
        </dgm:presLayoutVars>
      </dgm:prSet>
      <dgm:spPr/>
    </dgm:pt>
    <dgm:pt modelId="{7F84BC81-B84C-4969-988F-30A5141D36EC}" type="pres">
      <dgm:prSet presAssocID="{A55F7FDF-8C4A-4FDA-9BB3-DEAF35A4C904}" presName="level3hierChild" presStyleCnt="0"/>
      <dgm:spPr/>
    </dgm:pt>
    <dgm:pt modelId="{51508BBA-51E0-44C3-A40D-D580CDAC5AD0}" type="pres">
      <dgm:prSet presAssocID="{082D77BA-25BF-42C7-A935-4AF6A63AE294}" presName="conn2-1" presStyleLbl="parChTrans1D2" presStyleIdx="2" presStyleCnt="5"/>
      <dgm:spPr/>
    </dgm:pt>
    <dgm:pt modelId="{C30B74AF-D461-432C-9ED3-72222EE10F34}" type="pres">
      <dgm:prSet presAssocID="{082D77BA-25BF-42C7-A935-4AF6A63AE294}" presName="connTx" presStyleLbl="parChTrans1D2" presStyleIdx="2" presStyleCnt="5"/>
      <dgm:spPr/>
    </dgm:pt>
    <dgm:pt modelId="{5A1FA55B-CA35-42CA-A5DE-7DE112EB0995}" type="pres">
      <dgm:prSet presAssocID="{70C58C65-EB15-42BA-AB3D-FBE79F8521E2}" presName="root2" presStyleCnt="0"/>
      <dgm:spPr/>
    </dgm:pt>
    <dgm:pt modelId="{E3E5D408-F669-4544-9F2A-1D1B67FCFBEE}" type="pres">
      <dgm:prSet presAssocID="{70C58C65-EB15-42BA-AB3D-FBE79F8521E2}" presName="LevelTwoTextNode" presStyleLbl="node2" presStyleIdx="2" presStyleCnt="5">
        <dgm:presLayoutVars>
          <dgm:chPref val="3"/>
        </dgm:presLayoutVars>
      </dgm:prSet>
      <dgm:spPr/>
    </dgm:pt>
    <dgm:pt modelId="{2EBBA758-8E92-4334-AE12-9B56BD37E083}" type="pres">
      <dgm:prSet presAssocID="{70C58C65-EB15-42BA-AB3D-FBE79F8521E2}" presName="level3hierChild" presStyleCnt="0"/>
      <dgm:spPr/>
    </dgm:pt>
    <dgm:pt modelId="{8E763FAB-E58E-408A-A991-E8983524A63C}" type="pres">
      <dgm:prSet presAssocID="{93C72924-4EBB-41C4-A0D2-47B2CEEDD135}" presName="conn2-1" presStyleLbl="parChTrans1D3" presStyleIdx="4" presStyleCnt="9"/>
      <dgm:spPr/>
    </dgm:pt>
    <dgm:pt modelId="{014D48E4-0A52-474D-A8BD-24F4401E2BE1}" type="pres">
      <dgm:prSet presAssocID="{93C72924-4EBB-41C4-A0D2-47B2CEEDD135}" presName="connTx" presStyleLbl="parChTrans1D3" presStyleIdx="4" presStyleCnt="9"/>
      <dgm:spPr/>
    </dgm:pt>
    <dgm:pt modelId="{2CE70887-FDC1-4D81-B330-B2021B965A4B}" type="pres">
      <dgm:prSet presAssocID="{36D5F601-06B8-4E3F-9919-0E4071836468}" presName="root2" presStyleCnt="0"/>
      <dgm:spPr/>
    </dgm:pt>
    <dgm:pt modelId="{77C2D65C-03A0-4420-90E4-A37527D722C0}" type="pres">
      <dgm:prSet presAssocID="{36D5F601-06B8-4E3F-9919-0E4071836468}" presName="LevelTwoTextNode" presStyleLbl="node3" presStyleIdx="4" presStyleCnt="9">
        <dgm:presLayoutVars>
          <dgm:chPref val="3"/>
        </dgm:presLayoutVars>
      </dgm:prSet>
      <dgm:spPr/>
    </dgm:pt>
    <dgm:pt modelId="{922CC509-0A25-41B5-B750-4D4524E70B08}" type="pres">
      <dgm:prSet presAssocID="{36D5F601-06B8-4E3F-9919-0E4071836468}" presName="level3hierChild" presStyleCnt="0"/>
      <dgm:spPr/>
    </dgm:pt>
    <dgm:pt modelId="{FFF20EEC-F4DE-417B-8AA4-2F07FCF212AA}" type="pres">
      <dgm:prSet presAssocID="{4B1F7FEE-1F70-4478-9D56-643B7883AACD}" presName="conn2-1" presStyleLbl="parChTrans1D2" presStyleIdx="3" presStyleCnt="5"/>
      <dgm:spPr/>
    </dgm:pt>
    <dgm:pt modelId="{70D90C7B-1425-41CA-852E-5417F0D48878}" type="pres">
      <dgm:prSet presAssocID="{4B1F7FEE-1F70-4478-9D56-643B7883AACD}" presName="connTx" presStyleLbl="parChTrans1D2" presStyleIdx="3" presStyleCnt="5"/>
      <dgm:spPr/>
    </dgm:pt>
    <dgm:pt modelId="{8FA46767-8F57-4344-A7D6-0E68AD0FD55D}" type="pres">
      <dgm:prSet presAssocID="{17D33DCB-0401-4E7A-A421-B1BCD1D41A44}" presName="root2" presStyleCnt="0"/>
      <dgm:spPr/>
    </dgm:pt>
    <dgm:pt modelId="{D95EC39F-4AFB-4058-A37A-05E75D51E6E0}" type="pres">
      <dgm:prSet presAssocID="{17D33DCB-0401-4E7A-A421-B1BCD1D41A44}" presName="LevelTwoTextNode" presStyleLbl="node2" presStyleIdx="3" presStyleCnt="5">
        <dgm:presLayoutVars>
          <dgm:chPref val="3"/>
        </dgm:presLayoutVars>
      </dgm:prSet>
      <dgm:spPr/>
    </dgm:pt>
    <dgm:pt modelId="{61BEC1F1-6DCB-44B9-B59C-8A3BB0C609EE}" type="pres">
      <dgm:prSet presAssocID="{17D33DCB-0401-4E7A-A421-B1BCD1D41A44}" presName="level3hierChild" presStyleCnt="0"/>
      <dgm:spPr/>
    </dgm:pt>
    <dgm:pt modelId="{B659F834-2F96-419C-BA5D-5A46F6F0D89A}" type="pres">
      <dgm:prSet presAssocID="{8DFCE54E-137E-4BDB-909D-24F37935FB13}" presName="conn2-1" presStyleLbl="parChTrans1D3" presStyleIdx="5" presStyleCnt="9"/>
      <dgm:spPr/>
    </dgm:pt>
    <dgm:pt modelId="{44B8ABCF-3582-4700-B4C6-B881DA6EC2EA}" type="pres">
      <dgm:prSet presAssocID="{8DFCE54E-137E-4BDB-909D-24F37935FB13}" presName="connTx" presStyleLbl="parChTrans1D3" presStyleIdx="5" presStyleCnt="9"/>
      <dgm:spPr/>
    </dgm:pt>
    <dgm:pt modelId="{5253E4C3-9FC4-41C5-B1AE-4665DE6E8F9B}" type="pres">
      <dgm:prSet presAssocID="{EE10EBBF-D37C-4B63-8024-F31E9C4EA2CF}" presName="root2" presStyleCnt="0"/>
      <dgm:spPr/>
    </dgm:pt>
    <dgm:pt modelId="{3E9C3B3E-CE8E-4CC9-8485-39E334CEED9E}" type="pres">
      <dgm:prSet presAssocID="{EE10EBBF-D37C-4B63-8024-F31E9C4EA2CF}" presName="LevelTwoTextNode" presStyleLbl="node3" presStyleIdx="5" presStyleCnt="9">
        <dgm:presLayoutVars>
          <dgm:chPref val="3"/>
        </dgm:presLayoutVars>
      </dgm:prSet>
      <dgm:spPr/>
    </dgm:pt>
    <dgm:pt modelId="{58C46E25-534A-48EC-B1E2-2422A7D3D203}" type="pres">
      <dgm:prSet presAssocID="{EE10EBBF-D37C-4B63-8024-F31E9C4EA2CF}" presName="level3hierChild" presStyleCnt="0"/>
      <dgm:spPr/>
    </dgm:pt>
    <dgm:pt modelId="{48583C51-CB2A-460E-9908-714234F90A3E}" type="pres">
      <dgm:prSet presAssocID="{A68381BB-1136-40C8-A5BD-DEAAD37CC304}" presName="conn2-1" presStyleLbl="parChTrans1D3" presStyleIdx="6" presStyleCnt="9"/>
      <dgm:spPr/>
    </dgm:pt>
    <dgm:pt modelId="{63E6B5C0-C43D-4A89-B2F0-A455CBC4D1A0}" type="pres">
      <dgm:prSet presAssocID="{A68381BB-1136-40C8-A5BD-DEAAD37CC304}" presName="connTx" presStyleLbl="parChTrans1D3" presStyleIdx="6" presStyleCnt="9"/>
      <dgm:spPr/>
    </dgm:pt>
    <dgm:pt modelId="{1275009F-346B-4C65-8EC3-05F4F23B9841}" type="pres">
      <dgm:prSet presAssocID="{E014B248-6A58-49DE-A318-BE8719044143}" presName="root2" presStyleCnt="0"/>
      <dgm:spPr/>
    </dgm:pt>
    <dgm:pt modelId="{91CC5E24-CBCD-463F-9B00-D52E12AC6807}" type="pres">
      <dgm:prSet presAssocID="{E014B248-6A58-49DE-A318-BE8719044143}" presName="LevelTwoTextNode" presStyleLbl="node3" presStyleIdx="6" presStyleCnt="9">
        <dgm:presLayoutVars>
          <dgm:chPref val="3"/>
        </dgm:presLayoutVars>
      </dgm:prSet>
      <dgm:spPr/>
    </dgm:pt>
    <dgm:pt modelId="{F6A60A56-BDED-4AB4-B0C9-786A154E8B86}" type="pres">
      <dgm:prSet presAssocID="{E014B248-6A58-49DE-A318-BE8719044143}" presName="level3hierChild" presStyleCnt="0"/>
      <dgm:spPr/>
    </dgm:pt>
    <dgm:pt modelId="{9F33BD34-ED79-40D7-A8E7-404E993743B5}" type="pres">
      <dgm:prSet presAssocID="{69154F04-042F-4F88-B825-5B4CB3C77D7E}" presName="conn2-1" presStyleLbl="parChTrans1D3" presStyleIdx="7" presStyleCnt="9"/>
      <dgm:spPr/>
    </dgm:pt>
    <dgm:pt modelId="{07263DAD-77A8-4278-A4C6-6B8DE08203AF}" type="pres">
      <dgm:prSet presAssocID="{69154F04-042F-4F88-B825-5B4CB3C77D7E}" presName="connTx" presStyleLbl="parChTrans1D3" presStyleIdx="7" presStyleCnt="9"/>
      <dgm:spPr/>
    </dgm:pt>
    <dgm:pt modelId="{A19CEE5E-4B02-4D7D-84EA-4C73157CA49F}" type="pres">
      <dgm:prSet presAssocID="{0E5FC836-BDDB-4AE0-A06E-B61D56420EAB}" presName="root2" presStyleCnt="0"/>
      <dgm:spPr/>
    </dgm:pt>
    <dgm:pt modelId="{651E03CC-5C9B-4878-B197-CC5D8363DD70}" type="pres">
      <dgm:prSet presAssocID="{0E5FC836-BDDB-4AE0-A06E-B61D56420EAB}" presName="LevelTwoTextNode" presStyleLbl="node3" presStyleIdx="7" presStyleCnt="9">
        <dgm:presLayoutVars>
          <dgm:chPref val="3"/>
        </dgm:presLayoutVars>
      </dgm:prSet>
      <dgm:spPr/>
    </dgm:pt>
    <dgm:pt modelId="{A6B64C24-9DA4-4800-B4AB-F5472FEF3BB9}" type="pres">
      <dgm:prSet presAssocID="{0E5FC836-BDDB-4AE0-A06E-B61D56420EAB}" presName="level3hierChild" presStyleCnt="0"/>
      <dgm:spPr/>
    </dgm:pt>
    <dgm:pt modelId="{60B4CD58-12A3-45A6-8559-22648FE023ED}" type="pres">
      <dgm:prSet presAssocID="{82F48643-38C9-4751-B19A-AEA62434AF92}" presName="conn2-1" presStyleLbl="parChTrans1D2" presStyleIdx="4" presStyleCnt="5"/>
      <dgm:spPr/>
    </dgm:pt>
    <dgm:pt modelId="{8D00D2FB-39A8-437E-984F-0E3F9C990B05}" type="pres">
      <dgm:prSet presAssocID="{82F48643-38C9-4751-B19A-AEA62434AF92}" presName="connTx" presStyleLbl="parChTrans1D2" presStyleIdx="4" presStyleCnt="5"/>
      <dgm:spPr/>
    </dgm:pt>
    <dgm:pt modelId="{6A35361F-20A5-433A-A9D3-8AB55035A13B}" type="pres">
      <dgm:prSet presAssocID="{D3312078-38B9-41EB-8C1E-C19644220752}" presName="root2" presStyleCnt="0"/>
      <dgm:spPr/>
    </dgm:pt>
    <dgm:pt modelId="{299F546D-E4A3-438E-9EA3-1D89FFC2C48C}" type="pres">
      <dgm:prSet presAssocID="{D3312078-38B9-41EB-8C1E-C19644220752}" presName="LevelTwoTextNode" presStyleLbl="node2" presStyleIdx="4" presStyleCnt="5">
        <dgm:presLayoutVars>
          <dgm:chPref val="3"/>
        </dgm:presLayoutVars>
      </dgm:prSet>
      <dgm:spPr/>
    </dgm:pt>
    <dgm:pt modelId="{449513F0-01A6-44EA-AF36-16BAE65C6BD1}" type="pres">
      <dgm:prSet presAssocID="{D3312078-38B9-41EB-8C1E-C19644220752}" presName="level3hierChild" presStyleCnt="0"/>
      <dgm:spPr/>
    </dgm:pt>
    <dgm:pt modelId="{7991CFEC-575B-441F-BC23-FF480BEC4D41}" type="pres">
      <dgm:prSet presAssocID="{AA9D6872-411A-4356-9F7B-8B0A397446E5}" presName="conn2-1" presStyleLbl="parChTrans1D3" presStyleIdx="8" presStyleCnt="9"/>
      <dgm:spPr/>
    </dgm:pt>
    <dgm:pt modelId="{8AE24331-ED00-4CD5-ABF2-99D947D4C906}" type="pres">
      <dgm:prSet presAssocID="{AA9D6872-411A-4356-9F7B-8B0A397446E5}" presName="connTx" presStyleLbl="parChTrans1D3" presStyleIdx="8" presStyleCnt="9"/>
      <dgm:spPr/>
    </dgm:pt>
    <dgm:pt modelId="{D0352388-57E9-4634-9E98-6A3E09B16D0F}" type="pres">
      <dgm:prSet presAssocID="{2CADC161-6E35-4B78-90ED-2BCC64FF363E}" presName="root2" presStyleCnt="0"/>
      <dgm:spPr/>
    </dgm:pt>
    <dgm:pt modelId="{38E2C054-E37A-47F8-A23A-F36C5C9F7092}" type="pres">
      <dgm:prSet presAssocID="{2CADC161-6E35-4B78-90ED-2BCC64FF363E}" presName="LevelTwoTextNode" presStyleLbl="node3" presStyleIdx="8" presStyleCnt="9">
        <dgm:presLayoutVars>
          <dgm:chPref val="3"/>
        </dgm:presLayoutVars>
      </dgm:prSet>
      <dgm:spPr/>
    </dgm:pt>
    <dgm:pt modelId="{F79DAA05-2861-4F5C-9393-8FF2F1E01181}" type="pres">
      <dgm:prSet presAssocID="{2CADC161-6E35-4B78-90ED-2BCC64FF363E}" presName="level3hierChild" presStyleCnt="0"/>
      <dgm:spPr/>
    </dgm:pt>
  </dgm:ptLst>
  <dgm:cxnLst>
    <dgm:cxn modelId="{7E7A4B1B-EC07-4F5F-A963-4FBE22F32032}" type="presOf" srcId="{69154F04-042F-4F88-B825-5B4CB3C77D7E}" destId="{07263DAD-77A8-4278-A4C6-6B8DE08203AF}" srcOrd="1" destOrd="0" presId="urn:microsoft.com/office/officeart/2008/layout/HorizontalMultiLevelHierarchy"/>
    <dgm:cxn modelId="{94937C21-6655-4597-A1BD-22DD59C506ED}" srcId="{D1E2EFE5-BBDE-4B0A-95B2-A425F3EC9330}" destId="{70C58C65-EB15-42BA-AB3D-FBE79F8521E2}" srcOrd="2" destOrd="0" parTransId="{082D77BA-25BF-42C7-A935-4AF6A63AE294}" sibTransId="{58884970-40DD-4B28-BC5D-A6FA9C63A498}"/>
    <dgm:cxn modelId="{6A951624-19CC-476A-9C77-067B74B612A4}" type="presOf" srcId="{EE10EBBF-D37C-4B63-8024-F31E9C4EA2CF}" destId="{3E9C3B3E-CE8E-4CC9-8485-39E334CEED9E}" srcOrd="0" destOrd="0" presId="urn:microsoft.com/office/officeart/2008/layout/HorizontalMultiLevelHierarchy"/>
    <dgm:cxn modelId="{ED184C2A-F597-42DD-90AA-D51CE258202F}" type="presOf" srcId="{AA9D6872-411A-4356-9F7B-8B0A397446E5}" destId="{7991CFEC-575B-441F-BC23-FF480BEC4D41}" srcOrd="0" destOrd="0" presId="urn:microsoft.com/office/officeart/2008/layout/HorizontalMultiLevelHierarchy"/>
    <dgm:cxn modelId="{8F52592A-2FCC-407E-90ED-B1C8B4E5E6CE}" type="presOf" srcId="{B7BC26F1-EA72-402C-8CDC-A19A3769DE86}" destId="{598109DE-65EA-47D5-99BD-1D9637D64F6A}" srcOrd="1" destOrd="0" presId="urn:microsoft.com/office/officeart/2008/layout/HorizontalMultiLevelHierarchy"/>
    <dgm:cxn modelId="{7B9EF22D-75FE-46EF-9828-11F3FEC5576B}" type="presOf" srcId="{A68381BB-1136-40C8-A5BD-DEAAD37CC304}" destId="{63E6B5C0-C43D-4A89-B2F0-A455CBC4D1A0}" srcOrd="1" destOrd="0" presId="urn:microsoft.com/office/officeart/2008/layout/HorizontalMultiLevelHierarchy"/>
    <dgm:cxn modelId="{9019732F-B98C-4884-9100-60BCA23262DB}" srcId="{D8350734-B057-42B0-BA96-B5AD4BFDA04D}" destId="{6F88FF02-FAAA-4740-B986-8BF6A2DEF3A7}" srcOrd="2" destOrd="0" parTransId="{B7BC26F1-EA72-402C-8CDC-A19A3769DE86}" sibTransId="{D551C9AD-9F9C-48FD-8289-A9C7782A8B1D}"/>
    <dgm:cxn modelId="{CAF2ED33-0696-4D95-810F-5C01D5D17AF8}" type="presOf" srcId="{36D5F601-06B8-4E3F-9919-0E4071836468}" destId="{77C2D65C-03A0-4420-90E4-A37527D722C0}" srcOrd="0" destOrd="0" presId="urn:microsoft.com/office/officeart/2008/layout/HorizontalMultiLevelHierarchy"/>
    <dgm:cxn modelId="{0988E934-D393-4595-BC0F-8C359E3CF650}" type="presOf" srcId="{1D1851AD-AA65-44B8-B66E-D23F9430A356}" destId="{580EA0CD-644E-4FBB-AD18-261ED525F51D}" srcOrd="0" destOrd="0" presId="urn:microsoft.com/office/officeart/2008/layout/HorizontalMultiLevelHierarchy"/>
    <dgm:cxn modelId="{23ECBD3A-64B1-4739-865F-C50B23A0F586}" type="presOf" srcId="{78F5B687-2D1B-4BB4-A632-3DCA4B849F25}" destId="{55AD70D9-19D0-4684-ADB4-F5C9B8AF625B}" srcOrd="1" destOrd="0" presId="urn:microsoft.com/office/officeart/2008/layout/HorizontalMultiLevelHierarchy"/>
    <dgm:cxn modelId="{B6FBBD3D-6C63-4273-9185-D6079D4E15F3}" type="presOf" srcId="{70C58C65-EB15-42BA-AB3D-FBE79F8521E2}" destId="{E3E5D408-F669-4544-9F2A-1D1B67FCFBEE}" srcOrd="0" destOrd="0" presId="urn:microsoft.com/office/officeart/2008/layout/HorizontalMultiLevelHierarchy"/>
    <dgm:cxn modelId="{F150D73E-AC28-4024-A78D-44DD804BE1B2}" type="presOf" srcId="{4B1F7FEE-1F70-4478-9D56-643B7883AACD}" destId="{70D90C7B-1425-41CA-852E-5417F0D48878}" srcOrd="1" destOrd="0" presId="urn:microsoft.com/office/officeart/2008/layout/HorizontalMultiLevelHierarchy"/>
    <dgm:cxn modelId="{9465335C-80B2-4CE1-B1FD-9DAAED173060}" type="presOf" srcId="{E014B248-6A58-49DE-A318-BE8719044143}" destId="{91CC5E24-CBCD-463F-9B00-D52E12AC6807}" srcOrd="0" destOrd="0" presId="urn:microsoft.com/office/officeart/2008/layout/HorizontalMultiLevelHierarchy"/>
    <dgm:cxn modelId="{F96E5B61-BF6B-4627-B5C2-AF79A5E8ABAF}" srcId="{D3312078-38B9-41EB-8C1E-C19644220752}" destId="{2CADC161-6E35-4B78-90ED-2BCC64FF363E}" srcOrd="0" destOrd="0" parTransId="{AA9D6872-411A-4356-9F7B-8B0A397446E5}" sibTransId="{0EFF1187-AAC7-49B7-9960-7D4469065115}"/>
    <dgm:cxn modelId="{31719865-2961-4F0F-8B3D-689562F6A461}" srcId="{70C58C65-EB15-42BA-AB3D-FBE79F8521E2}" destId="{36D5F601-06B8-4E3F-9919-0E4071836468}" srcOrd="0" destOrd="0" parTransId="{93C72924-4EBB-41C4-A0D2-47B2CEEDD135}" sibTransId="{4EC8DD76-6FD3-4DF8-AB2E-AAFC45597C9B}"/>
    <dgm:cxn modelId="{75264167-836D-48DF-907D-9482A8FDECD1}" type="presOf" srcId="{6F88FF02-FAAA-4740-B986-8BF6A2DEF3A7}" destId="{5176462F-12C7-4669-B9FF-9BE34A6527F8}" srcOrd="0" destOrd="0" presId="urn:microsoft.com/office/officeart/2008/layout/HorizontalMultiLevelHierarchy"/>
    <dgm:cxn modelId="{3B434347-79F6-4C5E-AA13-27F63963342E}" srcId="{D1E2EFE5-BBDE-4B0A-95B2-A425F3EC9330}" destId="{CD29EE78-4FB1-4EC0-87A8-0C6E2E26C3E7}" srcOrd="1" destOrd="0" parTransId="{657CB308-8B1C-4972-B6C0-30B2787128DE}" sibTransId="{DD01ACEA-F883-40B8-ABD2-BAB8BFF58AA2}"/>
    <dgm:cxn modelId="{A193376C-E683-4AB3-A4BE-FE5ED5FE2AE8}" type="presOf" srcId="{A7E60A8E-56AA-4DA9-AA9E-0F1EFDBECC6B}" destId="{B1ED0B2E-25FA-4436-A0EF-828D515F7D03}" srcOrd="1" destOrd="0" presId="urn:microsoft.com/office/officeart/2008/layout/HorizontalMultiLevelHierarchy"/>
    <dgm:cxn modelId="{0E28384E-A4A9-473C-B2DA-EA95BCB6C390}" type="presOf" srcId="{082D77BA-25BF-42C7-A935-4AF6A63AE294}" destId="{C30B74AF-D461-432C-9ED3-72222EE10F34}" srcOrd="1" destOrd="0" presId="urn:microsoft.com/office/officeart/2008/layout/HorizontalMultiLevelHierarchy"/>
    <dgm:cxn modelId="{2172694F-767D-4E73-8F79-2D193F1D8B2F}" type="presOf" srcId="{D1E2EFE5-BBDE-4B0A-95B2-A425F3EC9330}" destId="{A218B0CE-CEA2-418D-AE35-F44CBAE0D616}" srcOrd="0" destOrd="0" presId="urn:microsoft.com/office/officeart/2008/layout/HorizontalMultiLevelHierarchy"/>
    <dgm:cxn modelId="{7454726F-A5DD-4D7C-84ED-C8479975EEFE}" type="presOf" srcId="{C3A59F88-CB27-46B0-BEA8-3C8928CD5516}" destId="{D8F86A08-DA11-4F42-B08B-6194EC6683CD}" srcOrd="1" destOrd="0" presId="urn:microsoft.com/office/officeart/2008/layout/HorizontalMultiLevelHierarchy"/>
    <dgm:cxn modelId="{26192370-809C-473C-81A0-6875EAC8D6AD}" srcId="{D8350734-B057-42B0-BA96-B5AD4BFDA04D}" destId="{C7B7E540-8F7A-43B9-85DF-3743FF0B13EC}" srcOrd="0" destOrd="0" parTransId="{A7E60A8E-56AA-4DA9-AA9E-0F1EFDBECC6B}" sibTransId="{F561D176-6734-4CD6-9822-6A9A959BF8A5}"/>
    <dgm:cxn modelId="{6A360172-E50A-4C39-AE07-872DCAD81D02}" type="presOf" srcId="{82F48643-38C9-4751-B19A-AEA62434AF92}" destId="{8D00D2FB-39A8-437E-984F-0E3F9C990B05}" srcOrd="1" destOrd="0" presId="urn:microsoft.com/office/officeart/2008/layout/HorizontalMultiLevelHierarchy"/>
    <dgm:cxn modelId="{A5069555-9963-4FB5-8987-881BE343B229}" type="presOf" srcId="{78F5B687-2D1B-4BB4-A632-3DCA4B849F25}" destId="{3957A88A-04F5-41E1-A49B-8CED954C393C}" srcOrd="0" destOrd="0" presId="urn:microsoft.com/office/officeart/2008/layout/HorizontalMultiLevelHierarchy"/>
    <dgm:cxn modelId="{E8F0E355-4CD7-4E49-A934-ACF075AE0E13}" type="presOf" srcId="{69154F04-042F-4F88-B825-5B4CB3C77D7E}" destId="{9F33BD34-ED79-40D7-A8E7-404E993743B5}" srcOrd="0" destOrd="0" presId="urn:microsoft.com/office/officeart/2008/layout/HorizontalMultiLevelHierarchy"/>
    <dgm:cxn modelId="{2F1B6377-7AE4-47B1-9E0F-0EBB72B925B5}" type="presOf" srcId="{A68381BB-1136-40C8-A5BD-DEAAD37CC304}" destId="{48583C51-CB2A-460E-9908-714234F90A3E}" srcOrd="0" destOrd="0" presId="urn:microsoft.com/office/officeart/2008/layout/HorizontalMultiLevelHierarchy"/>
    <dgm:cxn modelId="{CB6EC083-A7B5-40D0-8518-CB082AD5C9AC}" type="presOf" srcId="{B4CE814F-E5BE-4CEA-AA32-ECC75BB5D051}" destId="{D32B97A0-DB85-442A-815B-DA4FB2F27201}" srcOrd="1" destOrd="0" presId="urn:microsoft.com/office/officeart/2008/layout/HorizontalMultiLevelHierarchy"/>
    <dgm:cxn modelId="{DED69B89-9839-44AC-A647-67339C1EB7B1}" type="presOf" srcId="{657CB308-8B1C-4972-B6C0-30B2787128DE}" destId="{9B228FDA-C6B7-424F-9E83-75583156A3C2}" srcOrd="0" destOrd="0" presId="urn:microsoft.com/office/officeart/2008/layout/HorizontalMultiLevelHierarchy"/>
    <dgm:cxn modelId="{254C8C93-E3B8-40DA-8A71-20F13FA61584}" srcId="{D1E2EFE5-BBDE-4B0A-95B2-A425F3EC9330}" destId="{D8350734-B057-42B0-BA96-B5AD4BFDA04D}" srcOrd="0" destOrd="0" parTransId="{C3A59F88-CB27-46B0-BEA8-3C8928CD5516}" sibTransId="{83378F22-BFBE-4A78-9E69-7C5A983A9397}"/>
    <dgm:cxn modelId="{1A0C9996-F37D-4222-9E85-ACB657869B28}" srcId="{D1E2EFE5-BBDE-4B0A-95B2-A425F3EC9330}" destId="{17D33DCB-0401-4E7A-A421-B1BCD1D41A44}" srcOrd="3" destOrd="0" parTransId="{4B1F7FEE-1F70-4478-9D56-643B7883AACD}" sibTransId="{44E51CDA-6B49-40AD-9D80-F96A6638ADDB}"/>
    <dgm:cxn modelId="{2CCD719B-5182-4F67-B8D3-29DA8B1B4CDE}" type="presOf" srcId="{8DFCE54E-137E-4BDB-909D-24F37935FB13}" destId="{B659F834-2F96-419C-BA5D-5A46F6F0D89A}" srcOrd="0" destOrd="0" presId="urn:microsoft.com/office/officeart/2008/layout/HorizontalMultiLevelHierarchy"/>
    <dgm:cxn modelId="{D774F3A3-2BCF-4A98-B998-B8F5A5F2A350}" type="presOf" srcId="{BE9DB4B6-83FE-4860-BAB6-F4B6548554CE}" destId="{4901C556-6B1E-45EB-AAF1-4BC14902F023}" srcOrd="0" destOrd="0" presId="urn:microsoft.com/office/officeart/2008/layout/HorizontalMultiLevelHierarchy"/>
    <dgm:cxn modelId="{F04567A7-DA52-440D-ABF0-9129A5DEE7F5}" type="presOf" srcId="{A7E60A8E-56AA-4DA9-AA9E-0F1EFDBECC6B}" destId="{1245AC79-C4AC-4BE0-B060-93A86D3CFB39}" srcOrd="0" destOrd="0" presId="urn:microsoft.com/office/officeart/2008/layout/HorizontalMultiLevelHierarchy"/>
    <dgm:cxn modelId="{8397C3A8-B15C-4A4D-B6F4-D10AC1A840F0}" type="presOf" srcId="{A55F7FDF-8C4A-4FDA-9BB3-DEAF35A4C904}" destId="{0D1BEF3C-C124-4E68-B917-604FA979B0B9}" srcOrd="0" destOrd="0" presId="urn:microsoft.com/office/officeart/2008/layout/HorizontalMultiLevelHierarchy"/>
    <dgm:cxn modelId="{844DB9AB-5F67-4DBE-A78B-4B8D4398394F}" srcId="{17D33DCB-0401-4E7A-A421-B1BCD1D41A44}" destId="{0E5FC836-BDDB-4AE0-A06E-B61D56420EAB}" srcOrd="2" destOrd="0" parTransId="{69154F04-042F-4F88-B825-5B4CB3C77D7E}" sibTransId="{4361A56C-4E11-4207-ADC0-C52ED3B59C37}"/>
    <dgm:cxn modelId="{A99A90AF-5030-41A8-8957-6859BAF42C6A}" type="presOf" srcId="{17D33DCB-0401-4E7A-A421-B1BCD1D41A44}" destId="{D95EC39F-4AFB-4058-A37A-05E75D51E6E0}" srcOrd="0" destOrd="0" presId="urn:microsoft.com/office/officeart/2008/layout/HorizontalMultiLevelHierarchy"/>
    <dgm:cxn modelId="{A1C422B0-3D9D-432D-AB5E-3FA75E7619BD}" type="presOf" srcId="{B7BC26F1-EA72-402C-8CDC-A19A3769DE86}" destId="{0E4CF92D-3B59-4A66-9065-F781D38BD115}" srcOrd="0" destOrd="0" presId="urn:microsoft.com/office/officeart/2008/layout/HorizontalMultiLevelHierarchy"/>
    <dgm:cxn modelId="{40EBB0B1-5C78-43D1-869B-653C4F533718}" srcId="{17D33DCB-0401-4E7A-A421-B1BCD1D41A44}" destId="{E014B248-6A58-49DE-A318-BE8719044143}" srcOrd="1" destOrd="0" parTransId="{A68381BB-1136-40C8-A5BD-DEAAD37CC304}" sibTransId="{C0DD36D2-8C8F-41D0-B279-76EA6544F8E2}"/>
    <dgm:cxn modelId="{41CFCBB1-E1DB-4EF2-9F3F-2CEF892FE13D}" type="presOf" srcId="{93C72924-4EBB-41C4-A0D2-47B2CEEDD135}" destId="{014D48E4-0A52-474D-A8BD-24F4401E2BE1}" srcOrd="1" destOrd="0" presId="urn:microsoft.com/office/officeart/2008/layout/HorizontalMultiLevelHierarchy"/>
    <dgm:cxn modelId="{1C910CB5-2D24-44A6-A209-198D8F3BB4D6}" type="presOf" srcId="{8DFCE54E-137E-4BDB-909D-24F37935FB13}" destId="{44B8ABCF-3582-4700-B4C6-B881DA6EC2EA}" srcOrd="1" destOrd="0" presId="urn:microsoft.com/office/officeart/2008/layout/HorizontalMultiLevelHierarchy"/>
    <dgm:cxn modelId="{275189BB-3AFF-408B-AD4E-1873D61179ED}" type="presOf" srcId="{657CB308-8B1C-4972-B6C0-30B2787128DE}" destId="{72EB62D2-2AA5-4610-8E73-639290895D64}" srcOrd="1" destOrd="0" presId="urn:microsoft.com/office/officeart/2008/layout/HorizontalMultiLevelHierarchy"/>
    <dgm:cxn modelId="{13612CBC-E923-4BF4-B86F-C880EEC57570}" type="presOf" srcId="{2CADC161-6E35-4B78-90ED-2BCC64FF363E}" destId="{38E2C054-E37A-47F8-A23A-F36C5C9F7092}" srcOrd="0" destOrd="0" presId="urn:microsoft.com/office/officeart/2008/layout/HorizontalMultiLevelHierarchy"/>
    <dgm:cxn modelId="{3CD123C2-860C-4056-B590-18952DF1F694}" type="presOf" srcId="{082D77BA-25BF-42C7-A935-4AF6A63AE294}" destId="{51508BBA-51E0-44C3-A40D-D580CDAC5AD0}" srcOrd="0" destOrd="0" presId="urn:microsoft.com/office/officeart/2008/layout/HorizontalMultiLevelHierarchy"/>
    <dgm:cxn modelId="{310643C7-6389-4C1C-815A-A0C977F5396D}" type="presOf" srcId="{4B1F7FEE-1F70-4478-9D56-643B7883AACD}" destId="{FFF20EEC-F4DE-417B-8AA4-2F07FCF212AA}" srcOrd="0" destOrd="0" presId="urn:microsoft.com/office/officeart/2008/layout/HorizontalMultiLevelHierarchy"/>
    <dgm:cxn modelId="{E67617C9-59E4-4026-8074-A3F1E458BAFD}" srcId="{BE9DB4B6-83FE-4860-BAB6-F4B6548554CE}" destId="{D1E2EFE5-BBDE-4B0A-95B2-A425F3EC9330}" srcOrd="0" destOrd="0" parTransId="{B29D9980-E2E6-47F0-9558-5FD932EB5E23}" sibTransId="{00DF5E74-C133-404D-B92C-E6C162D4B3AA}"/>
    <dgm:cxn modelId="{BD3BA2CF-D404-477B-B0F9-C907FE437005}" srcId="{CD29EE78-4FB1-4EC0-87A8-0C6E2E26C3E7}" destId="{A55F7FDF-8C4A-4FDA-9BB3-DEAF35A4C904}" srcOrd="0" destOrd="0" parTransId="{78F5B687-2D1B-4BB4-A632-3DCA4B849F25}" sibTransId="{2A4C9B11-B5B2-4E97-A2D4-BC9A8AB118F3}"/>
    <dgm:cxn modelId="{7FA5BCD1-C834-4EAC-8D09-8BC5A0D6BBBE}" type="presOf" srcId="{D8350734-B057-42B0-BA96-B5AD4BFDA04D}" destId="{A1A1EF52-2E3D-45BF-87D2-8A8C7A4370B0}" srcOrd="0" destOrd="0" presId="urn:microsoft.com/office/officeart/2008/layout/HorizontalMultiLevelHierarchy"/>
    <dgm:cxn modelId="{9B3D27E1-E9F1-4AC4-A397-DFFE46C2EE00}" type="presOf" srcId="{C3A59F88-CB27-46B0-BEA8-3C8928CD5516}" destId="{0E862C32-DE0F-4FA2-9D88-EC3A81C3E4CA}" srcOrd="0" destOrd="0" presId="urn:microsoft.com/office/officeart/2008/layout/HorizontalMultiLevelHierarchy"/>
    <dgm:cxn modelId="{A6C3BAE5-2657-45DC-B2B3-1F2B9948FD5A}" type="presOf" srcId="{CD29EE78-4FB1-4EC0-87A8-0C6E2E26C3E7}" destId="{48A82EC8-99AA-4AE6-82A1-DE45325154A3}" srcOrd="0" destOrd="0" presId="urn:microsoft.com/office/officeart/2008/layout/HorizontalMultiLevelHierarchy"/>
    <dgm:cxn modelId="{49120DE7-0EFB-4524-86A9-04FCEAC52293}" type="presOf" srcId="{B4CE814F-E5BE-4CEA-AA32-ECC75BB5D051}" destId="{BE2167C8-8922-443E-A05F-9BB5D7A344A0}" srcOrd="0" destOrd="0" presId="urn:microsoft.com/office/officeart/2008/layout/HorizontalMultiLevelHierarchy"/>
    <dgm:cxn modelId="{B277C3E7-D1F3-49A5-9FE0-C2C3136E8B94}" type="presOf" srcId="{0E5FC836-BDDB-4AE0-A06E-B61D56420EAB}" destId="{651E03CC-5C9B-4878-B197-CC5D8363DD70}" srcOrd="0" destOrd="0" presId="urn:microsoft.com/office/officeart/2008/layout/HorizontalMultiLevelHierarchy"/>
    <dgm:cxn modelId="{80A6E4F2-0A68-4F6A-998A-3C6C79952FBE}" srcId="{D1E2EFE5-BBDE-4B0A-95B2-A425F3EC9330}" destId="{D3312078-38B9-41EB-8C1E-C19644220752}" srcOrd="4" destOrd="0" parTransId="{82F48643-38C9-4751-B19A-AEA62434AF92}" sibTransId="{62F5C61C-3957-43A6-B0F1-E84481497049}"/>
    <dgm:cxn modelId="{1A6AE7F3-A4D2-428B-BDE2-731797D80578}" type="presOf" srcId="{82F48643-38C9-4751-B19A-AEA62434AF92}" destId="{60B4CD58-12A3-45A6-8559-22648FE023ED}" srcOrd="0" destOrd="0" presId="urn:microsoft.com/office/officeart/2008/layout/HorizontalMultiLevelHierarchy"/>
    <dgm:cxn modelId="{19B237F4-2766-4661-85E6-393E8206E8F0}" srcId="{D8350734-B057-42B0-BA96-B5AD4BFDA04D}" destId="{1D1851AD-AA65-44B8-B66E-D23F9430A356}" srcOrd="1" destOrd="0" parTransId="{B4CE814F-E5BE-4CEA-AA32-ECC75BB5D051}" sibTransId="{6E6F9357-F5C1-4B5C-8EF6-9CC06E2FB488}"/>
    <dgm:cxn modelId="{229107F6-9ACF-4255-9F76-A831AF71A981}" type="presOf" srcId="{D3312078-38B9-41EB-8C1E-C19644220752}" destId="{299F546D-E4A3-438E-9EA3-1D89FFC2C48C}" srcOrd="0" destOrd="0" presId="urn:microsoft.com/office/officeart/2008/layout/HorizontalMultiLevelHierarchy"/>
    <dgm:cxn modelId="{F65365F9-D096-4E0B-A8EC-963A4D72F613}" type="presOf" srcId="{93C72924-4EBB-41C4-A0D2-47B2CEEDD135}" destId="{8E763FAB-E58E-408A-A991-E8983524A63C}" srcOrd="0" destOrd="0" presId="urn:microsoft.com/office/officeart/2008/layout/HorizontalMultiLevelHierarchy"/>
    <dgm:cxn modelId="{F1A843FA-EA58-4F63-96F4-D1436F766C61}" srcId="{17D33DCB-0401-4E7A-A421-B1BCD1D41A44}" destId="{EE10EBBF-D37C-4B63-8024-F31E9C4EA2CF}" srcOrd="0" destOrd="0" parTransId="{8DFCE54E-137E-4BDB-909D-24F37935FB13}" sibTransId="{4350B527-4AF9-4460-A224-1AE78618FEA1}"/>
    <dgm:cxn modelId="{DA9152FF-AE28-4A12-B6FC-6686FDC8A5A1}" type="presOf" srcId="{AA9D6872-411A-4356-9F7B-8B0A397446E5}" destId="{8AE24331-ED00-4CD5-ABF2-99D947D4C906}" srcOrd="1" destOrd="0" presId="urn:microsoft.com/office/officeart/2008/layout/HorizontalMultiLevelHierarchy"/>
    <dgm:cxn modelId="{A1BFF5FF-72F5-4F6A-973F-79C850289600}" type="presOf" srcId="{C7B7E540-8F7A-43B9-85DF-3743FF0B13EC}" destId="{A6967335-B303-40CC-8642-A538ED66A516}" srcOrd="0" destOrd="0" presId="urn:microsoft.com/office/officeart/2008/layout/HorizontalMultiLevelHierarchy"/>
    <dgm:cxn modelId="{592BB685-4E25-4BAE-8768-1166C9AF385A}" type="presParOf" srcId="{4901C556-6B1E-45EB-AAF1-4BC14902F023}" destId="{F15E537A-C683-41ED-88BC-D2B9B7CDE7DF}" srcOrd="0" destOrd="0" presId="urn:microsoft.com/office/officeart/2008/layout/HorizontalMultiLevelHierarchy"/>
    <dgm:cxn modelId="{05D24DCF-7FC9-4201-BA4A-66A5891369AF}" type="presParOf" srcId="{F15E537A-C683-41ED-88BC-D2B9B7CDE7DF}" destId="{A218B0CE-CEA2-418D-AE35-F44CBAE0D616}" srcOrd="0" destOrd="0" presId="urn:microsoft.com/office/officeart/2008/layout/HorizontalMultiLevelHierarchy"/>
    <dgm:cxn modelId="{A9D8BF00-3006-48BB-A70D-E31E0ACAA0B4}" type="presParOf" srcId="{F15E537A-C683-41ED-88BC-D2B9B7CDE7DF}" destId="{AED5F664-8901-480D-A51E-F18F446BBBAF}" srcOrd="1" destOrd="0" presId="urn:microsoft.com/office/officeart/2008/layout/HorizontalMultiLevelHierarchy"/>
    <dgm:cxn modelId="{BCDB3413-A6A2-4DBB-984D-65A973644A90}" type="presParOf" srcId="{AED5F664-8901-480D-A51E-F18F446BBBAF}" destId="{0E862C32-DE0F-4FA2-9D88-EC3A81C3E4CA}" srcOrd="0" destOrd="0" presId="urn:microsoft.com/office/officeart/2008/layout/HorizontalMultiLevelHierarchy"/>
    <dgm:cxn modelId="{98E4A21C-3213-45B4-8AD4-B99E0CFBD53E}" type="presParOf" srcId="{0E862C32-DE0F-4FA2-9D88-EC3A81C3E4CA}" destId="{D8F86A08-DA11-4F42-B08B-6194EC6683CD}" srcOrd="0" destOrd="0" presId="urn:microsoft.com/office/officeart/2008/layout/HorizontalMultiLevelHierarchy"/>
    <dgm:cxn modelId="{B6BA8244-5568-4CCE-BD17-54F27C3186C6}" type="presParOf" srcId="{AED5F664-8901-480D-A51E-F18F446BBBAF}" destId="{1DAAA1E0-2D09-4A3A-A674-D5677087265B}" srcOrd="1" destOrd="0" presId="urn:microsoft.com/office/officeart/2008/layout/HorizontalMultiLevelHierarchy"/>
    <dgm:cxn modelId="{70CE3DED-F243-4BF8-AC68-3F33370F70DF}" type="presParOf" srcId="{1DAAA1E0-2D09-4A3A-A674-D5677087265B}" destId="{A1A1EF52-2E3D-45BF-87D2-8A8C7A4370B0}" srcOrd="0" destOrd="0" presId="urn:microsoft.com/office/officeart/2008/layout/HorizontalMultiLevelHierarchy"/>
    <dgm:cxn modelId="{02D2F3DB-EFD9-45AF-8D5D-A283454B9D94}" type="presParOf" srcId="{1DAAA1E0-2D09-4A3A-A674-D5677087265B}" destId="{2554FA3E-188E-4521-A9A4-92B13D0E8857}" srcOrd="1" destOrd="0" presId="urn:microsoft.com/office/officeart/2008/layout/HorizontalMultiLevelHierarchy"/>
    <dgm:cxn modelId="{A0BA9C73-98B7-46A0-8DA2-A1B78E0B0A6E}" type="presParOf" srcId="{2554FA3E-188E-4521-A9A4-92B13D0E8857}" destId="{1245AC79-C4AC-4BE0-B060-93A86D3CFB39}" srcOrd="0" destOrd="0" presId="urn:microsoft.com/office/officeart/2008/layout/HorizontalMultiLevelHierarchy"/>
    <dgm:cxn modelId="{639FA2A9-6A21-42AE-A89F-A1B50661BE38}" type="presParOf" srcId="{1245AC79-C4AC-4BE0-B060-93A86D3CFB39}" destId="{B1ED0B2E-25FA-4436-A0EF-828D515F7D03}" srcOrd="0" destOrd="0" presId="urn:microsoft.com/office/officeart/2008/layout/HorizontalMultiLevelHierarchy"/>
    <dgm:cxn modelId="{C6AD72FE-B6AB-4FB5-A8EF-B97F11C2CF50}" type="presParOf" srcId="{2554FA3E-188E-4521-A9A4-92B13D0E8857}" destId="{F2E47C99-9FE7-42BC-9E20-48FE1A912AD7}" srcOrd="1" destOrd="0" presId="urn:microsoft.com/office/officeart/2008/layout/HorizontalMultiLevelHierarchy"/>
    <dgm:cxn modelId="{14FDDAB3-960F-472C-AC93-DC31F0CFD06F}" type="presParOf" srcId="{F2E47C99-9FE7-42BC-9E20-48FE1A912AD7}" destId="{A6967335-B303-40CC-8642-A538ED66A516}" srcOrd="0" destOrd="0" presId="urn:microsoft.com/office/officeart/2008/layout/HorizontalMultiLevelHierarchy"/>
    <dgm:cxn modelId="{2B0A7135-BAF8-4A96-9C08-4D9DAFD97730}" type="presParOf" srcId="{F2E47C99-9FE7-42BC-9E20-48FE1A912AD7}" destId="{DEC9081E-357C-49AE-B16B-895A87A4D479}" srcOrd="1" destOrd="0" presId="urn:microsoft.com/office/officeart/2008/layout/HorizontalMultiLevelHierarchy"/>
    <dgm:cxn modelId="{F2EE3D9B-D3A4-4DDF-AF0B-4EDA3EC7311B}" type="presParOf" srcId="{2554FA3E-188E-4521-A9A4-92B13D0E8857}" destId="{BE2167C8-8922-443E-A05F-9BB5D7A344A0}" srcOrd="2" destOrd="0" presId="urn:microsoft.com/office/officeart/2008/layout/HorizontalMultiLevelHierarchy"/>
    <dgm:cxn modelId="{058D16B8-1913-424F-8BCE-8C383D4302C9}" type="presParOf" srcId="{BE2167C8-8922-443E-A05F-9BB5D7A344A0}" destId="{D32B97A0-DB85-442A-815B-DA4FB2F27201}" srcOrd="0" destOrd="0" presId="urn:microsoft.com/office/officeart/2008/layout/HorizontalMultiLevelHierarchy"/>
    <dgm:cxn modelId="{3692ECAE-4AD3-4D6C-8AA7-9D69B2F7EED5}" type="presParOf" srcId="{2554FA3E-188E-4521-A9A4-92B13D0E8857}" destId="{08633279-AD49-4062-97A4-AE8FBB32B1F7}" srcOrd="3" destOrd="0" presId="urn:microsoft.com/office/officeart/2008/layout/HorizontalMultiLevelHierarchy"/>
    <dgm:cxn modelId="{FE77240A-4D37-498F-8CD6-50E9A9796E01}" type="presParOf" srcId="{08633279-AD49-4062-97A4-AE8FBB32B1F7}" destId="{580EA0CD-644E-4FBB-AD18-261ED525F51D}" srcOrd="0" destOrd="0" presId="urn:microsoft.com/office/officeart/2008/layout/HorizontalMultiLevelHierarchy"/>
    <dgm:cxn modelId="{93C871FA-927D-458B-997D-1E30F2C73AA5}" type="presParOf" srcId="{08633279-AD49-4062-97A4-AE8FBB32B1F7}" destId="{CFDB66F7-FEED-44DA-9855-5629FB230D49}" srcOrd="1" destOrd="0" presId="urn:microsoft.com/office/officeart/2008/layout/HorizontalMultiLevelHierarchy"/>
    <dgm:cxn modelId="{953B3398-9205-4876-A817-E2C4BC743784}" type="presParOf" srcId="{2554FA3E-188E-4521-A9A4-92B13D0E8857}" destId="{0E4CF92D-3B59-4A66-9065-F781D38BD115}" srcOrd="4" destOrd="0" presId="urn:microsoft.com/office/officeart/2008/layout/HorizontalMultiLevelHierarchy"/>
    <dgm:cxn modelId="{C0539043-354E-4C69-A366-DF1D89F8022C}" type="presParOf" srcId="{0E4CF92D-3B59-4A66-9065-F781D38BD115}" destId="{598109DE-65EA-47D5-99BD-1D9637D64F6A}" srcOrd="0" destOrd="0" presId="urn:microsoft.com/office/officeart/2008/layout/HorizontalMultiLevelHierarchy"/>
    <dgm:cxn modelId="{72FE1EC7-DCA0-4349-BAE8-1400F7EC8EA8}" type="presParOf" srcId="{2554FA3E-188E-4521-A9A4-92B13D0E8857}" destId="{CF945E2A-B546-42DE-93D8-EF67EB4D45F0}" srcOrd="5" destOrd="0" presId="urn:microsoft.com/office/officeart/2008/layout/HorizontalMultiLevelHierarchy"/>
    <dgm:cxn modelId="{D0FCD279-2675-427A-B8E3-6E0EF94E9870}" type="presParOf" srcId="{CF945E2A-B546-42DE-93D8-EF67EB4D45F0}" destId="{5176462F-12C7-4669-B9FF-9BE34A6527F8}" srcOrd="0" destOrd="0" presId="urn:microsoft.com/office/officeart/2008/layout/HorizontalMultiLevelHierarchy"/>
    <dgm:cxn modelId="{4D237375-CBEF-4707-8CF3-5CF43BA3618D}" type="presParOf" srcId="{CF945E2A-B546-42DE-93D8-EF67EB4D45F0}" destId="{00934A86-5853-429A-8B9B-F948B6490837}" srcOrd="1" destOrd="0" presId="urn:microsoft.com/office/officeart/2008/layout/HorizontalMultiLevelHierarchy"/>
    <dgm:cxn modelId="{3672DDD6-5403-483F-9C55-88CF36491975}" type="presParOf" srcId="{AED5F664-8901-480D-A51E-F18F446BBBAF}" destId="{9B228FDA-C6B7-424F-9E83-75583156A3C2}" srcOrd="2" destOrd="0" presId="urn:microsoft.com/office/officeart/2008/layout/HorizontalMultiLevelHierarchy"/>
    <dgm:cxn modelId="{B7F70968-0940-4F43-BF10-54F82C127E28}" type="presParOf" srcId="{9B228FDA-C6B7-424F-9E83-75583156A3C2}" destId="{72EB62D2-2AA5-4610-8E73-639290895D64}" srcOrd="0" destOrd="0" presId="urn:microsoft.com/office/officeart/2008/layout/HorizontalMultiLevelHierarchy"/>
    <dgm:cxn modelId="{6294255F-7589-4C8F-B9C1-D31A99ECE40B}" type="presParOf" srcId="{AED5F664-8901-480D-A51E-F18F446BBBAF}" destId="{5AF40440-08BF-40D7-B251-504DD18CAD1C}" srcOrd="3" destOrd="0" presId="urn:microsoft.com/office/officeart/2008/layout/HorizontalMultiLevelHierarchy"/>
    <dgm:cxn modelId="{6E4BF051-2AA9-442A-9B6D-E584D4CD7EC6}" type="presParOf" srcId="{5AF40440-08BF-40D7-B251-504DD18CAD1C}" destId="{48A82EC8-99AA-4AE6-82A1-DE45325154A3}" srcOrd="0" destOrd="0" presId="urn:microsoft.com/office/officeart/2008/layout/HorizontalMultiLevelHierarchy"/>
    <dgm:cxn modelId="{60D755B3-8116-473F-AF3C-2FC336EECD6C}" type="presParOf" srcId="{5AF40440-08BF-40D7-B251-504DD18CAD1C}" destId="{D7EA263F-81EF-4302-A7E9-8FEFFC6FEE3F}" srcOrd="1" destOrd="0" presId="urn:microsoft.com/office/officeart/2008/layout/HorizontalMultiLevelHierarchy"/>
    <dgm:cxn modelId="{E042A580-D994-4331-913A-AC592C6421A2}" type="presParOf" srcId="{D7EA263F-81EF-4302-A7E9-8FEFFC6FEE3F}" destId="{3957A88A-04F5-41E1-A49B-8CED954C393C}" srcOrd="0" destOrd="0" presId="urn:microsoft.com/office/officeart/2008/layout/HorizontalMultiLevelHierarchy"/>
    <dgm:cxn modelId="{83BE7B94-FA75-4412-9113-6CEA864A2260}" type="presParOf" srcId="{3957A88A-04F5-41E1-A49B-8CED954C393C}" destId="{55AD70D9-19D0-4684-ADB4-F5C9B8AF625B}" srcOrd="0" destOrd="0" presId="urn:microsoft.com/office/officeart/2008/layout/HorizontalMultiLevelHierarchy"/>
    <dgm:cxn modelId="{F9F2CA70-6F32-4526-B947-B20A020D04B1}" type="presParOf" srcId="{D7EA263F-81EF-4302-A7E9-8FEFFC6FEE3F}" destId="{FB798374-FCAA-43F2-8E89-D3DB509C3A2C}" srcOrd="1" destOrd="0" presId="urn:microsoft.com/office/officeart/2008/layout/HorizontalMultiLevelHierarchy"/>
    <dgm:cxn modelId="{F446FD21-1DE9-47F6-A5C1-7CFB5F1C0CCB}" type="presParOf" srcId="{FB798374-FCAA-43F2-8E89-D3DB509C3A2C}" destId="{0D1BEF3C-C124-4E68-B917-604FA979B0B9}" srcOrd="0" destOrd="0" presId="urn:microsoft.com/office/officeart/2008/layout/HorizontalMultiLevelHierarchy"/>
    <dgm:cxn modelId="{62B394FF-ED40-46A6-AF83-2E08E5D9AA19}" type="presParOf" srcId="{FB798374-FCAA-43F2-8E89-D3DB509C3A2C}" destId="{7F84BC81-B84C-4969-988F-30A5141D36EC}" srcOrd="1" destOrd="0" presId="urn:microsoft.com/office/officeart/2008/layout/HorizontalMultiLevelHierarchy"/>
    <dgm:cxn modelId="{09AB3006-C6FC-48E3-A6BB-1C94E7F74CE0}" type="presParOf" srcId="{AED5F664-8901-480D-A51E-F18F446BBBAF}" destId="{51508BBA-51E0-44C3-A40D-D580CDAC5AD0}" srcOrd="4" destOrd="0" presId="urn:microsoft.com/office/officeart/2008/layout/HorizontalMultiLevelHierarchy"/>
    <dgm:cxn modelId="{87DCDE5E-BAA0-40B5-83DD-C7DEAD195B20}" type="presParOf" srcId="{51508BBA-51E0-44C3-A40D-D580CDAC5AD0}" destId="{C30B74AF-D461-432C-9ED3-72222EE10F34}" srcOrd="0" destOrd="0" presId="urn:microsoft.com/office/officeart/2008/layout/HorizontalMultiLevelHierarchy"/>
    <dgm:cxn modelId="{FD9FE616-3A06-4AC3-BF10-53CC2D7D7F11}" type="presParOf" srcId="{AED5F664-8901-480D-A51E-F18F446BBBAF}" destId="{5A1FA55B-CA35-42CA-A5DE-7DE112EB0995}" srcOrd="5" destOrd="0" presId="urn:microsoft.com/office/officeart/2008/layout/HorizontalMultiLevelHierarchy"/>
    <dgm:cxn modelId="{EEE27BA0-C4C1-4F54-9691-85BB7D2D9285}" type="presParOf" srcId="{5A1FA55B-CA35-42CA-A5DE-7DE112EB0995}" destId="{E3E5D408-F669-4544-9F2A-1D1B67FCFBEE}" srcOrd="0" destOrd="0" presId="urn:microsoft.com/office/officeart/2008/layout/HorizontalMultiLevelHierarchy"/>
    <dgm:cxn modelId="{622EF067-F40B-4DCF-94AB-CF43F392AF41}" type="presParOf" srcId="{5A1FA55B-CA35-42CA-A5DE-7DE112EB0995}" destId="{2EBBA758-8E92-4334-AE12-9B56BD37E083}" srcOrd="1" destOrd="0" presId="urn:microsoft.com/office/officeart/2008/layout/HorizontalMultiLevelHierarchy"/>
    <dgm:cxn modelId="{E926975D-267C-4135-876A-FB95C74A1048}" type="presParOf" srcId="{2EBBA758-8E92-4334-AE12-9B56BD37E083}" destId="{8E763FAB-E58E-408A-A991-E8983524A63C}" srcOrd="0" destOrd="0" presId="urn:microsoft.com/office/officeart/2008/layout/HorizontalMultiLevelHierarchy"/>
    <dgm:cxn modelId="{C0BBA8CE-3E95-47AC-9F24-B98D7DEEDF94}" type="presParOf" srcId="{8E763FAB-E58E-408A-A991-E8983524A63C}" destId="{014D48E4-0A52-474D-A8BD-24F4401E2BE1}" srcOrd="0" destOrd="0" presId="urn:microsoft.com/office/officeart/2008/layout/HorizontalMultiLevelHierarchy"/>
    <dgm:cxn modelId="{09716408-21D1-4129-91F8-8E377AAF2D5C}" type="presParOf" srcId="{2EBBA758-8E92-4334-AE12-9B56BD37E083}" destId="{2CE70887-FDC1-4D81-B330-B2021B965A4B}" srcOrd="1" destOrd="0" presId="urn:microsoft.com/office/officeart/2008/layout/HorizontalMultiLevelHierarchy"/>
    <dgm:cxn modelId="{150CDE3C-C935-44DC-ACCF-5CD4BAC826F7}" type="presParOf" srcId="{2CE70887-FDC1-4D81-B330-B2021B965A4B}" destId="{77C2D65C-03A0-4420-90E4-A37527D722C0}" srcOrd="0" destOrd="0" presId="urn:microsoft.com/office/officeart/2008/layout/HorizontalMultiLevelHierarchy"/>
    <dgm:cxn modelId="{37A2688C-70C3-4608-B494-6A9FBF65C801}" type="presParOf" srcId="{2CE70887-FDC1-4D81-B330-B2021B965A4B}" destId="{922CC509-0A25-41B5-B750-4D4524E70B08}" srcOrd="1" destOrd="0" presId="urn:microsoft.com/office/officeart/2008/layout/HorizontalMultiLevelHierarchy"/>
    <dgm:cxn modelId="{1AD9445D-714C-4A87-AB38-1317D959526A}" type="presParOf" srcId="{AED5F664-8901-480D-A51E-F18F446BBBAF}" destId="{FFF20EEC-F4DE-417B-8AA4-2F07FCF212AA}" srcOrd="6" destOrd="0" presId="urn:microsoft.com/office/officeart/2008/layout/HorizontalMultiLevelHierarchy"/>
    <dgm:cxn modelId="{50E13EAC-BB20-4D56-B4F4-B452FB9CB9F9}" type="presParOf" srcId="{FFF20EEC-F4DE-417B-8AA4-2F07FCF212AA}" destId="{70D90C7B-1425-41CA-852E-5417F0D48878}" srcOrd="0" destOrd="0" presId="urn:microsoft.com/office/officeart/2008/layout/HorizontalMultiLevelHierarchy"/>
    <dgm:cxn modelId="{2560D0C6-0038-43F0-A9F9-319DA1472895}" type="presParOf" srcId="{AED5F664-8901-480D-A51E-F18F446BBBAF}" destId="{8FA46767-8F57-4344-A7D6-0E68AD0FD55D}" srcOrd="7" destOrd="0" presId="urn:microsoft.com/office/officeart/2008/layout/HorizontalMultiLevelHierarchy"/>
    <dgm:cxn modelId="{5F6BA3CD-ADA1-49AB-902A-D06ADD058B77}" type="presParOf" srcId="{8FA46767-8F57-4344-A7D6-0E68AD0FD55D}" destId="{D95EC39F-4AFB-4058-A37A-05E75D51E6E0}" srcOrd="0" destOrd="0" presId="urn:microsoft.com/office/officeart/2008/layout/HorizontalMultiLevelHierarchy"/>
    <dgm:cxn modelId="{3D70F922-0800-46EC-BEFE-A79CDBA15E4E}" type="presParOf" srcId="{8FA46767-8F57-4344-A7D6-0E68AD0FD55D}" destId="{61BEC1F1-6DCB-44B9-B59C-8A3BB0C609EE}" srcOrd="1" destOrd="0" presId="urn:microsoft.com/office/officeart/2008/layout/HorizontalMultiLevelHierarchy"/>
    <dgm:cxn modelId="{E2E5CF56-882A-438A-AC93-DC0502D94654}" type="presParOf" srcId="{61BEC1F1-6DCB-44B9-B59C-8A3BB0C609EE}" destId="{B659F834-2F96-419C-BA5D-5A46F6F0D89A}" srcOrd="0" destOrd="0" presId="urn:microsoft.com/office/officeart/2008/layout/HorizontalMultiLevelHierarchy"/>
    <dgm:cxn modelId="{33941BA4-CA96-4190-93E2-228208EEE6AE}" type="presParOf" srcId="{B659F834-2F96-419C-BA5D-5A46F6F0D89A}" destId="{44B8ABCF-3582-4700-B4C6-B881DA6EC2EA}" srcOrd="0" destOrd="0" presId="urn:microsoft.com/office/officeart/2008/layout/HorizontalMultiLevelHierarchy"/>
    <dgm:cxn modelId="{068F8DBD-7CF3-4EA3-AC73-DE08BAA7196C}" type="presParOf" srcId="{61BEC1F1-6DCB-44B9-B59C-8A3BB0C609EE}" destId="{5253E4C3-9FC4-41C5-B1AE-4665DE6E8F9B}" srcOrd="1" destOrd="0" presId="urn:microsoft.com/office/officeart/2008/layout/HorizontalMultiLevelHierarchy"/>
    <dgm:cxn modelId="{68ADDEE5-6B4D-47C2-B18B-5BAF1404C82B}" type="presParOf" srcId="{5253E4C3-9FC4-41C5-B1AE-4665DE6E8F9B}" destId="{3E9C3B3E-CE8E-4CC9-8485-39E334CEED9E}" srcOrd="0" destOrd="0" presId="urn:microsoft.com/office/officeart/2008/layout/HorizontalMultiLevelHierarchy"/>
    <dgm:cxn modelId="{4446AA51-760F-45E4-A78A-6564DAB925FE}" type="presParOf" srcId="{5253E4C3-9FC4-41C5-B1AE-4665DE6E8F9B}" destId="{58C46E25-534A-48EC-B1E2-2422A7D3D203}" srcOrd="1" destOrd="0" presId="urn:microsoft.com/office/officeart/2008/layout/HorizontalMultiLevelHierarchy"/>
    <dgm:cxn modelId="{E67A067F-DEE8-4553-B142-74323E8291AA}" type="presParOf" srcId="{61BEC1F1-6DCB-44B9-B59C-8A3BB0C609EE}" destId="{48583C51-CB2A-460E-9908-714234F90A3E}" srcOrd="2" destOrd="0" presId="urn:microsoft.com/office/officeart/2008/layout/HorizontalMultiLevelHierarchy"/>
    <dgm:cxn modelId="{59154A14-1466-434A-A75B-31072E4BEF45}" type="presParOf" srcId="{48583C51-CB2A-460E-9908-714234F90A3E}" destId="{63E6B5C0-C43D-4A89-B2F0-A455CBC4D1A0}" srcOrd="0" destOrd="0" presId="urn:microsoft.com/office/officeart/2008/layout/HorizontalMultiLevelHierarchy"/>
    <dgm:cxn modelId="{B62CD26B-88B0-4CAC-98EA-6E389D281D13}" type="presParOf" srcId="{61BEC1F1-6DCB-44B9-B59C-8A3BB0C609EE}" destId="{1275009F-346B-4C65-8EC3-05F4F23B9841}" srcOrd="3" destOrd="0" presId="urn:microsoft.com/office/officeart/2008/layout/HorizontalMultiLevelHierarchy"/>
    <dgm:cxn modelId="{EDD91F54-14B8-40F8-9F2D-00571AB7C36D}" type="presParOf" srcId="{1275009F-346B-4C65-8EC3-05F4F23B9841}" destId="{91CC5E24-CBCD-463F-9B00-D52E12AC6807}" srcOrd="0" destOrd="0" presId="urn:microsoft.com/office/officeart/2008/layout/HorizontalMultiLevelHierarchy"/>
    <dgm:cxn modelId="{A51B41A0-AFF6-4266-A959-3ECAFC7B35C6}" type="presParOf" srcId="{1275009F-346B-4C65-8EC3-05F4F23B9841}" destId="{F6A60A56-BDED-4AB4-B0C9-786A154E8B86}" srcOrd="1" destOrd="0" presId="urn:microsoft.com/office/officeart/2008/layout/HorizontalMultiLevelHierarchy"/>
    <dgm:cxn modelId="{85908A70-F334-4E2E-BAB8-0654804085BC}" type="presParOf" srcId="{61BEC1F1-6DCB-44B9-B59C-8A3BB0C609EE}" destId="{9F33BD34-ED79-40D7-A8E7-404E993743B5}" srcOrd="4" destOrd="0" presId="urn:microsoft.com/office/officeart/2008/layout/HorizontalMultiLevelHierarchy"/>
    <dgm:cxn modelId="{B2099C29-6984-40DA-990B-406DED2B0F0A}" type="presParOf" srcId="{9F33BD34-ED79-40D7-A8E7-404E993743B5}" destId="{07263DAD-77A8-4278-A4C6-6B8DE08203AF}" srcOrd="0" destOrd="0" presId="urn:microsoft.com/office/officeart/2008/layout/HorizontalMultiLevelHierarchy"/>
    <dgm:cxn modelId="{A854D131-A336-4C03-B426-7873F03BF7B9}" type="presParOf" srcId="{61BEC1F1-6DCB-44B9-B59C-8A3BB0C609EE}" destId="{A19CEE5E-4B02-4D7D-84EA-4C73157CA49F}" srcOrd="5" destOrd="0" presId="urn:microsoft.com/office/officeart/2008/layout/HorizontalMultiLevelHierarchy"/>
    <dgm:cxn modelId="{B2003800-C176-42E1-9D24-A3F07844F949}" type="presParOf" srcId="{A19CEE5E-4B02-4D7D-84EA-4C73157CA49F}" destId="{651E03CC-5C9B-4878-B197-CC5D8363DD70}" srcOrd="0" destOrd="0" presId="urn:microsoft.com/office/officeart/2008/layout/HorizontalMultiLevelHierarchy"/>
    <dgm:cxn modelId="{8CDF7094-5164-4903-A9B7-A1FE248BDDAE}" type="presParOf" srcId="{A19CEE5E-4B02-4D7D-84EA-4C73157CA49F}" destId="{A6B64C24-9DA4-4800-B4AB-F5472FEF3BB9}" srcOrd="1" destOrd="0" presId="urn:microsoft.com/office/officeart/2008/layout/HorizontalMultiLevelHierarchy"/>
    <dgm:cxn modelId="{CF04B4FE-D45E-4F4D-BE0C-76FAF7D9AAA9}" type="presParOf" srcId="{AED5F664-8901-480D-A51E-F18F446BBBAF}" destId="{60B4CD58-12A3-45A6-8559-22648FE023ED}" srcOrd="8" destOrd="0" presId="urn:microsoft.com/office/officeart/2008/layout/HorizontalMultiLevelHierarchy"/>
    <dgm:cxn modelId="{EAB06A80-21B4-4629-93C1-E8B3B97B845C}" type="presParOf" srcId="{60B4CD58-12A3-45A6-8559-22648FE023ED}" destId="{8D00D2FB-39A8-437E-984F-0E3F9C990B05}" srcOrd="0" destOrd="0" presId="urn:microsoft.com/office/officeart/2008/layout/HorizontalMultiLevelHierarchy"/>
    <dgm:cxn modelId="{DEA4F62B-A693-4EFC-BF89-CF1BC5DD305E}" type="presParOf" srcId="{AED5F664-8901-480D-A51E-F18F446BBBAF}" destId="{6A35361F-20A5-433A-A9D3-8AB55035A13B}" srcOrd="9" destOrd="0" presId="urn:microsoft.com/office/officeart/2008/layout/HorizontalMultiLevelHierarchy"/>
    <dgm:cxn modelId="{82613F8A-4113-45E5-8E52-C313147E6ADA}" type="presParOf" srcId="{6A35361F-20A5-433A-A9D3-8AB55035A13B}" destId="{299F546D-E4A3-438E-9EA3-1D89FFC2C48C}" srcOrd="0" destOrd="0" presId="urn:microsoft.com/office/officeart/2008/layout/HorizontalMultiLevelHierarchy"/>
    <dgm:cxn modelId="{E2AC4B88-E7E7-452E-956F-719FFCF20556}" type="presParOf" srcId="{6A35361F-20A5-433A-A9D3-8AB55035A13B}" destId="{449513F0-01A6-44EA-AF36-16BAE65C6BD1}" srcOrd="1" destOrd="0" presId="urn:microsoft.com/office/officeart/2008/layout/HorizontalMultiLevelHierarchy"/>
    <dgm:cxn modelId="{05B5EC90-DA2B-4389-9A25-F2962AFB93FD}" type="presParOf" srcId="{449513F0-01A6-44EA-AF36-16BAE65C6BD1}" destId="{7991CFEC-575B-441F-BC23-FF480BEC4D41}" srcOrd="0" destOrd="0" presId="urn:microsoft.com/office/officeart/2008/layout/HorizontalMultiLevelHierarchy"/>
    <dgm:cxn modelId="{F227E799-882E-4F22-B3C9-44F393D22357}" type="presParOf" srcId="{7991CFEC-575B-441F-BC23-FF480BEC4D41}" destId="{8AE24331-ED00-4CD5-ABF2-99D947D4C906}" srcOrd="0" destOrd="0" presId="urn:microsoft.com/office/officeart/2008/layout/HorizontalMultiLevelHierarchy"/>
    <dgm:cxn modelId="{8BCA07CD-1DC0-4284-A079-39F762B03CD7}" type="presParOf" srcId="{449513F0-01A6-44EA-AF36-16BAE65C6BD1}" destId="{D0352388-57E9-4634-9E98-6A3E09B16D0F}" srcOrd="1" destOrd="0" presId="urn:microsoft.com/office/officeart/2008/layout/HorizontalMultiLevelHierarchy"/>
    <dgm:cxn modelId="{B753FF0B-F84C-45FE-ACD5-9AF57AC4D43A}" type="presParOf" srcId="{D0352388-57E9-4634-9E98-6A3E09B16D0F}" destId="{38E2C054-E37A-47F8-A23A-F36C5C9F7092}" srcOrd="0" destOrd="0" presId="urn:microsoft.com/office/officeart/2008/layout/HorizontalMultiLevelHierarchy"/>
    <dgm:cxn modelId="{F0EBA274-7166-4C19-8DDE-21BCFBB40BA8}" type="presParOf" srcId="{D0352388-57E9-4634-9E98-6A3E09B16D0F}" destId="{F79DAA05-2861-4F5C-9393-8FF2F1E01181}" srcOrd="1" destOrd="0" presId="urn:microsoft.com/office/officeart/2008/layout/HorizontalMultiLevelHierarchy"/>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91CFEC-575B-441F-BC23-FF480BEC4D41}">
      <dsp:nvSpPr>
        <dsp:cNvPr id="0" name=""/>
        <dsp:cNvSpPr/>
      </dsp:nvSpPr>
      <dsp:spPr>
        <a:xfrm>
          <a:off x="4815744" y="4748529"/>
          <a:ext cx="299381" cy="91440"/>
        </a:xfrm>
        <a:custGeom>
          <a:avLst/>
          <a:gdLst/>
          <a:ahLst/>
          <a:cxnLst/>
          <a:rect l="0" t="0" r="0" b="0"/>
          <a:pathLst>
            <a:path>
              <a:moveTo>
                <a:pt x="0" y="45720"/>
              </a:moveTo>
              <a:lnTo>
                <a:pt x="299381" y="45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57950" y="4786764"/>
        <a:ext cx="14969" cy="14969"/>
      </dsp:txXfrm>
    </dsp:sp>
    <dsp:sp modelId="{60B4CD58-12A3-45A6-8559-22648FE023ED}">
      <dsp:nvSpPr>
        <dsp:cNvPr id="0" name=""/>
        <dsp:cNvSpPr/>
      </dsp:nvSpPr>
      <dsp:spPr>
        <a:xfrm>
          <a:off x="3019455" y="2797611"/>
          <a:ext cx="299381" cy="1996637"/>
        </a:xfrm>
        <a:custGeom>
          <a:avLst/>
          <a:gdLst/>
          <a:ahLst/>
          <a:cxnLst/>
          <a:rect l="0" t="0" r="0" b="0"/>
          <a:pathLst>
            <a:path>
              <a:moveTo>
                <a:pt x="0" y="0"/>
              </a:moveTo>
              <a:lnTo>
                <a:pt x="149690" y="0"/>
              </a:lnTo>
              <a:lnTo>
                <a:pt x="149690" y="1996637"/>
              </a:lnTo>
              <a:lnTo>
                <a:pt x="299381" y="1996637"/>
              </a:lnTo>
            </a:path>
          </a:pathLst>
        </a:cu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3118672" y="3745456"/>
        <a:ext cx="100947" cy="100947"/>
      </dsp:txXfrm>
    </dsp:sp>
    <dsp:sp modelId="{9F33BD34-ED79-40D7-A8E7-404E993743B5}">
      <dsp:nvSpPr>
        <dsp:cNvPr id="0" name=""/>
        <dsp:cNvSpPr/>
      </dsp:nvSpPr>
      <dsp:spPr>
        <a:xfrm>
          <a:off x="4815744" y="3653313"/>
          <a:ext cx="299381" cy="570467"/>
        </a:xfrm>
        <a:custGeom>
          <a:avLst/>
          <a:gdLst/>
          <a:ahLst/>
          <a:cxnLst/>
          <a:rect l="0" t="0" r="0" b="0"/>
          <a:pathLst>
            <a:path>
              <a:moveTo>
                <a:pt x="0" y="0"/>
              </a:moveTo>
              <a:lnTo>
                <a:pt x="149690" y="0"/>
              </a:lnTo>
              <a:lnTo>
                <a:pt x="149690" y="570467"/>
              </a:lnTo>
              <a:lnTo>
                <a:pt x="299381" y="57046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49329" y="3922441"/>
        <a:ext cx="32212" cy="32212"/>
      </dsp:txXfrm>
    </dsp:sp>
    <dsp:sp modelId="{48583C51-CB2A-460E-9908-714234F90A3E}">
      <dsp:nvSpPr>
        <dsp:cNvPr id="0" name=""/>
        <dsp:cNvSpPr/>
      </dsp:nvSpPr>
      <dsp:spPr>
        <a:xfrm>
          <a:off x="4815744" y="3607593"/>
          <a:ext cx="299381" cy="91440"/>
        </a:xfrm>
        <a:custGeom>
          <a:avLst/>
          <a:gdLst/>
          <a:ahLst/>
          <a:cxnLst/>
          <a:rect l="0" t="0" r="0" b="0"/>
          <a:pathLst>
            <a:path>
              <a:moveTo>
                <a:pt x="0" y="45720"/>
              </a:moveTo>
              <a:lnTo>
                <a:pt x="299381" y="45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57950" y="3645828"/>
        <a:ext cx="14969" cy="14969"/>
      </dsp:txXfrm>
    </dsp:sp>
    <dsp:sp modelId="{B659F834-2F96-419C-BA5D-5A46F6F0D89A}">
      <dsp:nvSpPr>
        <dsp:cNvPr id="0" name=""/>
        <dsp:cNvSpPr/>
      </dsp:nvSpPr>
      <dsp:spPr>
        <a:xfrm>
          <a:off x="4815744" y="3082845"/>
          <a:ext cx="299381" cy="570467"/>
        </a:xfrm>
        <a:custGeom>
          <a:avLst/>
          <a:gdLst/>
          <a:ahLst/>
          <a:cxnLst/>
          <a:rect l="0" t="0" r="0" b="0"/>
          <a:pathLst>
            <a:path>
              <a:moveTo>
                <a:pt x="0" y="570467"/>
              </a:moveTo>
              <a:lnTo>
                <a:pt x="149690" y="570467"/>
              </a:lnTo>
              <a:lnTo>
                <a:pt x="149690" y="0"/>
              </a:lnTo>
              <a:lnTo>
                <a:pt x="299381" y="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49329" y="3351973"/>
        <a:ext cx="32212" cy="32212"/>
      </dsp:txXfrm>
    </dsp:sp>
    <dsp:sp modelId="{FFF20EEC-F4DE-417B-8AA4-2F07FCF212AA}">
      <dsp:nvSpPr>
        <dsp:cNvPr id="0" name=""/>
        <dsp:cNvSpPr/>
      </dsp:nvSpPr>
      <dsp:spPr>
        <a:xfrm>
          <a:off x="3019455" y="2797611"/>
          <a:ext cx="299381" cy="855701"/>
        </a:xfrm>
        <a:custGeom>
          <a:avLst/>
          <a:gdLst/>
          <a:ahLst/>
          <a:cxnLst/>
          <a:rect l="0" t="0" r="0" b="0"/>
          <a:pathLst>
            <a:path>
              <a:moveTo>
                <a:pt x="0" y="0"/>
              </a:moveTo>
              <a:lnTo>
                <a:pt x="149690" y="0"/>
              </a:lnTo>
              <a:lnTo>
                <a:pt x="149690" y="855701"/>
              </a:lnTo>
              <a:lnTo>
                <a:pt x="299381" y="855701"/>
              </a:lnTo>
            </a:path>
          </a:pathLst>
        </a:cu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46481" y="3202798"/>
        <a:ext cx="45328" cy="45328"/>
      </dsp:txXfrm>
    </dsp:sp>
    <dsp:sp modelId="{8E763FAB-E58E-408A-A991-E8983524A63C}">
      <dsp:nvSpPr>
        <dsp:cNvPr id="0" name=""/>
        <dsp:cNvSpPr/>
      </dsp:nvSpPr>
      <dsp:spPr>
        <a:xfrm>
          <a:off x="4815744" y="2466657"/>
          <a:ext cx="299381" cy="91440"/>
        </a:xfrm>
        <a:custGeom>
          <a:avLst/>
          <a:gdLst/>
          <a:ahLst/>
          <a:cxnLst/>
          <a:rect l="0" t="0" r="0" b="0"/>
          <a:pathLst>
            <a:path>
              <a:moveTo>
                <a:pt x="0" y="45720"/>
              </a:moveTo>
              <a:lnTo>
                <a:pt x="299381" y="45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57950" y="2504892"/>
        <a:ext cx="14969" cy="14969"/>
      </dsp:txXfrm>
    </dsp:sp>
    <dsp:sp modelId="{51508BBA-51E0-44C3-A40D-D580CDAC5AD0}">
      <dsp:nvSpPr>
        <dsp:cNvPr id="0" name=""/>
        <dsp:cNvSpPr/>
      </dsp:nvSpPr>
      <dsp:spPr>
        <a:xfrm>
          <a:off x="3019455" y="2512377"/>
          <a:ext cx="299381" cy="285233"/>
        </a:xfrm>
        <a:custGeom>
          <a:avLst/>
          <a:gdLst/>
          <a:ahLst/>
          <a:cxnLst/>
          <a:rect l="0" t="0" r="0" b="0"/>
          <a:pathLst>
            <a:path>
              <a:moveTo>
                <a:pt x="0" y="285233"/>
              </a:moveTo>
              <a:lnTo>
                <a:pt x="149690" y="285233"/>
              </a:lnTo>
              <a:lnTo>
                <a:pt x="149690" y="0"/>
              </a:lnTo>
              <a:lnTo>
                <a:pt x="299381" y="0"/>
              </a:lnTo>
            </a:path>
          </a:pathLst>
        </a:cu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58808" y="2644656"/>
        <a:ext cx="20675" cy="20675"/>
      </dsp:txXfrm>
    </dsp:sp>
    <dsp:sp modelId="{3957A88A-04F5-41E1-A49B-8CED954C393C}">
      <dsp:nvSpPr>
        <dsp:cNvPr id="0" name=""/>
        <dsp:cNvSpPr/>
      </dsp:nvSpPr>
      <dsp:spPr>
        <a:xfrm>
          <a:off x="4815744" y="1896189"/>
          <a:ext cx="299381" cy="91440"/>
        </a:xfrm>
        <a:custGeom>
          <a:avLst/>
          <a:gdLst/>
          <a:ahLst/>
          <a:cxnLst/>
          <a:rect l="0" t="0" r="0" b="0"/>
          <a:pathLst>
            <a:path>
              <a:moveTo>
                <a:pt x="0" y="45720"/>
              </a:moveTo>
              <a:lnTo>
                <a:pt x="299381" y="45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57950" y="1934425"/>
        <a:ext cx="14969" cy="14969"/>
      </dsp:txXfrm>
    </dsp:sp>
    <dsp:sp modelId="{9B228FDA-C6B7-424F-9E83-75583156A3C2}">
      <dsp:nvSpPr>
        <dsp:cNvPr id="0" name=""/>
        <dsp:cNvSpPr/>
      </dsp:nvSpPr>
      <dsp:spPr>
        <a:xfrm>
          <a:off x="3019455" y="1941909"/>
          <a:ext cx="299381" cy="855701"/>
        </a:xfrm>
        <a:custGeom>
          <a:avLst/>
          <a:gdLst/>
          <a:ahLst/>
          <a:cxnLst/>
          <a:rect l="0" t="0" r="0" b="0"/>
          <a:pathLst>
            <a:path>
              <a:moveTo>
                <a:pt x="0" y="855701"/>
              </a:moveTo>
              <a:lnTo>
                <a:pt x="149690" y="855701"/>
              </a:lnTo>
              <a:lnTo>
                <a:pt x="149690" y="0"/>
              </a:lnTo>
              <a:lnTo>
                <a:pt x="299381" y="0"/>
              </a:lnTo>
            </a:path>
          </a:pathLst>
        </a:cu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3146481" y="2347096"/>
        <a:ext cx="45328" cy="45328"/>
      </dsp:txXfrm>
    </dsp:sp>
    <dsp:sp modelId="{0E4CF92D-3B59-4A66-9065-F781D38BD115}">
      <dsp:nvSpPr>
        <dsp:cNvPr id="0" name=""/>
        <dsp:cNvSpPr/>
      </dsp:nvSpPr>
      <dsp:spPr>
        <a:xfrm>
          <a:off x="4815744" y="800973"/>
          <a:ext cx="299381" cy="570467"/>
        </a:xfrm>
        <a:custGeom>
          <a:avLst/>
          <a:gdLst/>
          <a:ahLst/>
          <a:cxnLst/>
          <a:rect l="0" t="0" r="0" b="0"/>
          <a:pathLst>
            <a:path>
              <a:moveTo>
                <a:pt x="0" y="0"/>
              </a:moveTo>
              <a:lnTo>
                <a:pt x="149690" y="0"/>
              </a:lnTo>
              <a:lnTo>
                <a:pt x="149690" y="570467"/>
              </a:lnTo>
              <a:lnTo>
                <a:pt x="299381" y="570467"/>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49329" y="1070101"/>
        <a:ext cx="32212" cy="32212"/>
      </dsp:txXfrm>
    </dsp:sp>
    <dsp:sp modelId="{BE2167C8-8922-443E-A05F-9BB5D7A344A0}">
      <dsp:nvSpPr>
        <dsp:cNvPr id="0" name=""/>
        <dsp:cNvSpPr/>
      </dsp:nvSpPr>
      <dsp:spPr>
        <a:xfrm>
          <a:off x="4815744" y="755253"/>
          <a:ext cx="299381" cy="91440"/>
        </a:xfrm>
        <a:custGeom>
          <a:avLst/>
          <a:gdLst/>
          <a:ahLst/>
          <a:cxnLst/>
          <a:rect l="0" t="0" r="0" b="0"/>
          <a:pathLst>
            <a:path>
              <a:moveTo>
                <a:pt x="0" y="45720"/>
              </a:moveTo>
              <a:lnTo>
                <a:pt x="299381" y="4572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57950" y="793489"/>
        <a:ext cx="14969" cy="14969"/>
      </dsp:txXfrm>
    </dsp:sp>
    <dsp:sp modelId="{1245AC79-C4AC-4BE0-B060-93A86D3CFB39}">
      <dsp:nvSpPr>
        <dsp:cNvPr id="0" name=""/>
        <dsp:cNvSpPr/>
      </dsp:nvSpPr>
      <dsp:spPr>
        <a:xfrm>
          <a:off x="4815744" y="230505"/>
          <a:ext cx="299381" cy="570467"/>
        </a:xfrm>
        <a:custGeom>
          <a:avLst/>
          <a:gdLst/>
          <a:ahLst/>
          <a:cxnLst/>
          <a:rect l="0" t="0" r="0" b="0"/>
          <a:pathLst>
            <a:path>
              <a:moveTo>
                <a:pt x="0" y="570467"/>
              </a:moveTo>
              <a:lnTo>
                <a:pt x="149690" y="570467"/>
              </a:lnTo>
              <a:lnTo>
                <a:pt x="149690" y="0"/>
              </a:lnTo>
              <a:lnTo>
                <a:pt x="299381" y="0"/>
              </a:lnTo>
            </a:path>
          </a:pathLst>
        </a:custGeom>
        <a:noFill/>
        <a:ln w="12700" cap="flat" cmpd="sng" algn="ctr">
          <a:solidFill>
            <a:schemeClr val="accent5">
              <a:hueOff val="0"/>
              <a:satOff val="0"/>
              <a:lumOff val="0"/>
              <a:alphaOff val="0"/>
            </a:schemeClr>
          </a:solidFill>
          <a:prstDash val="solid"/>
          <a:miter lim="800000"/>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IN" sz="500" kern="1200"/>
        </a:p>
      </dsp:txBody>
      <dsp:txXfrm>
        <a:off x="4949329" y="499633"/>
        <a:ext cx="32212" cy="32212"/>
      </dsp:txXfrm>
    </dsp:sp>
    <dsp:sp modelId="{0E862C32-DE0F-4FA2-9D88-EC3A81C3E4CA}">
      <dsp:nvSpPr>
        <dsp:cNvPr id="0" name=""/>
        <dsp:cNvSpPr/>
      </dsp:nvSpPr>
      <dsp:spPr>
        <a:xfrm>
          <a:off x="3019455" y="800973"/>
          <a:ext cx="299381" cy="1996637"/>
        </a:xfrm>
        <a:custGeom>
          <a:avLst/>
          <a:gdLst/>
          <a:ahLst/>
          <a:cxnLst/>
          <a:rect l="0" t="0" r="0" b="0"/>
          <a:pathLst>
            <a:path>
              <a:moveTo>
                <a:pt x="0" y="1996637"/>
              </a:moveTo>
              <a:lnTo>
                <a:pt x="149690" y="1996637"/>
              </a:lnTo>
              <a:lnTo>
                <a:pt x="149690" y="0"/>
              </a:lnTo>
              <a:lnTo>
                <a:pt x="299381" y="0"/>
              </a:lnTo>
            </a:path>
          </a:pathLst>
        </a:custGeom>
        <a:noFill/>
        <a:ln w="12700" cap="flat" cmpd="sng" algn="ctr">
          <a:solidFill>
            <a:schemeClr val="accent4">
              <a:hueOff val="0"/>
              <a:satOff val="0"/>
              <a:lumOff val="0"/>
              <a:alphaOff val="0"/>
            </a:schemeClr>
          </a:solidFill>
          <a:prstDash val="solid"/>
          <a:miter lim="800000"/>
        </a:ln>
        <a:effectLst/>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a:off x="3118672" y="1748818"/>
        <a:ext cx="100947" cy="100947"/>
      </dsp:txXfrm>
    </dsp:sp>
    <dsp:sp modelId="{A218B0CE-CEA2-418D-AE35-F44CBAE0D616}">
      <dsp:nvSpPr>
        <dsp:cNvPr id="0" name=""/>
        <dsp:cNvSpPr/>
      </dsp:nvSpPr>
      <dsp:spPr>
        <a:xfrm rot="16200000">
          <a:off x="1590282" y="2569424"/>
          <a:ext cx="2401970" cy="456374"/>
        </a:xfrm>
        <a:prstGeom prst="rect">
          <a:avLst/>
        </a:prstGeom>
        <a:solidFill>
          <a:schemeClr val="accent2">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8415" tIns="18415" rIns="18415" bIns="18415" numCol="1" spcCol="1270" anchor="ctr" anchorCtr="0">
          <a:noAutofit/>
        </a:bodyPr>
        <a:lstStyle/>
        <a:p>
          <a:pPr marL="0" lvl="0" indent="0" algn="ctr" defTabSz="1289050">
            <a:lnSpc>
              <a:spcPct val="90000"/>
            </a:lnSpc>
            <a:spcBef>
              <a:spcPct val="0"/>
            </a:spcBef>
            <a:spcAft>
              <a:spcPct val="35000"/>
            </a:spcAft>
            <a:buNone/>
          </a:pPr>
          <a:r>
            <a:rPr lang="en-IN" sz="2900" kern="1200" dirty="0"/>
            <a:t>Data Type</a:t>
          </a:r>
        </a:p>
      </dsp:txBody>
      <dsp:txXfrm>
        <a:off x="1590282" y="2569424"/>
        <a:ext cx="2401970" cy="456374"/>
      </dsp:txXfrm>
    </dsp:sp>
    <dsp:sp modelId="{A1A1EF52-2E3D-45BF-87D2-8A8C7A4370B0}">
      <dsp:nvSpPr>
        <dsp:cNvPr id="0" name=""/>
        <dsp:cNvSpPr/>
      </dsp:nvSpPr>
      <dsp:spPr>
        <a:xfrm>
          <a:off x="3318836" y="572786"/>
          <a:ext cx="1496907" cy="45637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Numeric</a:t>
          </a:r>
        </a:p>
      </dsp:txBody>
      <dsp:txXfrm>
        <a:off x="3318836" y="572786"/>
        <a:ext cx="1496907" cy="456374"/>
      </dsp:txXfrm>
    </dsp:sp>
    <dsp:sp modelId="{A6967335-B303-40CC-8642-A538ED66A516}">
      <dsp:nvSpPr>
        <dsp:cNvPr id="0" name=""/>
        <dsp:cNvSpPr/>
      </dsp:nvSpPr>
      <dsp:spPr>
        <a:xfrm>
          <a:off x="5115126" y="2318"/>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Int</a:t>
          </a:r>
        </a:p>
      </dsp:txBody>
      <dsp:txXfrm>
        <a:off x="5115126" y="2318"/>
        <a:ext cx="1496907" cy="456374"/>
      </dsp:txXfrm>
    </dsp:sp>
    <dsp:sp modelId="{580EA0CD-644E-4FBB-AD18-261ED525F51D}">
      <dsp:nvSpPr>
        <dsp:cNvPr id="0" name=""/>
        <dsp:cNvSpPr/>
      </dsp:nvSpPr>
      <dsp:spPr>
        <a:xfrm>
          <a:off x="5115126" y="572786"/>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Float</a:t>
          </a:r>
        </a:p>
      </dsp:txBody>
      <dsp:txXfrm>
        <a:off x="5115126" y="572786"/>
        <a:ext cx="1496907" cy="456374"/>
      </dsp:txXfrm>
    </dsp:sp>
    <dsp:sp modelId="{5176462F-12C7-4669-B9FF-9BE34A6527F8}">
      <dsp:nvSpPr>
        <dsp:cNvPr id="0" name=""/>
        <dsp:cNvSpPr/>
      </dsp:nvSpPr>
      <dsp:spPr>
        <a:xfrm>
          <a:off x="5115126" y="1143254"/>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Complex</a:t>
          </a:r>
        </a:p>
      </dsp:txBody>
      <dsp:txXfrm>
        <a:off x="5115126" y="1143254"/>
        <a:ext cx="1496907" cy="456374"/>
      </dsp:txXfrm>
    </dsp:sp>
    <dsp:sp modelId="{48A82EC8-99AA-4AE6-82A1-DE45325154A3}">
      <dsp:nvSpPr>
        <dsp:cNvPr id="0" name=""/>
        <dsp:cNvSpPr/>
      </dsp:nvSpPr>
      <dsp:spPr>
        <a:xfrm>
          <a:off x="3318836" y="1713722"/>
          <a:ext cx="1496907" cy="45637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String</a:t>
          </a:r>
        </a:p>
      </dsp:txBody>
      <dsp:txXfrm>
        <a:off x="3318836" y="1713722"/>
        <a:ext cx="1496907" cy="456374"/>
      </dsp:txXfrm>
    </dsp:sp>
    <dsp:sp modelId="{0D1BEF3C-C124-4E68-B917-604FA979B0B9}">
      <dsp:nvSpPr>
        <dsp:cNvPr id="0" name=""/>
        <dsp:cNvSpPr/>
      </dsp:nvSpPr>
      <dsp:spPr>
        <a:xfrm>
          <a:off x="5115126" y="1713722"/>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String</a:t>
          </a:r>
        </a:p>
      </dsp:txBody>
      <dsp:txXfrm>
        <a:off x="5115126" y="1713722"/>
        <a:ext cx="1496907" cy="456374"/>
      </dsp:txXfrm>
    </dsp:sp>
    <dsp:sp modelId="{E3E5D408-F669-4544-9F2A-1D1B67FCFBEE}">
      <dsp:nvSpPr>
        <dsp:cNvPr id="0" name=""/>
        <dsp:cNvSpPr/>
      </dsp:nvSpPr>
      <dsp:spPr>
        <a:xfrm>
          <a:off x="3318836" y="2284190"/>
          <a:ext cx="1496907" cy="45637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Boolean</a:t>
          </a:r>
        </a:p>
      </dsp:txBody>
      <dsp:txXfrm>
        <a:off x="3318836" y="2284190"/>
        <a:ext cx="1496907" cy="456374"/>
      </dsp:txXfrm>
    </dsp:sp>
    <dsp:sp modelId="{77C2D65C-03A0-4420-90E4-A37527D722C0}">
      <dsp:nvSpPr>
        <dsp:cNvPr id="0" name=""/>
        <dsp:cNvSpPr/>
      </dsp:nvSpPr>
      <dsp:spPr>
        <a:xfrm>
          <a:off x="5115126" y="2284190"/>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Bool</a:t>
          </a:r>
        </a:p>
      </dsp:txBody>
      <dsp:txXfrm>
        <a:off x="5115126" y="2284190"/>
        <a:ext cx="1496907" cy="456374"/>
      </dsp:txXfrm>
    </dsp:sp>
    <dsp:sp modelId="{D95EC39F-4AFB-4058-A37A-05E75D51E6E0}">
      <dsp:nvSpPr>
        <dsp:cNvPr id="0" name=""/>
        <dsp:cNvSpPr/>
      </dsp:nvSpPr>
      <dsp:spPr>
        <a:xfrm>
          <a:off x="3318836" y="3425126"/>
          <a:ext cx="1496907" cy="45637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Sequence</a:t>
          </a:r>
        </a:p>
      </dsp:txBody>
      <dsp:txXfrm>
        <a:off x="3318836" y="3425126"/>
        <a:ext cx="1496907" cy="456374"/>
      </dsp:txXfrm>
    </dsp:sp>
    <dsp:sp modelId="{3E9C3B3E-CE8E-4CC9-8485-39E334CEED9E}">
      <dsp:nvSpPr>
        <dsp:cNvPr id="0" name=""/>
        <dsp:cNvSpPr/>
      </dsp:nvSpPr>
      <dsp:spPr>
        <a:xfrm>
          <a:off x="5115126" y="2854658"/>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List</a:t>
          </a:r>
        </a:p>
      </dsp:txBody>
      <dsp:txXfrm>
        <a:off x="5115126" y="2854658"/>
        <a:ext cx="1496907" cy="456374"/>
      </dsp:txXfrm>
    </dsp:sp>
    <dsp:sp modelId="{91CC5E24-CBCD-463F-9B00-D52E12AC6807}">
      <dsp:nvSpPr>
        <dsp:cNvPr id="0" name=""/>
        <dsp:cNvSpPr/>
      </dsp:nvSpPr>
      <dsp:spPr>
        <a:xfrm>
          <a:off x="5115126" y="3425126"/>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Tuple</a:t>
          </a:r>
        </a:p>
      </dsp:txBody>
      <dsp:txXfrm>
        <a:off x="5115126" y="3425126"/>
        <a:ext cx="1496907" cy="456374"/>
      </dsp:txXfrm>
    </dsp:sp>
    <dsp:sp modelId="{651E03CC-5C9B-4878-B197-CC5D8363DD70}">
      <dsp:nvSpPr>
        <dsp:cNvPr id="0" name=""/>
        <dsp:cNvSpPr/>
      </dsp:nvSpPr>
      <dsp:spPr>
        <a:xfrm>
          <a:off x="5115126" y="3995594"/>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Sets</a:t>
          </a:r>
        </a:p>
      </dsp:txBody>
      <dsp:txXfrm>
        <a:off x="5115126" y="3995594"/>
        <a:ext cx="1496907" cy="456374"/>
      </dsp:txXfrm>
    </dsp:sp>
    <dsp:sp modelId="{299F546D-E4A3-438E-9EA3-1D89FFC2C48C}">
      <dsp:nvSpPr>
        <dsp:cNvPr id="0" name=""/>
        <dsp:cNvSpPr/>
      </dsp:nvSpPr>
      <dsp:spPr>
        <a:xfrm>
          <a:off x="3318836" y="4566062"/>
          <a:ext cx="1496907" cy="456374"/>
        </a:xfrm>
        <a:prstGeom prst="rect">
          <a:avLst/>
        </a:prstGeom>
        <a:solidFill>
          <a:schemeClr val="accent4">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Mapping</a:t>
          </a:r>
        </a:p>
      </dsp:txBody>
      <dsp:txXfrm>
        <a:off x="3318836" y="4566062"/>
        <a:ext cx="1496907" cy="456374"/>
      </dsp:txXfrm>
    </dsp:sp>
    <dsp:sp modelId="{38E2C054-E37A-47F8-A23A-F36C5C9F7092}">
      <dsp:nvSpPr>
        <dsp:cNvPr id="0" name=""/>
        <dsp:cNvSpPr/>
      </dsp:nvSpPr>
      <dsp:spPr>
        <a:xfrm>
          <a:off x="5115126" y="4566062"/>
          <a:ext cx="1496907" cy="456374"/>
        </a:xfrm>
        <a:prstGeom prst="rect">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7145" tIns="17145" rIns="17145" bIns="17145" numCol="1" spcCol="1270" anchor="ctr" anchorCtr="0">
          <a:noAutofit/>
        </a:bodyPr>
        <a:lstStyle/>
        <a:p>
          <a:pPr marL="0" lvl="0" indent="0" algn="ctr" defTabSz="1200150">
            <a:lnSpc>
              <a:spcPct val="90000"/>
            </a:lnSpc>
            <a:spcBef>
              <a:spcPct val="0"/>
            </a:spcBef>
            <a:spcAft>
              <a:spcPct val="35000"/>
            </a:spcAft>
            <a:buNone/>
          </a:pPr>
          <a:r>
            <a:rPr lang="en-IN" sz="2700" kern="1200" dirty="0"/>
            <a:t>Dictionary</a:t>
          </a:r>
        </a:p>
      </dsp:txBody>
      <dsp:txXfrm>
        <a:off x="5115126" y="4566062"/>
        <a:ext cx="1496907" cy="45637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B4F2B3-395C-4108-B504-A1A178BD58F9}" type="datetimeFigureOut">
              <a:rPr lang="en-IN" smtClean="0"/>
              <a:t>20-02-2023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AE641C-AF5A-464E-A29B-5B4421AED41A}" type="slidenum">
              <a:rPr lang="en-IN" smtClean="0"/>
              <a:t>‹#›</a:t>
            </a:fld>
            <a:endParaRPr lang="en-IN"/>
          </a:p>
        </p:txBody>
      </p:sp>
    </p:spTree>
    <p:extLst>
      <p:ext uri="{BB962C8B-B14F-4D97-AF65-F5344CB8AC3E}">
        <p14:creationId xmlns:p14="http://schemas.microsoft.com/office/powerpoint/2010/main" val="1026033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88476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80463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28828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1548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42298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0569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54599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2922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9237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98849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81146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7"/>
        <p:cNvGrpSpPr/>
        <p:nvPr/>
      </p:nvGrpSpPr>
      <p:grpSpPr>
        <a:xfrm>
          <a:off x="0" y="0"/>
          <a:ext cx="0" cy="0"/>
          <a:chOff x="0" y="0"/>
          <a:chExt cx="0" cy="0"/>
        </a:xfrm>
      </p:grpSpPr>
      <p:sp>
        <p:nvSpPr>
          <p:cNvPr id="1888" name="Google Shape;188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9" name="Google Shape;188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03394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22162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917776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9598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453683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03219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5438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313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3667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74813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1319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624042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25855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973001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0701524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942835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233101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371870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0794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5579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674901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8675849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196458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287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8330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644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86189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0"/>
        <p:cNvGrpSpPr/>
        <p:nvPr/>
      </p:nvGrpSpPr>
      <p:grpSpPr>
        <a:xfrm>
          <a:off x="0" y="0"/>
          <a:ext cx="0" cy="0"/>
          <a:chOff x="0" y="0"/>
          <a:chExt cx="0" cy="0"/>
        </a:xfrm>
      </p:grpSpPr>
      <p:sp>
        <p:nvSpPr>
          <p:cNvPr id="1931" name="Google Shape;1931;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2" name="Google Shape;1932;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9277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3"/>
        <p:cNvGrpSpPr/>
        <p:nvPr/>
      </p:nvGrpSpPr>
      <p:grpSpPr>
        <a:xfrm>
          <a:off x="0" y="0"/>
          <a:ext cx="0" cy="0"/>
          <a:chOff x="0" y="0"/>
          <a:chExt cx="0" cy="0"/>
        </a:xfrm>
      </p:grpSpPr>
      <p:sp>
        <p:nvSpPr>
          <p:cNvPr id="1924" name="Google Shape;1924;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5" name="Google Shape;192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13258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7741FB-EB29-F370-8116-AF008BB2A6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60BF200-EFEB-F3DE-89C2-6BC91A653E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4AC1D44-0DFB-7379-67BF-1933A247EFCD}"/>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5" name="Footer Placeholder 4">
            <a:extLst>
              <a:ext uri="{FF2B5EF4-FFF2-40B4-BE49-F238E27FC236}">
                <a16:creationId xmlns:a16="http://schemas.microsoft.com/office/drawing/2014/main" id="{882A517B-D283-ABAB-1F6A-9D8B1E4F5E0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565E752-15B4-3819-BE6F-A1A9C45D17DA}"/>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9915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A134B-94B2-670F-DE22-FDC77EBA27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79C290B-63D2-4ECF-A914-1987D3A12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ACFEEA-043D-8C02-1CF3-826F8576BACB}"/>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5" name="Footer Placeholder 4">
            <a:extLst>
              <a:ext uri="{FF2B5EF4-FFF2-40B4-BE49-F238E27FC236}">
                <a16:creationId xmlns:a16="http://schemas.microsoft.com/office/drawing/2014/main" id="{CB074C3F-02BB-F316-05AD-EE8E33E370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FEAC4A-9D4F-A2B9-27E6-9D08AC5904B4}"/>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727039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6B7CB4-7E7F-8850-DBA2-8D1D5E53AEC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9667645-42E2-3848-809C-2415E3568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DC1BDB-1D92-10DB-2E01-25DE210D85BC}"/>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5" name="Footer Placeholder 4">
            <a:extLst>
              <a:ext uri="{FF2B5EF4-FFF2-40B4-BE49-F238E27FC236}">
                <a16:creationId xmlns:a16="http://schemas.microsoft.com/office/drawing/2014/main" id="{2B457C28-6A02-706E-93CA-7E0DF78A0F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5B27EE-9AE6-25BC-3B90-B9450EE7192B}"/>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10849708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a:off x="2543021" y="-8003"/>
            <a:ext cx="7105961" cy="2096373"/>
            <a:chOff x="1045264" y="-6007"/>
            <a:chExt cx="7118300" cy="2100014"/>
          </a:xfrm>
        </p:grpSpPr>
        <p:sp>
          <p:nvSpPr>
            <p:cNvPr id="11" name="Google Shape;11;p2"/>
            <p:cNvSpPr/>
            <p:nvPr/>
          </p:nvSpPr>
          <p:spPr>
            <a:xfrm>
              <a:off x="1803411" y="-6007"/>
              <a:ext cx="5944150" cy="724669"/>
            </a:xfrm>
            <a:custGeom>
              <a:avLst/>
              <a:gdLst/>
              <a:ahLst/>
              <a:cxnLst/>
              <a:rect l="l" t="t" r="r" b="b"/>
              <a:pathLst>
                <a:path w="89490" h="10910" extrusionOk="0">
                  <a:moveTo>
                    <a:pt x="89187" y="1"/>
                  </a:moveTo>
                  <a:lnTo>
                    <a:pt x="87840" y="2458"/>
                  </a:lnTo>
                  <a:lnTo>
                    <a:pt x="87133" y="3671"/>
                  </a:lnTo>
                  <a:lnTo>
                    <a:pt x="86426" y="4883"/>
                  </a:lnTo>
                  <a:lnTo>
                    <a:pt x="85551" y="6297"/>
                  </a:lnTo>
                  <a:lnTo>
                    <a:pt x="84642" y="7677"/>
                  </a:lnTo>
                  <a:lnTo>
                    <a:pt x="83733" y="9057"/>
                  </a:lnTo>
                  <a:lnTo>
                    <a:pt x="82823" y="10438"/>
                  </a:lnTo>
                  <a:lnTo>
                    <a:pt x="82756" y="10404"/>
                  </a:lnTo>
                  <a:lnTo>
                    <a:pt x="69289" y="10471"/>
                  </a:lnTo>
                  <a:lnTo>
                    <a:pt x="55822" y="10539"/>
                  </a:lnTo>
                  <a:lnTo>
                    <a:pt x="28887" y="10606"/>
                  </a:lnTo>
                  <a:lnTo>
                    <a:pt x="14477" y="10606"/>
                  </a:lnTo>
                  <a:lnTo>
                    <a:pt x="7272" y="10640"/>
                  </a:lnTo>
                  <a:lnTo>
                    <a:pt x="67" y="10707"/>
                  </a:lnTo>
                  <a:lnTo>
                    <a:pt x="0" y="10741"/>
                  </a:lnTo>
                  <a:lnTo>
                    <a:pt x="0" y="10775"/>
                  </a:lnTo>
                  <a:lnTo>
                    <a:pt x="0" y="10842"/>
                  </a:lnTo>
                  <a:lnTo>
                    <a:pt x="67" y="10876"/>
                  </a:lnTo>
                  <a:lnTo>
                    <a:pt x="6801" y="10909"/>
                  </a:lnTo>
                  <a:lnTo>
                    <a:pt x="13535" y="10876"/>
                  </a:lnTo>
                  <a:lnTo>
                    <a:pt x="27002" y="10808"/>
                  </a:lnTo>
                  <a:lnTo>
                    <a:pt x="53936" y="10741"/>
                  </a:lnTo>
                  <a:lnTo>
                    <a:pt x="68346" y="10674"/>
                  </a:lnTo>
                  <a:lnTo>
                    <a:pt x="82756" y="10640"/>
                  </a:lnTo>
                  <a:lnTo>
                    <a:pt x="82823" y="10674"/>
                  </a:lnTo>
                  <a:lnTo>
                    <a:pt x="82857" y="10640"/>
                  </a:lnTo>
                  <a:lnTo>
                    <a:pt x="83362" y="10000"/>
                  </a:lnTo>
                  <a:lnTo>
                    <a:pt x="83867" y="9360"/>
                  </a:lnTo>
                  <a:lnTo>
                    <a:pt x="84776" y="8014"/>
                  </a:lnTo>
                  <a:lnTo>
                    <a:pt x="85685" y="6633"/>
                  </a:lnTo>
                  <a:lnTo>
                    <a:pt x="86527" y="5219"/>
                  </a:lnTo>
                  <a:lnTo>
                    <a:pt x="87301" y="3940"/>
                  </a:lnTo>
                  <a:lnTo>
                    <a:pt x="88042" y="2661"/>
                  </a:lnTo>
                  <a:lnTo>
                    <a:pt x="88783" y="1347"/>
                  </a:lnTo>
                  <a:lnTo>
                    <a:pt x="8949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 name="Google Shape;12;p2"/>
            <p:cNvSpPr/>
            <p:nvPr/>
          </p:nvSpPr>
          <p:spPr>
            <a:xfrm>
              <a:off x="1045264" y="-6007"/>
              <a:ext cx="7118300" cy="2100014"/>
            </a:xfrm>
            <a:custGeom>
              <a:avLst/>
              <a:gdLst/>
              <a:ahLst/>
              <a:cxnLst/>
              <a:rect l="l" t="t" r="r" b="b"/>
              <a:pathLst>
                <a:path w="107167" h="31616" extrusionOk="0">
                  <a:moveTo>
                    <a:pt x="98850" y="8889"/>
                  </a:moveTo>
                  <a:lnTo>
                    <a:pt x="99456" y="9057"/>
                  </a:lnTo>
                  <a:lnTo>
                    <a:pt x="100062" y="9192"/>
                  </a:lnTo>
                  <a:lnTo>
                    <a:pt x="100702" y="9360"/>
                  </a:lnTo>
                  <a:lnTo>
                    <a:pt x="101308" y="9529"/>
                  </a:lnTo>
                  <a:lnTo>
                    <a:pt x="102048" y="9798"/>
                  </a:lnTo>
                  <a:lnTo>
                    <a:pt x="102789" y="10168"/>
                  </a:lnTo>
                  <a:lnTo>
                    <a:pt x="103496" y="10572"/>
                  </a:lnTo>
                  <a:lnTo>
                    <a:pt x="104136" y="11078"/>
                  </a:lnTo>
                  <a:lnTo>
                    <a:pt x="104675" y="11515"/>
                  </a:lnTo>
                  <a:lnTo>
                    <a:pt x="105146" y="12054"/>
                  </a:lnTo>
                  <a:lnTo>
                    <a:pt x="105550" y="12593"/>
                  </a:lnTo>
                  <a:lnTo>
                    <a:pt x="105920" y="13199"/>
                  </a:lnTo>
                  <a:lnTo>
                    <a:pt x="106223" y="13805"/>
                  </a:lnTo>
                  <a:lnTo>
                    <a:pt x="106493" y="14444"/>
                  </a:lnTo>
                  <a:lnTo>
                    <a:pt x="106695" y="15118"/>
                  </a:lnTo>
                  <a:lnTo>
                    <a:pt x="106829" y="15791"/>
                  </a:lnTo>
                  <a:lnTo>
                    <a:pt x="106728" y="15825"/>
                  </a:lnTo>
                  <a:lnTo>
                    <a:pt x="106594" y="15825"/>
                  </a:lnTo>
                  <a:lnTo>
                    <a:pt x="106493" y="15858"/>
                  </a:lnTo>
                  <a:lnTo>
                    <a:pt x="106459" y="15892"/>
                  </a:lnTo>
                  <a:lnTo>
                    <a:pt x="106425" y="15926"/>
                  </a:lnTo>
                  <a:lnTo>
                    <a:pt x="106425" y="15959"/>
                  </a:lnTo>
                  <a:lnTo>
                    <a:pt x="106459" y="15993"/>
                  </a:lnTo>
                  <a:lnTo>
                    <a:pt x="106560" y="16027"/>
                  </a:lnTo>
                  <a:lnTo>
                    <a:pt x="106661" y="16060"/>
                  </a:lnTo>
                  <a:lnTo>
                    <a:pt x="106863" y="16027"/>
                  </a:lnTo>
                  <a:lnTo>
                    <a:pt x="106930" y="16262"/>
                  </a:lnTo>
                  <a:lnTo>
                    <a:pt x="106930" y="16296"/>
                  </a:lnTo>
                  <a:lnTo>
                    <a:pt x="106998" y="16330"/>
                  </a:lnTo>
                  <a:lnTo>
                    <a:pt x="106964" y="16969"/>
                  </a:lnTo>
                  <a:lnTo>
                    <a:pt x="106526" y="17037"/>
                  </a:lnTo>
                  <a:lnTo>
                    <a:pt x="106493" y="16767"/>
                  </a:lnTo>
                  <a:lnTo>
                    <a:pt x="106459" y="16532"/>
                  </a:lnTo>
                  <a:lnTo>
                    <a:pt x="106493" y="16431"/>
                  </a:lnTo>
                  <a:lnTo>
                    <a:pt x="106425" y="16094"/>
                  </a:lnTo>
                  <a:lnTo>
                    <a:pt x="106324" y="15757"/>
                  </a:lnTo>
                  <a:lnTo>
                    <a:pt x="106190" y="15421"/>
                  </a:lnTo>
                  <a:lnTo>
                    <a:pt x="106055" y="15118"/>
                  </a:lnTo>
                  <a:lnTo>
                    <a:pt x="105887" y="14815"/>
                  </a:lnTo>
                  <a:lnTo>
                    <a:pt x="105685" y="14512"/>
                  </a:lnTo>
                  <a:lnTo>
                    <a:pt x="105281" y="13939"/>
                  </a:lnTo>
                  <a:lnTo>
                    <a:pt x="104809" y="13434"/>
                  </a:lnTo>
                  <a:lnTo>
                    <a:pt x="104271" y="12929"/>
                  </a:lnTo>
                  <a:lnTo>
                    <a:pt x="103732" y="12458"/>
                  </a:lnTo>
                  <a:lnTo>
                    <a:pt x="103193" y="12054"/>
                  </a:lnTo>
                  <a:lnTo>
                    <a:pt x="102587" y="11583"/>
                  </a:lnTo>
                  <a:lnTo>
                    <a:pt x="101947" y="11212"/>
                  </a:lnTo>
                  <a:lnTo>
                    <a:pt x="101274" y="10876"/>
                  </a:lnTo>
                  <a:lnTo>
                    <a:pt x="100601" y="10572"/>
                  </a:lnTo>
                  <a:lnTo>
                    <a:pt x="99995" y="10337"/>
                  </a:lnTo>
                  <a:lnTo>
                    <a:pt x="99355" y="10168"/>
                  </a:lnTo>
                  <a:lnTo>
                    <a:pt x="98715" y="10000"/>
                  </a:lnTo>
                  <a:lnTo>
                    <a:pt x="98379" y="9966"/>
                  </a:lnTo>
                  <a:lnTo>
                    <a:pt x="98042" y="9933"/>
                  </a:lnTo>
                  <a:lnTo>
                    <a:pt x="98850" y="8889"/>
                  </a:lnTo>
                  <a:close/>
                  <a:moveTo>
                    <a:pt x="106324" y="19865"/>
                  </a:moveTo>
                  <a:lnTo>
                    <a:pt x="106392" y="19899"/>
                  </a:lnTo>
                  <a:lnTo>
                    <a:pt x="106324" y="20303"/>
                  </a:lnTo>
                  <a:lnTo>
                    <a:pt x="106257" y="20639"/>
                  </a:lnTo>
                  <a:lnTo>
                    <a:pt x="106190" y="20774"/>
                  </a:lnTo>
                  <a:lnTo>
                    <a:pt x="106156" y="20942"/>
                  </a:lnTo>
                  <a:lnTo>
                    <a:pt x="106055" y="20808"/>
                  </a:lnTo>
                  <a:lnTo>
                    <a:pt x="106021" y="20639"/>
                  </a:lnTo>
                  <a:lnTo>
                    <a:pt x="106021" y="20471"/>
                  </a:lnTo>
                  <a:lnTo>
                    <a:pt x="106089" y="20303"/>
                  </a:lnTo>
                  <a:lnTo>
                    <a:pt x="106190" y="20067"/>
                  </a:lnTo>
                  <a:lnTo>
                    <a:pt x="106324" y="19865"/>
                  </a:lnTo>
                  <a:close/>
                  <a:moveTo>
                    <a:pt x="91712" y="20168"/>
                  </a:moveTo>
                  <a:lnTo>
                    <a:pt x="91881" y="20202"/>
                  </a:lnTo>
                  <a:lnTo>
                    <a:pt x="91813" y="20740"/>
                  </a:lnTo>
                  <a:lnTo>
                    <a:pt x="91780" y="21313"/>
                  </a:lnTo>
                  <a:lnTo>
                    <a:pt x="91746" y="20740"/>
                  </a:lnTo>
                  <a:lnTo>
                    <a:pt x="91712" y="20168"/>
                  </a:lnTo>
                  <a:close/>
                  <a:moveTo>
                    <a:pt x="64004" y="14242"/>
                  </a:moveTo>
                  <a:lnTo>
                    <a:pt x="64004" y="14276"/>
                  </a:lnTo>
                  <a:lnTo>
                    <a:pt x="64004" y="14343"/>
                  </a:lnTo>
                  <a:lnTo>
                    <a:pt x="64239" y="14848"/>
                  </a:lnTo>
                  <a:lnTo>
                    <a:pt x="64475" y="15387"/>
                  </a:lnTo>
                  <a:lnTo>
                    <a:pt x="64643" y="15926"/>
                  </a:lnTo>
                  <a:lnTo>
                    <a:pt x="64812" y="16498"/>
                  </a:lnTo>
                  <a:lnTo>
                    <a:pt x="64913" y="17037"/>
                  </a:lnTo>
                  <a:lnTo>
                    <a:pt x="64980" y="17609"/>
                  </a:lnTo>
                  <a:lnTo>
                    <a:pt x="65014" y="18181"/>
                  </a:lnTo>
                  <a:lnTo>
                    <a:pt x="64946" y="18754"/>
                  </a:lnTo>
                  <a:lnTo>
                    <a:pt x="64879" y="19057"/>
                  </a:lnTo>
                  <a:lnTo>
                    <a:pt x="64812" y="19326"/>
                  </a:lnTo>
                  <a:lnTo>
                    <a:pt x="64711" y="19562"/>
                  </a:lnTo>
                  <a:lnTo>
                    <a:pt x="64576" y="19798"/>
                  </a:lnTo>
                  <a:lnTo>
                    <a:pt x="64441" y="20033"/>
                  </a:lnTo>
                  <a:lnTo>
                    <a:pt x="64273" y="20235"/>
                  </a:lnTo>
                  <a:lnTo>
                    <a:pt x="64105" y="20437"/>
                  </a:lnTo>
                  <a:lnTo>
                    <a:pt x="63936" y="20639"/>
                  </a:lnTo>
                  <a:lnTo>
                    <a:pt x="63499" y="20942"/>
                  </a:lnTo>
                  <a:lnTo>
                    <a:pt x="63061" y="21212"/>
                  </a:lnTo>
                  <a:lnTo>
                    <a:pt x="62556" y="21380"/>
                  </a:lnTo>
                  <a:lnTo>
                    <a:pt x="61984" y="21548"/>
                  </a:lnTo>
                  <a:lnTo>
                    <a:pt x="61445" y="21616"/>
                  </a:lnTo>
                  <a:lnTo>
                    <a:pt x="60906" y="21683"/>
                  </a:lnTo>
                  <a:lnTo>
                    <a:pt x="60334" y="21717"/>
                  </a:lnTo>
                  <a:lnTo>
                    <a:pt x="59795" y="21750"/>
                  </a:lnTo>
                  <a:lnTo>
                    <a:pt x="57573" y="21750"/>
                  </a:lnTo>
                  <a:lnTo>
                    <a:pt x="52792" y="21851"/>
                  </a:lnTo>
                  <a:lnTo>
                    <a:pt x="48045" y="21919"/>
                  </a:lnTo>
                  <a:lnTo>
                    <a:pt x="43298" y="22020"/>
                  </a:lnTo>
                  <a:lnTo>
                    <a:pt x="42961" y="21986"/>
                  </a:lnTo>
                  <a:lnTo>
                    <a:pt x="42658" y="21952"/>
                  </a:lnTo>
                  <a:lnTo>
                    <a:pt x="42355" y="21851"/>
                  </a:lnTo>
                  <a:lnTo>
                    <a:pt x="42119" y="21717"/>
                  </a:lnTo>
                  <a:lnTo>
                    <a:pt x="41884" y="21582"/>
                  </a:lnTo>
                  <a:lnTo>
                    <a:pt x="41715" y="21380"/>
                  </a:lnTo>
                  <a:lnTo>
                    <a:pt x="41513" y="21178"/>
                  </a:lnTo>
                  <a:lnTo>
                    <a:pt x="41379" y="20942"/>
                  </a:lnTo>
                  <a:lnTo>
                    <a:pt x="41244" y="20707"/>
                  </a:lnTo>
                  <a:lnTo>
                    <a:pt x="41143" y="20437"/>
                  </a:lnTo>
                  <a:lnTo>
                    <a:pt x="40941" y="19865"/>
                  </a:lnTo>
                  <a:lnTo>
                    <a:pt x="40840" y="19259"/>
                  </a:lnTo>
                  <a:lnTo>
                    <a:pt x="40739" y="18687"/>
                  </a:lnTo>
                  <a:lnTo>
                    <a:pt x="40672" y="18114"/>
                  </a:lnTo>
                  <a:lnTo>
                    <a:pt x="40672" y="17575"/>
                  </a:lnTo>
                  <a:lnTo>
                    <a:pt x="40705" y="17037"/>
                  </a:lnTo>
                  <a:lnTo>
                    <a:pt x="40739" y="16498"/>
                  </a:lnTo>
                  <a:lnTo>
                    <a:pt x="40840" y="15959"/>
                  </a:lnTo>
                  <a:lnTo>
                    <a:pt x="40941" y="15421"/>
                  </a:lnTo>
                  <a:lnTo>
                    <a:pt x="41076" y="14882"/>
                  </a:lnTo>
                  <a:lnTo>
                    <a:pt x="41210" y="14343"/>
                  </a:lnTo>
                  <a:lnTo>
                    <a:pt x="52624" y="14242"/>
                  </a:lnTo>
                  <a:close/>
                  <a:moveTo>
                    <a:pt x="89288" y="20639"/>
                  </a:moveTo>
                  <a:lnTo>
                    <a:pt x="89322" y="20774"/>
                  </a:lnTo>
                  <a:lnTo>
                    <a:pt x="89389" y="20875"/>
                  </a:lnTo>
                  <a:lnTo>
                    <a:pt x="89457" y="20942"/>
                  </a:lnTo>
                  <a:lnTo>
                    <a:pt x="89558" y="21010"/>
                  </a:lnTo>
                  <a:lnTo>
                    <a:pt x="89793" y="21043"/>
                  </a:lnTo>
                  <a:lnTo>
                    <a:pt x="89928" y="21077"/>
                  </a:lnTo>
                  <a:lnTo>
                    <a:pt x="90029" y="21043"/>
                  </a:lnTo>
                  <a:lnTo>
                    <a:pt x="89928" y="22121"/>
                  </a:lnTo>
                  <a:lnTo>
                    <a:pt x="89861" y="23232"/>
                  </a:lnTo>
                  <a:lnTo>
                    <a:pt x="89760" y="25420"/>
                  </a:lnTo>
                  <a:lnTo>
                    <a:pt x="89558" y="25521"/>
                  </a:lnTo>
                  <a:lnTo>
                    <a:pt x="89389" y="25656"/>
                  </a:lnTo>
                  <a:lnTo>
                    <a:pt x="89255" y="25790"/>
                  </a:lnTo>
                  <a:lnTo>
                    <a:pt x="89154" y="25959"/>
                  </a:lnTo>
                  <a:lnTo>
                    <a:pt x="89120" y="25790"/>
                  </a:lnTo>
                  <a:lnTo>
                    <a:pt x="89086" y="25790"/>
                  </a:lnTo>
                  <a:lnTo>
                    <a:pt x="88985" y="25117"/>
                  </a:lnTo>
                  <a:lnTo>
                    <a:pt x="88985" y="24444"/>
                  </a:lnTo>
                  <a:lnTo>
                    <a:pt x="88985" y="23770"/>
                  </a:lnTo>
                  <a:lnTo>
                    <a:pt x="89019" y="23097"/>
                  </a:lnTo>
                  <a:lnTo>
                    <a:pt x="89053" y="22255"/>
                  </a:lnTo>
                  <a:lnTo>
                    <a:pt x="89086" y="21851"/>
                  </a:lnTo>
                  <a:lnTo>
                    <a:pt x="89154" y="21447"/>
                  </a:lnTo>
                  <a:lnTo>
                    <a:pt x="89221" y="21043"/>
                  </a:lnTo>
                  <a:lnTo>
                    <a:pt x="89255" y="20841"/>
                  </a:lnTo>
                  <a:lnTo>
                    <a:pt x="89288" y="20639"/>
                  </a:lnTo>
                  <a:close/>
                  <a:moveTo>
                    <a:pt x="92015" y="20202"/>
                  </a:moveTo>
                  <a:lnTo>
                    <a:pt x="92015" y="20235"/>
                  </a:lnTo>
                  <a:lnTo>
                    <a:pt x="92015" y="20303"/>
                  </a:lnTo>
                  <a:lnTo>
                    <a:pt x="92083" y="20370"/>
                  </a:lnTo>
                  <a:lnTo>
                    <a:pt x="92015" y="21043"/>
                  </a:lnTo>
                  <a:lnTo>
                    <a:pt x="91982" y="21717"/>
                  </a:lnTo>
                  <a:lnTo>
                    <a:pt x="91914" y="23097"/>
                  </a:lnTo>
                  <a:lnTo>
                    <a:pt x="91679" y="26598"/>
                  </a:lnTo>
                  <a:lnTo>
                    <a:pt x="91645" y="26598"/>
                  </a:lnTo>
                  <a:lnTo>
                    <a:pt x="91813" y="23501"/>
                  </a:lnTo>
                  <a:lnTo>
                    <a:pt x="91914" y="21851"/>
                  </a:lnTo>
                  <a:lnTo>
                    <a:pt x="91948" y="21010"/>
                  </a:lnTo>
                  <a:lnTo>
                    <a:pt x="91948" y="20202"/>
                  </a:lnTo>
                  <a:close/>
                  <a:moveTo>
                    <a:pt x="91140" y="19865"/>
                  </a:moveTo>
                  <a:lnTo>
                    <a:pt x="91275" y="19932"/>
                  </a:lnTo>
                  <a:lnTo>
                    <a:pt x="91342" y="20000"/>
                  </a:lnTo>
                  <a:lnTo>
                    <a:pt x="91376" y="20067"/>
                  </a:lnTo>
                  <a:lnTo>
                    <a:pt x="91443" y="20235"/>
                  </a:lnTo>
                  <a:lnTo>
                    <a:pt x="91477" y="20303"/>
                  </a:lnTo>
                  <a:lnTo>
                    <a:pt x="91544" y="20303"/>
                  </a:lnTo>
                  <a:lnTo>
                    <a:pt x="91510" y="21818"/>
                  </a:lnTo>
                  <a:lnTo>
                    <a:pt x="91443" y="23333"/>
                  </a:lnTo>
                  <a:lnTo>
                    <a:pt x="91275" y="26329"/>
                  </a:lnTo>
                  <a:lnTo>
                    <a:pt x="91241" y="26363"/>
                  </a:lnTo>
                  <a:lnTo>
                    <a:pt x="91207" y="26363"/>
                  </a:lnTo>
                  <a:lnTo>
                    <a:pt x="91106" y="26531"/>
                  </a:lnTo>
                  <a:lnTo>
                    <a:pt x="91005" y="26666"/>
                  </a:lnTo>
                  <a:lnTo>
                    <a:pt x="91005" y="26666"/>
                  </a:lnTo>
                  <a:lnTo>
                    <a:pt x="91106" y="23501"/>
                  </a:lnTo>
                  <a:lnTo>
                    <a:pt x="91174" y="21683"/>
                  </a:lnTo>
                  <a:lnTo>
                    <a:pt x="91174" y="20774"/>
                  </a:lnTo>
                  <a:lnTo>
                    <a:pt x="91140" y="19865"/>
                  </a:lnTo>
                  <a:close/>
                  <a:moveTo>
                    <a:pt x="91039" y="19865"/>
                  </a:moveTo>
                  <a:lnTo>
                    <a:pt x="90972" y="20707"/>
                  </a:lnTo>
                  <a:lnTo>
                    <a:pt x="90938" y="21548"/>
                  </a:lnTo>
                  <a:lnTo>
                    <a:pt x="90938" y="23232"/>
                  </a:lnTo>
                  <a:lnTo>
                    <a:pt x="90770" y="26733"/>
                  </a:lnTo>
                  <a:lnTo>
                    <a:pt x="90669" y="26733"/>
                  </a:lnTo>
                  <a:lnTo>
                    <a:pt x="90568" y="26700"/>
                  </a:lnTo>
                  <a:lnTo>
                    <a:pt x="90366" y="26598"/>
                  </a:lnTo>
                  <a:lnTo>
                    <a:pt x="90231" y="26497"/>
                  </a:lnTo>
                  <a:lnTo>
                    <a:pt x="90130" y="26396"/>
                  </a:lnTo>
                  <a:lnTo>
                    <a:pt x="89928" y="26161"/>
                  </a:lnTo>
                  <a:lnTo>
                    <a:pt x="89995" y="25588"/>
                  </a:lnTo>
                  <a:lnTo>
                    <a:pt x="90063" y="25521"/>
                  </a:lnTo>
                  <a:lnTo>
                    <a:pt x="90063" y="25454"/>
                  </a:lnTo>
                  <a:lnTo>
                    <a:pt x="90029" y="25386"/>
                  </a:lnTo>
                  <a:lnTo>
                    <a:pt x="90130" y="24141"/>
                  </a:lnTo>
                  <a:lnTo>
                    <a:pt x="90231" y="22895"/>
                  </a:lnTo>
                  <a:lnTo>
                    <a:pt x="90298" y="21649"/>
                  </a:lnTo>
                  <a:lnTo>
                    <a:pt x="90298" y="21043"/>
                  </a:lnTo>
                  <a:lnTo>
                    <a:pt x="90298" y="20437"/>
                  </a:lnTo>
                  <a:lnTo>
                    <a:pt x="90568" y="20168"/>
                  </a:lnTo>
                  <a:lnTo>
                    <a:pt x="90837" y="19966"/>
                  </a:lnTo>
                  <a:lnTo>
                    <a:pt x="90938" y="19899"/>
                  </a:lnTo>
                  <a:lnTo>
                    <a:pt x="91039" y="19865"/>
                  </a:lnTo>
                  <a:close/>
                  <a:moveTo>
                    <a:pt x="92756" y="19798"/>
                  </a:moveTo>
                  <a:lnTo>
                    <a:pt x="92891" y="19831"/>
                  </a:lnTo>
                  <a:lnTo>
                    <a:pt x="93059" y="19899"/>
                  </a:lnTo>
                  <a:lnTo>
                    <a:pt x="93227" y="20000"/>
                  </a:lnTo>
                  <a:lnTo>
                    <a:pt x="93396" y="20168"/>
                  </a:lnTo>
                  <a:lnTo>
                    <a:pt x="93429" y="20404"/>
                  </a:lnTo>
                  <a:lnTo>
                    <a:pt x="93396" y="20639"/>
                  </a:lnTo>
                  <a:lnTo>
                    <a:pt x="93396" y="21144"/>
                  </a:lnTo>
                  <a:lnTo>
                    <a:pt x="93328" y="23265"/>
                  </a:lnTo>
                  <a:lnTo>
                    <a:pt x="93295" y="24343"/>
                  </a:lnTo>
                  <a:lnTo>
                    <a:pt x="93261" y="25420"/>
                  </a:lnTo>
                  <a:lnTo>
                    <a:pt x="93261" y="25959"/>
                  </a:lnTo>
                  <a:lnTo>
                    <a:pt x="93194" y="26531"/>
                  </a:lnTo>
                  <a:lnTo>
                    <a:pt x="93126" y="26767"/>
                  </a:lnTo>
                  <a:lnTo>
                    <a:pt x="93025" y="26935"/>
                  </a:lnTo>
                  <a:lnTo>
                    <a:pt x="92857" y="27036"/>
                  </a:lnTo>
                  <a:lnTo>
                    <a:pt x="92655" y="27104"/>
                  </a:lnTo>
                  <a:lnTo>
                    <a:pt x="92453" y="27104"/>
                  </a:lnTo>
                  <a:lnTo>
                    <a:pt x="92251" y="27070"/>
                  </a:lnTo>
                  <a:lnTo>
                    <a:pt x="92015" y="27036"/>
                  </a:lnTo>
                  <a:lnTo>
                    <a:pt x="91847" y="26935"/>
                  </a:lnTo>
                  <a:lnTo>
                    <a:pt x="91881" y="26902"/>
                  </a:lnTo>
                  <a:lnTo>
                    <a:pt x="91881" y="26834"/>
                  </a:lnTo>
                  <a:lnTo>
                    <a:pt x="92116" y="23366"/>
                  </a:lnTo>
                  <a:lnTo>
                    <a:pt x="92251" y="21784"/>
                  </a:lnTo>
                  <a:lnTo>
                    <a:pt x="92285" y="21010"/>
                  </a:lnTo>
                  <a:lnTo>
                    <a:pt x="92318" y="20202"/>
                  </a:lnTo>
                  <a:lnTo>
                    <a:pt x="92352" y="20168"/>
                  </a:lnTo>
                  <a:lnTo>
                    <a:pt x="92419" y="20000"/>
                  </a:lnTo>
                  <a:lnTo>
                    <a:pt x="92520" y="19899"/>
                  </a:lnTo>
                  <a:lnTo>
                    <a:pt x="92655" y="19831"/>
                  </a:lnTo>
                  <a:lnTo>
                    <a:pt x="92756" y="19798"/>
                  </a:lnTo>
                  <a:close/>
                  <a:moveTo>
                    <a:pt x="90467" y="14444"/>
                  </a:moveTo>
                  <a:lnTo>
                    <a:pt x="90265" y="14781"/>
                  </a:lnTo>
                  <a:lnTo>
                    <a:pt x="90096" y="15118"/>
                  </a:lnTo>
                  <a:lnTo>
                    <a:pt x="89962" y="15522"/>
                  </a:lnTo>
                  <a:lnTo>
                    <a:pt x="89827" y="15926"/>
                  </a:lnTo>
                  <a:lnTo>
                    <a:pt x="89659" y="16767"/>
                  </a:lnTo>
                  <a:lnTo>
                    <a:pt x="89524" y="17542"/>
                  </a:lnTo>
                  <a:lnTo>
                    <a:pt x="89423" y="18249"/>
                  </a:lnTo>
                  <a:lnTo>
                    <a:pt x="89356" y="18990"/>
                  </a:lnTo>
                  <a:lnTo>
                    <a:pt x="89322" y="19730"/>
                  </a:lnTo>
                  <a:lnTo>
                    <a:pt x="89356" y="20471"/>
                  </a:lnTo>
                  <a:lnTo>
                    <a:pt x="89288" y="20505"/>
                  </a:lnTo>
                  <a:lnTo>
                    <a:pt x="89288" y="20572"/>
                  </a:lnTo>
                  <a:lnTo>
                    <a:pt x="89288" y="20606"/>
                  </a:lnTo>
                  <a:lnTo>
                    <a:pt x="89255" y="20505"/>
                  </a:lnTo>
                  <a:lnTo>
                    <a:pt x="89086" y="20774"/>
                  </a:lnTo>
                  <a:lnTo>
                    <a:pt x="88952" y="21077"/>
                  </a:lnTo>
                  <a:lnTo>
                    <a:pt x="88884" y="21414"/>
                  </a:lnTo>
                  <a:lnTo>
                    <a:pt x="88817" y="21750"/>
                  </a:lnTo>
                  <a:lnTo>
                    <a:pt x="88783" y="22457"/>
                  </a:lnTo>
                  <a:lnTo>
                    <a:pt x="88783" y="23097"/>
                  </a:lnTo>
                  <a:lnTo>
                    <a:pt x="88750" y="23871"/>
                  </a:lnTo>
                  <a:lnTo>
                    <a:pt x="88716" y="24679"/>
                  </a:lnTo>
                  <a:lnTo>
                    <a:pt x="88750" y="25083"/>
                  </a:lnTo>
                  <a:lnTo>
                    <a:pt x="88783" y="25487"/>
                  </a:lnTo>
                  <a:lnTo>
                    <a:pt x="88851" y="25858"/>
                  </a:lnTo>
                  <a:lnTo>
                    <a:pt x="88952" y="26262"/>
                  </a:lnTo>
                  <a:lnTo>
                    <a:pt x="88985" y="26295"/>
                  </a:lnTo>
                  <a:lnTo>
                    <a:pt x="88918" y="26598"/>
                  </a:lnTo>
                  <a:lnTo>
                    <a:pt x="88851" y="26868"/>
                  </a:lnTo>
                  <a:lnTo>
                    <a:pt x="88716" y="27137"/>
                  </a:lnTo>
                  <a:lnTo>
                    <a:pt x="88548" y="27407"/>
                  </a:lnTo>
                  <a:lnTo>
                    <a:pt x="88413" y="27036"/>
                  </a:lnTo>
                  <a:lnTo>
                    <a:pt x="88278" y="26666"/>
                  </a:lnTo>
                  <a:lnTo>
                    <a:pt x="88211" y="26262"/>
                  </a:lnTo>
                  <a:lnTo>
                    <a:pt x="88177" y="25858"/>
                  </a:lnTo>
                  <a:lnTo>
                    <a:pt x="88110" y="25083"/>
                  </a:lnTo>
                  <a:lnTo>
                    <a:pt x="88076" y="24275"/>
                  </a:lnTo>
                  <a:lnTo>
                    <a:pt x="88009" y="22558"/>
                  </a:lnTo>
                  <a:lnTo>
                    <a:pt x="88009" y="21717"/>
                  </a:lnTo>
                  <a:lnTo>
                    <a:pt x="88043" y="20841"/>
                  </a:lnTo>
                  <a:lnTo>
                    <a:pt x="88110" y="20000"/>
                  </a:lnTo>
                  <a:lnTo>
                    <a:pt x="88211" y="19192"/>
                  </a:lnTo>
                  <a:lnTo>
                    <a:pt x="88346" y="18350"/>
                  </a:lnTo>
                  <a:lnTo>
                    <a:pt x="88514" y="17542"/>
                  </a:lnTo>
                  <a:lnTo>
                    <a:pt x="88750" y="16734"/>
                  </a:lnTo>
                  <a:lnTo>
                    <a:pt x="89053" y="15959"/>
                  </a:lnTo>
                  <a:lnTo>
                    <a:pt x="89389" y="15185"/>
                  </a:lnTo>
                  <a:lnTo>
                    <a:pt x="89726" y="14444"/>
                  </a:lnTo>
                  <a:close/>
                  <a:moveTo>
                    <a:pt x="99692" y="22558"/>
                  </a:moveTo>
                  <a:lnTo>
                    <a:pt x="99826" y="22626"/>
                  </a:lnTo>
                  <a:lnTo>
                    <a:pt x="99961" y="22727"/>
                  </a:lnTo>
                  <a:lnTo>
                    <a:pt x="100096" y="22861"/>
                  </a:lnTo>
                  <a:lnTo>
                    <a:pt x="100230" y="23030"/>
                  </a:lnTo>
                  <a:lnTo>
                    <a:pt x="100264" y="23198"/>
                  </a:lnTo>
                  <a:lnTo>
                    <a:pt x="100264" y="23366"/>
                  </a:lnTo>
                  <a:lnTo>
                    <a:pt x="100230" y="23737"/>
                  </a:lnTo>
                  <a:lnTo>
                    <a:pt x="100264" y="23804"/>
                  </a:lnTo>
                  <a:lnTo>
                    <a:pt x="100331" y="23838"/>
                  </a:lnTo>
                  <a:lnTo>
                    <a:pt x="99860" y="24309"/>
                  </a:lnTo>
                  <a:lnTo>
                    <a:pt x="99389" y="24780"/>
                  </a:lnTo>
                  <a:lnTo>
                    <a:pt x="98547" y="25790"/>
                  </a:lnTo>
                  <a:lnTo>
                    <a:pt x="97907" y="26464"/>
                  </a:lnTo>
                  <a:lnTo>
                    <a:pt x="97200" y="27104"/>
                  </a:lnTo>
                  <a:lnTo>
                    <a:pt x="96527" y="27710"/>
                  </a:lnTo>
                  <a:lnTo>
                    <a:pt x="95887" y="28383"/>
                  </a:lnTo>
                  <a:lnTo>
                    <a:pt x="95584" y="28383"/>
                  </a:lnTo>
                  <a:lnTo>
                    <a:pt x="95450" y="28349"/>
                  </a:lnTo>
                  <a:lnTo>
                    <a:pt x="95349" y="28282"/>
                  </a:lnTo>
                  <a:lnTo>
                    <a:pt x="95180" y="28080"/>
                  </a:lnTo>
                  <a:lnTo>
                    <a:pt x="95012" y="27878"/>
                  </a:lnTo>
                  <a:lnTo>
                    <a:pt x="94978" y="27811"/>
                  </a:lnTo>
                  <a:lnTo>
                    <a:pt x="94945" y="27710"/>
                  </a:lnTo>
                  <a:lnTo>
                    <a:pt x="94945" y="27508"/>
                  </a:lnTo>
                  <a:lnTo>
                    <a:pt x="95012" y="27339"/>
                  </a:lnTo>
                  <a:lnTo>
                    <a:pt x="95147" y="27137"/>
                  </a:lnTo>
                  <a:lnTo>
                    <a:pt x="95416" y="26801"/>
                  </a:lnTo>
                  <a:lnTo>
                    <a:pt x="95652" y="26531"/>
                  </a:lnTo>
                  <a:lnTo>
                    <a:pt x="96931" y="24949"/>
                  </a:lnTo>
                  <a:lnTo>
                    <a:pt x="97604" y="24208"/>
                  </a:lnTo>
                  <a:lnTo>
                    <a:pt x="98278" y="23467"/>
                  </a:lnTo>
                  <a:lnTo>
                    <a:pt x="98682" y="23063"/>
                  </a:lnTo>
                  <a:lnTo>
                    <a:pt x="98884" y="22861"/>
                  </a:lnTo>
                  <a:lnTo>
                    <a:pt x="99119" y="22693"/>
                  </a:lnTo>
                  <a:lnTo>
                    <a:pt x="99254" y="22626"/>
                  </a:lnTo>
                  <a:lnTo>
                    <a:pt x="99389" y="22558"/>
                  </a:lnTo>
                  <a:close/>
                  <a:moveTo>
                    <a:pt x="100870" y="23905"/>
                  </a:moveTo>
                  <a:lnTo>
                    <a:pt x="100971" y="23972"/>
                  </a:lnTo>
                  <a:lnTo>
                    <a:pt x="98648" y="26464"/>
                  </a:lnTo>
                  <a:lnTo>
                    <a:pt x="97402" y="27743"/>
                  </a:lnTo>
                  <a:lnTo>
                    <a:pt x="96796" y="28383"/>
                  </a:lnTo>
                  <a:lnTo>
                    <a:pt x="96258" y="29090"/>
                  </a:lnTo>
                  <a:lnTo>
                    <a:pt x="96123" y="28989"/>
                  </a:lnTo>
                  <a:lnTo>
                    <a:pt x="96022" y="28922"/>
                  </a:lnTo>
                  <a:lnTo>
                    <a:pt x="96022" y="28888"/>
                  </a:lnTo>
                  <a:lnTo>
                    <a:pt x="96359" y="28652"/>
                  </a:lnTo>
                  <a:lnTo>
                    <a:pt x="96695" y="28383"/>
                  </a:lnTo>
                  <a:lnTo>
                    <a:pt x="96998" y="28080"/>
                  </a:lnTo>
                  <a:lnTo>
                    <a:pt x="97301" y="27777"/>
                  </a:lnTo>
                  <a:lnTo>
                    <a:pt x="97874" y="27137"/>
                  </a:lnTo>
                  <a:lnTo>
                    <a:pt x="98446" y="26497"/>
                  </a:lnTo>
                  <a:lnTo>
                    <a:pt x="99624" y="25184"/>
                  </a:lnTo>
                  <a:lnTo>
                    <a:pt x="100230" y="24511"/>
                  </a:lnTo>
                  <a:lnTo>
                    <a:pt x="100870" y="23905"/>
                  </a:lnTo>
                  <a:close/>
                  <a:moveTo>
                    <a:pt x="101308" y="24511"/>
                  </a:moveTo>
                  <a:lnTo>
                    <a:pt x="101409" y="24780"/>
                  </a:lnTo>
                  <a:lnTo>
                    <a:pt x="101510" y="25016"/>
                  </a:lnTo>
                  <a:lnTo>
                    <a:pt x="101543" y="25252"/>
                  </a:lnTo>
                  <a:lnTo>
                    <a:pt x="101038" y="25790"/>
                  </a:lnTo>
                  <a:lnTo>
                    <a:pt x="100466" y="26295"/>
                  </a:lnTo>
                  <a:lnTo>
                    <a:pt x="99321" y="27339"/>
                  </a:lnTo>
                  <a:lnTo>
                    <a:pt x="98783" y="27878"/>
                  </a:lnTo>
                  <a:lnTo>
                    <a:pt x="98244" y="28417"/>
                  </a:lnTo>
                  <a:lnTo>
                    <a:pt x="97806" y="29023"/>
                  </a:lnTo>
                  <a:lnTo>
                    <a:pt x="97604" y="29326"/>
                  </a:lnTo>
                  <a:lnTo>
                    <a:pt x="97402" y="29629"/>
                  </a:lnTo>
                  <a:lnTo>
                    <a:pt x="96965" y="29561"/>
                  </a:lnTo>
                  <a:lnTo>
                    <a:pt x="96763" y="29494"/>
                  </a:lnTo>
                  <a:lnTo>
                    <a:pt x="96594" y="29393"/>
                  </a:lnTo>
                  <a:lnTo>
                    <a:pt x="96931" y="29090"/>
                  </a:lnTo>
                  <a:lnTo>
                    <a:pt x="97234" y="28787"/>
                  </a:lnTo>
                  <a:lnTo>
                    <a:pt x="97840" y="28147"/>
                  </a:lnTo>
                  <a:lnTo>
                    <a:pt x="98412" y="27508"/>
                  </a:lnTo>
                  <a:lnTo>
                    <a:pt x="98985" y="26868"/>
                  </a:lnTo>
                  <a:lnTo>
                    <a:pt x="100129" y="25689"/>
                  </a:lnTo>
                  <a:lnTo>
                    <a:pt x="101308" y="24511"/>
                  </a:lnTo>
                  <a:close/>
                  <a:moveTo>
                    <a:pt x="101274" y="25858"/>
                  </a:moveTo>
                  <a:lnTo>
                    <a:pt x="101308" y="25891"/>
                  </a:lnTo>
                  <a:lnTo>
                    <a:pt x="101442" y="26026"/>
                  </a:lnTo>
                  <a:lnTo>
                    <a:pt x="101611" y="26093"/>
                  </a:lnTo>
                  <a:lnTo>
                    <a:pt x="101813" y="26127"/>
                  </a:lnTo>
                  <a:lnTo>
                    <a:pt x="101981" y="26093"/>
                  </a:lnTo>
                  <a:lnTo>
                    <a:pt x="101678" y="26666"/>
                  </a:lnTo>
                  <a:lnTo>
                    <a:pt x="101308" y="27205"/>
                  </a:lnTo>
                  <a:lnTo>
                    <a:pt x="100870" y="27710"/>
                  </a:lnTo>
                  <a:lnTo>
                    <a:pt x="100432" y="28181"/>
                  </a:lnTo>
                  <a:lnTo>
                    <a:pt x="99456" y="29191"/>
                  </a:lnTo>
                  <a:lnTo>
                    <a:pt x="98783" y="29797"/>
                  </a:lnTo>
                  <a:lnTo>
                    <a:pt x="98547" y="29999"/>
                  </a:lnTo>
                  <a:lnTo>
                    <a:pt x="98345" y="30100"/>
                  </a:lnTo>
                  <a:lnTo>
                    <a:pt x="98345" y="29864"/>
                  </a:lnTo>
                  <a:lnTo>
                    <a:pt x="98379" y="29831"/>
                  </a:lnTo>
                  <a:lnTo>
                    <a:pt x="98379" y="29763"/>
                  </a:lnTo>
                  <a:lnTo>
                    <a:pt x="98345" y="29696"/>
                  </a:lnTo>
                  <a:lnTo>
                    <a:pt x="98244" y="29460"/>
                  </a:lnTo>
                  <a:lnTo>
                    <a:pt x="98210" y="29393"/>
                  </a:lnTo>
                  <a:lnTo>
                    <a:pt x="98109" y="29292"/>
                  </a:lnTo>
                  <a:lnTo>
                    <a:pt x="98042" y="29225"/>
                  </a:lnTo>
                  <a:lnTo>
                    <a:pt x="97941" y="29191"/>
                  </a:lnTo>
                  <a:lnTo>
                    <a:pt x="98682" y="28383"/>
                  </a:lnTo>
                  <a:lnTo>
                    <a:pt x="99456" y="27575"/>
                  </a:lnTo>
                  <a:lnTo>
                    <a:pt x="100365" y="26733"/>
                  </a:lnTo>
                  <a:lnTo>
                    <a:pt x="100836" y="26295"/>
                  </a:lnTo>
                  <a:lnTo>
                    <a:pt x="101274" y="25858"/>
                  </a:lnTo>
                  <a:close/>
                  <a:moveTo>
                    <a:pt x="106930" y="17171"/>
                  </a:moveTo>
                  <a:lnTo>
                    <a:pt x="106930" y="18114"/>
                  </a:lnTo>
                  <a:lnTo>
                    <a:pt x="106897" y="19023"/>
                  </a:lnTo>
                  <a:lnTo>
                    <a:pt x="106863" y="19495"/>
                  </a:lnTo>
                  <a:lnTo>
                    <a:pt x="106829" y="19932"/>
                  </a:lnTo>
                  <a:lnTo>
                    <a:pt x="106728" y="20404"/>
                  </a:lnTo>
                  <a:lnTo>
                    <a:pt x="106627" y="20841"/>
                  </a:lnTo>
                  <a:lnTo>
                    <a:pt x="106425" y="21380"/>
                  </a:lnTo>
                  <a:lnTo>
                    <a:pt x="106190" y="21919"/>
                  </a:lnTo>
                  <a:lnTo>
                    <a:pt x="105954" y="22457"/>
                  </a:lnTo>
                  <a:lnTo>
                    <a:pt x="105685" y="22996"/>
                  </a:lnTo>
                  <a:lnTo>
                    <a:pt x="105382" y="23535"/>
                  </a:lnTo>
                  <a:lnTo>
                    <a:pt x="105079" y="24040"/>
                  </a:lnTo>
                  <a:lnTo>
                    <a:pt x="104405" y="25016"/>
                  </a:lnTo>
                  <a:lnTo>
                    <a:pt x="104069" y="25487"/>
                  </a:lnTo>
                  <a:lnTo>
                    <a:pt x="103698" y="25925"/>
                  </a:lnTo>
                  <a:lnTo>
                    <a:pt x="102890" y="26801"/>
                  </a:lnTo>
                  <a:lnTo>
                    <a:pt x="102015" y="27642"/>
                  </a:lnTo>
                  <a:lnTo>
                    <a:pt x="101173" y="28450"/>
                  </a:lnTo>
                  <a:lnTo>
                    <a:pt x="100298" y="29225"/>
                  </a:lnTo>
                  <a:lnTo>
                    <a:pt x="99422" y="29965"/>
                  </a:lnTo>
                  <a:lnTo>
                    <a:pt x="98513" y="30672"/>
                  </a:lnTo>
                  <a:lnTo>
                    <a:pt x="97571" y="31346"/>
                  </a:lnTo>
                  <a:lnTo>
                    <a:pt x="97571" y="31177"/>
                  </a:lnTo>
                  <a:lnTo>
                    <a:pt x="97604" y="31043"/>
                  </a:lnTo>
                  <a:lnTo>
                    <a:pt x="97705" y="30740"/>
                  </a:lnTo>
                  <a:lnTo>
                    <a:pt x="97874" y="30403"/>
                  </a:lnTo>
                  <a:lnTo>
                    <a:pt x="98109" y="30134"/>
                  </a:lnTo>
                  <a:lnTo>
                    <a:pt x="98109" y="30201"/>
                  </a:lnTo>
                  <a:lnTo>
                    <a:pt x="98109" y="30268"/>
                  </a:lnTo>
                  <a:lnTo>
                    <a:pt x="98143" y="30302"/>
                  </a:lnTo>
                  <a:lnTo>
                    <a:pt x="98210" y="30336"/>
                  </a:lnTo>
                  <a:lnTo>
                    <a:pt x="98311" y="30302"/>
                  </a:lnTo>
                  <a:lnTo>
                    <a:pt x="98345" y="30235"/>
                  </a:lnTo>
                  <a:lnTo>
                    <a:pt x="98480" y="30235"/>
                  </a:lnTo>
                  <a:lnTo>
                    <a:pt x="98581" y="30167"/>
                  </a:lnTo>
                  <a:lnTo>
                    <a:pt x="98783" y="29999"/>
                  </a:lnTo>
                  <a:lnTo>
                    <a:pt x="100230" y="28619"/>
                  </a:lnTo>
                  <a:lnTo>
                    <a:pt x="100803" y="28080"/>
                  </a:lnTo>
                  <a:lnTo>
                    <a:pt x="101341" y="27474"/>
                  </a:lnTo>
                  <a:lnTo>
                    <a:pt x="101577" y="27171"/>
                  </a:lnTo>
                  <a:lnTo>
                    <a:pt x="101813" y="26834"/>
                  </a:lnTo>
                  <a:lnTo>
                    <a:pt x="102015" y="26497"/>
                  </a:lnTo>
                  <a:lnTo>
                    <a:pt x="102183" y="26127"/>
                  </a:lnTo>
                  <a:lnTo>
                    <a:pt x="102217" y="26060"/>
                  </a:lnTo>
                  <a:lnTo>
                    <a:pt x="102183" y="25992"/>
                  </a:lnTo>
                  <a:lnTo>
                    <a:pt x="102419" y="25858"/>
                  </a:lnTo>
                  <a:lnTo>
                    <a:pt x="102654" y="25656"/>
                  </a:lnTo>
                  <a:lnTo>
                    <a:pt x="102857" y="25454"/>
                  </a:lnTo>
                  <a:lnTo>
                    <a:pt x="103092" y="25218"/>
                  </a:lnTo>
                  <a:lnTo>
                    <a:pt x="103732" y="24410"/>
                  </a:lnTo>
                  <a:lnTo>
                    <a:pt x="104405" y="23669"/>
                  </a:lnTo>
                  <a:lnTo>
                    <a:pt x="104742" y="23265"/>
                  </a:lnTo>
                  <a:lnTo>
                    <a:pt x="105079" y="22895"/>
                  </a:lnTo>
                  <a:lnTo>
                    <a:pt x="105348" y="22491"/>
                  </a:lnTo>
                  <a:lnTo>
                    <a:pt x="105617" y="22053"/>
                  </a:lnTo>
                  <a:lnTo>
                    <a:pt x="105819" y="21616"/>
                  </a:lnTo>
                  <a:lnTo>
                    <a:pt x="105988" y="21144"/>
                  </a:lnTo>
                  <a:lnTo>
                    <a:pt x="106055" y="21144"/>
                  </a:lnTo>
                  <a:lnTo>
                    <a:pt x="106156" y="21111"/>
                  </a:lnTo>
                  <a:lnTo>
                    <a:pt x="106190" y="21111"/>
                  </a:lnTo>
                  <a:lnTo>
                    <a:pt x="106190" y="21144"/>
                  </a:lnTo>
                  <a:lnTo>
                    <a:pt x="106223" y="21111"/>
                  </a:lnTo>
                  <a:lnTo>
                    <a:pt x="106358" y="20976"/>
                  </a:lnTo>
                  <a:lnTo>
                    <a:pt x="106425" y="20774"/>
                  </a:lnTo>
                  <a:lnTo>
                    <a:pt x="106493" y="20370"/>
                  </a:lnTo>
                  <a:lnTo>
                    <a:pt x="106560" y="20033"/>
                  </a:lnTo>
                  <a:lnTo>
                    <a:pt x="106526" y="19697"/>
                  </a:lnTo>
                  <a:lnTo>
                    <a:pt x="106560" y="19663"/>
                  </a:lnTo>
                  <a:lnTo>
                    <a:pt x="106526" y="19596"/>
                  </a:lnTo>
                  <a:lnTo>
                    <a:pt x="106560" y="18990"/>
                  </a:lnTo>
                  <a:lnTo>
                    <a:pt x="106594" y="18417"/>
                  </a:lnTo>
                  <a:lnTo>
                    <a:pt x="106627" y="17845"/>
                  </a:lnTo>
                  <a:lnTo>
                    <a:pt x="106627" y="17508"/>
                  </a:lnTo>
                  <a:lnTo>
                    <a:pt x="106560" y="17239"/>
                  </a:lnTo>
                  <a:lnTo>
                    <a:pt x="106930" y="17171"/>
                  </a:lnTo>
                  <a:close/>
                  <a:moveTo>
                    <a:pt x="1" y="1"/>
                  </a:moveTo>
                  <a:lnTo>
                    <a:pt x="607" y="1011"/>
                  </a:lnTo>
                  <a:lnTo>
                    <a:pt x="1246" y="2021"/>
                  </a:lnTo>
                  <a:lnTo>
                    <a:pt x="2559" y="3974"/>
                  </a:lnTo>
                  <a:lnTo>
                    <a:pt x="4175" y="6263"/>
                  </a:lnTo>
                  <a:lnTo>
                    <a:pt x="5792" y="8519"/>
                  </a:lnTo>
                  <a:lnTo>
                    <a:pt x="7408" y="10640"/>
                  </a:lnTo>
                  <a:lnTo>
                    <a:pt x="9091" y="12727"/>
                  </a:lnTo>
                  <a:lnTo>
                    <a:pt x="9394" y="13098"/>
                  </a:lnTo>
                  <a:lnTo>
                    <a:pt x="9764" y="13468"/>
                  </a:lnTo>
                  <a:lnTo>
                    <a:pt x="10101" y="13805"/>
                  </a:lnTo>
                  <a:lnTo>
                    <a:pt x="10505" y="14074"/>
                  </a:lnTo>
                  <a:lnTo>
                    <a:pt x="10943" y="14343"/>
                  </a:lnTo>
                  <a:lnTo>
                    <a:pt x="11380" y="14512"/>
                  </a:lnTo>
                  <a:lnTo>
                    <a:pt x="11616" y="14579"/>
                  </a:lnTo>
                  <a:lnTo>
                    <a:pt x="11852" y="14646"/>
                  </a:lnTo>
                  <a:lnTo>
                    <a:pt x="12357" y="14646"/>
                  </a:lnTo>
                  <a:lnTo>
                    <a:pt x="12357" y="14747"/>
                  </a:lnTo>
                  <a:lnTo>
                    <a:pt x="12390" y="14781"/>
                  </a:lnTo>
                  <a:lnTo>
                    <a:pt x="12424" y="14781"/>
                  </a:lnTo>
                  <a:lnTo>
                    <a:pt x="19090" y="14714"/>
                  </a:lnTo>
                  <a:lnTo>
                    <a:pt x="25723" y="14613"/>
                  </a:lnTo>
                  <a:lnTo>
                    <a:pt x="32389" y="14478"/>
                  </a:lnTo>
                  <a:lnTo>
                    <a:pt x="39056" y="14377"/>
                  </a:lnTo>
                  <a:lnTo>
                    <a:pt x="41008" y="14343"/>
                  </a:lnTo>
                  <a:lnTo>
                    <a:pt x="40806" y="14882"/>
                  </a:lnTo>
                  <a:lnTo>
                    <a:pt x="40672" y="15454"/>
                  </a:lnTo>
                  <a:lnTo>
                    <a:pt x="40537" y="16027"/>
                  </a:lnTo>
                  <a:lnTo>
                    <a:pt x="40470" y="16599"/>
                  </a:lnTo>
                  <a:lnTo>
                    <a:pt x="40436" y="17171"/>
                  </a:lnTo>
                  <a:lnTo>
                    <a:pt x="40436" y="17744"/>
                  </a:lnTo>
                  <a:lnTo>
                    <a:pt x="40470" y="18350"/>
                  </a:lnTo>
                  <a:lnTo>
                    <a:pt x="40503" y="18922"/>
                  </a:lnTo>
                  <a:lnTo>
                    <a:pt x="40571" y="19360"/>
                  </a:lnTo>
                  <a:lnTo>
                    <a:pt x="40672" y="19831"/>
                  </a:lnTo>
                  <a:lnTo>
                    <a:pt x="40806" y="20303"/>
                  </a:lnTo>
                  <a:lnTo>
                    <a:pt x="40975" y="20740"/>
                  </a:lnTo>
                  <a:lnTo>
                    <a:pt x="41177" y="21178"/>
                  </a:lnTo>
                  <a:lnTo>
                    <a:pt x="41446" y="21548"/>
                  </a:lnTo>
                  <a:lnTo>
                    <a:pt x="41614" y="21717"/>
                  </a:lnTo>
                  <a:lnTo>
                    <a:pt x="41783" y="21851"/>
                  </a:lnTo>
                  <a:lnTo>
                    <a:pt x="41985" y="21986"/>
                  </a:lnTo>
                  <a:lnTo>
                    <a:pt x="42187" y="22121"/>
                  </a:lnTo>
                  <a:lnTo>
                    <a:pt x="42389" y="22188"/>
                  </a:lnTo>
                  <a:lnTo>
                    <a:pt x="42624" y="22255"/>
                  </a:lnTo>
                  <a:lnTo>
                    <a:pt x="42860" y="22289"/>
                  </a:lnTo>
                  <a:lnTo>
                    <a:pt x="43567" y="22289"/>
                  </a:lnTo>
                  <a:lnTo>
                    <a:pt x="44038" y="22255"/>
                  </a:lnTo>
                  <a:lnTo>
                    <a:pt x="46968" y="22222"/>
                  </a:lnTo>
                  <a:lnTo>
                    <a:pt x="52792" y="22087"/>
                  </a:lnTo>
                  <a:lnTo>
                    <a:pt x="58347" y="21986"/>
                  </a:lnTo>
                  <a:lnTo>
                    <a:pt x="59526" y="21986"/>
                  </a:lnTo>
                  <a:lnTo>
                    <a:pt x="60738" y="21952"/>
                  </a:lnTo>
                  <a:lnTo>
                    <a:pt x="61310" y="21919"/>
                  </a:lnTo>
                  <a:lnTo>
                    <a:pt x="61916" y="21818"/>
                  </a:lnTo>
                  <a:lnTo>
                    <a:pt x="62489" y="21683"/>
                  </a:lnTo>
                  <a:lnTo>
                    <a:pt x="63061" y="21515"/>
                  </a:lnTo>
                  <a:lnTo>
                    <a:pt x="63499" y="21313"/>
                  </a:lnTo>
                  <a:lnTo>
                    <a:pt x="63903" y="21043"/>
                  </a:lnTo>
                  <a:lnTo>
                    <a:pt x="64239" y="20740"/>
                  </a:lnTo>
                  <a:lnTo>
                    <a:pt x="64542" y="20370"/>
                  </a:lnTo>
                  <a:lnTo>
                    <a:pt x="64778" y="19966"/>
                  </a:lnTo>
                  <a:lnTo>
                    <a:pt x="64980" y="19562"/>
                  </a:lnTo>
                  <a:lnTo>
                    <a:pt x="65115" y="19091"/>
                  </a:lnTo>
                  <a:lnTo>
                    <a:pt x="65216" y="18619"/>
                  </a:lnTo>
                  <a:lnTo>
                    <a:pt x="65283" y="18047"/>
                  </a:lnTo>
                  <a:lnTo>
                    <a:pt x="65283" y="17474"/>
                  </a:lnTo>
                  <a:lnTo>
                    <a:pt x="65182" y="16936"/>
                  </a:lnTo>
                  <a:lnTo>
                    <a:pt x="65081" y="16363"/>
                  </a:lnTo>
                  <a:lnTo>
                    <a:pt x="64913" y="15825"/>
                  </a:lnTo>
                  <a:lnTo>
                    <a:pt x="64711" y="15286"/>
                  </a:lnTo>
                  <a:lnTo>
                    <a:pt x="64239" y="14242"/>
                  </a:lnTo>
                  <a:lnTo>
                    <a:pt x="71848" y="14242"/>
                  </a:lnTo>
                  <a:lnTo>
                    <a:pt x="77774" y="14276"/>
                  </a:lnTo>
                  <a:lnTo>
                    <a:pt x="89625" y="14444"/>
                  </a:lnTo>
                  <a:lnTo>
                    <a:pt x="89389" y="14747"/>
                  </a:lnTo>
                  <a:lnTo>
                    <a:pt x="89187" y="15118"/>
                  </a:lnTo>
                  <a:lnTo>
                    <a:pt x="88985" y="15454"/>
                  </a:lnTo>
                  <a:lnTo>
                    <a:pt x="88817" y="15825"/>
                  </a:lnTo>
                  <a:lnTo>
                    <a:pt x="88514" y="16599"/>
                  </a:lnTo>
                  <a:lnTo>
                    <a:pt x="88278" y="17373"/>
                  </a:lnTo>
                  <a:lnTo>
                    <a:pt x="88110" y="18181"/>
                  </a:lnTo>
                  <a:lnTo>
                    <a:pt x="87975" y="18990"/>
                  </a:lnTo>
                  <a:lnTo>
                    <a:pt x="87874" y="19798"/>
                  </a:lnTo>
                  <a:lnTo>
                    <a:pt x="87773" y="20572"/>
                  </a:lnTo>
                  <a:lnTo>
                    <a:pt x="87740" y="21582"/>
                  </a:lnTo>
                  <a:lnTo>
                    <a:pt x="87740" y="22558"/>
                  </a:lnTo>
                  <a:lnTo>
                    <a:pt x="87773" y="23568"/>
                  </a:lnTo>
                  <a:lnTo>
                    <a:pt x="87841" y="24545"/>
                  </a:lnTo>
                  <a:lnTo>
                    <a:pt x="87874" y="25353"/>
                  </a:lnTo>
                  <a:lnTo>
                    <a:pt x="87942" y="26161"/>
                  </a:lnTo>
                  <a:lnTo>
                    <a:pt x="88043" y="26565"/>
                  </a:lnTo>
                  <a:lnTo>
                    <a:pt x="88110" y="26935"/>
                  </a:lnTo>
                  <a:lnTo>
                    <a:pt x="88245" y="27339"/>
                  </a:lnTo>
                  <a:lnTo>
                    <a:pt x="88413" y="27676"/>
                  </a:lnTo>
                  <a:lnTo>
                    <a:pt x="88480" y="27710"/>
                  </a:lnTo>
                  <a:lnTo>
                    <a:pt x="88514" y="27743"/>
                  </a:lnTo>
                  <a:lnTo>
                    <a:pt x="88581" y="27743"/>
                  </a:lnTo>
                  <a:lnTo>
                    <a:pt x="88615" y="27710"/>
                  </a:lnTo>
                  <a:lnTo>
                    <a:pt x="88851" y="27407"/>
                  </a:lnTo>
                  <a:lnTo>
                    <a:pt x="89053" y="27036"/>
                  </a:lnTo>
                  <a:lnTo>
                    <a:pt x="89154" y="26700"/>
                  </a:lnTo>
                  <a:lnTo>
                    <a:pt x="89187" y="26497"/>
                  </a:lnTo>
                  <a:lnTo>
                    <a:pt x="89221" y="26295"/>
                  </a:lnTo>
                  <a:lnTo>
                    <a:pt x="89255" y="26295"/>
                  </a:lnTo>
                  <a:lnTo>
                    <a:pt x="89255" y="26262"/>
                  </a:lnTo>
                  <a:lnTo>
                    <a:pt x="89288" y="26228"/>
                  </a:lnTo>
                  <a:lnTo>
                    <a:pt x="89255" y="26194"/>
                  </a:lnTo>
                  <a:lnTo>
                    <a:pt x="89288" y="26093"/>
                  </a:lnTo>
                  <a:lnTo>
                    <a:pt x="89356" y="25992"/>
                  </a:lnTo>
                  <a:lnTo>
                    <a:pt x="89457" y="25858"/>
                  </a:lnTo>
                  <a:lnTo>
                    <a:pt x="89591" y="25757"/>
                  </a:lnTo>
                  <a:lnTo>
                    <a:pt x="89726" y="25723"/>
                  </a:lnTo>
                  <a:lnTo>
                    <a:pt x="89692" y="26228"/>
                  </a:lnTo>
                  <a:lnTo>
                    <a:pt x="89692" y="26295"/>
                  </a:lnTo>
                  <a:lnTo>
                    <a:pt x="89726" y="26329"/>
                  </a:lnTo>
                  <a:lnTo>
                    <a:pt x="89827" y="26329"/>
                  </a:lnTo>
                  <a:lnTo>
                    <a:pt x="89995" y="26565"/>
                  </a:lnTo>
                  <a:lnTo>
                    <a:pt x="90197" y="26733"/>
                  </a:lnTo>
                  <a:lnTo>
                    <a:pt x="90433" y="26868"/>
                  </a:lnTo>
                  <a:lnTo>
                    <a:pt x="90669" y="26969"/>
                  </a:lnTo>
                  <a:lnTo>
                    <a:pt x="90770" y="26969"/>
                  </a:lnTo>
                  <a:lnTo>
                    <a:pt x="90770" y="27171"/>
                  </a:lnTo>
                  <a:lnTo>
                    <a:pt x="90770" y="27205"/>
                  </a:lnTo>
                  <a:lnTo>
                    <a:pt x="90803" y="27238"/>
                  </a:lnTo>
                  <a:lnTo>
                    <a:pt x="90871" y="27272"/>
                  </a:lnTo>
                  <a:lnTo>
                    <a:pt x="90972" y="27238"/>
                  </a:lnTo>
                  <a:lnTo>
                    <a:pt x="91005" y="27205"/>
                  </a:lnTo>
                  <a:lnTo>
                    <a:pt x="91005" y="27171"/>
                  </a:lnTo>
                  <a:lnTo>
                    <a:pt x="91005" y="26935"/>
                  </a:lnTo>
                  <a:lnTo>
                    <a:pt x="91140" y="26868"/>
                  </a:lnTo>
                  <a:lnTo>
                    <a:pt x="91241" y="26767"/>
                  </a:lnTo>
                  <a:lnTo>
                    <a:pt x="91241" y="26834"/>
                  </a:lnTo>
                  <a:lnTo>
                    <a:pt x="91308" y="26868"/>
                  </a:lnTo>
                  <a:lnTo>
                    <a:pt x="91679" y="26868"/>
                  </a:lnTo>
                  <a:lnTo>
                    <a:pt x="91679" y="26902"/>
                  </a:lnTo>
                  <a:lnTo>
                    <a:pt x="91712" y="26935"/>
                  </a:lnTo>
                  <a:lnTo>
                    <a:pt x="91746" y="26935"/>
                  </a:lnTo>
                  <a:lnTo>
                    <a:pt x="91914" y="27104"/>
                  </a:lnTo>
                  <a:lnTo>
                    <a:pt x="92116" y="27238"/>
                  </a:lnTo>
                  <a:lnTo>
                    <a:pt x="92285" y="27306"/>
                  </a:lnTo>
                  <a:lnTo>
                    <a:pt x="92487" y="27339"/>
                  </a:lnTo>
                  <a:lnTo>
                    <a:pt x="92689" y="27339"/>
                  </a:lnTo>
                  <a:lnTo>
                    <a:pt x="92891" y="27238"/>
                  </a:lnTo>
                  <a:lnTo>
                    <a:pt x="93059" y="27104"/>
                  </a:lnTo>
                  <a:lnTo>
                    <a:pt x="93194" y="26935"/>
                  </a:lnTo>
                  <a:lnTo>
                    <a:pt x="93295" y="26801"/>
                  </a:lnTo>
                  <a:lnTo>
                    <a:pt x="93328" y="26632"/>
                  </a:lnTo>
                  <a:lnTo>
                    <a:pt x="93396" y="26329"/>
                  </a:lnTo>
                  <a:lnTo>
                    <a:pt x="93429" y="25992"/>
                  </a:lnTo>
                  <a:lnTo>
                    <a:pt x="93429" y="25656"/>
                  </a:lnTo>
                  <a:lnTo>
                    <a:pt x="93530" y="23265"/>
                  </a:lnTo>
                  <a:lnTo>
                    <a:pt x="93598" y="21144"/>
                  </a:lnTo>
                  <a:lnTo>
                    <a:pt x="93631" y="20740"/>
                  </a:lnTo>
                  <a:lnTo>
                    <a:pt x="93631" y="20336"/>
                  </a:lnTo>
                  <a:lnTo>
                    <a:pt x="93631" y="20134"/>
                  </a:lnTo>
                  <a:lnTo>
                    <a:pt x="93598" y="19966"/>
                  </a:lnTo>
                  <a:lnTo>
                    <a:pt x="93530" y="19764"/>
                  </a:lnTo>
                  <a:lnTo>
                    <a:pt x="93463" y="19596"/>
                  </a:lnTo>
                  <a:lnTo>
                    <a:pt x="93328" y="19461"/>
                  </a:lnTo>
                  <a:lnTo>
                    <a:pt x="93160" y="19394"/>
                  </a:lnTo>
                  <a:lnTo>
                    <a:pt x="93025" y="19360"/>
                  </a:lnTo>
                  <a:lnTo>
                    <a:pt x="92857" y="19394"/>
                  </a:lnTo>
                  <a:lnTo>
                    <a:pt x="92722" y="19495"/>
                  </a:lnTo>
                  <a:lnTo>
                    <a:pt x="92554" y="19596"/>
                  </a:lnTo>
                  <a:lnTo>
                    <a:pt x="92285" y="19831"/>
                  </a:lnTo>
                  <a:lnTo>
                    <a:pt x="92251" y="19798"/>
                  </a:lnTo>
                  <a:lnTo>
                    <a:pt x="92217" y="19798"/>
                  </a:lnTo>
                  <a:lnTo>
                    <a:pt x="92184" y="19831"/>
                  </a:lnTo>
                  <a:lnTo>
                    <a:pt x="92150" y="19865"/>
                  </a:lnTo>
                  <a:lnTo>
                    <a:pt x="92150" y="19932"/>
                  </a:lnTo>
                  <a:lnTo>
                    <a:pt x="91914" y="19966"/>
                  </a:lnTo>
                  <a:lnTo>
                    <a:pt x="91679" y="19966"/>
                  </a:lnTo>
                  <a:lnTo>
                    <a:pt x="91645" y="19932"/>
                  </a:lnTo>
                  <a:lnTo>
                    <a:pt x="91578" y="19932"/>
                  </a:lnTo>
                  <a:lnTo>
                    <a:pt x="91544" y="19966"/>
                  </a:lnTo>
                  <a:lnTo>
                    <a:pt x="91510" y="19899"/>
                  </a:lnTo>
                  <a:lnTo>
                    <a:pt x="91342" y="19764"/>
                  </a:lnTo>
                  <a:lnTo>
                    <a:pt x="91241" y="19663"/>
                  </a:lnTo>
                  <a:lnTo>
                    <a:pt x="91140" y="19663"/>
                  </a:lnTo>
                  <a:lnTo>
                    <a:pt x="90904" y="19730"/>
                  </a:lnTo>
                  <a:lnTo>
                    <a:pt x="90669" y="19865"/>
                  </a:lnTo>
                  <a:lnTo>
                    <a:pt x="90433" y="20033"/>
                  </a:lnTo>
                  <a:lnTo>
                    <a:pt x="90265" y="20235"/>
                  </a:lnTo>
                  <a:lnTo>
                    <a:pt x="90231" y="20202"/>
                  </a:lnTo>
                  <a:lnTo>
                    <a:pt x="90164" y="20202"/>
                  </a:lnTo>
                  <a:lnTo>
                    <a:pt x="90130" y="20235"/>
                  </a:lnTo>
                  <a:lnTo>
                    <a:pt x="90063" y="20808"/>
                  </a:lnTo>
                  <a:lnTo>
                    <a:pt x="89659" y="20808"/>
                  </a:lnTo>
                  <a:lnTo>
                    <a:pt x="89591" y="20740"/>
                  </a:lnTo>
                  <a:lnTo>
                    <a:pt x="89625" y="19899"/>
                  </a:lnTo>
                  <a:lnTo>
                    <a:pt x="89659" y="19057"/>
                  </a:lnTo>
                  <a:lnTo>
                    <a:pt x="89692" y="18215"/>
                  </a:lnTo>
                  <a:lnTo>
                    <a:pt x="89827" y="17340"/>
                  </a:lnTo>
                  <a:lnTo>
                    <a:pt x="89962" y="16633"/>
                  </a:lnTo>
                  <a:lnTo>
                    <a:pt x="90130" y="15892"/>
                  </a:lnTo>
                  <a:lnTo>
                    <a:pt x="90366" y="15185"/>
                  </a:lnTo>
                  <a:lnTo>
                    <a:pt x="90467" y="14815"/>
                  </a:lnTo>
                  <a:lnTo>
                    <a:pt x="90500" y="14478"/>
                  </a:lnTo>
                  <a:lnTo>
                    <a:pt x="90500" y="14444"/>
                  </a:lnTo>
                  <a:lnTo>
                    <a:pt x="92756" y="14478"/>
                  </a:lnTo>
                  <a:lnTo>
                    <a:pt x="92992" y="14545"/>
                  </a:lnTo>
                  <a:lnTo>
                    <a:pt x="93497" y="14545"/>
                  </a:lnTo>
                  <a:lnTo>
                    <a:pt x="93732" y="14512"/>
                  </a:lnTo>
                  <a:lnTo>
                    <a:pt x="93901" y="14512"/>
                  </a:lnTo>
                  <a:lnTo>
                    <a:pt x="93968" y="14478"/>
                  </a:lnTo>
                  <a:lnTo>
                    <a:pt x="94002" y="14411"/>
                  </a:lnTo>
                  <a:lnTo>
                    <a:pt x="94271" y="14276"/>
                  </a:lnTo>
                  <a:lnTo>
                    <a:pt x="94507" y="14141"/>
                  </a:lnTo>
                  <a:lnTo>
                    <a:pt x="94743" y="13973"/>
                  </a:lnTo>
                  <a:lnTo>
                    <a:pt x="94978" y="13771"/>
                  </a:lnTo>
                  <a:lnTo>
                    <a:pt x="95382" y="13367"/>
                  </a:lnTo>
                  <a:lnTo>
                    <a:pt x="95753" y="12929"/>
                  </a:lnTo>
                  <a:lnTo>
                    <a:pt x="96325" y="12155"/>
                  </a:lnTo>
                  <a:lnTo>
                    <a:pt x="96392" y="12155"/>
                  </a:lnTo>
                  <a:lnTo>
                    <a:pt x="96426" y="12121"/>
                  </a:lnTo>
                  <a:lnTo>
                    <a:pt x="96426" y="12054"/>
                  </a:lnTo>
                  <a:lnTo>
                    <a:pt x="97907" y="10135"/>
                  </a:lnTo>
                  <a:lnTo>
                    <a:pt x="98446" y="10303"/>
                  </a:lnTo>
                  <a:lnTo>
                    <a:pt x="98985" y="10404"/>
                  </a:lnTo>
                  <a:lnTo>
                    <a:pt x="99557" y="10505"/>
                  </a:lnTo>
                  <a:lnTo>
                    <a:pt x="100096" y="10640"/>
                  </a:lnTo>
                  <a:lnTo>
                    <a:pt x="100769" y="10876"/>
                  </a:lnTo>
                  <a:lnTo>
                    <a:pt x="101442" y="11179"/>
                  </a:lnTo>
                  <a:lnTo>
                    <a:pt x="102082" y="11549"/>
                  </a:lnTo>
                  <a:lnTo>
                    <a:pt x="102722" y="11953"/>
                  </a:lnTo>
                  <a:lnTo>
                    <a:pt x="103294" y="12391"/>
                  </a:lnTo>
                  <a:lnTo>
                    <a:pt x="103867" y="12862"/>
                  </a:lnTo>
                  <a:lnTo>
                    <a:pt x="104405" y="13367"/>
                  </a:lnTo>
                  <a:lnTo>
                    <a:pt x="104910" y="13906"/>
                  </a:lnTo>
                  <a:lnTo>
                    <a:pt x="105382" y="14512"/>
                  </a:lnTo>
                  <a:lnTo>
                    <a:pt x="105584" y="14815"/>
                  </a:lnTo>
                  <a:lnTo>
                    <a:pt x="105752" y="15118"/>
                  </a:lnTo>
                  <a:lnTo>
                    <a:pt x="105920" y="15454"/>
                  </a:lnTo>
                  <a:lnTo>
                    <a:pt x="106055" y="15791"/>
                  </a:lnTo>
                  <a:lnTo>
                    <a:pt x="106156" y="16128"/>
                  </a:lnTo>
                  <a:lnTo>
                    <a:pt x="106223" y="16498"/>
                  </a:lnTo>
                  <a:lnTo>
                    <a:pt x="106257" y="16565"/>
                  </a:lnTo>
                  <a:lnTo>
                    <a:pt x="106291" y="16599"/>
                  </a:lnTo>
                  <a:lnTo>
                    <a:pt x="106291" y="16902"/>
                  </a:lnTo>
                  <a:lnTo>
                    <a:pt x="106324" y="17171"/>
                  </a:lnTo>
                  <a:lnTo>
                    <a:pt x="106358" y="17239"/>
                  </a:lnTo>
                  <a:lnTo>
                    <a:pt x="106425" y="17272"/>
                  </a:lnTo>
                  <a:lnTo>
                    <a:pt x="106392" y="17542"/>
                  </a:lnTo>
                  <a:lnTo>
                    <a:pt x="106392" y="17878"/>
                  </a:lnTo>
                  <a:lnTo>
                    <a:pt x="106425" y="18417"/>
                  </a:lnTo>
                  <a:lnTo>
                    <a:pt x="106392" y="19023"/>
                  </a:lnTo>
                  <a:lnTo>
                    <a:pt x="106324" y="19596"/>
                  </a:lnTo>
                  <a:lnTo>
                    <a:pt x="106223" y="19663"/>
                  </a:lnTo>
                  <a:lnTo>
                    <a:pt x="106156" y="19730"/>
                  </a:lnTo>
                  <a:lnTo>
                    <a:pt x="105988" y="19966"/>
                  </a:lnTo>
                  <a:lnTo>
                    <a:pt x="105887" y="20202"/>
                  </a:lnTo>
                  <a:lnTo>
                    <a:pt x="105819" y="20404"/>
                  </a:lnTo>
                  <a:lnTo>
                    <a:pt x="105786" y="20673"/>
                  </a:lnTo>
                  <a:lnTo>
                    <a:pt x="105786" y="20808"/>
                  </a:lnTo>
                  <a:lnTo>
                    <a:pt x="105853" y="20976"/>
                  </a:lnTo>
                  <a:lnTo>
                    <a:pt x="105718" y="21313"/>
                  </a:lnTo>
                  <a:lnTo>
                    <a:pt x="105550" y="21683"/>
                  </a:lnTo>
                  <a:lnTo>
                    <a:pt x="105382" y="21986"/>
                  </a:lnTo>
                  <a:lnTo>
                    <a:pt x="105180" y="22323"/>
                  </a:lnTo>
                  <a:lnTo>
                    <a:pt x="104742" y="22929"/>
                  </a:lnTo>
                  <a:lnTo>
                    <a:pt x="104237" y="23501"/>
                  </a:lnTo>
                  <a:lnTo>
                    <a:pt x="103059" y="24814"/>
                  </a:lnTo>
                  <a:lnTo>
                    <a:pt x="102722" y="25184"/>
                  </a:lnTo>
                  <a:lnTo>
                    <a:pt x="102553" y="25420"/>
                  </a:lnTo>
                  <a:lnTo>
                    <a:pt x="102351" y="25622"/>
                  </a:lnTo>
                  <a:lnTo>
                    <a:pt x="102116" y="25757"/>
                  </a:lnTo>
                  <a:lnTo>
                    <a:pt x="101880" y="25858"/>
                  </a:lnTo>
                  <a:lnTo>
                    <a:pt x="101745" y="25891"/>
                  </a:lnTo>
                  <a:lnTo>
                    <a:pt x="101644" y="25891"/>
                  </a:lnTo>
                  <a:lnTo>
                    <a:pt x="101510" y="25858"/>
                  </a:lnTo>
                  <a:lnTo>
                    <a:pt x="101375" y="25790"/>
                  </a:lnTo>
                  <a:lnTo>
                    <a:pt x="101341" y="25790"/>
                  </a:lnTo>
                  <a:lnTo>
                    <a:pt x="101712" y="25420"/>
                  </a:lnTo>
                  <a:lnTo>
                    <a:pt x="101779" y="25386"/>
                  </a:lnTo>
                  <a:lnTo>
                    <a:pt x="101813" y="25319"/>
                  </a:lnTo>
                  <a:lnTo>
                    <a:pt x="101813" y="25285"/>
                  </a:lnTo>
                  <a:lnTo>
                    <a:pt x="101813" y="25252"/>
                  </a:lnTo>
                  <a:lnTo>
                    <a:pt x="101813" y="25218"/>
                  </a:lnTo>
                  <a:lnTo>
                    <a:pt x="101712" y="24881"/>
                  </a:lnTo>
                  <a:lnTo>
                    <a:pt x="101577" y="24545"/>
                  </a:lnTo>
                  <a:lnTo>
                    <a:pt x="101476" y="24343"/>
                  </a:lnTo>
                  <a:lnTo>
                    <a:pt x="101510" y="24309"/>
                  </a:lnTo>
                  <a:lnTo>
                    <a:pt x="101543" y="24275"/>
                  </a:lnTo>
                  <a:lnTo>
                    <a:pt x="101510" y="24208"/>
                  </a:lnTo>
                  <a:lnTo>
                    <a:pt x="101442" y="24174"/>
                  </a:lnTo>
                  <a:lnTo>
                    <a:pt x="101375" y="24208"/>
                  </a:lnTo>
                  <a:lnTo>
                    <a:pt x="101308" y="24141"/>
                  </a:lnTo>
                  <a:lnTo>
                    <a:pt x="101207" y="24141"/>
                  </a:lnTo>
                  <a:lnTo>
                    <a:pt x="101173" y="24174"/>
                  </a:lnTo>
                  <a:lnTo>
                    <a:pt x="101173" y="24208"/>
                  </a:lnTo>
                  <a:lnTo>
                    <a:pt x="101207" y="24242"/>
                  </a:lnTo>
                  <a:lnTo>
                    <a:pt x="101207" y="24275"/>
                  </a:lnTo>
                  <a:lnTo>
                    <a:pt x="101207" y="24309"/>
                  </a:lnTo>
                  <a:lnTo>
                    <a:pt x="101240" y="24343"/>
                  </a:lnTo>
                  <a:lnTo>
                    <a:pt x="100062" y="25555"/>
                  </a:lnTo>
                  <a:lnTo>
                    <a:pt x="98884" y="26733"/>
                  </a:lnTo>
                  <a:lnTo>
                    <a:pt x="97638" y="28013"/>
                  </a:lnTo>
                  <a:lnTo>
                    <a:pt x="97066" y="28652"/>
                  </a:lnTo>
                  <a:lnTo>
                    <a:pt x="96796" y="28989"/>
                  </a:lnTo>
                  <a:lnTo>
                    <a:pt x="96561" y="29359"/>
                  </a:lnTo>
                  <a:lnTo>
                    <a:pt x="96325" y="29191"/>
                  </a:lnTo>
                  <a:lnTo>
                    <a:pt x="96998" y="28585"/>
                  </a:lnTo>
                  <a:lnTo>
                    <a:pt x="97604" y="27912"/>
                  </a:lnTo>
                  <a:lnTo>
                    <a:pt x="98816" y="26598"/>
                  </a:lnTo>
                  <a:lnTo>
                    <a:pt x="101308" y="23871"/>
                  </a:lnTo>
                  <a:lnTo>
                    <a:pt x="101341" y="23804"/>
                  </a:lnTo>
                  <a:lnTo>
                    <a:pt x="101308" y="23770"/>
                  </a:lnTo>
                  <a:lnTo>
                    <a:pt x="101240" y="23737"/>
                  </a:lnTo>
                  <a:lnTo>
                    <a:pt x="101173" y="23770"/>
                  </a:lnTo>
                  <a:lnTo>
                    <a:pt x="101072" y="23871"/>
                  </a:lnTo>
                  <a:lnTo>
                    <a:pt x="101005" y="23770"/>
                  </a:lnTo>
                  <a:lnTo>
                    <a:pt x="101106" y="23669"/>
                  </a:lnTo>
                  <a:lnTo>
                    <a:pt x="101139" y="23636"/>
                  </a:lnTo>
                  <a:lnTo>
                    <a:pt x="101139" y="23602"/>
                  </a:lnTo>
                  <a:lnTo>
                    <a:pt x="101072" y="23602"/>
                  </a:lnTo>
                  <a:lnTo>
                    <a:pt x="100971" y="23703"/>
                  </a:lnTo>
                  <a:lnTo>
                    <a:pt x="100870" y="23568"/>
                  </a:lnTo>
                  <a:lnTo>
                    <a:pt x="100803" y="23501"/>
                  </a:lnTo>
                  <a:lnTo>
                    <a:pt x="100735" y="23535"/>
                  </a:lnTo>
                  <a:lnTo>
                    <a:pt x="100466" y="23737"/>
                  </a:lnTo>
                  <a:lnTo>
                    <a:pt x="100466" y="23501"/>
                  </a:lnTo>
                  <a:lnTo>
                    <a:pt x="100466" y="23232"/>
                  </a:lnTo>
                  <a:lnTo>
                    <a:pt x="100399" y="22962"/>
                  </a:lnTo>
                  <a:lnTo>
                    <a:pt x="100331" y="22727"/>
                  </a:lnTo>
                  <a:lnTo>
                    <a:pt x="100230" y="22525"/>
                  </a:lnTo>
                  <a:lnTo>
                    <a:pt x="100129" y="22457"/>
                  </a:lnTo>
                  <a:lnTo>
                    <a:pt x="100062" y="22390"/>
                  </a:lnTo>
                  <a:lnTo>
                    <a:pt x="99961" y="22323"/>
                  </a:lnTo>
                  <a:lnTo>
                    <a:pt x="99826" y="22289"/>
                  </a:lnTo>
                  <a:lnTo>
                    <a:pt x="99557" y="22289"/>
                  </a:lnTo>
                  <a:lnTo>
                    <a:pt x="99220" y="22390"/>
                  </a:lnTo>
                  <a:lnTo>
                    <a:pt x="98951" y="22525"/>
                  </a:lnTo>
                  <a:lnTo>
                    <a:pt x="98715" y="22727"/>
                  </a:lnTo>
                  <a:lnTo>
                    <a:pt x="98480" y="22929"/>
                  </a:lnTo>
                  <a:lnTo>
                    <a:pt x="97672" y="23737"/>
                  </a:lnTo>
                  <a:lnTo>
                    <a:pt x="96931" y="24612"/>
                  </a:lnTo>
                  <a:lnTo>
                    <a:pt x="96291" y="25386"/>
                  </a:lnTo>
                  <a:lnTo>
                    <a:pt x="95652" y="26161"/>
                  </a:lnTo>
                  <a:lnTo>
                    <a:pt x="95147" y="26767"/>
                  </a:lnTo>
                  <a:lnTo>
                    <a:pt x="94911" y="27070"/>
                  </a:lnTo>
                  <a:lnTo>
                    <a:pt x="94810" y="27272"/>
                  </a:lnTo>
                  <a:lnTo>
                    <a:pt x="94743" y="27440"/>
                  </a:lnTo>
                  <a:lnTo>
                    <a:pt x="94709" y="27541"/>
                  </a:lnTo>
                  <a:lnTo>
                    <a:pt x="94709" y="27676"/>
                  </a:lnTo>
                  <a:lnTo>
                    <a:pt x="94743" y="27777"/>
                  </a:lnTo>
                  <a:lnTo>
                    <a:pt x="94776" y="27912"/>
                  </a:lnTo>
                  <a:lnTo>
                    <a:pt x="94911" y="28114"/>
                  </a:lnTo>
                  <a:lnTo>
                    <a:pt x="95046" y="28316"/>
                  </a:lnTo>
                  <a:lnTo>
                    <a:pt x="95248" y="28484"/>
                  </a:lnTo>
                  <a:lnTo>
                    <a:pt x="95416" y="28585"/>
                  </a:lnTo>
                  <a:lnTo>
                    <a:pt x="95584" y="28619"/>
                  </a:lnTo>
                  <a:lnTo>
                    <a:pt x="95786" y="28585"/>
                  </a:lnTo>
                  <a:lnTo>
                    <a:pt x="95854" y="28585"/>
                  </a:lnTo>
                  <a:lnTo>
                    <a:pt x="95854" y="28551"/>
                  </a:lnTo>
                  <a:lnTo>
                    <a:pt x="95887" y="28551"/>
                  </a:lnTo>
                  <a:lnTo>
                    <a:pt x="95921" y="28518"/>
                  </a:lnTo>
                  <a:lnTo>
                    <a:pt x="96628" y="27945"/>
                  </a:lnTo>
                  <a:lnTo>
                    <a:pt x="97268" y="27339"/>
                  </a:lnTo>
                  <a:lnTo>
                    <a:pt x="97907" y="26733"/>
                  </a:lnTo>
                  <a:lnTo>
                    <a:pt x="98513" y="26093"/>
                  </a:lnTo>
                  <a:lnTo>
                    <a:pt x="99119" y="25386"/>
                  </a:lnTo>
                  <a:lnTo>
                    <a:pt x="99725" y="24713"/>
                  </a:lnTo>
                  <a:lnTo>
                    <a:pt x="99995" y="24376"/>
                  </a:lnTo>
                  <a:lnTo>
                    <a:pt x="100331" y="24073"/>
                  </a:lnTo>
                  <a:lnTo>
                    <a:pt x="100500" y="23939"/>
                  </a:lnTo>
                  <a:lnTo>
                    <a:pt x="100601" y="23838"/>
                  </a:lnTo>
                  <a:lnTo>
                    <a:pt x="100702" y="23838"/>
                  </a:lnTo>
                  <a:lnTo>
                    <a:pt x="100803" y="23871"/>
                  </a:lnTo>
                  <a:lnTo>
                    <a:pt x="100230" y="24444"/>
                  </a:lnTo>
                  <a:lnTo>
                    <a:pt x="99658" y="25050"/>
                  </a:lnTo>
                  <a:lnTo>
                    <a:pt x="98513" y="26262"/>
                  </a:lnTo>
                  <a:lnTo>
                    <a:pt x="97907" y="26935"/>
                  </a:lnTo>
                  <a:lnTo>
                    <a:pt x="97268" y="27609"/>
                  </a:lnTo>
                  <a:lnTo>
                    <a:pt x="96965" y="27912"/>
                  </a:lnTo>
                  <a:lnTo>
                    <a:pt x="96628" y="28215"/>
                  </a:lnTo>
                  <a:lnTo>
                    <a:pt x="96291" y="28518"/>
                  </a:lnTo>
                  <a:lnTo>
                    <a:pt x="95955" y="28821"/>
                  </a:lnTo>
                  <a:lnTo>
                    <a:pt x="95955" y="28787"/>
                  </a:lnTo>
                  <a:lnTo>
                    <a:pt x="95921" y="28686"/>
                  </a:lnTo>
                  <a:lnTo>
                    <a:pt x="95887" y="28686"/>
                  </a:lnTo>
                  <a:lnTo>
                    <a:pt x="95887" y="28652"/>
                  </a:lnTo>
                  <a:lnTo>
                    <a:pt x="95820" y="28652"/>
                  </a:lnTo>
                  <a:lnTo>
                    <a:pt x="95753" y="28686"/>
                  </a:lnTo>
                  <a:lnTo>
                    <a:pt x="95753" y="28753"/>
                  </a:lnTo>
                  <a:lnTo>
                    <a:pt x="95820" y="28922"/>
                  </a:lnTo>
                  <a:lnTo>
                    <a:pt x="95887" y="29056"/>
                  </a:lnTo>
                  <a:lnTo>
                    <a:pt x="96022" y="29191"/>
                  </a:lnTo>
                  <a:lnTo>
                    <a:pt x="96157" y="29258"/>
                  </a:lnTo>
                  <a:lnTo>
                    <a:pt x="96224" y="29258"/>
                  </a:lnTo>
                  <a:lnTo>
                    <a:pt x="96291" y="29427"/>
                  </a:lnTo>
                  <a:lnTo>
                    <a:pt x="96392" y="29561"/>
                  </a:lnTo>
                  <a:lnTo>
                    <a:pt x="96561" y="29662"/>
                  </a:lnTo>
                  <a:lnTo>
                    <a:pt x="96729" y="29730"/>
                  </a:lnTo>
                  <a:lnTo>
                    <a:pt x="97133" y="29831"/>
                  </a:lnTo>
                  <a:lnTo>
                    <a:pt x="97436" y="29898"/>
                  </a:lnTo>
                  <a:lnTo>
                    <a:pt x="97537" y="29864"/>
                  </a:lnTo>
                  <a:lnTo>
                    <a:pt x="97571" y="29831"/>
                  </a:lnTo>
                  <a:lnTo>
                    <a:pt x="97571" y="29730"/>
                  </a:lnTo>
                  <a:lnTo>
                    <a:pt x="97503" y="29662"/>
                  </a:lnTo>
                  <a:lnTo>
                    <a:pt x="97806" y="29359"/>
                  </a:lnTo>
                  <a:lnTo>
                    <a:pt x="97975" y="29460"/>
                  </a:lnTo>
                  <a:lnTo>
                    <a:pt x="98042" y="29561"/>
                  </a:lnTo>
                  <a:lnTo>
                    <a:pt x="98076" y="29662"/>
                  </a:lnTo>
                  <a:lnTo>
                    <a:pt x="98109" y="29797"/>
                  </a:lnTo>
                  <a:lnTo>
                    <a:pt x="97941" y="30033"/>
                  </a:lnTo>
                  <a:lnTo>
                    <a:pt x="97773" y="30235"/>
                  </a:lnTo>
                  <a:lnTo>
                    <a:pt x="97604" y="30470"/>
                  </a:lnTo>
                  <a:lnTo>
                    <a:pt x="97470" y="30740"/>
                  </a:lnTo>
                  <a:lnTo>
                    <a:pt x="97402" y="30908"/>
                  </a:lnTo>
                  <a:lnTo>
                    <a:pt x="97369" y="31110"/>
                  </a:lnTo>
                  <a:lnTo>
                    <a:pt x="97369" y="31312"/>
                  </a:lnTo>
                  <a:lnTo>
                    <a:pt x="97402" y="31379"/>
                  </a:lnTo>
                  <a:lnTo>
                    <a:pt x="97470" y="31447"/>
                  </a:lnTo>
                  <a:lnTo>
                    <a:pt x="97436" y="31514"/>
                  </a:lnTo>
                  <a:lnTo>
                    <a:pt x="97470" y="31581"/>
                  </a:lnTo>
                  <a:lnTo>
                    <a:pt x="97537" y="31615"/>
                  </a:lnTo>
                  <a:lnTo>
                    <a:pt x="97604" y="31581"/>
                  </a:lnTo>
                  <a:lnTo>
                    <a:pt x="98547" y="30908"/>
                  </a:lnTo>
                  <a:lnTo>
                    <a:pt x="99490" y="30201"/>
                  </a:lnTo>
                  <a:lnTo>
                    <a:pt x="100399" y="29494"/>
                  </a:lnTo>
                  <a:lnTo>
                    <a:pt x="101274" y="28720"/>
                  </a:lnTo>
                  <a:lnTo>
                    <a:pt x="102149" y="27912"/>
                  </a:lnTo>
                  <a:lnTo>
                    <a:pt x="102958" y="27070"/>
                  </a:lnTo>
                  <a:lnTo>
                    <a:pt x="103732" y="26228"/>
                  </a:lnTo>
                  <a:lnTo>
                    <a:pt x="104473" y="25319"/>
                  </a:lnTo>
                  <a:lnTo>
                    <a:pt x="104809" y="24848"/>
                  </a:lnTo>
                  <a:lnTo>
                    <a:pt x="105146" y="24343"/>
                  </a:lnTo>
                  <a:lnTo>
                    <a:pt x="105449" y="23838"/>
                  </a:lnTo>
                  <a:lnTo>
                    <a:pt x="105752" y="23299"/>
                  </a:lnTo>
                  <a:lnTo>
                    <a:pt x="106257" y="22222"/>
                  </a:lnTo>
                  <a:lnTo>
                    <a:pt x="106728" y="21111"/>
                  </a:lnTo>
                  <a:lnTo>
                    <a:pt x="106897" y="20606"/>
                  </a:lnTo>
                  <a:lnTo>
                    <a:pt x="106998" y="20067"/>
                  </a:lnTo>
                  <a:lnTo>
                    <a:pt x="107065" y="19528"/>
                  </a:lnTo>
                  <a:lnTo>
                    <a:pt x="107099" y="18990"/>
                  </a:lnTo>
                  <a:lnTo>
                    <a:pt x="107166" y="17104"/>
                  </a:lnTo>
                  <a:lnTo>
                    <a:pt x="107166" y="17037"/>
                  </a:lnTo>
                  <a:lnTo>
                    <a:pt x="107166" y="16969"/>
                  </a:lnTo>
                  <a:lnTo>
                    <a:pt x="107132" y="16027"/>
                  </a:lnTo>
                  <a:lnTo>
                    <a:pt x="107099" y="15993"/>
                  </a:lnTo>
                  <a:lnTo>
                    <a:pt x="107031" y="15993"/>
                  </a:lnTo>
                  <a:lnTo>
                    <a:pt x="106998" y="16027"/>
                  </a:lnTo>
                  <a:lnTo>
                    <a:pt x="106998" y="15993"/>
                  </a:lnTo>
                  <a:lnTo>
                    <a:pt x="107099" y="15892"/>
                  </a:lnTo>
                  <a:lnTo>
                    <a:pt x="107132" y="15825"/>
                  </a:lnTo>
                  <a:lnTo>
                    <a:pt x="107099" y="15791"/>
                  </a:lnTo>
                  <a:lnTo>
                    <a:pt x="107031" y="15724"/>
                  </a:lnTo>
                  <a:lnTo>
                    <a:pt x="106964" y="15724"/>
                  </a:lnTo>
                  <a:lnTo>
                    <a:pt x="106829" y="15050"/>
                  </a:lnTo>
                  <a:lnTo>
                    <a:pt x="106627" y="14411"/>
                  </a:lnTo>
                  <a:lnTo>
                    <a:pt x="106392" y="13805"/>
                  </a:lnTo>
                  <a:lnTo>
                    <a:pt x="106089" y="13199"/>
                  </a:lnTo>
                  <a:lnTo>
                    <a:pt x="105752" y="12626"/>
                  </a:lnTo>
                  <a:lnTo>
                    <a:pt x="105382" y="12088"/>
                  </a:lnTo>
                  <a:lnTo>
                    <a:pt x="104944" y="11549"/>
                  </a:lnTo>
                  <a:lnTo>
                    <a:pt x="104439" y="11078"/>
                  </a:lnTo>
                  <a:lnTo>
                    <a:pt x="104170" y="10842"/>
                  </a:lnTo>
                  <a:lnTo>
                    <a:pt x="103867" y="10606"/>
                  </a:lnTo>
                  <a:lnTo>
                    <a:pt x="103261" y="10202"/>
                  </a:lnTo>
                  <a:lnTo>
                    <a:pt x="102621" y="9865"/>
                  </a:lnTo>
                  <a:lnTo>
                    <a:pt x="101981" y="9562"/>
                  </a:lnTo>
                  <a:lnTo>
                    <a:pt x="101274" y="9293"/>
                  </a:lnTo>
                  <a:lnTo>
                    <a:pt x="100500" y="9024"/>
                  </a:lnTo>
                  <a:lnTo>
                    <a:pt x="100129" y="8923"/>
                  </a:lnTo>
                  <a:lnTo>
                    <a:pt x="99725" y="8822"/>
                  </a:lnTo>
                  <a:lnTo>
                    <a:pt x="99321" y="8788"/>
                  </a:lnTo>
                  <a:lnTo>
                    <a:pt x="98951" y="8754"/>
                  </a:lnTo>
                  <a:lnTo>
                    <a:pt x="99187" y="8485"/>
                  </a:lnTo>
                  <a:lnTo>
                    <a:pt x="105718" y="1"/>
                  </a:lnTo>
                  <a:lnTo>
                    <a:pt x="105415" y="1"/>
                  </a:lnTo>
                  <a:lnTo>
                    <a:pt x="99826" y="7273"/>
                  </a:lnTo>
                  <a:lnTo>
                    <a:pt x="97739" y="9933"/>
                  </a:lnTo>
                  <a:lnTo>
                    <a:pt x="97537" y="9966"/>
                  </a:lnTo>
                  <a:lnTo>
                    <a:pt x="97672" y="10034"/>
                  </a:lnTo>
                  <a:lnTo>
                    <a:pt x="96695" y="11313"/>
                  </a:lnTo>
                  <a:lnTo>
                    <a:pt x="96224" y="11919"/>
                  </a:lnTo>
                  <a:lnTo>
                    <a:pt x="69424" y="12054"/>
                  </a:lnTo>
                  <a:lnTo>
                    <a:pt x="42624" y="12088"/>
                  </a:lnTo>
                  <a:lnTo>
                    <a:pt x="34308" y="12088"/>
                  </a:lnTo>
                  <a:lnTo>
                    <a:pt x="25959" y="12054"/>
                  </a:lnTo>
                  <a:lnTo>
                    <a:pt x="17643" y="12020"/>
                  </a:lnTo>
                  <a:lnTo>
                    <a:pt x="13502" y="12054"/>
                  </a:lnTo>
                  <a:lnTo>
                    <a:pt x="9327" y="12088"/>
                  </a:lnTo>
                  <a:lnTo>
                    <a:pt x="9259" y="12121"/>
                  </a:lnTo>
                  <a:lnTo>
                    <a:pt x="9226" y="12189"/>
                  </a:lnTo>
                  <a:lnTo>
                    <a:pt x="9259" y="12256"/>
                  </a:lnTo>
                  <a:lnTo>
                    <a:pt x="9327" y="12290"/>
                  </a:lnTo>
                  <a:lnTo>
                    <a:pt x="16027" y="12357"/>
                  </a:lnTo>
                  <a:lnTo>
                    <a:pt x="22760" y="12357"/>
                  </a:lnTo>
                  <a:lnTo>
                    <a:pt x="36194" y="12323"/>
                  </a:lnTo>
                  <a:lnTo>
                    <a:pt x="63027" y="12290"/>
                  </a:lnTo>
                  <a:lnTo>
                    <a:pt x="79558" y="12256"/>
                  </a:lnTo>
                  <a:lnTo>
                    <a:pt x="96056" y="12155"/>
                  </a:lnTo>
                  <a:lnTo>
                    <a:pt x="95584" y="12795"/>
                  </a:lnTo>
                  <a:lnTo>
                    <a:pt x="95315" y="13131"/>
                  </a:lnTo>
                  <a:lnTo>
                    <a:pt x="95046" y="13401"/>
                  </a:lnTo>
                  <a:lnTo>
                    <a:pt x="94743" y="13704"/>
                  </a:lnTo>
                  <a:lnTo>
                    <a:pt x="94439" y="13939"/>
                  </a:lnTo>
                  <a:lnTo>
                    <a:pt x="94136" y="14108"/>
                  </a:lnTo>
                  <a:lnTo>
                    <a:pt x="93800" y="14276"/>
                  </a:lnTo>
                  <a:lnTo>
                    <a:pt x="87100" y="14175"/>
                  </a:lnTo>
                  <a:lnTo>
                    <a:pt x="80366" y="14074"/>
                  </a:lnTo>
                  <a:lnTo>
                    <a:pt x="73666" y="14040"/>
                  </a:lnTo>
                  <a:lnTo>
                    <a:pt x="66966" y="14007"/>
                  </a:lnTo>
                  <a:lnTo>
                    <a:pt x="53533" y="14007"/>
                  </a:lnTo>
                  <a:lnTo>
                    <a:pt x="46833" y="14074"/>
                  </a:lnTo>
                  <a:lnTo>
                    <a:pt x="40133" y="14141"/>
                  </a:lnTo>
                  <a:lnTo>
                    <a:pt x="26295" y="14310"/>
                  </a:lnTo>
                  <a:lnTo>
                    <a:pt x="19393" y="14444"/>
                  </a:lnTo>
                  <a:lnTo>
                    <a:pt x="12458" y="14613"/>
                  </a:lnTo>
                  <a:lnTo>
                    <a:pt x="12458" y="14613"/>
                  </a:lnTo>
                  <a:lnTo>
                    <a:pt x="12491" y="14512"/>
                  </a:lnTo>
                  <a:lnTo>
                    <a:pt x="12491" y="14444"/>
                  </a:lnTo>
                  <a:lnTo>
                    <a:pt x="12458" y="14377"/>
                  </a:lnTo>
                  <a:lnTo>
                    <a:pt x="12357" y="14343"/>
                  </a:lnTo>
                  <a:lnTo>
                    <a:pt x="12087" y="14343"/>
                  </a:lnTo>
                  <a:lnTo>
                    <a:pt x="11784" y="14310"/>
                  </a:lnTo>
                  <a:lnTo>
                    <a:pt x="11549" y="14276"/>
                  </a:lnTo>
                  <a:lnTo>
                    <a:pt x="11279" y="14175"/>
                  </a:lnTo>
                  <a:lnTo>
                    <a:pt x="11044" y="14074"/>
                  </a:lnTo>
                  <a:lnTo>
                    <a:pt x="10808" y="13939"/>
                  </a:lnTo>
                  <a:lnTo>
                    <a:pt x="10337" y="13603"/>
                  </a:lnTo>
                  <a:lnTo>
                    <a:pt x="9933" y="13232"/>
                  </a:lnTo>
                  <a:lnTo>
                    <a:pt x="9562" y="12795"/>
                  </a:lnTo>
                  <a:lnTo>
                    <a:pt x="8855" y="11953"/>
                  </a:lnTo>
                  <a:lnTo>
                    <a:pt x="7206" y="9865"/>
                  </a:lnTo>
                  <a:lnTo>
                    <a:pt x="5623" y="7778"/>
                  </a:lnTo>
                  <a:lnTo>
                    <a:pt x="4108" y="5691"/>
                  </a:lnTo>
                  <a:lnTo>
                    <a:pt x="2694" y="3603"/>
                  </a:lnTo>
                  <a:lnTo>
                    <a:pt x="2088" y="2728"/>
                  </a:lnTo>
                  <a:lnTo>
                    <a:pt x="1516" y="1819"/>
                  </a:lnTo>
                  <a:lnTo>
                    <a:pt x="943" y="910"/>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 name="Google Shape;13;p2"/>
            <p:cNvSpPr/>
            <p:nvPr/>
          </p:nvSpPr>
          <p:spPr>
            <a:xfrm>
              <a:off x="1324836" y="-6007"/>
              <a:ext cx="487541" cy="711252"/>
            </a:xfrm>
            <a:custGeom>
              <a:avLst/>
              <a:gdLst/>
              <a:ahLst/>
              <a:cxnLst/>
              <a:rect l="l" t="t" r="r" b="b"/>
              <a:pathLst>
                <a:path w="7340" h="10708" extrusionOk="0">
                  <a:moveTo>
                    <a:pt x="0" y="1"/>
                  </a:moveTo>
                  <a:lnTo>
                    <a:pt x="236" y="405"/>
                  </a:lnTo>
                  <a:lnTo>
                    <a:pt x="472" y="775"/>
                  </a:lnTo>
                  <a:lnTo>
                    <a:pt x="977" y="1516"/>
                  </a:lnTo>
                  <a:lnTo>
                    <a:pt x="1953" y="3031"/>
                  </a:lnTo>
                  <a:lnTo>
                    <a:pt x="2963" y="4512"/>
                  </a:lnTo>
                  <a:lnTo>
                    <a:pt x="7037" y="10640"/>
                  </a:lnTo>
                  <a:lnTo>
                    <a:pt x="7104" y="10674"/>
                  </a:lnTo>
                  <a:lnTo>
                    <a:pt x="7138" y="10707"/>
                  </a:lnTo>
                  <a:lnTo>
                    <a:pt x="7205" y="10707"/>
                  </a:lnTo>
                  <a:lnTo>
                    <a:pt x="7272" y="10674"/>
                  </a:lnTo>
                  <a:lnTo>
                    <a:pt x="7306" y="10640"/>
                  </a:lnTo>
                  <a:lnTo>
                    <a:pt x="7340" y="10606"/>
                  </a:lnTo>
                  <a:lnTo>
                    <a:pt x="7340" y="10539"/>
                  </a:lnTo>
                  <a:lnTo>
                    <a:pt x="7306" y="10471"/>
                  </a:lnTo>
                  <a:lnTo>
                    <a:pt x="3401" y="4546"/>
                  </a:lnTo>
                  <a:lnTo>
                    <a:pt x="1381" y="1583"/>
                  </a:lnTo>
                  <a:lnTo>
                    <a:pt x="909" y="876"/>
                  </a:lnTo>
                  <a:lnTo>
                    <a:pt x="472" y="1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4" name="Google Shape;14;p2"/>
          <p:cNvGrpSpPr/>
          <p:nvPr/>
        </p:nvGrpSpPr>
        <p:grpSpPr>
          <a:xfrm>
            <a:off x="-10666" y="3240197"/>
            <a:ext cx="2190067" cy="2007057"/>
            <a:chOff x="-7997" y="3247832"/>
            <a:chExt cx="2193869" cy="2010543"/>
          </a:xfrm>
        </p:grpSpPr>
        <p:sp>
          <p:nvSpPr>
            <p:cNvPr id="15" name="Google Shape;15;p2"/>
            <p:cNvSpPr/>
            <p:nvPr/>
          </p:nvSpPr>
          <p:spPr>
            <a:xfrm>
              <a:off x="-7997" y="4475586"/>
              <a:ext cx="315374" cy="89538"/>
            </a:xfrm>
            <a:custGeom>
              <a:avLst/>
              <a:gdLst/>
              <a:ahLst/>
              <a:cxnLst/>
              <a:rect l="l" t="t" r="r" b="b"/>
              <a:pathLst>
                <a:path w="4748" h="1348" extrusionOk="0">
                  <a:moveTo>
                    <a:pt x="4714" y="1"/>
                  </a:moveTo>
                  <a:lnTo>
                    <a:pt x="3737" y="203"/>
                  </a:lnTo>
                  <a:lnTo>
                    <a:pt x="2727" y="438"/>
                  </a:lnTo>
                  <a:lnTo>
                    <a:pt x="1751" y="708"/>
                  </a:lnTo>
                  <a:lnTo>
                    <a:pt x="774" y="943"/>
                  </a:lnTo>
                  <a:lnTo>
                    <a:pt x="0" y="1112"/>
                  </a:lnTo>
                  <a:lnTo>
                    <a:pt x="0" y="1347"/>
                  </a:lnTo>
                  <a:lnTo>
                    <a:pt x="1313" y="1044"/>
                  </a:lnTo>
                  <a:lnTo>
                    <a:pt x="2188" y="842"/>
                  </a:lnTo>
                  <a:lnTo>
                    <a:pt x="3064" y="640"/>
                  </a:lnTo>
                  <a:lnTo>
                    <a:pt x="3905" y="371"/>
                  </a:lnTo>
                  <a:lnTo>
                    <a:pt x="4343" y="236"/>
                  </a:lnTo>
                  <a:lnTo>
                    <a:pt x="4747" y="68"/>
                  </a:lnTo>
                  <a:lnTo>
                    <a:pt x="4747" y="34"/>
                  </a:lnTo>
                  <a:lnTo>
                    <a:pt x="471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997" y="4374956"/>
              <a:ext cx="310857" cy="96246"/>
            </a:xfrm>
            <a:custGeom>
              <a:avLst/>
              <a:gdLst/>
              <a:ahLst/>
              <a:cxnLst/>
              <a:rect l="l" t="t" r="r" b="b"/>
              <a:pathLst>
                <a:path w="4680" h="1449" extrusionOk="0">
                  <a:moveTo>
                    <a:pt x="4646" y="0"/>
                  </a:moveTo>
                  <a:lnTo>
                    <a:pt x="4209" y="68"/>
                  </a:lnTo>
                  <a:lnTo>
                    <a:pt x="3737" y="169"/>
                  </a:lnTo>
                  <a:lnTo>
                    <a:pt x="2828" y="371"/>
                  </a:lnTo>
                  <a:lnTo>
                    <a:pt x="1044" y="909"/>
                  </a:lnTo>
                  <a:lnTo>
                    <a:pt x="0" y="1145"/>
                  </a:lnTo>
                  <a:lnTo>
                    <a:pt x="0" y="1448"/>
                  </a:lnTo>
                  <a:lnTo>
                    <a:pt x="1111" y="1145"/>
                  </a:lnTo>
                  <a:lnTo>
                    <a:pt x="2895" y="640"/>
                  </a:lnTo>
                  <a:lnTo>
                    <a:pt x="3804" y="371"/>
                  </a:lnTo>
                  <a:lnTo>
                    <a:pt x="4242" y="202"/>
                  </a:lnTo>
                  <a:lnTo>
                    <a:pt x="4680" y="34"/>
                  </a:lnTo>
                  <a:lnTo>
                    <a:pt x="468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7997" y="4187113"/>
              <a:ext cx="257188" cy="62703"/>
            </a:xfrm>
            <a:custGeom>
              <a:avLst/>
              <a:gdLst/>
              <a:ahLst/>
              <a:cxnLst/>
              <a:rect l="l" t="t" r="r" b="b"/>
              <a:pathLst>
                <a:path w="3872" h="944" extrusionOk="0">
                  <a:moveTo>
                    <a:pt x="3064" y="0"/>
                  </a:moveTo>
                  <a:lnTo>
                    <a:pt x="2323" y="135"/>
                  </a:lnTo>
                  <a:lnTo>
                    <a:pt x="1582" y="270"/>
                  </a:lnTo>
                  <a:lnTo>
                    <a:pt x="842" y="472"/>
                  </a:lnTo>
                  <a:lnTo>
                    <a:pt x="0" y="707"/>
                  </a:lnTo>
                  <a:lnTo>
                    <a:pt x="0" y="943"/>
                  </a:lnTo>
                  <a:lnTo>
                    <a:pt x="909" y="674"/>
                  </a:lnTo>
                  <a:lnTo>
                    <a:pt x="1616" y="505"/>
                  </a:lnTo>
                  <a:lnTo>
                    <a:pt x="2357" y="337"/>
                  </a:lnTo>
                  <a:lnTo>
                    <a:pt x="3838" y="34"/>
                  </a:lnTo>
                  <a:lnTo>
                    <a:pt x="3872"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7997" y="4238524"/>
              <a:ext cx="261705" cy="85087"/>
            </a:xfrm>
            <a:custGeom>
              <a:avLst/>
              <a:gdLst/>
              <a:ahLst/>
              <a:cxnLst/>
              <a:rect l="l" t="t" r="r" b="b"/>
              <a:pathLst>
                <a:path w="3940" h="1281" extrusionOk="0">
                  <a:moveTo>
                    <a:pt x="3905" y="1"/>
                  </a:moveTo>
                  <a:lnTo>
                    <a:pt x="3535" y="68"/>
                  </a:lnTo>
                  <a:lnTo>
                    <a:pt x="3165" y="169"/>
                  </a:lnTo>
                  <a:lnTo>
                    <a:pt x="2390" y="371"/>
                  </a:lnTo>
                  <a:lnTo>
                    <a:pt x="909" y="842"/>
                  </a:lnTo>
                  <a:lnTo>
                    <a:pt x="0" y="1078"/>
                  </a:lnTo>
                  <a:lnTo>
                    <a:pt x="0" y="1280"/>
                  </a:lnTo>
                  <a:lnTo>
                    <a:pt x="976" y="1011"/>
                  </a:lnTo>
                  <a:lnTo>
                    <a:pt x="2458" y="607"/>
                  </a:lnTo>
                  <a:lnTo>
                    <a:pt x="3232" y="337"/>
                  </a:lnTo>
                  <a:lnTo>
                    <a:pt x="3569" y="203"/>
                  </a:lnTo>
                  <a:lnTo>
                    <a:pt x="3939" y="34"/>
                  </a:lnTo>
                  <a:lnTo>
                    <a:pt x="39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 name="Google Shape;19;p2"/>
            <p:cNvSpPr/>
            <p:nvPr/>
          </p:nvSpPr>
          <p:spPr>
            <a:xfrm>
              <a:off x="-7997" y="4634336"/>
              <a:ext cx="373494" cy="98505"/>
            </a:xfrm>
            <a:custGeom>
              <a:avLst/>
              <a:gdLst/>
              <a:ahLst/>
              <a:cxnLst/>
              <a:rect l="l" t="t" r="r" b="b"/>
              <a:pathLst>
                <a:path w="5623" h="1483" extrusionOk="0">
                  <a:moveTo>
                    <a:pt x="5589" y="1"/>
                  </a:moveTo>
                  <a:lnTo>
                    <a:pt x="4646" y="304"/>
                  </a:lnTo>
                  <a:lnTo>
                    <a:pt x="3703" y="540"/>
                  </a:lnTo>
                  <a:lnTo>
                    <a:pt x="2761" y="775"/>
                  </a:lnTo>
                  <a:lnTo>
                    <a:pt x="1784" y="910"/>
                  </a:lnTo>
                  <a:lnTo>
                    <a:pt x="909" y="1045"/>
                  </a:lnTo>
                  <a:lnTo>
                    <a:pt x="0" y="1179"/>
                  </a:lnTo>
                  <a:lnTo>
                    <a:pt x="0" y="1482"/>
                  </a:lnTo>
                  <a:lnTo>
                    <a:pt x="909" y="1314"/>
                  </a:lnTo>
                  <a:lnTo>
                    <a:pt x="1852" y="1146"/>
                  </a:lnTo>
                  <a:lnTo>
                    <a:pt x="2828" y="1011"/>
                  </a:lnTo>
                  <a:lnTo>
                    <a:pt x="3333" y="944"/>
                  </a:lnTo>
                  <a:lnTo>
                    <a:pt x="3804" y="843"/>
                  </a:lnTo>
                  <a:lnTo>
                    <a:pt x="4310" y="708"/>
                  </a:lnTo>
                  <a:lnTo>
                    <a:pt x="4747" y="540"/>
                  </a:lnTo>
                  <a:lnTo>
                    <a:pt x="5185" y="304"/>
                  </a:lnTo>
                  <a:lnTo>
                    <a:pt x="5589" y="35"/>
                  </a:lnTo>
                  <a:lnTo>
                    <a:pt x="5623" y="35"/>
                  </a:lnTo>
                  <a:lnTo>
                    <a:pt x="55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997" y="4558348"/>
              <a:ext cx="225903" cy="69345"/>
            </a:xfrm>
            <a:custGeom>
              <a:avLst/>
              <a:gdLst/>
              <a:ahLst/>
              <a:cxnLst/>
              <a:rect l="l" t="t" r="r" b="b"/>
              <a:pathLst>
                <a:path w="3401" h="1044" extrusionOk="0">
                  <a:moveTo>
                    <a:pt x="3367" y="0"/>
                  </a:moveTo>
                  <a:lnTo>
                    <a:pt x="2525" y="236"/>
                  </a:lnTo>
                  <a:lnTo>
                    <a:pt x="1683" y="438"/>
                  </a:lnTo>
                  <a:lnTo>
                    <a:pt x="0" y="775"/>
                  </a:lnTo>
                  <a:lnTo>
                    <a:pt x="0" y="1044"/>
                  </a:lnTo>
                  <a:lnTo>
                    <a:pt x="236" y="977"/>
                  </a:lnTo>
                  <a:lnTo>
                    <a:pt x="1044" y="842"/>
                  </a:lnTo>
                  <a:lnTo>
                    <a:pt x="1852" y="640"/>
                  </a:lnTo>
                  <a:lnTo>
                    <a:pt x="2626" y="371"/>
                  </a:lnTo>
                  <a:lnTo>
                    <a:pt x="2996" y="236"/>
                  </a:lnTo>
                  <a:lnTo>
                    <a:pt x="3367" y="34"/>
                  </a:lnTo>
                  <a:lnTo>
                    <a:pt x="34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 name="Google Shape;21;p2"/>
            <p:cNvSpPr/>
            <p:nvPr/>
          </p:nvSpPr>
          <p:spPr>
            <a:xfrm>
              <a:off x="-7997" y="4685813"/>
              <a:ext cx="382461" cy="93988"/>
            </a:xfrm>
            <a:custGeom>
              <a:avLst/>
              <a:gdLst/>
              <a:ahLst/>
              <a:cxnLst/>
              <a:rect l="l" t="t" r="r" b="b"/>
              <a:pathLst>
                <a:path w="5758" h="1415" extrusionOk="0">
                  <a:moveTo>
                    <a:pt x="5757" y="0"/>
                  </a:moveTo>
                  <a:lnTo>
                    <a:pt x="5286" y="34"/>
                  </a:lnTo>
                  <a:lnTo>
                    <a:pt x="4815" y="101"/>
                  </a:lnTo>
                  <a:lnTo>
                    <a:pt x="3905" y="270"/>
                  </a:lnTo>
                  <a:lnTo>
                    <a:pt x="2087" y="707"/>
                  </a:lnTo>
                  <a:lnTo>
                    <a:pt x="0" y="1179"/>
                  </a:lnTo>
                  <a:lnTo>
                    <a:pt x="0" y="1414"/>
                  </a:lnTo>
                  <a:lnTo>
                    <a:pt x="2121" y="909"/>
                  </a:lnTo>
                  <a:lnTo>
                    <a:pt x="3973" y="539"/>
                  </a:lnTo>
                  <a:lnTo>
                    <a:pt x="4882" y="337"/>
                  </a:lnTo>
                  <a:lnTo>
                    <a:pt x="5320" y="202"/>
                  </a:lnTo>
                  <a:lnTo>
                    <a:pt x="5757" y="34"/>
                  </a:lnTo>
                  <a:lnTo>
                    <a:pt x="57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2" name="Google Shape;22;p2"/>
            <p:cNvSpPr/>
            <p:nvPr/>
          </p:nvSpPr>
          <p:spPr>
            <a:xfrm>
              <a:off x="1658012" y="4408499"/>
              <a:ext cx="382461" cy="335500"/>
            </a:xfrm>
            <a:custGeom>
              <a:avLst/>
              <a:gdLst/>
              <a:ahLst/>
              <a:cxnLst/>
              <a:rect l="l" t="t" r="r" b="b"/>
              <a:pathLst>
                <a:path w="5758" h="5051" extrusionOk="0">
                  <a:moveTo>
                    <a:pt x="2627" y="169"/>
                  </a:moveTo>
                  <a:lnTo>
                    <a:pt x="1852" y="202"/>
                  </a:lnTo>
                  <a:lnTo>
                    <a:pt x="1145" y="303"/>
                  </a:lnTo>
                  <a:lnTo>
                    <a:pt x="1482" y="202"/>
                  </a:lnTo>
                  <a:lnTo>
                    <a:pt x="1852" y="169"/>
                  </a:lnTo>
                  <a:close/>
                  <a:moveTo>
                    <a:pt x="1044" y="303"/>
                  </a:moveTo>
                  <a:lnTo>
                    <a:pt x="1044" y="337"/>
                  </a:lnTo>
                  <a:lnTo>
                    <a:pt x="1078" y="371"/>
                  </a:lnTo>
                  <a:lnTo>
                    <a:pt x="2425" y="371"/>
                  </a:lnTo>
                  <a:lnTo>
                    <a:pt x="3132" y="404"/>
                  </a:lnTo>
                  <a:lnTo>
                    <a:pt x="3873" y="404"/>
                  </a:lnTo>
                  <a:lnTo>
                    <a:pt x="4176" y="505"/>
                  </a:lnTo>
                  <a:lnTo>
                    <a:pt x="4479" y="607"/>
                  </a:lnTo>
                  <a:lnTo>
                    <a:pt x="4815" y="809"/>
                  </a:lnTo>
                  <a:lnTo>
                    <a:pt x="5085" y="1011"/>
                  </a:lnTo>
                  <a:lnTo>
                    <a:pt x="5287" y="1280"/>
                  </a:lnTo>
                  <a:lnTo>
                    <a:pt x="5421" y="1549"/>
                  </a:lnTo>
                  <a:lnTo>
                    <a:pt x="5388" y="1516"/>
                  </a:lnTo>
                  <a:lnTo>
                    <a:pt x="5219" y="1415"/>
                  </a:lnTo>
                  <a:lnTo>
                    <a:pt x="5219" y="1347"/>
                  </a:lnTo>
                  <a:lnTo>
                    <a:pt x="5152" y="1314"/>
                  </a:lnTo>
                  <a:lnTo>
                    <a:pt x="4613" y="1213"/>
                  </a:lnTo>
                  <a:lnTo>
                    <a:pt x="4041" y="1179"/>
                  </a:lnTo>
                  <a:lnTo>
                    <a:pt x="3502" y="1145"/>
                  </a:lnTo>
                  <a:lnTo>
                    <a:pt x="2930" y="1179"/>
                  </a:lnTo>
                  <a:lnTo>
                    <a:pt x="2290" y="1179"/>
                  </a:lnTo>
                  <a:lnTo>
                    <a:pt x="1617" y="1145"/>
                  </a:lnTo>
                  <a:lnTo>
                    <a:pt x="977" y="1145"/>
                  </a:lnTo>
                  <a:lnTo>
                    <a:pt x="304" y="1213"/>
                  </a:lnTo>
                  <a:lnTo>
                    <a:pt x="438" y="977"/>
                  </a:lnTo>
                  <a:lnTo>
                    <a:pt x="573" y="741"/>
                  </a:lnTo>
                  <a:lnTo>
                    <a:pt x="741" y="539"/>
                  </a:lnTo>
                  <a:lnTo>
                    <a:pt x="943" y="337"/>
                  </a:lnTo>
                  <a:lnTo>
                    <a:pt x="1044" y="303"/>
                  </a:lnTo>
                  <a:close/>
                  <a:moveTo>
                    <a:pt x="3772" y="1347"/>
                  </a:moveTo>
                  <a:lnTo>
                    <a:pt x="4445" y="1415"/>
                  </a:lnTo>
                  <a:lnTo>
                    <a:pt x="5118" y="1516"/>
                  </a:lnTo>
                  <a:lnTo>
                    <a:pt x="5152" y="1516"/>
                  </a:lnTo>
                  <a:lnTo>
                    <a:pt x="5287" y="1617"/>
                  </a:lnTo>
                  <a:lnTo>
                    <a:pt x="5489" y="1785"/>
                  </a:lnTo>
                  <a:lnTo>
                    <a:pt x="5522" y="2122"/>
                  </a:lnTo>
                  <a:lnTo>
                    <a:pt x="5522" y="2458"/>
                  </a:lnTo>
                  <a:lnTo>
                    <a:pt x="5455" y="2795"/>
                  </a:lnTo>
                  <a:lnTo>
                    <a:pt x="5320" y="3132"/>
                  </a:lnTo>
                  <a:lnTo>
                    <a:pt x="5186" y="2896"/>
                  </a:lnTo>
                  <a:lnTo>
                    <a:pt x="4984" y="2660"/>
                  </a:lnTo>
                  <a:lnTo>
                    <a:pt x="4613" y="2256"/>
                  </a:lnTo>
                  <a:lnTo>
                    <a:pt x="4142" y="1718"/>
                  </a:lnTo>
                  <a:lnTo>
                    <a:pt x="3974" y="1516"/>
                  </a:lnTo>
                  <a:lnTo>
                    <a:pt x="3873" y="1415"/>
                  </a:lnTo>
                  <a:lnTo>
                    <a:pt x="3704" y="1347"/>
                  </a:lnTo>
                  <a:close/>
                  <a:moveTo>
                    <a:pt x="270" y="1280"/>
                  </a:moveTo>
                  <a:lnTo>
                    <a:pt x="539" y="1347"/>
                  </a:lnTo>
                  <a:lnTo>
                    <a:pt x="809" y="1381"/>
                  </a:lnTo>
                  <a:lnTo>
                    <a:pt x="1347" y="1415"/>
                  </a:lnTo>
                  <a:lnTo>
                    <a:pt x="1920" y="1415"/>
                  </a:lnTo>
                  <a:lnTo>
                    <a:pt x="2425" y="1381"/>
                  </a:lnTo>
                  <a:lnTo>
                    <a:pt x="3098" y="1347"/>
                  </a:lnTo>
                  <a:lnTo>
                    <a:pt x="3704" y="1347"/>
                  </a:lnTo>
                  <a:lnTo>
                    <a:pt x="3704" y="1381"/>
                  </a:lnTo>
                  <a:lnTo>
                    <a:pt x="3738" y="1482"/>
                  </a:lnTo>
                  <a:lnTo>
                    <a:pt x="3805" y="1617"/>
                  </a:lnTo>
                  <a:lnTo>
                    <a:pt x="3974" y="1886"/>
                  </a:lnTo>
                  <a:lnTo>
                    <a:pt x="4378" y="2290"/>
                  </a:lnTo>
                  <a:lnTo>
                    <a:pt x="4782" y="2829"/>
                  </a:lnTo>
                  <a:lnTo>
                    <a:pt x="5017" y="3098"/>
                  </a:lnTo>
                  <a:lnTo>
                    <a:pt x="5118" y="3199"/>
                  </a:lnTo>
                  <a:lnTo>
                    <a:pt x="5253" y="3266"/>
                  </a:lnTo>
                  <a:lnTo>
                    <a:pt x="5017" y="3704"/>
                  </a:lnTo>
                  <a:lnTo>
                    <a:pt x="4714" y="4108"/>
                  </a:lnTo>
                  <a:lnTo>
                    <a:pt x="4512" y="4344"/>
                  </a:lnTo>
                  <a:lnTo>
                    <a:pt x="4310" y="4512"/>
                  </a:lnTo>
                  <a:lnTo>
                    <a:pt x="4075" y="4647"/>
                  </a:lnTo>
                  <a:lnTo>
                    <a:pt x="3839" y="4748"/>
                  </a:lnTo>
                  <a:lnTo>
                    <a:pt x="3603" y="4815"/>
                  </a:lnTo>
                  <a:lnTo>
                    <a:pt x="3334" y="4849"/>
                  </a:lnTo>
                  <a:lnTo>
                    <a:pt x="3064" y="4849"/>
                  </a:lnTo>
                  <a:lnTo>
                    <a:pt x="2761" y="4815"/>
                  </a:lnTo>
                  <a:lnTo>
                    <a:pt x="2324" y="4714"/>
                  </a:lnTo>
                  <a:lnTo>
                    <a:pt x="1920" y="4613"/>
                  </a:lnTo>
                  <a:lnTo>
                    <a:pt x="1516" y="4445"/>
                  </a:lnTo>
                  <a:lnTo>
                    <a:pt x="1145" y="4243"/>
                  </a:lnTo>
                  <a:lnTo>
                    <a:pt x="910" y="4074"/>
                  </a:lnTo>
                  <a:lnTo>
                    <a:pt x="708" y="3872"/>
                  </a:lnTo>
                  <a:lnTo>
                    <a:pt x="539" y="3603"/>
                  </a:lnTo>
                  <a:lnTo>
                    <a:pt x="438" y="3334"/>
                  </a:lnTo>
                  <a:lnTo>
                    <a:pt x="337" y="3064"/>
                  </a:lnTo>
                  <a:lnTo>
                    <a:pt x="304" y="2761"/>
                  </a:lnTo>
                  <a:lnTo>
                    <a:pt x="203" y="2189"/>
                  </a:lnTo>
                  <a:lnTo>
                    <a:pt x="203" y="1953"/>
                  </a:lnTo>
                  <a:lnTo>
                    <a:pt x="203" y="1718"/>
                  </a:lnTo>
                  <a:lnTo>
                    <a:pt x="236" y="1482"/>
                  </a:lnTo>
                  <a:lnTo>
                    <a:pt x="270" y="1280"/>
                  </a:lnTo>
                  <a:close/>
                  <a:moveTo>
                    <a:pt x="1684" y="0"/>
                  </a:moveTo>
                  <a:lnTo>
                    <a:pt x="1347" y="34"/>
                  </a:lnTo>
                  <a:lnTo>
                    <a:pt x="1011" y="101"/>
                  </a:lnTo>
                  <a:lnTo>
                    <a:pt x="708" y="236"/>
                  </a:lnTo>
                  <a:lnTo>
                    <a:pt x="405" y="371"/>
                  </a:lnTo>
                  <a:lnTo>
                    <a:pt x="371" y="438"/>
                  </a:lnTo>
                  <a:lnTo>
                    <a:pt x="371" y="472"/>
                  </a:lnTo>
                  <a:lnTo>
                    <a:pt x="405" y="539"/>
                  </a:lnTo>
                  <a:lnTo>
                    <a:pt x="438" y="573"/>
                  </a:lnTo>
                  <a:lnTo>
                    <a:pt x="304" y="708"/>
                  </a:lnTo>
                  <a:lnTo>
                    <a:pt x="203" y="910"/>
                  </a:lnTo>
                  <a:lnTo>
                    <a:pt x="102" y="1112"/>
                  </a:lnTo>
                  <a:lnTo>
                    <a:pt x="34" y="1314"/>
                  </a:lnTo>
                  <a:lnTo>
                    <a:pt x="1" y="1549"/>
                  </a:lnTo>
                  <a:lnTo>
                    <a:pt x="1" y="1819"/>
                  </a:lnTo>
                  <a:lnTo>
                    <a:pt x="1" y="2324"/>
                  </a:lnTo>
                  <a:lnTo>
                    <a:pt x="68" y="2829"/>
                  </a:lnTo>
                  <a:lnTo>
                    <a:pt x="203" y="3300"/>
                  </a:lnTo>
                  <a:lnTo>
                    <a:pt x="371" y="3704"/>
                  </a:lnTo>
                  <a:lnTo>
                    <a:pt x="573" y="4041"/>
                  </a:lnTo>
                  <a:lnTo>
                    <a:pt x="741" y="4209"/>
                  </a:lnTo>
                  <a:lnTo>
                    <a:pt x="943" y="4377"/>
                  </a:lnTo>
                  <a:lnTo>
                    <a:pt x="1145" y="4512"/>
                  </a:lnTo>
                  <a:lnTo>
                    <a:pt x="1347" y="4613"/>
                  </a:lnTo>
                  <a:lnTo>
                    <a:pt x="1819" y="4781"/>
                  </a:lnTo>
                  <a:lnTo>
                    <a:pt x="2290" y="4916"/>
                  </a:lnTo>
                  <a:lnTo>
                    <a:pt x="2829" y="5017"/>
                  </a:lnTo>
                  <a:lnTo>
                    <a:pt x="3098" y="5051"/>
                  </a:lnTo>
                  <a:lnTo>
                    <a:pt x="3367" y="5051"/>
                  </a:lnTo>
                  <a:lnTo>
                    <a:pt x="3637" y="5017"/>
                  </a:lnTo>
                  <a:lnTo>
                    <a:pt x="3906" y="4950"/>
                  </a:lnTo>
                  <a:lnTo>
                    <a:pt x="4142" y="4849"/>
                  </a:lnTo>
                  <a:lnTo>
                    <a:pt x="4411" y="4680"/>
                  </a:lnTo>
                  <a:lnTo>
                    <a:pt x="4782" y="4310"/>
                  </a:lnTo>
                  <a:lnTo>
                    <a:pt x="5152" y="3872"/>
                  </a:lnTo>
                  <a:lnTo>
                    <a:pt x="5320" y="3637"/>
                  </a:lnTo>
                  <a:lnTo>
                    <a:pt x="5455" y="3401"/>
                  </a:lnTo>
                  <a:lnTo>
                    <a:pt x="5556" y="3132"/>
                  </a:lnTo>
                  <a:lnTo>
                    <a:pt x="5657" y="2896"/>
                  </a:lnTo>
                  <a:lnTo>
                    <a:pt x="5724" y="2627"/>
                  </a:lnTo>
                  <a:lnTo>
                    <a:pt x="5758" y="2357"/>
                  </a:lnTo>
                  <a:lnTo>
                    <a:pt x="5758" y="2088"/>
                  </a:lnTo>
                  <a:lnTo>
                    <a:pt x="5724" y="1819"/>
                  </a:lnTo>
                  <a:lnTo>
                    <a:pt x="5657" y="1583"/>
                  </a:lnTo>
                  <a:lnTo>
                    <a:pt x="5556" y="1347"/>
                  </a:lnTo>
                  <a:lnTo>
                    <a:pt x="5421" y="1112"/>
                  </a:lnTo>
                  <a:lnTo>
                    <a:pt x="5219" y="876"/>
                  </a:lnTo>
                  <a:lnTo>
                    <a:pt x="4984" y="674"/>
                  </a:lnTo>
                  <a:lnTo>
                    <a:pt x="4748" y="505"/>
                  </a:lnTo>
                  <a:lnTo>
                    <a:pt x="4479" y="371"/>
                  </a:lnTo>
                  <a:lnTo>
                    <a:pt x="4176" y="270"/>
                  </a:lnTo>
                  <a:lnTo>
                    <a:pt x="3906" y="202"/>
                  </a:lnTo>
                  <a:lnTo>
                    <a:pt x="3603" y="135"/>
                  </a:lnTo>
                  <a:lnTo>
                    <a:pt x="2997" y="68"/>
                  </a:lnTo>
                  <a:lnTo>
                    <a:pt x="232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3" name="Google Shape;23;p2"/>
            <p:cNvSpPr/>
            <p:nvPr/>
          </p:nvSpPr>
          <p:spPr>
            <a:xfrm>
              <a:off x="-7997" y="4735032"/>
              <a:ext cx="375752" cy="102888"/>
            </a:xfrm>
            <a:custGeom>
              <a:avLst/>
              <a:gdLst/>
              <a:ahLst/>
              <a:cxnLst/>
              <a:rect l="l" t="t" r="r" b="b"/>
              <a:pathLst>
                <a:path w="5657" h="1549" extrusionOk="0">
                  <a:moveTo>
                    <a:pt x="5623" y="0"/>
                  </a:moveTo>
                  <a:lnTo>
                    <a:pt x="4512" y="269"/>
                  </a:lnTo>
                  <a:lnTo>
                    <a:pt x="3400" y="572"/>
                  </a:lnTo>
                  <a:lnTo>
                    <a:pt x="2289" y="875"/>
                  </a:lnTo>
                  <a:lnTo>
                    <a:pt x="1178" y="1145"/>
                  </a:lnTo>
                  <a:lnTo>
                    <a:pt x="606" y="1246"/>
                  </a:lnTo>
                  <a:lnTo>
                    <a:pt x="0" y="1347"/>
                  </a:lnTo>
                  <a:lnTo>
                    <a:pt x="0" y="1549"/>
                  </a:lnTo>
                  <a:lnTo>
                    <a:pt x="1246" y="1347"/>
                  </a:lnTo>
                  <a:lnTo>
                    <a:pt x="2357" y="1111"/>
                  </a:lnTo>
                  <a:lnTo>
                    <a:pt x="3468" y="808"/>
                  </a:lnTo>
                  <a:lnTo>
                    <a:pt x="4579" y="471"/>
                  </a:lnTo>
                  <a:lnTo>
                    <a:pt x="5656" y="34"/>
                  </a:lnTo>
                  <a:lnTo>
                    <a:pt x="56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4" name="Google Shape;24;p2"/>
            <p:cNvSpPr/>
            <p:nvPr/>
          </p:nvSpPr>
          <p:spPr>
            <a:xfrm>
              <a:off x="-7997" y="3985853"/>
              <a:ext cx="216936" cy="73862"/>
            </a:xfrm>
            <a:custGeom>
              <a:avLst/>
              <a:gdLst/>
              <a:ahLst/>
              <a:cxnLst/>
              <a:rect l="l" t="t" r="r" b="b"/>
              <a:pathLst>
                <a:path w="3266" h="1112" extrusionOk="0">
                  <a:moveTo>
                    <a:pt x="3030" y="0"/>
                  </a:moveTo>
                  <a:lnTo>
                    <a:pt x="2794" y="34"/>
                  </a:lnTo>
                  <a:lnTo>
                    <a:pt x="1986" y="236"/>
                  </a:lnTo>
                  <a:lnTo>
                    <a:pt x="1178" y="472"/>
                  </a:lnTo>
                  <a:lnTo>
                    <a:pt x="640" y="606"/>
                  </a:lnTo>
                  <a:lnTo>
                    <a:pt x="0" y="741"/>
                  </a:lnTo>
                  <a:lnTo>
                    <a:pt x="0" y="1111"/>
                  </a:lnTo>
                  <a:lnTo>
                    <a:pt x="774" y="876"/>
                  </a:lnTo>
                  <a:lnTo>
                    <a:pt x="1953" y="539"/>
                  </a:lnTo>
                  <a:lnTo>
                    <a:pt x="2592" y="404"/>
                  </a:lnTo>
                  <a:lnTo>
                    <a:pt x="2929" y="303"/>
                  </a:lnTo>
                  <a:lnTo>
                    <a:pt x="3030" y="236"/>
                  </a:lnTo>
                  <a:lnTo>
                    <a:pt x="3131" y="135"/>
                  </a:lnTo>
                  <a:lnTo>
                    <a:pt x="3131" y="135"/>
                  </a:lnTo>
                  <a:lnTo>
                    <a:pt x="3097" y="202"/>
                  </a:lnTo>
                  <a:lnTo>
                    <a:pt x="3131" y="236"/>
                  </a:lnTo>
                  <a:lnTo>
                    <a:pt x="3232" y="236"/>
                  </a:lnTo>
                  <a:lnTo>
                    <a:pt x="3266" y="169"/>
                  </a:lnTo>
                  <a:lnTo>
                    <a:pt x="3266" y="135"/>
                  </a:lnTo>
                  <a:lnTo>
                    <a:pt x="3266" y="68"/>
                  </a:lnTo>
                  <a:lnTo>
                    <a:pt x="316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5" name="Google Shape;25;p2"/>
            <p:cNvSpPr/>
            <p:nvPr/>
          </p:nvSpPr>
          <p:spPr>
            <a:xfrm>
              <a:off x="-7997" y="4424175"/>
              <a:ext cx="324275" cy="93988"/>
            </a:xfrm>
            <a:custGeom>
              <a:avLst/>
              <a:gdLst/>
              <a:ahLst/>
              <a:cxnLst/>
              <a:rect l="l" t="t" r="r" b="b"/>
              <a:pathLst>
                <a:path w="4882" h="1415" extrusionOk="0">
                  <a:moveTo>
                    <a:pt x="4848" y="0"/>
                  </a:moveTo>
                  <a:lnTo>
                    <a:pt x="4411" y="168"/>
                  </a:lnTo>
                  <a:lnTo>
                    <a:pt x="3939" y="303"/>
                  </a:lnTo>
                  <a:lnTo>
                    <a:pt x="3030" y="505"/>
                  </a:lnTo>
                  <a:lnTo>
                    <a:pt x="2087" y="674"/>
                  </a:lnTo>
                  <a:lnTo>
                    <a:pt x="1178" y="842"/>
                  </a:lnTo>
                  <a:lnTo>
                    <a:pt x="0" y="1145"/>
                  </a:lnTo>
                  <a:lnTo>
                    <a:pt x="0" y="1414"/>
                  </a:lnTo>
                  <a:lnTo>
                    <a:pt x="741" y="1212"/>
                  </a:lnTo>
                  <a:lnTo>
                    <a:pt x="1481" y="1010"/>
                  </a:lnTo>
                  <a:lnTo>
                    <a:pt x="2357" y="842"/>
                  </a:lnTo>
                  <a:lnTo>
                    <a:pt x="3232" y="674"/>
                  </a:lnTo>
                  <a:lnTo>
                    <a:pt x="3636" y="573"/>
                  </a:lnTo>
                  <a:lnTo>
                    <a:pt x="4074" y="438"/>
                  </a:lnTo>
                  <a:lnTo>
                    <a:pt x="4478" y="269"/>
                  </a:lnTo>
                  <a:lnTo>
                    <a:pt x="4848" y="34"/>
                  </a:lnTo>
                  <a:lnTo>
                    <a:pt x="4882" y="34"/>
                  </a:lnTo>
                  <a:lnTo>
                    <a:pt x="484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6" name="Google Shape;26;p2"/>
            <p:cNvSpPr/>
            <p:nvPr/>
          </p:nvSpPr>
          <p:spPr>
            <a:xfrm>
              <a:off x="-7997" y="4030555"/>
              <a:ext cx="216936" cy="67153"/>
            </a:xfrm>
            <a:custGeom>
              <a:avLst/>
              <a:gdLst/>
              <a:ahLst/>
              <a:cxnLst/>
              <a:rect l="l" t="t" r="r" b="b"/>
              <a:pathLst>
                <a:path w="3266" h="1011" extrusionOk="0">
                  <a:moveTo>
                    <a:pt x="3266" y="1"/>
                  </a:moveTo>
                  <a:lnTo>
                    <a:pt x="2929" y="135"/>
                  </a:lnTo>
                  <a:lnTo>
                    <a:pt x="2592" y="270"/>
                  </a:lnTo>
                  <a:lnTo>
                    <a:pt x="2256" y="337"/>
                  </a:lnTo>
                  <a:lnTo>
                    <a:pt x="1919" y="438"/>
                  </a:lnTo>
                  <a:lnTo>
                    <a:pt x="1212" y="539"/>
                  </a:lnTo>
                  <a:lnTo>
                    <a:pt x="505" y="640"/>
                  </a:lnTo>
                  <a:lnTo>
                    <a:pt x="0" y="775"/>
                  </a:lnTo>
                  <a:lnTo>
                    <a:pt x="0" y="1011"/>
                  </a:lnTo>
                  <a:lnTo>
                    <a:pt x="370" y="910"/>
                  </a:lnTo>
                  <a:lnTo>
                    <a:pt x="774" y="809"/>
                  </a:lnTo>
                  <a:lnTo>
                    <a:pt x="1448" y="674"/>
                  </a:lnTo>
                  <a:lnTo>
                    <a:pt x="2087" y="539"/>
                  </a:lnTo>
                  <a:lnTo>
                    <a:pt x="2390" y="438"/>
                  </a:lnTo>
                  <a:lnTo>
                    <a:pt x="2693" y="337"/>
                  </a:lnTo>
                  <a:lnTo>
                    <a:pt x="2963" y="203"/>
                  </a:lnTo>
                  <a:lnTo>
                    <a:pt x="326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7" name="Google Shape;27;p2"/>
            <p:cNvSpPr/>
            <p:nvPr/>
          </p:nvSpPr>
          <p:spPr>
            <a:xfrm>
              <a:off x="-7997" y="4126735"/>
              <a:ext cx="239320" cy="73862"/>
            </a:xfrm>
            <a:custGeom>
              <a:avLst/>
              <a:gdLst/>
              <a:ahLst/>
              <a:cxnLst/>
              <a:rect l="l" t="t" r="r" b="b"/>
              <a:pathLst>
                <a:path w="3603" h="1112" extrusionOk="0">
                  <a:moveTo>
                    <a:pt x="3569" y="0"/>
                  </a:moveTo>
                  <a:lnTo>
                    <a:pt x="2020" y="505"/>
                  </a:lnTo>
                  <a:lnTo>
                    <a:pt x="1246" y="707"/>
                  </a:lnTo>
                  <a:lnTo>
                    <a:pt x="438" y="909"/>
                  </a:lnTo>
                  <a:lnTo>
                    <a:pt x="0" y="943"/>
                  </a:lnTo>
                  <a:lnTo>
                    <a:pt x="0" y="1111"/>
                  </a:lnTo>
                  <a:lnTo>
                    <a:pt x="741" y="1010"/>
                  </a:lnTo>
                  <a:lnTo>
                    <a:pt x="1481" y="842"/>
                  </a:lnTo>
                  <a:lnTo>
                    <a:pt x="2188" y="606"/>
                  </a:lnTo>
                  <a:lnTo>
                    <a:pt x="2895" y="337"/>
                  </a:lnTo>
                  <a:lnTo>
                    <a:pt x="3602" y="34"/>
                  </a:lnTo>
                  <a:lnTo>
                    <a:pt x="36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8" name="Google Shape;28;p2"/>
            <p:cNvSpPr/>
            <p:nvPr/>
          </p:nvSpPr>
          <p:spPr>
            <a:xfrm>
              <a:off x="-7997" y="4310127"/>
              <a:ext cx="143140" cy="53736"/>
            </a:xfrm>
            <a:custGeom>
              <a:avLst/>
              <a:gdLst/>
              <a:ahLst/>
              <a:cxnLst/>
              <a:rect l="l" t="t" r="r" b="b"/>
              <a:pathLst>
                <a:path w="2155" h="809" extrusionOk="0">
                  <a:moveTo>
                    <a:pt x="2121" y="0"/>
                  </a:moveTo>
                  <a:lnTo>
                    <a:pt x="1582" y="236"/>
                  </a:lnTo>
                  <a:lnTo>
                    <a:pt x="1077" y="370"/>
                  </a:lnTo>
                  <a:lnTo>
                    <a:pt x="539" y="505"/>
                  </a:lnTo>
                  <a:lnTo>
                    <a:pt x="0" y="640"/>
                  </a:lnTo>
                  <a:lnTo>
                    <a:pt x="0" y="808"/>
                  </a:lnTo>
                  <a:lnTo>
                    <a:pt x="572" y="707"/>
                  </a:lnTo>
                  <a:lnTo>
                    <a:pt x="1111" y="539"/>
                  </a:lnTo>
                  <a:lnTo>
                    <a:pt x="1380" y="471"/>
                  </a:lnTo>
                  <a:lnTo>
                    <a:pt x="1650" y="337"/>
                  </a:lnTo>
                  <a:lnTo>
                    <a:pt x="1885" y="202"/>
                  </a:lnTo>
                  <a:lnTo>
                    <a:pt x="2155" y="67"/>
                  </a:lnTo>
                  <a:lnTo>
                    <a:pt x="2155"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9" name="Google Shape;29;p2"/>
            <p:cNvSpPr/>
            <p:nvPr/>
          </p:nvSpPr>
          <p:spPr>
            <a:xfrm>
              <a:off x="-7997" y="4075257"/>
              <a:ext cx="248287" cy="91796"/>
            </a:xfrm>
            <a:custGeom>
              <a:avLst/>
              <a:gdLst/>
              <a:ahLst/>
              <a:cxnLst/>
              <a:rect l="l" t="t" r="r" b="b"/>
              <a:pathLst>
                <a:path w="3738" h="1382" extrusionOk="0">
                  <a:moveTo>
                    <a:pt x="3670" y="1"/>
                  </a:moveTo>
                  <a:lnTo>
                    <a:pt x="0" y="1078"/>
                  </a:lnTo>
                  <a:lnTo>
                    <a:pt x="0" y="1381"/>
                  </a:lnTo>
                  <a:lnTo>
                    <a:pt x="976" y="1146"/>
                  </a:lnTo>
                  <a:lnTo>
                    <a:pt x="1919" y="843"/>
                  </a:lnTo>
                  <a:lnTo>
                    <a:pt x="2828" y="506"/>
                  </a:lnTo>
                  <a:lnTo>
                    <a:pt x="3266" y="304"/>
                  </a:lnTo>
                  <a:lnTo>
                    <a:pt x="3703" y="102"/>
                  </a:lnTo>
                  <a:lnTo>
                    <a:pt x="3737" y="68"/>
                  </a:lnTo>
                  <a:lnTo>
                    <a:pt x="3737" y="35"/>
                  </a:lnTo>
                  <a:lnTo>
                    <a:pt x="37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0" name="Google Shape;30;p2"/>
            <p:cNvSpPr/>
            <p:nvPr/>
          </p:nvSpPr>
          <p:spPr>
            <a:xfrm>
              <a:off x="381106" y="3464768"/>
              <a:ext cx="715702" cy="201327"/>
            </a:xfrm>
            <a:custGeom>
              <a:avLst/>
              <a:gdLst/>
              <a:ahLst/>
              <a:cxnLst/>
              <a:rect l="l" t="t" r="r" b="b"/>
              <a:pathLst>
                <a:path w="10775" h="3031" extrusionOk="0">
                  <a:moveTo>
                    <a:pt x="10673" y="1"/>
                  </a:moveTo>
                  <a:lnTo>
                    <a:pt x="5320" y="1448"/>
                  </a:lnTo>
                  <a:lnTo>
                    <a:pt x="2525" y="2223"/>
                  </a:lnTo>
                  <a:lnTo>
                    <a:pt x="1246" y="2559"/>
                  </a:lnTo>
                  <a:lnTo>
                    <a:pt x="606" y="2761"/>
                  </a:lnTo>
                  <a:lnTo>
                    <a:pt x="303" y="2862"/>
                  </a:lnTo>
                  <a:lnTo>
                    <a:pt x="0" y="2997"/>
                  </a:lnTo>
                  <a:lnTo>
                    <a:pt x="0" y="3031"/>
                  </a:lnTo>
                  <a:lnTo>
                    <a:pt x="573" y="2930"/>
                  </a:lnTo>
                  <a:lnTo>
                    <a:pt x="1179" y="2795"/>
                  </a:lnTo>
                  <a:lnTo>
                    <a:pt x="2323" y="2458"/>
                  </a:lnTo>
                  <a:lnTo>
                    <a:pt x="5118" y="1684"/>
                  </a:lnTo>
                  <a:lnTo>
                    <a:pt x="10740" y="169"/>
                  </a:lnTo>
                  <a:lnTo>
                    <a:pt x="10774" y="102"/>
                  </a:lnTo>
                  <a:lnTo>
                    <a:pt x="10774" y="68"/>
                  </a:lnTo>
                  <a:lnTo>
                    <a:pt x="107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1" name="Google Shape;31;p2"/>
            <p:cNvSpPr/>
            <p:nvPr/>
          </p:nvSpPr>
          <p:spPr>
            <a:xfrm>
              <a:off x="1067649" y="4327995"/>
              <a:ext cx="51477" cy="26901"/>
            </a:xfrm>
            <a:custGeom>
              <a:avLst/>
              <a:gdLst/>
              <a:ahLst/>
              <a:cxnLst/>
              <a:rect l="l" t="t" r="r" b="b"/>
              <a:pathLst>
                <a:path w="775" h="405" extrusionOk="0">
                  <a:moveTo>
                    <a:pt x="135" y="0"/>
                  </a:moveTo>
                  <a:lnTo>
                    <a:pt x="34" y="34"/>
                  </a:lnTo>
                  <a:lnTo>
                    <a:pt x="0" y="135"/>
                  </a:lnTo>
                  <a:lnTo>
                    <a:pt x="0" y="202"/>
                  </a:lnTo>
                  <a:lnTo>
                    <a:pt x="34" y="236"/>
                  </a:lnTo>
                  <a:lnTo>
                    <a:pt x="68" y="270"/>
                  </a:lnTo>
                  <a:lnTo>
                    <a:pt x="303" y="270"/>
                  </a:lnTo>
                  <a:lnTo>
                    <a:pt x="404" y="337"/>
                  </a:lnTo>
                  <a:lnTo>
                    <a:pt x="505" y="404"/>
                  </a:lnTo>
                  <a:lnTo>
                    <a:pt x="606" y="404"/>
                  </a:lnTo>
                  <a:lnTo>
                    <a:pt x="741" y="337"/>
                  </a:lnTo>
                  <a:lnTo>
                    <a:pt x="741" y="303"/>
                  </a:lnTo>
                  <a:lnTo>
                    <a:pt x="775" y="270"/>
                  </a:lnTo>
                  <a:lnTo>
                    <a:pt x="741" y="169"/>
                  </a:lnTo>
                  <a:lnTo>
                    <a:pt x="674" y="101"/>
                  </a:lnTo>
                  <a:lnTo>
                    <a:pt x="606" y="101"/>
                  </a:lnTo>
                  <a:lnTo>
                    <a:pt x="573" y="135"/>
                  </a:lnTo>
                  <a:lnTo>
                    <a:pt x="505" y="68"/>
                  </a:lnTo>
                  <a:lnTo>
                    <a:pt x="4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2" name="Google Shape;32;p2"/>
            <p:cNvSpPr/>
            <p:nvPr/>
          </p:nvSpPr>
          <p:spPr>
            <a:xfrm>
              <a:off x="2042664" y="4482294"/>
              <a:ext cx="64895" cy="24643"/>
            </a:xfrm>
            <a:custGeom>
              <a:avLst/>
              <a:gdLst/>
              <a:ahLst/>
              <a:cxnLst/>
              <a:rect l="l" t="t" r="r" b="b"/>
              <a:pathLst>
                <a:path w="977" h="371" extrusionOk="0">
                  <a:moveTo>
                    <a:pt x="236" y="1"/>
                  </a:moveTo>
                  <a:lnTo>
                    <a:pt x="135" y="34"/>
                  </a:lnTo>
                  <a:lnTo>
                    <a:pt x="34" y="102"/>
                  </a:lnTo>
                  <a:lnTo>
                    <a:pt x="1" y="102"/>
                  </a:lnTo>
                  <a:lnTo>
                    <a:pt x="1" y="135"/>
                  </a:lnTo>
                  <a:lnTo>
                    <a:pt x="1" y="169"/>
                  </a:lnTo>
                  <a:lnTo>
                    <a:pt x="34" y="203"/>
                  </a:lnTo>
                  <a:lnTo>
                    <a:pt x="203" y="236"/>
                  </a:lnTo>
                  <a:lnTo>
                    <a:pt x="371" y="270"/>
                  </a:lnTo>
                  <a:lnTo>
                    <a:pt x="607" y="304"/>
                  </a:lnTo>
                  <a:lnTo>
                    <a:pt x="809" y="371"/>
                  </a:lnTo>
                  <a:lnTo>
                    <a:pt x="910" y="371"/>
                  </a:lnTo>
                  <a:lnTo>
                    <a:pt x="977" y="304"/>
                  </a:lnTo>
                  <a:lnTo>
                    <a:pt x="977" y="203"/>
                  </a:lnTo>
                  <a:lnTo>
                    <a:pt x="910" y="135"/>
                  </a:lnTo>
                  <a:lnTo>
                    <a:pt x="708"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3" name="Google Shape;33;p2"/>
            <p:cNvSpPr/>
            <p:nvPr/>
          </p:nvSpPr>
          <p:spPr>
            <a:xfrm>
              <a:off x="-7997" y="3247832"/>
              <a:ext cx="2193869" cy="2010543"/>
            </a:xfrm>
            <a:custGeom>
              <a:avLst/>
              <a:gdLst/>
              <a:ahLst/>
              <a:cxnLst/>
              <a:rect l="l" t="t" r="r" b="b"/>
              <a:pathLst>
                <a:path w="33029" h="30269" extrusionOk="0">
                  <a:moveTo>
                    <a:pt x="18484" y="16498"/>
                  </a:moveTo>
                  <a:lnTo>
                    <a:pt x="18080" y="16700"/>
                  </a:lnTo>
                  <a:lnTo>
                    <a:pt x="17777" y="16868"/>
                  </a:lnTo>
                  <a:lnTo>
                    <a:pt x="17642" y="16969"/>
                  </a:lnTo>
                  <a:lnTo>
                    <a:pt x="17507" y="17104"/>
                  </a:lnTo>
                  <a:lnTo>
                    <a:pt x="17642" y="16868"/>
                  </a:lnTo>
                  <a:lnTo>
                    <a:pt x="17844" y="16633"/>
                  </a:lnTo>
                  <a:lnTo>
                    <a:pt x="18181" y="16565"/>
                  </a:lnTo>
                  <a:lnTo>
                    <a:pt x="18484" y="16498"/>
                  </a:lnTo>
                  <a:close/>
                  <a:moveTo>
                    <a:pt x="19022" y="16464"/>
                  </a:moveTo>
                  <a:lnTo>
                    <a:pt x="19325" y="16498"/>
                  </a:lnTo>
                  <a:lnTo>
                    <a:pt x="19628" y="16532"/>
                  </a:lnTo>
                  <a:lnTo>
                    <a:pt x="20234" y="16633"/>
                  </a:lnTo>
                  <a:lnTo>
                    <a:pt x="20841" y="16835"/>
                  </a:lnTo>
                  <a:lnTo>
                    <a:pt x="21413" y="17037"/>
                  </a:lnTo>
                  <a:lnTo>
                    <a:pt x="21682" y="17104"/>
                  </a:lnTo>
                  <a:lnTo>
                    <a:pt x="21918" y="17205"/>
                  </a:lnTo>
                  <a:lnTo>
                    <a:pt x="22120" y="17373"/>
                  </a:lnTo>
                  <a:lnTo>
                    <a:pt x="22322" y="17542"/>
                  </a:lnTo>
                  <a:lnTo>
                    <a:pt x="22389" y="17744"/>
                  </a:lnTo>
                  <a:lnTo>
                    <a:pt x="22457" y="17912"/>
                  </a:lnTo>
                  <a:lnTo>
                    <a:pt x="22423" y="17912"/>
                  </a:lnTo>
                  <a:lnTo>
                    <a:pt x="21952" y="17878"/>
                  </a:lnTo>
                  <a:lnTo>
                    <a:pt x="21480" y="17777"/>
                  </a:lnTo>
                  <a:lnTo>
                    <a:pt x="20975" y="17676"/>
                  </a:lnTo>
                  <a:lnTo>
                    <a:pt x="20538" y="17575"/>
                  </a:lnTo>
                  <a:lnTo>
                    <a:pt x="19830" y="17373"/>
                  </a:lnTo>
                  <a:lnTo>
                    <a:pt x="19494" y="17306"/>
                  </a:lnTo>
                  <a:lnTo>
                    <a:pt x="19157" y="17272"/>
                  </a:lnTo>
                  <a:lnTo>
                    <a:pt x="18888" y="17272"/>
                  </a:lnTo>
                  <a:lnTo>
                    <a:pt x="18618" y="17373"/>
                  </a:lnTo>
                  <a:lnTo>
                    <a:pt x="18383" y="17474"/>
                  </a:lnTo>
                  <a:lnTo>
                    <a:pt x="18147" y="17643"/>
                  </a:lnTo>
                  <a:lnTo>
                    <a:pt x="17911" y="17811"/>
                  </a:lnTo>
                  <a:lnTo>
                    <a:pt x="17709" y="18013"/>
                  </a:lnTo>
                  <a:lnTo>
                    <a:pt x="17373" y="18417"/>
                  </a:lnTo>
                  <a:lnTo>
                    <a:pt x="17373" y="18316"/>
                  </a:lnTo>
                  <a:lnTo>
                    <a:pt x="17339" y="18013"/>
                  </a:lnTo>
                  <a:lnTo>
                    <a:pt x="17339" y="17777"/>
                  </a:lnTo>
                  <a:lnTo>
                    <a:pt x="17373" y="17508"/>
                  </a:lnTo>
                  <a:lnTo>
                    <a:pt x="17440" y="17272"/>
                  </a:lnTo>
                  <a:lnTo>
                    <a:pt x="17608" y="17205"/>
                  </a:lnTo>
                  <a:lnTo>
                    <a:pt x="17810" y="17104"/>
                  </a:lnTo>
                  <a:lnTo>
                    <a:pt x="18147" y="16868"/>
                  </a:lnTo>
                  <a:lnTo>
                    <a:pt x="18585" y="16666"/>
                  </a:lnTo>
                  <a:lnTo>
                    <a:pt x="19022" y="16464"/>
                  </a:lnTo>
                  <a:close/>
                  <a:moveTo>
                    <a:pt x="23803" y="18047"/>
                  </a:moveTo>
                  <a:lnTo>
                    <a:pt x="24039" y="18081"/>
                  </a:lnTo>
                  <a:lnTo>
                    <a:pt x="24207" y="18148"/>
                  </a:lnTo>
                  <a:lnTo>
                    <a:pt x="24376" y="18249"/>
                  </a:lnTo>
                  <a:lnTo>
                    <a:pt x="24510" y="18384"/>
                  </a:lnTo>
                  <a:lnTo>
                    <a:pt x="24510" y="18451"/>
                  </a:lnTo>
                  <a:lnTo>
                    <a:pt x="23467" y="18249"/>
                  </a:lnTo>
                  <a:lnTo>
                    <a:pt x="23500" y="18114"/>
                  </a:lnTo>
                  <a:lnTo>
                    <a:pt x="23669" y="18081"/>
                  </a:lnTo>
                  <a:lnTo>
                    <a:pt x="23803" y="18047"/>
                  </a:lnTo>
                  <a:close/>
                  <a:moveTo>
                    <a:pt x="16363" y="17609"/>
                  </a:moveTo>
                  <a:lnTo>
                    <a:pt x="16396" y="18316"/>
                  </a:lnTo>
                  <a:lnTo>
                    <a:pt x="16497" y="18990"/>
                  </a:lnTo>
                  <a:lnTo>
                    <a:pt x="15925" y="19259"/>
                  </a:lnTo>
                  <a:lnTo>
                    <a:pt x="15656" y="19326"/>
                  </a:lnTo>
                  <a:lnTo>
                    <a:pt x="15487" y="19360"/>
                  </a:lnTo>
                  <a:lnTo>
                    <a:pt x="15353" y="19326"/>
                  </a:lnTo>
                  <a:lnTo>
                    <a:pt x="15184" y="19259"/>
                  </a:lnTo>
                  <a:lnTo>
                    <a:pt x="14982" y="19158"/>
                  </a:lnTo>
                  <a:lnTo>
                    <a:pt x="14679" y="18889"/>
                  </a:lnTo>
                  <a:lnTo>
                    <a:pt x="14545" y="18720"/>
                  </a:lnTo>
                  <a:lnTo>
                    <a:pt x="14477" y="18653"/>
                  </a:lnTo>
                  <a:lnTo>
                    <a:pt x="14477" y="18586"/>
                  </a:lnTo>
                  <a:lnTo>
                    <a:pt x="14477" y="18518"/>
                  </a:lnTo>
                  <a:lnTo>
                    <a:pt x="14511" y="18417"/>
                  </a:lnTo>
                  <a:lnTo>
                    <a:pt x="14545" y="18350"/>
                  </a:lnTo>
                  <a:lnTo>
                    <a:pt x="14646" y="18283"/>
                  </a:lnTo>
                  <a:lnTo>
                    <a:pt x="14848" y="18182"/>
                  </a:lnTo>
                  <a:lnTo>
                    <a:pt x="15050" y="18081"/>
                  </a:lnTo>
                  <a:lnTo>
                    <a:pt x="15521" y="17979"/>
                  </a:lnTo>
                  <a:lnTo>
                    <a:pt x="15992" y="17845"/>
                  </a:lnTo>
                  <a:lnTo>
                    <a:pt x="16194" y="17744"/>
                  </a:lnTo>
                  <a:lnTo>
                    <a:pt x="16363" y="17609"/>
                  </a:lnTo>
                  <a:close/>
                  <a:moveTo>
                    <a:pt x="19393" y="17508"/>
                  </a:moveTo>
                  <a:lnTo>
                    <a:pt x="19797" y="17542"/>
                  </a:lnTo>
                  <a:lnTo>
                    <a:pt x="21110" y="17878"/>
                  </a:lnTo>
                  <a:lnTo>
                    <a:pt x="21750" y="18013"/>
                  </a:lnTo>
                  <a:lnTo>
                    <a:pt x="22423" y="18114"/>
                  </a:lnTo>
                  <a:lnTo>
                    <a:pt x="22457" y="18114"/>
                  </a:lnTo>
                  <a:lnTo>
                    <a:pt x="22389" y="18485"/>
                  </a:lnTo>
                  <a:lnTo>
                    <a:pt x="22322" y="18821"/>
                  </a:lnTo>
                  <a:lnTo>
                    <a:pt x="22221" y="19225"/>
                  </a:lnTo>
                  <a:lnTo>
                    <a:pt x="22053" y="19596"/>
                  </a:lnTo>
                  <a:lnTo>
                    <a:pt x="21884" y="19966"/>
                  </a:lnTo>
                  <a:lnTo>
                    <a:pt x="21615" y="20303"/>
                  </a:lnTo>
                  <a:lnTo>
                    <a:pt x="21447" y="20471"/>
                  </a:lnTo>
                  <a:lnTo>
                    <a:pt x="21245" y="20606"/>
                  </a:lnTo>
                  <a:lnTo>
                    <a:pt x="21043" y="20707"/>
                  </a:lnTo>
                  <a:lnTo>
                    <a:pt x="20807" y="20774"/>
                  </a:lnTo>
                  <a:lnTo>
                    <a:pt x="20571" y="20841"/>
                  </a:lnTo>
                  <a:lnTo>
                    <a:pt x="20302" y="20875"/>
                  </a:lnTo>
                  <a:lnTo>
                    <a:pt x="19797" y="20875"/>
                  </a:lnTo>
                  <a:lnTo>
                    <a:pt x="19258" y="20808"/>
                  </a:lnTo>
                  <a:lnTo>
                    <a:pt x="18753" y="20707"/>
                  </a:lnTo>
                  <a:lnTo>
                    <a:pt x="18282" y="20572"/>
                  </a:lnTo>
                  <a:lnTo>
                    <a:pt x="17878" y="20370"/>
                  </a:lnTo>
                  <a:lnTo>
                    <a:pt x="17709" y="20235"/>
                  </a:lnTo>
                  <a:lnTo>
                    <a:pt x="17608" y="20033"/>
                  </a:lnTo>
                  <a:lnTo>
                    <a:pt x="17507" y="19831"/>
                  </a:lnTo>
                  <a:lnTo>
                    <a:pt x="17440" y="19596"/>
                  </a:lnTo>
                  <a:lnTo>
                    <a:pt x="17373" y="19057"/>
                  </a:lnTo>
                  <a:lnTo>
                    <a:pt x="17373" y="18552"/>
                  </a:lnTo>
                  <a:lnTo>
                    <a:pt x="17406" y="18552"/>
                  </a:lnTo>
                  <a:lnTo>
                    <a:pt x="17979" y="18114"/>
                  </a:lnTo>
                  <a:lnTo>
                    <a:pt x="18214" y="17912"/>
                  </a:lnTo>
                  <a:lnTo>
                    <a:pt x="18484" y="17710"/>
                  </a:lnTo>
                  <a:lnTo>
                    <a:pt x="18753" y="17575"/>
                  </a:lnTo>
                  <a:lnTo>
                    <a:pt x="19056" y="17508"/>
                  </a:lnTo>
                  <a:close/>
                  <a:moveTo>
                    <a:pt x="31412" y="19865"/>
                  </a:moveTo>
                  <a:lnTo>
                    <a:pt x="31513" y="20067"/>
                  </a:lnTo>
                  <a:lnTo>
                    <a:pt x="31715" y="20269"/>
                  </a:lnTo>
                  <a:lnTo>
                    <a:pt x="32052" y="20606"/>
                  </a:lnTo>
                  <a:lnTo>
                    <a:pt x="32456" y="21010"/>
                  </a:lnTo>
                  <a:lnTo>
                    <a:pt x="32658" y="21212"/>
                  </a:lnTo>
                  <a:lnTo>
                    <a:pt x="32860" y="21346"/>
                  </a:lnTo>
                  <a:lnTo>
                    <a:pt x="32422" y="21616"/>
                  </a:lnTo>
                  <a:lnTo>
                    <a:pt x="32187" y="21717"/>
                  </a:lnTo>
                  <a:lnTo>
                    <a:pt x="31884" y="21750"/>
                  </a:lnTo>
                  <a:lnTo>
                    <a:pt x="31715" y="21717"/>
                  </a:lnTo>
                  <a:lnTo>
                    <a:pt x="31581" y="21683"/>
                  </a:lnTo>
                  <a:lnTo>
                    <a:pt x="31446" y="21616"/>
                  </a:lnTo>
                  <a:lnTo>
                    <a:pt x="31311" y="21515"/>
                  </a:lnTo>
                  <a:lnTo>
                    <a:pt x="31076" y="21313"/>
                  </a:lnTo>
                  <a:lnTo>
                    <a:pt x="30840" y="21111"/>
                  </a:lnTo>
                  <a:lnTo>
                    <a:pt x="30806" y="21077"/>
                  </a:lnTo>
                  <a:lnTo>
                    <a:pt x="30773" y="21111"/>
                  </a:lnTo>
                  <a:lnTo>
                    <a:pt x="30773" y="21111"/>
                  </a:lnTo>
                  <a:lnTo>
                    <a:pt x="31143" y="20505"/>
                  </a:lnTo>
                  <a:lnTo>
                    <a:pt x="31412" y="19865"/>
                  </a:lnTo>
                  <a:close/>
                  <a:moveTo>
                    <a:pt x="16127" y="1381"/>
                  </a:moveTo>
                  <a:lnTo>
                    <a:pt x="16430" y="1415"/>
                  </a:lnTo>
                  <a:lnTo>
                    <a:pt x="16699" y="1448"/>
                  </a:lnTo>
                  <a:lnTo>
                    <a:pt x="16935" y="1516"/>
                  </a:lnTo>
                  <a:lnTo>
                    <a:pt x="17137" y="1617"/>
                  </a:lnTo>
                  <a:lnTo>
                    <a:pt x="17339" y="1718"/>
                  </a:lnTo>
                  <a:lnTo>
                    <a:pt x="17507" y="1886"/>
                  </a:lnTo>
                  <a:lnTo>
                    <a:pt x="17676" y="2055"/>
                  </a:lnTo>
                  <a:lnTo>
                    <a:pt x="17810" y="2257"/>
                  </a:lnTo>
                  <a:lnTo>
                    <a:pt x="18046" y="2661"/>
                  </a:lnTo>
                  <a:lnTo>
                    <a:pt x="18248" y="3132"/>
                  </a:lnTo>
                  <a:lnTo>
                    <a:pt x="18416" y="3637"/>
                  </a:lnTo>
                  <a:lnTo>
                    <a:pt x="18551" y="4142"/>
                  </a:lnTo>
                  <a:lnTo>
                    <a:pt x="19022" y="6229"/>
                  </a:lnTo>
                  <a:lnTo>
                    <a:pt x="19460" y="8317"/>
                  </a:lnTo>
                  <a:lnTo>
                    <a:pt x="19898" y="10303"/>
                  </a:lnTo>
                  <a:lnTo>
                    <a:pt x="20335" y="12290"/>
                  </a:lnTo>
                  <a:lnTo>
                    <a:pt x="20605" y="13300"/>
                  </a:lnTo>
                  <a:lnTo>
                    <a:pt x="20874" y="14276"/>
                  </a:lnTo>
                  <a:lnTo>
                    <a:pt x="21177" y="15252"/>
                  </a:lnTo>
                  <a:lnTo>
                    <a:pt x="21514" y="16229"/>
                  </a:lnTo>
                  <a:lnTo>
                    <a:pt x="20874" y="16027"/>
                  </a:lnTo>
                  <a:lnTo>
                    <a:pt x="20234" y="15892"/>
                  </a:lnTo>
                  <a:lnTo>
                    <a:pt x="19258" y="15724"/>
                  </a:lnTo>
                  <a:lnTo>
                    <a:pt x="18753" y="15656"/>
                  </a:lnTo>
                  <a:lnTo>
                    <a:pt x="18248" y="15623"/>
                  </a:lnTo>
                  <a:lnTo>
                    <a:pt x="17238" y="15623"/>
                  </a:lnTo>
                  <a:lnTo>
                    <a:pt x="16733" y="15690"/>
                  </a:lnTo>
                  <a:lnTo>
                    <a:pt x="16228" y="15791"/>
                  </a:lnTo>
                  <a:lnTo>
                    <a:pt x="16161" y="15757"/>
                  </a:lnTo>
                  <a:lnTo>
                    <a:pt x="16093" y="15791"/>
                  </a:lnTo>
                  <a:lnTo>
                    <a:pt x="16060" y="15825"/>
                  </a:lnTo>
                  <a:lnTo>
                    <a:pt x="15959" y="16027"/>
                  </a:lnTo>
                  <a:lnTo>
                    <a:pt x="15858" y="16229"/>
                  </a:lnTo>
                  <a:lnTo>
                    <a:pt x="15824" y="16464"/>
                  </a:lnTo>
                  <a:lnTo>
                    <a:pt x="15858" y="16700"/>
                  </a:lnTo>
                  <a:lnTo>
                    <a:pt x="15891" y="16767"/>
                  </a:lnTo>
                  <a:lnTo>
                    <a:pt x="15959" y="16767"/>
                  </a:lnTo>
                  <a:lnTo>
                    <a:pt x="15992" y="16734"/>
                  </a:lnTo>
                  <a:lnTo>
                    <a:pt x="16026" y="16700"/>
                  </a:lnTo>
                  <a:lnTo>
                    <a:pt x="16060" y="16464"/>
                  </a:lnTo>
                  <a:lnTo>
                    <a:pt x="16093" y="16296"/>
                  </a:lnTo>
                  <a:lnTo>
                    <a:pt x="16161" y="16094"/>
                  </a:lnTo>
                  <a:lnTo>
                    <a:pt x="16262" y="15926"/>
                  </a:lnTo>
                  <a:lnTo>
                    <a:pt x="16262" y="15892"/>
                  </a:lnTo>
                  <a:lnTo>
                    <a:pt x="18349" y="15926"/>
                  </a:lnTo>
                  <a:lnTo>
                    <a:pt x="19393" y="15993"/>
                  </a:lnTo>
                  <a:lnTo>
                    <a:pt x="19898" y="16060"/>
                  </a:lnTo>
                  <a:lnTo>
                    <a:pt x="20437" y="16161"/>
                  </a:lnTo>
                  <a:lnTo>
                    <a:pt x="21043" y="16296"/>
                  </a:lnTo>
                  <a:lnTo>
                    <a:pt x="21615" y="16464"/>
                  </a:lnTo>
                  <a:lnTo>
                    <a:pt x="22793" y="16801"/>
                  </a:lnTo>
                  <a:lnTo>
                    <a:pt x="22827" y="16868"/>
                  </a:lnTo>
                  <a:lnTo>
                    <a:pt x="22894" y="16936"/>
                  </a:lnTo>
                  <a:lnTo>
                    <a:pt x="22962" y="16969"/>
                  </a:lnTo>
                  <a:lnTo>
                    <a:pt x="23029" y="16936"/>
                  </a:lnTo>
                  <a:lnTo>
                    <a:pt x="23096" y="16902"/>
                  </a:lnTo>
                  <a:lnTo>
                    <a:pt x="23736" y="17037"/>
                  </a:lnTo>
                  <a:lnTo>
                    <a:pt x="24409" y="17171"/>
                  </a:lnTo>
                  <a:lnTo>
                    <a:pt x="24914" y="17239"/>
                  </a:lnTo>
                  <a:lnTo>
                    <a:pt x="25386" y="17306"/>
                  </a:lnTo>
                  <a:lnTo>
                    <a:pt x="26396" y="17340"/>
                  </a:lnTo>
                  <a:lnTo>
                    <a:pt x="27372" y="17373"/>
                  </a:lnTo>
                  <a:lnTo>
                    <a:pt x="28382" y="17441"/>
                  </a:lnTo>
                  <a:lnTo>
                    <a:pt x="29359" y="17542"/>
                  </a:lnTo>
                  <a:lnTo>
                    <a:pt x="29830" y="17609"/>
                  </a:lnTo>
                  <a:lnTo>
                    <a:pt x="30335" y="17710"/>
                  </a:lnTo>
                  <a:lnTo>
                    <a:pt x="30806" y="17845"/>
                  </a:lnTo>
                  <a:lnTo>
                    <a:pt x="31244" y="18047"/>
                  </a:lnTo>
                  <a:lnTo>
                    <a:pt x="31715" y="18249"/>
                  </a:lnTo>
                  <a:lnTo>
                    <a:pt x="32153" y="18518"/>
                  </a:lnTo>
                  <a:lnTo>
                    <a:pt x="32052" y="19057"/>
                  </a:lnTo>
                  <a:lnTo>
                    <a:pt x="32018" y="19259"/>
                  </a:lnTo>
                  <a:lnTo>
                    <a:pt x="31951" y="19360"/>
                  </a:lnTo>
                  <a:lnTo>
                    <a:pt x="31884" y="19394"/>
                  </a:lnTo>
                  <a:lnTo>
                    <a:pt x="31816" y="19427"/>
                  </a:lnTo>
                  <a:lnTo>
                    <a:pt x="31715" y="19394"/>
                  </a:lnTo>
                  <a:lnTo>
                    <a:pt x="31581" y="19360"/>
                  </a:lnTo>
                  <a:lnTo>
                    <a:pt x="31581" y="19293"/>
                  </a:lnTo>
                  <a:lnTo>
                    <a:pt x="31581" y="19259"/>
                  </a:lnTo>
                  <a:lnTo>
                    <a:pt x="31581" y="19192"/>
                  </a:lnTo>
                  <a:lnTo>
                    <a:pt x="31513" y="19158"/>
                  </a:lnTo>
                  <a:lnTo>
                    <a:pt x="31412" y="19158"/>
                  </a:lnTo>
                  <a:lnTo>
                    <a:pt x="31379" y="19192"/>
                  </a:lnTo>
                  <a:lnTo>
                    <a:pt x="31345" y="19225"/>
                  </a:lnTo>
                  <a:lnTo>
                    <a:pt x="31278" y="19562"/>
                  </a:lnTo>
                  <a:lnTo>
                    <a:pt x="31143" y="19899"/>
                  </a:lnTo>
                  <a:lnTo>
                    <a:pt x="31008" y="20202"/>
                  </a:lnTo>
                  <a:lnTo>
                    <a:pt x="30874" y="20505"/>
                  </a:lnTo>
                  <a:lnTo>
                    <a:pt x="30503" y="21077"/>
                  </a:lnTo>
                  <a:lnTo>
                    <a:pt x="30099" y="21616"/>
                  </a:lnTo>
                  <a:lnTo>
                    <a:pt x="29864" y="21851"/>
                  </a:lnTo>
                  <a:lnTo>
                    <a:pt x="29662" y="22087"/>
                  </a:lnTo>
                  <a:lnTo>
                    <a:pt x="29426" y="22289"/>
                  </a:lnTo>
                  <a:lnTo>
                    <a:pt x="29157" y="22491"/>
                  </a:lnTo>
                  <a:lnTo>
                    <a:pt x="28921" y="22626"/>
                  </a:lnTo>
                  <a:lnTo>
                    <a:pt x="28685" y="22693"/>
                  </a:lnTo>
                  <a:lnTo>
                    <a:pt x="28416" y="22727"/>
                  </a:lnTo>
                  <a:lnTo>
                    <a:pt x="28180" y="22727"/>
                  </a:lnTo>
                  <a:lnTo>
                    <a:pt x="27944" y="22693"/>
                  </a:lnTo>
                  <a:lnTo>
                    <a:pt x="27675" y="22659"/>
                  </a:lnTo>
                  <a:lnTo>
                    <a:pt x="27204" y="22491"/>
                  </a:lnTo>
                  <a:lnTo>
                    <a:pt x="26598" y="22255"/>
                  </a:lnTo>
                  <a:lnTo>
                    <a:pt x="26295" y="22121"/>
                  </a:lnTo>
                  <a:lnTo>
                    <a:pt x="26025" y="21952"/>
                  </a:lnTo>
                  <a:lnTo>
                    <a:pt x="25790" y="21784"/>
                  </a:lnTo>
                  <a:lnTo>
                    <a:pt x="25554" y="21582"/>
                  </a:lnTo>
                  <a:lnTo>
                    <a:pt x="25352" y="21346"/>
                  </a:lnTo>
                  <a:lnTo>
                    <a:pt x="25150" y="21077"/>
                  </a:lnTo>
                  <a:lnTo>
                    <a:pt x="25083" y="20909"/>
                  </a:lnTo>
                  <a:lnTo>
                    <a:pt x="25015" y="20740"/>
                  </a:lnTo>
                  <a:lnTo>
                    <a:pt x="24914" y="20370"/>
                  </a:lnTo>
                  <a:lnTo>
                    <a:pt x="24813" y="19629"/>
                  </a:lnTo>
                  <a:lnTo>
                    <a:pt x="24746" y="18922"/>
                  </a:lnTo>
                  <a:lnTo>
                    <a:pt x="24679" y="18619"/>
                  </a:lnTo>
                  <a:lnTo>
                    <a:pt x="24780" y="18619"/>
                  </a:lnTo>
                  <a:lnTo>
                    <a:pt x="24813" y="18586"/>
                  </a:lnTo>
                  <a:lnTo>
                    <a:pt x="24847" y="18518"/>
                  </a:lnTo>
                  <a:lnTo>
                    <a:pt x="24847" y="18451"/>
                  </a:lnTo>
                  <a:lnTo>
                    <a:pt x="24746" y="18316"/>
                  </a:lnTo>
                  <a:lnTo>
                    <a:pt x="24746" y="18283"/>
                  </a:lnTo>
                  <a:lnTo>
                    <a:pt x="24712" y="18249"/>
                  </a:lnTo>
                  <a:lnTo>
                    <a:pt x="24679" y="18249"/>
                  </a:lnTo>
                  <a:lnTo>
                    <a:pt x="24544" y="18114"/>
                  </a:lnTo>
                  <a:lnTo>
                    <a:pt x="24409" y="17979"/>
                  </a:lnTo>
                  <a:lnTo>
                    <a:pt x="24241" y="17912"/>
                  </a:lnTo>
                  <a:lnTo>
                    <a:pt x="24039" y="17845"/>
                  </a:lnTo>
                  <a:lnTo>
                    <a:pt x="23803" y="17845"/>
                  </a:lnTo>
                  <a:lnTo>
                    <a:pt x="23500" y="17878"/>
                  </a:lnTo>
                  <a:lnTo>
                    <a:pt x="23467" y="17845"/>
                  </a:lnTo>
                  <a:lnTo>
                    <a:pt x="23332" y="17845"/>
                  </a:lnTo>
                  <a:lnTo>
                    <a:pt x="23298" y="17912"/>
                  </a:lnTo>
                  <a:lnTo>
                    <a:pt x="23164" y="18215"/>
                  </a:lnTo>
                  <a:lnTo>
                    <a:pt x="23130" y="18283"/>
                  </a:lnTo>
                  <a:lnTo>
                    <a:pt x="23130" y="18350"/>
                  </a:lnTo>
                  <a:lnTo>
                    <a:pt x="22962" y="18754"/>
                  </a:lnTo>
                  <a:lnTo>
                    <a:pt x="22726" y="19158"/>
                  </a:lnTo>
                  <a:lnTo>
                    <a:pt x="22490" y="19528"/>
                  </a:lnTo>
                  <a:lnTo>
                    <a:pt x="22221" y="19899"/>
                  </a:lnTo>
                  <a:lnTo>
                    <a:pt x="22389" y="19596"/>
                  </a:lnTo>
                  <a:lnTo>
                    <a:pt x="22524" y="19225"/>
                  </a:lnTo>
                  <a:lnTo>
                    <a:pt x="22625" y="18889"/>
                  </a:lnTo>
                  <a:lnTo>
                    <a:pt x="22692" y="18518"/>
                  </a:lnTo>
                  <a:lnTo>
                    <a:pt x="22692" y="18182"/>
                  </a:lnTo>
                  <a:lnTo>
                    <a:pt x="22659" y="17845"/>
                  </a:lnTo>
                  <a:lnTo>
                    <a:pt x="22558" y="17542"/>
                  </a:lnTo>
                  <a:lnTo>
                    <a:pt x="22423" y="17272"/>
                  </a:lnTo>
                  <a:lnTo>
                    <a:pt x="22221" y="17104"/>
                  </a:lnTo>
                  <a:lnTo>
                    <a:pt x="22019" y="16936"/>
                  </a:lnTo>
                  <a:lnTo>
                    <a:pt x="21750" y="16801"/>
                  </a:lnTo>
                  <a:lnTo>
                    <a:pt x="21447" y="16700"/>
                  </a:lnTo>
                  <a:lnTo>
                    <a:pt x="20841" y="16532"/>
                  </a:lnTo>
                  <a:lnTo>
                    <a:pt x="20335" y="16397"/>
                  </a:lnTo>
                  <a:lnTo>
                    <a:pt x="19696" y="16262"/>
                  </a:lnTo>
                  <a:lnTo>
                    <a:pt x="19359" y="16229"/>
                  </a:lnTo>
                  <a:lnTo>
                    <a:pt x="19022" y="16195"/>
                  </a:lnTo>
                  <a:lnTo>
                    <a:pt x="18686" y="16229"/>
                  </a:lnTo>
                  <a:lnTo>
                    <a:pt x="18383" y="16262"/>
                  </a:lnTo>
                  <a:lnTo>
                    <a:pt x="18046" y="16330"/>
                  </a:lnTo>
                  <a:lnTo>
                    <a:pt x="17709" y="16397"/>
                  </a:lnTo>
                  <a:lnTo>
                    <a:pt x="17676" y="16431"/>
                  </a:lnTo>
                  <a:lnTo>
                    <a:pt x="17642" y="16464"/>
                  </a:lnTo>
                  <a:lnTo>
                    <a:pt x="17642" y="16565"/>
                  </a:lnTo>
                  <a:lnTo>
                    <a:pt x="17440" y="16767"/>
                  </a:lnTo>
                  <a:lnTo>
                    <a:pt x="17305" y="17003"/>
                  </a:lnTo>
                  <a:lnTo>
                    <a:pt x="17204" y="17272"/>
                  </a:lnTo>
                  <a:lnTo>
                    <a:pt x="17137" y="17542"/>
                  </a:lnTo>
                  <a:lnTo>
                    <a:pt x="17070" y="17845"/>
                  </a:lnTo>
                  <a:lnTo>
                    <a:pt x="17070" y="18148"/>
                  </a:lnTo>
                  <a:lnTo>
                    <a:pt x="17137" y="18788"/>
                  </a:lnTo>
                  <a:lnTo>
                    <a:pt x="17204" y="19461"/>
                  </a:lnTo>
                  <a:lnTo>
                    <a:pt x="17238" y="19798"/>
                  </a:lnTo>
                  <a:lnTo>
                    <a:pt x="17339" y="20134"/>
                  </a:lnTo>
                  <a:lnTo>
                    <a:pt x="17440" y="20336"/>
                  </a:lnTo>
                  <a:lnTo>
                    <a:pt x="17608" y="20505"/>
                  </a:lnTo>
                  <a:lnTo>
                    <a:pt x="17777" y="20639"/>
                  </a:lnTo>
                  <a:lnTo>
                    <a:pt x="18012" y="20740"/>
                  </a:lnTo>
                  <a:lnTo>
                    <a:pt x="18248" y="20808"/>
                  </a:lnTo>
                  <a:lnTo>
                    <a:pt x="18484" y="20875"/>
                  </a:lnTo>
                  <a:lnTo>
                    <a:pt x="18921" y="20976"/>
                  </a:lnTo>
                  <a:lnTo>
                    <a:pt x="19527" y="21077"/>
                  </a:lnTo>
                  <a:lnTo>
                    <a:pt x="19830" y="21111"/>
                  </a:lnTo>
                  <a:lnTo>
                    <a:pt x="20133" y="21111"/>
                  </a:lnTo>
                  <a:lnTo>
                    <a:pt x="20403" y="21077"/>
                  </a:lnTo>
                  <a:lnTo>
                    <a:pt x="20706" y="21010"/>
                  </a:lnTo>
                  <a:lnTo>
                    <a:pt x="21009" y="20942"/>
                  </a:lnTo>
                  <a:lnTo>
                    <a:pt x="21278" y="20841"/>
                  </a:lnTo>
                  <a:lnTo>
                    <a:pt x="21379" y="20808"/>
                  </a:lnTo>
                  <a:lnTo>
                    <a:pt x="21379" y="20808"/>
                  </a:lnTo>
                  <a:lnTo>
                    <a:pt x="21043" y="21043"/>
                  </a:lnTo>
                  <a:lnTo>
                    <a:pt x="20874" y="21144"/>
                  </a:lnTo>
                  <a:lnTo>
                    <a:pt x="20672" y="21178"/>
                  </a:lnTo>
                  <a:lnTo>
                    <a:pt x="20437" y="21212"/>
                  </a:lnTo>
                  <a:lnTo>
                    <a:pt x="20167" y="21245"/>
                  </a:lnTo>
                  <a:lnTo>
                    <a:pt x="19696" y="21212"/>
                  </a:lnTo>
                  <a:lnTo>
                    <a:pt x="19258" y="21178"/>
                  </a:lnTo>
                  <a:lnTo>
                    <a:pt x="18854" y="21144"/>
                  </a:lnTo>
                  <a:lnTo>
                    <a:pt x="18450" y="21077"/>
                  </a:lnTo>
                  <a:lnTo>
                    <a:pt x="18113" y="20942"/>
                  </a:lnTo>
                  <a:lnTo>
                    <a:pt x="17777" y="20740"/>
                  </a:lnTo>
                  <a:lnTo>
                    <a:pt x="17474" y="20538"/>
                  </a:lnTo>
                  <a:lnTo>
                    <a:pt x="17238" y="20235"/>
                  </a:lnTo>
                  <a:lnTo>
                    <a:pt x="17036" y="19899"/>
                  </a:lnTo>
                  <a:lnTo>
                    <a:pt x="16868" y="19528"/>
                  </a:lnTo>
                  <a:lnTo>
                    <a:pt x="16733" y="18990"/>
                  </a:lnTo>
                  <a:lnTo>
                    <a:pt x="16666" y="18417"/>
                  </a:lnTo>
                  <a:lnTo>
                    <a:pt x="16497" y="17306"/>
                  </a:lnTo>
                  <a:lnTo>
                    <a:pt x="16565" y="17306"/>
                  </a:lnTo>
                  <a:lnTo>
                    <a:pt x="16666" y="17272"/>
                  </a:lnTo>
                  <a:lnTo>
                    <a:pt x="16699" y="17205"/>
                  </a:lnTo>
                  <a:lnTo>
                    <a:pt x="16699" y="17138"/>
                  </a:lnTo>
                  <a:lnTo>
                    <a:pt x="16699" y="17104"/>
                  </a:lnTo>
                  <a:lnTo>
                    <a:pt x="16666" y="17070"/>
                  </a:lnTo>
                  <a:lnTo>
                    <a:pt x="16598" y="17037"/>
                  </a:lnTo>
                  <a:lnTo>
                    <a:pt x="16430" y="17037"/>
                  </a:lnTo>
                  <a:lnTo>
                    <a:pt x="16329" y="16969"/>
                  </a:lnTo>
                  <a:lnTo>
                    <a:pt x="16262" y="16902"/>
                  </a:lnTo>
                  <a:lnTo>
                    <a:pt x="16161" y="16835"/>
                  </a:lnTo>
                  <a:lnTo>
                    <a:pt x="16026" y="16801"/>
                  </a:lnTo>
                  <a:lnTo>
                    <a:pt x="15925" y="16835"/>
                  </a:lnTo>
                  <a:lnTo>
                    <a:pt x="15858" y="16868"/>
                  </a:lnTo>
                  <a:lnTo>
                    <a:pt x="15824" y="16936"/>
                  </a:lnTo>
                  <a:lnTo>
                    <a:pt x="15858" y="17003"/>
                  </a:lnTo>
                  <a:lnTo>
                    <a:pt x="15891" y="17003"/>
                  </a:lnTo>
                  <a:lnTo>
                    <a:pt x="15992" y="17037"/>
                  </a:lnTo>
                  <a:lnTo>
                    <a:pt x="16060" y="17070"/>
                  </a:lnTo>
                  <a:lnTo>
                    <a:pt x="16194" y="17205"/>
                  </a:lnTo>
                  <a:lnTo>
                    <a:pt x="16329" y="17272"/>
                  </a:lnTo>
                  <a:lnTo>
                    <a:pt x="16329" y="17474"/>
                  </a:lnTo>
                  <a:lnTo>
                    <a:pt x="15555" y="17710"/>
                  </a:lnTo>
                  <a:lnTo>
                    <a:pt x="15184" y="17845"/>
                  </a:lnTo>
                  <a:lnTo>
                    <a:pt x="14814" y="17979"/>
                  </a:lnTo>
                  <a:lnTo>
                    <a:pt x="14612" y="18081"/>
                  </a:lnTo>
                  <a:lnTo>
                    <a:pt x="14376" y="18215"/>
                  </a:lnTo>
                  <a:lnTo>
                    <a:pt x="14275" y="18316"/>
                  </a:lnTo>
                  <a:lnTo>
                    <a:pt x="14174" y="18384"/>
                  </a:lnTo>
                  <a:lnTo>
                    <a:pt x="14141" y="18518"/>
                  </a:lnTo>
                  <a:lnTo>
                    <a:pt x="14141" y="18619"/>
                  </a:lnTo>
                  <a:lnTo>
                    <a:pt x="14208" y="18720"/>
                  </a:lnTo>
                  <a:lnTo>
                    <a:pt x="14309" y="18855"/>
                  </a:lnTo>
                  <a:lnTo>
                    <a:pt x="14545" y="19057"/>
                  </a:lnTo>
                  <a:lnTo>
                    <a:pt x="14881" y="19326"/>
                  </a:lnTo>
                  <a:lnTo>
                    <a:pt x="15050" y="19461"/>
                  </a:lnTo>
                  <a:lnTo>
                    <a:pt x="15252" y="19562"/>
                  </a:lnTo>
                  <a:lnTo>
                    <a:pt x="15420" y="19596"/>
                  </a:lnTo>
                  <a:lnTo>
                    <a:pt x="15757" y="19596"/>
                  </a:lnTo>
                  <a:lnTo>
                    <a:pt x="15925" y="19528"/>
                  </a:lnTo>
                  <a:lnTo>
                    <a:pt x="16228" y="19394"/>
                  </a:lnTo>
                  <a:lnTo>
                    <a:pt x="16531" y="19225"/>
                  </a:lnTo>
                  <a:lnTo>
                    <a:pt x="16666" y="19730"/>
                  </a:lnTo>
                  <a:lnTo>
                    <a:pt x="16834" y="20202"/>
                  </a:lnTo>
                  <a:lnTo>
                    <a:pt x="17002" y="20505"/>
                  </a:lnTo>
                  <a:lnTo>
                    <a:pt x="17238" y="20740"/>
                  </a:lnTo>
                  <a:lnTo>
                    <a:pt x="17474" y="20942"/>
                  </a:lnTo>
                  <a:lnTo>
                    <a:pt x="17777" y="21111"/>
                  </a:lnTo>
                  <a:lnTo>
                    <a:pt x="18080" y="21245"/>
                  </a:lnTo>
                  <a:lnTo>
                    <a:pt x="18383" y="21346"/>
                  </a:lnTo>
                  <a:lnTo>
                    <a:pt x="18719" y="21414"/>
                  </a:lnTo>
                  <a:lnTo>
                    <a:pt x="19022" y="21447"/>
                  </a:lnTo>
                  <a:lnTo>
                    <a:pt x="19898" y="21515"/>
                  </a:lnTo>
                  <a:lnTo>
                    <a:pt x="20335" y="21515"/>
                  </a:lnTo>
                  <a:lnTo>
                    <a:pt x="20571" y="21481"/>
                  </a:lnTo>
                  <a:lnTo>
                    <a:pt x="20773" y="21447"/>
                  </a:lnTo>
                  <a:lnTo>
                    <a:pt x="21076" y="21313"/>
                  </a:lnTo>
                  <a:lnTo>
                    <a:pt x="21346" y="21178"/>
                  </a:lnTo>
                  <a:lnTo>
                    <a:pt x="21581" y="20976"/>
                  </a:lnTo>
                  <a:lnTo>
                    <a:pt x="21817" y="20774"/>
                  </a:lnTo>
                  <a:lnTo>
                    <a:pt x="22255" y="20336"/>
                  </a:lnTo>
                  <a:lnTo>
                    <a:pt x="22625" y="19865"/>
                  </a:lnTo>
                  <a:lnTo>
                    <a:pt x="22726" y="20202"/>
                  </a:lnTo>
                  <a:lnTo>
                    <a:pt x="22827" y="20538"/>
                  </a:lnTo>
                  <a:lnTo>
                    <a:pt x="23063" y="21212"/>
                  </a:lnTo>
                  <a:lnTo>
                    <a:pt x="23164" y="21548"/>
                  </a:lnTo>
                  <a:lnTo>
                    <a:pt x="23164" y="21851"/>
                  </a:lnTo>
                  <a:lnTo>
                    <a:pt x="23130" y="22121"/>
                  </a:lnTo>
                  <a:lnTo>
                    <a:pt x="23029" y="22356"/>
                  </a:lnTo>
                  <a:lnTo>
                    <a:pt x="22861" y="22592"/>
                  </a:lnTo>
                  <a:lnTo>
                    <a:pt x="22625" y="22794"/>
                  </a:lnTo>
                  <a:lnTo>
                    <a:pt x="22389" y="22962"/>
                  </a:lnTo>
                  <a:lnTo>
                    <a:pt x="22086" y="23097"/>
                  </a:lnTo>
                  <a:lnTo>
                    <a:pt x="21144" y="23434"/>
                  </a:lnTo>
                  <a:lnTo>
                    <a:pt x="20201" y="23737"/>
                  </a:lnTo>
                  <a:lnTo>
                    <a:pt x="18282" y="24275"/>
                  </a:lnTo>
                  <a:lnTo>
                    <a:pt x="16430" y="24814"/>
                  </a:lnTo>
                  <a:lnTo>
                    <a:pt x="14578" y="25319"/>
                  </a:lnTo>
                  <a:lnTo>
                    <a:pt x="12558" y="25824"/>
                  </a:lnTo>
                  <a:lnTo>
                    <a:pt x="11683" y="25992"/>
                  </a:lnTo>
                  <a:lnTo>
                    <a:pt x="11245" y="26127"/>
                  </a:lnTo>
                  <a:lnTo>
                    <a:pt x="10807" y="26296"/>
                  </a:lnTo>
                  <a:lnTo>
                    <a:pt x="10100" y="23467"/>
                  </a:lnTo>
                  <a:lnTo>
                    <a:pt x="9259" y="20202"/>
                  </a:lnTo>
                  <a:lnTo>
                    <a:pt x="8484" y="16902"/>
                  </a:lnTo>
                  <a:lnTo>
                    <a:pt x="8013" y="14848"/>
                  </a:lnTo>
                  <a:lnTo>
                    <a:pt x="8350" y="14781"/>
                  </a:lnTo>
                  <a:lnTo>
                    <a:pt x="8686" y="14714"/>
                  </a:lnTo>
                  <a:lnTo>
                    <a:pt x="9360" y="14545"/>
                  </a:lnTo>
                  <a:lnTo>
                    <a:pt x="10134" y="14310"/>
                  </a:lnTo>
                  <a:lnTo>
                    <a:pt x="10504" y="14141"/>
                  </a:lnTo>
                  <a:lnTo>
                    <a:pt x="10841" y="13973"/>
                  </a:lnTo>
                  <a:lnTo>
                    <a:pt x="10875" y="13939"/>
                  </a:lnTo>
                  <a:lnTo>
                    <a:pt x="10875" y="13906"/>
                  </a:lnTo>
                  <a:lnTo>
                    <a:pt x="10841" y="13872"/>
                  </a:lnTo>
                  <a:lnTo>
                    <a:pt x="10807" y="13872"/>
                  </a:lnTo>
                  <a:lnTo>
                    <a:pt x="10437" y="13973"/>
                  </a:lnTo>
                  <a:lnTo>
                    <a:pt x="10067" y="14108"/>
                  </a:lnTo>
                  <a:lnTo>
                    <a:pt x="9326" y="14377"/>
                  </a:lnTo>
                  <a:lnTo>
                    <a:pt x="8653" y="14545"/>
                  </a:lnTo>
                  <a:lnTo>
                    <a:pt x="8013" y="14747"/>
                  </a:lnTo>
                  <a:lnTo>
                    <a:pt x="7845" y="14040"/>
                  </a:lnTo>
                  <a:lnTo>
                    <a:pt x="8484" y="13906"/>
                  </a:lnTo>
                  <a:lnTo>
                    <a:pt x="9090" y="13737"/>
                  </a:lnTo>
                  <a:lnTo>
                    <a:pt x="10302" y="13367"/>
                  </a:lnTo>
                  <a:lnTo>
                    <a:pt x="13063" y="12593"/>
                  </a:lnTo>
                  <a:lnTo>
                    <a:pt x="15824" y="11886"/>
                  </a:lnTo>
                  <a:lnTo>
                    <a:pt x="18618" y="11179"/>
                  </a:lnTo>
                  <a:lnTo>
                    <a:pt x="18686" y="11145"/>
                  </a:lnTo>
                  <a:lnTo>
                    <a:pt x="18686" y="11078"/>
                  </a:lnTo>
                  <a:lnTo>
                    <a:pt x="18652" y="11010"/>
                  </a:lnTo>
                  <a:lnTo>
                    <a:pt x="18585" y="11010"/>
                  </a:lnTo>
                  <a:lnTo>
                    <a:pt x="15790" y="11684"/>
                  </a:lnTo>
                  <a:lnTo>
                    <a:pt x="12996" y="12424"/>
                  </a:lnTo>
                  <a:lnTo>
                    <a:pt x="10235" y="13199"/>
                  </a:lnTo>
                  <a:lnTo>
                    <a:pt x="9023" y="13535"/>
                  </a:lnTo>
                  <a:lnTo>
                    <a:pt x="8417" y="13704"/>
                  </a:lnTo>
                  <a:lnTo>
                    <a:pt x="7845" y="13939"/>
                  </a:lnTo>
                  <a:lnTo>
                    <a:pt x="7676" y="13266"/>
                  </a:lnTo>
                  <a:lnTo>
                    <a:pt x="8350" y="13165"/>
                  </a:lnTo>
                  <a:lnTo>
                    <a:pt x="8989" y="12997"/>
                  </a:lnTo>
                  <a:lnTo>
                    <a:pt x="9629" y="12795"/>
                  </a:lnTo>
                  <a:lnTo>
                    <a:pt x="10269" y="12593"/>
                  </a:lnTo>
                  <a:lnTo>
                    <a:pt x="11514" y="12155"/>
                  </a:lnTo>
                  <a:lnTo>
                    <a:pt x="12794" y="11751"/>
                  </a:lnTo>
                  <a:lnTo>
                    <a:pt x="14107" y="11381"/>
                  </a:lnTo>
                  <a:lnTo>
                    <a:pt x="15420" y="11044"/>
                  </a:lnTo>
                  <a:lnTo>
                    <a:pt x="18080" y="10404"/>
                  </a:lnTo>
                  <a:lnTo>
                    <a:pt x="18113" y="10371"/>
                  </a:lnTo>
                  <a:lnTo>
                    <a:pt x="18147" y="10337"/>
                  </a:lnTo>
                  <a:lnTo>
                    <a:pt x="18147" y="10270"/>
                  </a:lnTo>
                  <a:lnTo>
                    <a:pt x="18113" y="10202"/>
                  </a:lnTo>
                  <a:lnTo>
                    <a:pt x="18012" y="10202"/>
                  </a:lnTo>
                  <a:lnTo>
                    <a:pt x="16699" y="10505"/>
                  </a:lnTo>
                  <a:lnTo>
                    <a:pt x="15420" y="10842"/>
                  </a:lnTo>
                  <a:lnTo>
                    <a:pt x="12828" y="11583"/>
                  </a:lnTo>
                  <a:lnTo>
                    <a:pt x="10235" y="12391"/>
                  </a:lnTo>
                  <a:lnTo>
                    <a:pt x="7643" y="13131"/>
                  </a:lnTo>
                  <a:lnTo>
                    <a:pt x="7272" y="11482"/>
                  </a:lnTo>
                  <a:lnTo>
                    <a:pt x="7710" y="11414"/>
                  </a:lnTo>
                  <a:lnTo>
                    <a:pt x="8148" y="11313"/>
                  </a:lnTo>
                  <a:lnTo>
                    <a:pt x="9023" y="11044"/>
                  </a:lnTo>
                  <a:lnTo>
                    <a:pt x="11279" y="10404"/>
                  </a:lnTo>
                  <a:lnTo>
                    <a:pt x="12390" y="10101"/>
                  </a:lnTo>
                  <a:lnTo>
                    <a:pt x="13501" y="9832"/>
                  </a:lnTo>
                  <a:lnTo>
                    <a:pt x="14646" y="9596"/>
                  </a:lnTo>
                  <a:lnTo>
                    <a:pt x="15790" y="9394"/>
                  </a:lnTo>
                  <a:lnTo>
                    <a:pt x="15824" y="9360"/>
                  </a:lnTo>
                  <a:lnTo>
                    <a:pt x="15824" y="9293"/>
                  </a:lnTo>
                  <a:lnTo>
                    <a:pt x="15790" y="9259"/>
                  </a:lnTo>
                  <a:lnTo>
                    <a:pt x="15723" y="9226"/>
                  </a:lnTo>
                  <a:lnTo>
                    <a:pt x="14679" y="9428"/>
                  </a:lnTo>
                  <a:lnTo>
                    <a:pt x="13602" y="9630"/>
                  </a:lnTo>
                  <a:lnTo>
                    <a:pt x="12525" y="9899"/>
                  </a:lnTo>
                  <a:lnTo>
                    <a:pt x="11481" y="10169"/>
                  </a:lnTo>
                  <a:lnTo>
                    <a:pt x="9225" y="10808"/>
                  </a:lnTo>
                  <a:lnTo>
                    <a:pt x="8215" y="11078"/>
                  </a:lnTo>
                  <a:lnTo>
                    <a:pt x="7744" y="11246"/>
                  </a:lnTo>
                  <a:lnTo>
                    <a:pt x="7272" y="11448"/>
                  </a:lnTo>
                  <a:lnTo>
                    <a:pt x="7138" y="10977"/>
                  </a:lnTo>
                  <a:lnTo>
                    <a:pt x="8417" y="10573"/>
                  </a:lnTo>
                  <a:lnTo>
                    <a:pt x="9730" y="10135"/>
                  </a:lnTo>
                  <a:lnTo>
                    <a:pt x="11009" y="9697"/>
                  </a:lnTo>
                  <a:lnTo>
                    <a:pt x="12323" y="9293"/>
                  </a:lnTo>
                  <a:lnTo>
                    <a:pt x="13669" y="8923"/>
                  </a:lnTo>
                  <a:lnTo>
                    <a:pt x="15016" y="8586"/>
                  </a:lnTo>
                  <a:lnTo>
                    <a:pt x="16363" y="8283"/>
                  </a:lnTo>
                  <a:lnTo>
                    <a:pt x="17743" y="8014"/>
                  </a:lnTo>
                  <a:lnTo>
                    <a:pt x="17777" y="7980"/>
                  </a:lnTo>
                  <a:lnTo>
                    <a:pt x="17777" y="7913"/>
                  </a:lnTo>
                  <a:lnTo>
                    <a:pt x="17743" y="7845"/>
                  </a:lnTo>
                  <a:lnTo>
                    <a:pt x="17676" y="7845"/>
                  </a:lnTo>
                  <a:lnTo>
                    <a:pt x="16329" y="8115"/>
                  </a:lnTo>
                  <a:lnTo>
                    <a:pt x="14982" y="8418"/>
                  </a:lnTo>
                  <a:lnTo>
                    <a:pt x="13602" y="8754"/>
                  </a:lnTo>
                  <a:lnTo>
                    <a:pt x="12289" y="9125"/>
                  </a:lnTo>
                  <a:lnTo>
                    <a:pt x="10976" y="9495"/>
                  </a:lnTo>
                  <a:lnTo>
                    <a:pt x="9663" y="9899"/>
                  </a:lnTo>
                  <a:lnTo>
                    <a:pt x="8350" y="10337"/>
                  </a:lnTo>
                  <a:lnTo>
                    <a:pt x="7710" y="10606"/>
                  </a:lnTo>
                  <a:lnTo>
                    <a:pt x="7104" y="10876"/>
                  </a:lnTo>
                  <a:lnTo>
                    <a:pt x="6969" y="10371"/>
                  </a:lnTo>
                  <a:lnTo>
                    <a:pt x="6902" y="10270"/>
                  </a:lnTo>
                  <a:lnTo>
                    <a:pt x="7542" y="10101"/>
                  </a:lnTo>
                  <a:lnTo>
                    <a:pt x="8148" y="9933"/>
                  </a:lnTo>
                  <a:lnTo>
                    <a:pt x="9360" y="9562"/>
                  </a:lnTo>
                  <a:lnTo>
                    <a:pt x="12087" y="8788"/>
                  </a:lnTo>
                  <a:lnTo>
                    <a:pt x="13501" y="8451"/>
                  </a:lnTo>
                  <a:lnTo>
                    <a:pt x="14881" y="8115"/>
                  </a:lnTo>
                  <a:lnTo>
                    <a:pt x="17676" y="7475"/>
                  </a:lnTo>
                  <a:lnTo>
                    <a:pt x="17709" y="7441"/>
                  </a:lnTo>
                  <a:lnTo>
                    <a:pt x="17709" y="7374"/>
                  </a:lnTo>
                  <a:lnTo>
                    <a:pt x="17676" y="7340"/>
                  </a:lnTo>
                  <a:lnTo>
                    <a:pt x="17642" y="7340"/>
                  </a:lnTo>
                  <a:lnTo>
                    <a:pt x="16228" y="7610"/>
                  </a:lnTo>
                  <a:lnTo>
                    <a:pt x="14848" y="7946"/>
                  </a:lnTo>
                  <a:lnTo>
                    <a:pt x="12053" y="8653"/>
                  </a:lnTo>
                  <a:lnTo>
                    <a:pt x="9326" y="9428"/>
                  </a:lnTo>
                  <a:lnTo>
                    <a:pt x="8080" y="9764"/>
                  </a:lnTo>
                  <a:lnTo>
                    <a:pt x="7474" y="9933"/>
                  </a:lnTo>
                  <a:lnTo>
                    <a:pt x="6902" y="10169"/>
                  </a:lnTo>
                  <a:lnTo>
                    <a:pt x="6599" y="9327"/>
                  </a:lnTo>
                  <a:lnTo>
                    <a:pt x="7239" y="9293"/>
                  </a:lnTo>
                  <a:lnTo>
                    <a:pt x="7878" y="9158"/>
                  </a:lnTo>
                  <a:lnTo>
                    <a:pt x="8518" y="8990"/>
                  </a:lnTo>
                  <a:lnTo>
                    <a:pt x="9158" y="8788"/>
                  </a:lnTo>
                  <a:lnTo>
                    <a:pt x="10370" y="8350"/>
                  </a:lnTo>
                  <a:lnTo>
                    <a:pt x="11582" y="7879"/>
                  </a:lnTo>
                  <a:lnTo>
                    <a:pt x="11952" y="7778"/>
                  </a:lnTo>
                  <a:lnTo>
                    <a:pt x="12323" y="7711"/>
                  </a:lnTo>
                  <a:lnTo>
                    <a:pt x="13097" y="7610"/>
                  </a:lnTo>
                  <a:lnTo>
                    <a:pt x="13871" y="7542"/>
                  </a:lnTo>
                  <a:lnTo>
                    <a:pt x="14612" y="7441"/>
                  </a:lnTo>
                  <a:lnTo>
                    <a:pt x="15353" y="7273"/>
                  </a:lnTo>
                  <a:lnTo>
                    <a:pt x="16093" y="7105"/>
                  </a:lnTo>
                  <a:lnTo>
                    <a:pt x="16834" y="6869"/>
                  </a:lnTo>
                  <a:lnTo>
                    <a:pt x="17575" y="6633"/>
                  </a:lnTo>
                  <a:lnTo>
                    <a:pt x="17608" y="6600"/>
                  </a:lnTo>
                  <a:lnTo>
                    <a:pt x="17608" y="6532"/>
                  </a:lnTo>
                  <a:lnTo>
                    <a:pt x="17575" y="6465"/>
                  </a:lnTo>
                  <a:lnTo>
                    <a:pt x="17507" y="6465"/>
                  </a:lnTo>
                  <a:lnTo>
                    <a:pt x="16868" y="6701"/>
                  </a:lnTo>
                  <a:lnTo>
                    <a:pt x="16194" y="6903"/>
                  </a:lnTo>
                  <a:lnTo>
                    <a:pt x="15521" y="7071"/>
                  </a:lnTo>
                  <a:lnTo>
                    <a:pt x="14814" y="7239"/>
                  </a:lnTo>
                  <a:lnTo>
                    <a:pt x="14073" y="7340"/>
                  </a:lnTo>
                  <a:lnTo>
                    <a:pt x="13299" y="7441"/>
                  </a:lnTo>
                  <a:lnTo>
                    <a:pt x="12558" y="7542"/>
                  </a:lnTo>
                  <a:lnTo>
                    <a:pt x="11784" y="7677"/>
                  </a:lnTo>
                  <a:lnTo>
                    <a:pt x="11481" y="7744"/>
                  </a:lnTo>
                  <a:lnTo>
                    <a:pt x="11144" y="7845"/>
                  </a:lnTo>
                  <a:lnTo>
                    <a:pt x="10504" y="8115"/>
                  </a:lnTo>
                  <a:lnTo>
                    <a:pt x="9865" y="8350"/>
                  </a:lnTo>
                  <a:lnTo>
                    <a:pt x="9259" y="8586"/>
                  </a:lnTo>
                  <a:lnTo>
                    <a:pt x="8585" y="8788"/>
                  </a:lnTo>
                  <a:lnTo>
                    <a:pt x="7912" y="8923"/>
                  </a:lnTo>
                  <a:lnTo>
                    <a:pt x="7239" y="9091"/>
                  </a:lnTo>
                  <a:lnTo>
                    <a:pt x="6565" y="9259"/>
                  </a:lnTo>
                  <a:lnTo>
                    <a:pt x="6128" y="7980"/>
                  </a:lnTo>
                  <a:lnTo>
                    <a:pt x="6666" y="7913"/>
                  </a:lnTo>
                  <a:lnTo>
                    <a:pt x="7239" y="7845"/>
                  </a:lnTo>
                  <a:lnTo>
                    <a:pt x="7811" y="7711"/>
                  </a:lnTo>
                  <a:lnTo>
                    <a:pt x="8383" y="7576"/>
                  </a:lnTo>
                  <a:lnTo>
                    <a:pt x="9461" y="7206"/>
                  </a:lnTo>
                  <a:lnTo>
                    <a:pt x="10538" y="6869"/>
                  </a:lnTo>
                  <a:lnTo>
                    <a:pt x="11750" y="6465"/>
                  </a:lnTo>
                  <a:lnTo>
                    <a:pt x="12962" y="6061"/>
                  </a:lnTo>
                  <a:lnTo>
                    <a:pt x="14174" y="5724"/>
                  </a:lnTo>
                  <a:lnTo>
                    <a:pt x="15386" y="5455"/>
                  </a:lnTo>
                  <a:lnTo>
                    <a:pt x="15454" y="5421"/>
                  </a:lnTo>
                  <a:lnTo>
                    <a:pt x="15454" y="5354"/>
                  </a:lnTo>
                  <a:lnTo>
                    <a:pt x="15420" y="5287"/>
                  </a:lnTo>
                  <a:lnTo>
                    <a:pt x="15353" y="5287"/>
                  </a:lnTo>
                  <a:lnTo>
                    <a:pt x="14174" y="5556"/>
                  </a:lnTo>
                  <a:lnTo>
                    <a:pt x="13030" y="5893"/>
                  </a:lnTo>
                  <a:lnTo>
                    <a:pt x="11885" y="6229"/>
                  </a:lnTo>
                  <a:lnTo>
                    <a:pt x="10740" y="6600"/>
                  </a:lnTo>
                  <a:lnTo>
                    <a:pt x="9595" y="6970"/>
                  </a:lnTo>
                  <a:lnTo>
                    <a:pt x="8417" y="7273"/>
                  </a:lnTo>
                  <a:lnTo>
                    <a:pt x="6094" y="7913"/>
                  </a:lnTo>
                  <a:lnTo>
                    <a:pt x="5892" y="7307"/>
                  </a:lnTo>
                  <a:lnTo>
                    <a:pt x="5892" y="7273"/>
                  </a:lnTo>
                  <a:lnTo>
                    <a:pt x="6565" y="7138"/>
                  </a:lnTo>
                  <a:lnTo>
                    <a:pt x="7239" y="7004"/>
                  </a:lnTo>
                  <a:lnTo>
                    <a:pt x="8585" y="6667"/>
                  </a:lnTo>
                  <a:lnTo>
                    <a:pt x="9898" y="6297"/>
                  </a:lnTo>
                  <a:lnTo>
                    <a:pt x="11245" y="5926"/>
                  </a:lnTo>
                  <a:lnTo>
                    <a:pt x="12659" y="5489"/>
                  </a:lnTo>
                  <a:lnTo>
                    <a:pt x="14107" y="5051"/>
                  </a:lnTo>
                  <a:lnTo>
                    <a:pt x="15521" y="4580"/>
                  </a:lnTo>
                  <a:lnTo>
                    <a:pt x="16901" y="4041"/>
                  </a:lnTo>
                  <a:lnTo>
                    <a:pt x="16969" y="4007"/>
                  </a:lnTo>
                  <a:lnTo>
                    <a:pt x="16969" y="3940"/>
                  </a:lnTo>
                  <a:lnTo>
                    <a:pt x="16935" y="3906"/>
                  </a:lnTo>
                  <a:lnTo>
                    <a:pt x="16868" y="3906"/>
                  </a:lnTo>
                  <a:lnTo>
                    <a:pt x="14174" y="4815"/>
                  </a:lnTo>
                  <a:lnTo>
                    <a:pt x="12794" y="5253"/>
                  </a:lnTo>
                  <a:lnTo>
                    <a:pt x="11447" y="5657"/>
                  </a:lnTo>
                  <a:lnTo>
                    <a:pt x="10033" y="6061"/>
                  </a:lnTo>
                  <a:lnTo>
                    <a:pt x="8619" y="6398"/>
                  </a:lnTo>
                  <a:lnTo>
                    <a:pt x="7239" y="6734"/>
                  </a:lnTo>
                  <a:lnTo>
                    <a:pt x="5825" y="7105"/>
                  </a:lnTo>
                  <a:lnTo>
                    <a:pt x="5656" y="6398"/>
                  </a:lnTo>
                  <a:lnTo>
                    <a:pt x="5488" y="5657"/>
                  </a:lnTo>
                  <a:lnTo>
                    <a:pt x="5219" y="4209"/>
                  </a:lnTo>
                  <a:lnTo>
                    <a:pt x="7845" y="3536"/>
                  </a:lnTo>
                  <a:lnTo>
                    <a:pt x="11952" y="2492"/>
                  </a:lnTo>
                  <a:lnTo>
                    <a:pt x="16060" y="1448"/>
                  </a:lnTo>
                  <a:lnTo>
                    <a:pt x="16127" y="1448"/>
                  </a:lnTo>
                  <a:lnTo>
                    <a:pt x="16127" y="1381"/>
                  </a:lnTo>
                  <a:close/>
                  <a:moveTo>
                    <a:pt x="4141" y="4479"/>
                  </a:moveTo>
                  <a:lnTo>
                    <a:pt x="4478" y="6061"/>
                  </a:lnTo>
                  <a:lnTo>
                    <a:pt x="4882" y="7610"/>
                  </a:lnTo>
                  <a:lnTo>
                    <a:pt x="5656" y="10707"/>
                  </a:lnTo>
                  <a:lnTo>
                    <a:pt x="7306" y="17171"/>
                  </a:lnTo>
                  <a:lnTo>
                    <a:pt x="9696" y="26632"/>
                  </a:lnTo>
                  <a:lnTo>
                    <a:pt x="8451" y="26868"/>
                  </a:lnTo>
                  <a:lnTo>
                    <a:pt x="8249" y="26228"/>
                  </a:lnTo>
                  <a:lnTo>
                    <a:pt x="8047" y="25555"/>
                  </a:lnTo>
                  <a:lnTo>
                    <a:pt x="7744" y="24242"/>
                  </a:lnTo>
                  <a:lnTo>
                    <a:pt x="7441" y="22895"/>
                  </a:lnTo>
                  <a:lnTo>
                    <a:pt x="7205" y="21582"/>
                  </a:lnTo>
                  <a:lnTo>
                    <a:pt x="6902" y="20168"/>
                  </a:lnTo>
                  <a:lnTo>
                    <a:pt x="6565" y="18788"/>
                  </a:lnTo>
                  <a:lnTo>
                    <a:pt x="6161" y="17407"/>
                  </a:lnTo>
                  <a:lnTo>
                    <a:pt x="5724" y="16060"/>
                  </a:lnTo>
                  <a:lnTo>
                    <a:pt x="5286" y="14680"/>
                  </a:lnTo>
                  <a:lnTo>
                    <a:pt x="4882" y="13300"/>
                  </a:lnTo>
                  <a:lnTo>
                    <a:pt x="4512" y="11886"/>
                  </a:lnTo>
                  <a:lnTo>
                    <a:pt x="4175" y="10505"/>
                  </a:lnTo>
                  <a:lnTo>
                    <a:pt x="3501" y="7711"/>
                  </a:lnTo>
                  <a:lnTo>
                    <a:pt x="3165" y="6263"/>
                  </a:lnTo>
                  <a:lnTo>
                    <a:pt x="2996" y="5556"/>
                  </a:lnTo>
                  <a:lnTo>
                    <a:pt x="2794" y="4849"/>
                  </a:lnTo>
                  <a:lnTo>
                    <a:pt x="3737" y="4580"/>
                  </a:lnTo>
                  <a:lnTo>
                    <a:pt x="4141" y="4479"/>
                  </a:lnTo>
                  <a:close/>
                  <a:moveTo>
                    <a:pt x="23298" y="18687"/>
                  </a:moveTo>
                  <a:lnTo>
                    <a:pt x="23635" y="19562"/>
                  </a:lnTo>
                  <a:lnTo>
                    <a:pt x="23904" y="20437"/>
                  </a:lnTo>
                  <a:lnTo>
                    <a:pt x="24140" y="21144"/>
                  </a:lnTo>
                  <a:lnTo>
                    <a:pt x="24241" y="21481"/>
                  </a:lnTo>
                  <a:lnTo>
                    <a:pt x="24308" y="21851"/>
                  </a:lnTo>
                  <a:lnTo>
                    <a:pt x="24342" y="22222"/>
                  </a:lnTo>
                  <a:lnTo>
                    <a:pt x="24275" y="22558"/>
                  </a:lnTo>
                  <a:lnTo>
                    <a:pt x="24241" y="22727"/>
                  </a:lnTo>
                  <a:lnTo>
                    <a:pt x="24174" y="22861"/>
                  </a:lnTo>
                  <a:lnTo>
                    <a:pt x="24073" y="23030"/>
                  </a:lnTo>
                  <a:lnTo>
                    <a:pt x="23972" y="23164"/>
                  </a:lnTo>
                  <a:lnTo>
                    <a:pt x="23736" y="23366"/>
                  </a:lnTo>
                  <a:lnTo>
                    <a:pt x="23500" y="23535"/>
                  </a:lnTo>
                  <a:lnTo>
                    <a:pt x="23231" y="23703"/>
                  </a:lnTo>
                  <a:lnTo>
                    <a:pt x="22928" y="23804"/>
                  </a:lnTo>
                  <a:lnTo>
                    <a:pt x="22356" y="24006"/>
                  </a:lnTo>
                  <a:lnTo>
                    <a:pt x="21783" y="24174"/>
                  </a:lnTo>
                  <a:lnTo>
                    <a:pt x="21245" y="24309"/>
                  </a:lnTo>
                  <a:lnTo>
                    <a:pt x="20706" y="24410"/>
                  </a:lnTo>
                  <a:lnTo>
                    <a:pt x="19595" y="24578"/>
                  </a:lnTo>
                  <a:lnTo>
                    <a:pt x="18517" y="24780"/>
                  </a:lnTo>
                  <a:lnTo>
                    <a:pt x="17406" y="25050"/>
                  </a:lnTo>
                  <a:lnTo>
                    <a:pt x="16329" y="25319"/>
                  </a:lnTo>
                  <a:lnTo>
                    <a:pt x="15252" y="25588"/>
                  </a:lnTo>
                  <a:lnTo>
                    <a:pt x="14174" y="25891"/>
                  </a:lnTo>
                  <a:lnTo>
                    <a:pt x="13097" y="26228"/>
                  </a:lnTo>
                  <a:lnTo>
                    <a:pt x="10976" y="26935"/>
                  </a:lnTo>
                  <a:lnTo>
                    <a:pt x="10908" y="26733"/>
                  </a:lnTo>
                  <a:lnTo>
                    <a:pt x="10807" y="26363"/>
                  </a:lnTo>
                  <a:lnTo>
                    <a:pt x="10841" y="26363"/>
                  </a:lnTo>
                  <a:lnTo>
                    <a:pt x="11346" y="26329"/>
                  </a:lnTo>
                  <a:lnTo>
                    <a:pt x="11851" y="26228"/>
                  </a:lnTo>
                  <a:lnTo>
                    <a:pt x="12861" y="25959"/>
                  </a:lnTo>
                  <a:lnTo>
                    <a:pt x="15117" y="25420"/>
                  </a:lnTo>
                  <a:lnTo>
                    <a:pt x="17474" y="24747"/>
                  </a:lnTo>
                  <a:lnTo>
                    <a:pt x="19830" y="24073"/>
                  </a:lnTo>
                  <a:lnTo>
                    <a:pt x="20672" y="23838"/>
                  </a:lnTo>
                  <a:lnTo>
                    <a:pt x="21548" y="23568"/>
                  </a:lnTo>
                  <a:lnTo>
                    <a:pt x="21985" y="23400"/>
                  </a:lnTo>
                  <a:lnTo>
                    <a:pt x="22389" y="23232"/>
                  </a:lnTo>
                  <a:lnTo>
                    <a:pt x="22760" y="22996"/>
                  </a:lnTo>
                  <a:lnTo>
                    <a:pt x="23096" y="22693"/>
                  </a:lnTo>
                  <a:lnTo>
                    <a:pt x="23231" y="22558"/>
                  </a:lnTo>
                  <a:lnTo>
                    <a:pt x="23332" y="22390"/>
                  </a:lnTo>
                  <a:lnTo>
                    <a:pt x="23399" y="22188"/>
                  </a:lnTo>
                  <a:lnTo>
                    <a:pt x="23399" y="22020"/>
                  </a:lnTo>
                  <a:lnTo>
                    <a:pt x="23433" y="21818"/>
                  </a:lnTo>
                  <a:lnTo>
                    <a:pt x="23399" y="21649"/>
                  </a:lnTo>
                  <a:lnTo>
                    <a:pt x="23332" y="21245"/>
                  </a:lnTo>
                  <a:lnTo>
                    <a:pt x="23197" y="20841"/>
                  </a:lnTo>
                  <a:lnTo>
                    <a:pt x="23029" y="20437"/>
                  </a:lnTo>
                  <a:lnTo>
                    <a:pt x="22894" y="20067"/>
                  </a:lnTo>
                  <a:lnTo>
                    <a:pt x="22793" y="19730"/>
                  </a:lnTo>
                  <a:lnTo>
                    <a:pt x="22793" y="19697"/>
                  </a:lnTo>
                  <a:lnTo>
                    <a:pt x="22760" y="19663"/>
                  </a:lnTo>
                  <a:lnTo>
                    <a:pt x="23029" y="19192"/>
                  </a:lnTo>
                  <a:lnTo>
                    <a:pt x="23298" y="18687"/>
                  </a:lnTo>
                  <a:close/>
                  <a:moveTo>
                    <a:pt x="5050" y="4243"/>
                  </a:moveTo>
                  <a:lnTo>
                    <a:pt x="5151" y="4984"/>
                  </a:lnTo>
                  <a:lnTo>
                    <a:pt x="5286" y="5724"/>
                  </a:lnTo>
                  <a:lnTo>
                    <a:pt x="5454" y="6465"/>
                  </a:lnTo>
                  <a:lnTo>
                    <a:pt x="5623" y="7172"/>
                  </a:lnTo>
                  <a:lnTo>
                    <a:pt x="5623" y="7206"/>
                  </a:lnTo>
                  <a:lnTo>
                    <a:pt x="5623" y="7239"/>
                  </a:lnTo>
                  <a:lnTo>
                    <a:pt x="5623" y="7273"/>
                  </a:lnTo>
                  <a:lnTo>
                    <a:pt x="5656" y="7307"/>
                  </a:lnTo>
                  <a:lnTo>
                    <a:pt x="5892" y="7980"/>
                  </a:lnTo>
                  <a:lnTo>
                    <a:pt x="6633" y="10202"/>
                  </a:lnTo>
                  <a:lnTo>
                    <a:pt x="6666" y="10270"/>
                  </a:lnTo>
                  <a:lnTo>
                    <a:pt x="6599" y="10303"/>
                  </a:lnTo>
                  <a:lnTo>
                    <a:pt x="6599" y="10337"/>
                  </a:lnTo>
                  <a:lnTo>
                    <a:pt x="6666" y="10303"/>
                  </a:lnTo>
                  <a:lnTo>
                    <a:pt x="6936" y="11111"/>
                  </a:lnTo>
                  <a:lnTo>
                    <a:pt x="7138" y="11953"/>
                  </a:lnTo>
                  <a:lnTo>
                    <a:pt x="7542" y="13603"/>
                  </a:lnTo>
                  <a:lnTo>
                    <a:pt x="7878" y="15286"/>
                  </a:lnTo>
                  <a:lnTo>
                    <a:pt x="8215" y="16969"/>
                  </a:lnTo>
                  <a:lnTo>
                    <a:pt x="9023" y="20269"/>
                  </a:lnTo>
                  <a:lnTo>
                    <a:pt x="9865" y="23535"/>
                  </a:lnTo>
                  <a:lnTo>
                    <a:pt x="10168" y="24915"/>
                  </a:lnTo>
                  <a:lnTo>
                    <a:pt x="10471" y="26329"/>
                  </a:lnTo>
                  <a:lnTo>
                    <a:pt x="10673" y="27036"/>
                  </a:lnTo>
                  <a:lnTo>
                    <a:pt x="10875" y="27710"/>
                  </a:lnTo>
                  <a:lnTo>
                    <a:pt x="11144" y="28383"/>
                  </a:lnTo>
                  <a:lnTo>
                    <a:pt x="11447" y="29023"/>
                  </a:lnTo>
                  <a:lnTo>
                    <a:pt x="11447" y="29023"/>
                  </a:lnTo>
                  <a:lnTo>
                    <a:pt x="11043" y="28821"/>
                  </a:lnTo>
                  <a:lnTo>
                    <a:pt x="11009" y="28787"/>
                  </a:lnTo>
                  <a:lnTo>
                    <a:pt x="10942" y="28821"/>
                  </a:lnTo>
                  <a:lnTo>
                    <a:pt x="10908" y="28854"/>
                  </a:lnTo>
                  <a:lnTo>
                    <a:pt x="10875" y="28888"/>
                  </a:lnTo>
                  <a:lnTo>
                    <a:pt x="10706" y="29359"/>
                  </a:lnTo>
                  <a:lnTo>
                    <a:pt x="9124" y="23232"/>
                  </a:lnTo>
                  <a:lnTo>
                    <a:pt x="7575" y="17104"/>
                  </a:lnTo>
                  <a:lnTo>
                    <a:pt x="5993" y="10909"/>
                  </a:lnTo>
                  <a:lnTo>
                    <a:pt x="5185" y="7677"/>
                  </a:lnTo>
                  <a:lnTo>
                    <a:pt x="4747" y="6061"/>
                  </a:lnTo>
                  <a:lnTo>
                    <a:pt x="4276" y="4445"/>
                  </a:lnTo>
                  <a:lnTo>
                    <a:pt x="5050" y="4243"/>
                  </a:lnTo>
                  <a:close/>
                  <a:moveTo>
                    <a:pt x="17406" y="1"/>
                  </a:moveTo>
                  <a:lnTo>
                    <a:pt x="17204" y="34"/>
                  </a:lnTo>
                  <a:lnTo>
                    <a:pt x="15689" y="337"/>
                  </a:lnTo>
                  <a:lnTo>
                    <a:pt x="14174" y="708"/>
                  </a:lnTo>
                  <a:lnTo>
                    <a:pt x="11211" y="1448"/>
                  </a:lnTo>
                  <a:lnTo>
                    <a:pt x="8282" y="2189"/>
                  </a:lnTo>
                  <a:lnTo>
                    <a:pt x="5421" y="2997"/>
                  </a:lnTo>
                  <a:lnTo>
                    <a:pt x="2424" y="3873"/>
                  </a:lnTo>
                  <a:lnTo>
                    <a:pt x="909" y="4344"/>
                  </a:lnTo>
                  <a:lnTo>
                    <a:pt x="168" y="4580"/>
                  </a:lnTo>
                  <a:lnTo>
                    <a:pt x="0" y="4647"/>
                  </a:lnTo>
                  <a:lnTo>
                    <a:pt x="0" y="4916"/>
                  </a:lnTo>
                  <a:lnTo>
                    <a:pt x="337" y="4815"/>
                  </a:lnTo>
                  <a:lnTo>
                    <a:pt x="640" y="4681"/>
                  </a:lnTo>
                  <a:lnTo>
                    <a:pt x="1246" y="4479"/>
                  </a:lnTo>
                  <a:lnTo>
                    <a:pt x="3703" y="3704"/>
                  </a:lnTo>
                  <a:lnTo>
                    <a:pt x="6363" y="2964"/>
                  </a:lnTo>
                  <a:lnTo>
                    <a:pt x="8989" y="2257"/>
                  </a:lnTo>
                  <a:lnTo>
                    <a:pt x="11649" y="1583"/>
                  </a:lnTo>
                  <a:lnTo>
                    <a:pt x="14309" y="943"/>
                  </a:lnTo>
                  <a:lnTo>
                    <a:pt x="16834" y="337"/>
                  </a:lnTo>
                  <a:lnTo>
                    <a:pt x="17272" y="270"/>
                  </a:lnTo>
                  <a:lnTo>
                    <a:pt x="17474" y="236"/>
                  </a:lnTo>
                  <a:lnTo>
                    <a:pt x="17676" y="270"/>
                  </a:lnTo>
                  <a:lnTo>
                    <a:pt x="17878" y="304"/>
                  </a:lnTo>
                  <a:lnTo>
                    <a:pt x="18046" y="405"/>
                  </a:lnTo>
                  <a:lnTo>
                    <a:pt x="18214" y="539"/>
                  </a:lnTo>
                  <a:lnTo>
                    <a:pt x="18383" y="708"/>
                  </a:lnTo>
                  <a:lnTo>
                    <a:pt x="18484" y="876"/>
                  </a:lnTo>
                  <a:lnTo>
                    <a:pt x="18517" y="1011"/>
                  </a:lnTo>
                  <a:lnTo>
                    <a:pt x="18618" y="1347"/>
                  </a:lnTo>
                  <a:lnTo>
                    <a:pt x="18652" y="1650"/>
                  </a:lnTo>
                  <a:lnTo>
                    <a:pt x="18652" y="1987"/>
                  </a:lnTo>
                  <a:lnTo>
                    <a:pt x="18652" y="2055"/>
                  </a:lnTo>
                  <a:lnTo>
                    <a:pt x="18686" y="2088"/>
                  </a:lnTo>
                  <a:lnTo>
                    <a:pt x="18753" y="2122"/>
                  </a:lnTo>
                  <a:lnTo>
                    <a:pt x="18854" y="2088"/>
                  </a:lnTo>
                  <a:lnTo>
                    <a:pt x="18888" y="2055"/>
                  </a:lnTo>
                  <a:lnTo>
                    <a:pt x="18888" y="1987"/>
                  </a:lnTo>
                  <a:lnTo>
                    <a:pt x="18888" y="1954"/>
                  </a:lnTo>
                  <a:lnTo>
                    <a:pt x="18955" y="2358"/>
                  </a:lnTo>
                  <a:lnTo>
                    <a:pt x="19022" y="2795"/>
                  </a:lnTo>
                  <a:lnTo>
                    <a:pt x="19258" y="3671"/>
                  </a:lnTo>
                  <a:lnTo>
                    <a:pt x="19696" y="5388"/>
                  </a:lnTo>
                  <a:lnTo>
                    <a:pt x="20672" y="9226"/>
                  </a:lnTo>
                  <a:lnTo>
                    <a:pt x="21110" y="11078"/>
                  </a:lnTo>
                  <a:lnTo>
                    <a:pt x="21615" y="12929"/>
                  </a:lnTo>
                  <a:lnTo>
                    <a:pt x="22120" y="14747"/>
                  </a:lnTo>
                  <a:lnTo>
                    <a:pt x="22423" y="15656"/>
                  </a:lnTo>
                  <a:lnTo>
                    <a:pt x="22726" y="16565"/>
                  </a:lnTo>
                  <a:lnTo>
                    <a:pt x="21817" y="16296"/>
                  </a:lnTo>
                  <a:lnTo>
                    <a:pt x="21817" y="16262"/>
                  </a:lnTo>
                  <a:lnTo>
                    <a:pt x="21413" y="15084"/>
                  </a:lnTo>
                  <a:lnTo>
                    <a:pt x="21043" y="13906"/>
                  </a:lnTo>
                  <a:lnTo>
                    <a:pt x="20740" y="12727"/>
                  </a:lnTo>
                  <a:lnTo>
                    <a:pt x="20437" y="11549"/>
                  </a:lnTo>
                  <a:lnTo>
                    <a:pt x="19898" y="9158"/>
                  </a:lnTo>
                  <a:lnTo>
                    <a:pt x="19393" y="6768"/>
                  </a:lnTo>
                  <a:lnTo>
                    <a:pt x="19191" y="5691"/>
                  </a:lnTo>
                  <a:lnTo>
                    <a:pt x="18955" y="4580"/>
                  </a:lnTo>
                  <a:lnTo>
                    <a:pt x="18820" y="4041"/>
                  </a:lnTo>
                  <a:lnTo>
                    <a:pt x="18686" y="3502"/>
                  </a:lnTo>
                  <a:lnTo>
                    <a:pt x="18484" y="2997"/>
                  </a:lnTo>
                  <a:lnTo>
                    <a:pt x="18282" y="2492"/>
                  </a:lnTo>
                  <a:lnTo>
                    <a:pt x="18147" y="2189"/>
                  </a:lnTo>
                  <a:lnTo>
                    <a:pt x="17911" y="1920"/>
                  </a:lnTo>
                  <a:lnTo>
                    <a:pt x="17676" y="1650"/>
                  </a:lnTo>
                  <a:lnTo>
                    <a:pt x="17406" y="1448"/>
                  </a:lnTo>
                  <a:lnTo>
                    <a:pt x="17070" y="1280"/>
                  </a:lnTo>
                  <a:lnTo>
                    <a:pt x="16767" y="1179"/>
                  </a:lnTo>
                  <a:lnTo>
                    <a:pt x="16598" y="1145"/>
                  </a:lnTo>
                  <a:lnTo>
                    <a:pt x="16430" y="1179"/>
                  </a:lnTo>
                  <a:lnTo>
                    <a:pt x="16262" y="1179"/>
                  </a:lnTo>
                  <a:lnTo>
                    <a:pt x="16093" y="1246"/>
                  </a:lnTo>
                  <a:lnTo>
                    <a:pt x="15992" y="1246"/>
                  </a:lnTo>
                  <a:lnTo>
                    <a:pt x="11885" y="2257"/>
                  </a:lnTo>
                  <a:lnTo>
                    <a:pt x="7777" y="3300"/>
                  </a:lnTo>
                  <a:lnTo>
                    <a:pt x="3670" y="4378"/>
                  </a:lnTo>
                  <a:lnTo>
                    <a:pt x="1818" y="4815"/>
                  </a:lnTo>
                  <a:lnTo>
                    <a:pt x="909" y="5085"/>
                  </a:lnTo>
                  <a:lnTo>
                    <a:pt x="0" y="5354"/>
                  </a:lnTo>
                  <a:lnTo>
                    <a:pt x="0" y="5590"/>
                  </a:lnTo>
                  <a:lnTo>
                    <a:pt x="673" y="5421"/>
                  </a:lnTo>
                  <a:lnTo>
                    <a:pt x="1347" y="5253"/>
                  </a:lnTo>
                  <a:lnTo>
                    <a:pt x="2660" y="4883"/>
                  </a:lnTo>
                  <a:lnTo>
                    <a:pt x="2761" y="5489"/>
                  </a:lnTo>
                  <a:lnTo>
                    <a:pt x="2895" y="6061"/>
                  </a:lnTo>
                  <a:lnTo>
                    <a:pt x="3198" y="7239"/>
                  </a:lnTo>
                  <a:lnTo>
                    <a:pt x="3905" y="10303"/>
                  </a:lnTo>
                  <a:lnTo>
                    <a:pt x="4579" y="13098"/>
                  </a:lnTo>
                  <a:lnTo>
                    <a:pt x="4949" y="14512"/>
                  </a:lnTo>
                  <a:lnTo>
                    <a:pt x="5387" y="15892"/>
                  </a:lnTo>
                  <a:lnTo>
                    <a:pt x="5825" y="17239"/>
                  </a:lnTo>
                  <a:lnTo>
                    <a:pt x="6229" y="18619"/>
                  </a:lnTo>
                  <a:lnTo>
                    <a:pt x="6565" y="20000"/>
                  </a:lnTo>
                  <a:lnTo>
                    <a:pt x="6902" y="21414"/>
                  </a:lnTo>
                  <a:lnTo>
                    <a:pt x="7171" y="22794"/>
                  </a:lnTo>
                  <a:lnTo>
                    <a:pt x="7474" y="24174"/>
                  </a:lnTo>
                  <a:lnTo>
                    <a:pt x="7811" y="25555"/>
                  </a:lnTo>
                  <a:lnTo>
                    <a:pt x="8013" y="26228"/>
                  </a:lnTo>
                  <a:lnTo>
                    <a:pt x="8215" y="26902"/>
                  </a:lnTo>
                  <a:lnTo>
                    <a:pt x="6262" y="27339"/>
                  </a:lnTo>
                  <a:lnTo>
                    <a:pt x="4310" y="27777"/>
                  </a:lnTo>
                  <a:lnTo>
                    <a:pt x="2963" y="28147"/>
                  </a:lnTo>
                  <a:lnTo>
                    <a:pt x="1582" y="28518"/>
                  </a:lnTo>
                  <a:lnTo>
                    <a:pt x="135" y="28989"/>
                  </a:lnTo>
                  <a:lnTo>
                    <a:pt x="0" y="29023"/>
                  </a:lnTo>
                  <a:lnTo>
                    <a:pt x="0" y="29258"/>
                  </a:lnTo>
                  <a:lnTo>
                    <a:pt x="909" y="28955"/>
                  </a:lnTo>
                  <a:lnTo>
                    <a:pt x="2390" y="28518"/>
                  </a:lnTo>
                  <a:lnTo>
                    <a:pt x="3872" y="28114"/>
                  </a:lnTo>
                  <a:lnTo>
                    <a:pt x="4983" y="27878"/>
                  </a:lnTo>
                  <a:lnTo>
                    <a:pt x="6094" y="27609"/>
                  </a:lnTo>
                  <a:lnTo>
                    <a:pt x="8316" y="27171"/>
                  </a:lnTo>
                  <a:lnTo>
                    <a:pt x="8383" y="27205"/>
                  </a:lnTo>
                  <a:lnTo>
                    <a:pt x="8451" y="27205"/>
                  </a:lnTo>
                  <a:lnTo>
                    <a:pt x="8518" y="27171"/>
                  </a:lnTo>
                  <a:lnTo>
                    <a:pt x="8552" y="27104"/>
                  </a:lnTo>
                  <a:lnTo>
                    <a:pt x="9764" y="26834"/>
                  </a:lnTo>
                  <a:lnTo>
                    <a:pt x="9865" y="27272"/>
                  </a:lnTo>
                  <a:lnTo>
                    <a:pt x="8383" y="27642"/>
                  </a:lnTo>
                  <a:lnTo>
                    <a:pt x="6936" y="28046"/>
                  </a:lnTo>
                  <a:lnTo>
                    <a:pt x="4006" y="28888"/>
                  </a:lnTo>
                  <a:lnTo>
                    <a:pt x="1178" y="29696"/>
                  </a:lnTo>
                  <a:lnTo>
                    <a:pt x="0" y="30033"/>
                  </a:lnTo>
                  <a:lnTo>
                    <a:pt x="0" y="30268"/>
                  </a:lnTo>
                  <a:lnTo>
                    <a:pt x="3299" y="29359"/>
                  </a:lnTo>
                  <a:lnTo>
                    <a:pt x="6633" y="28450"/>
                  </a:lnTo>
                  <a:lnTo>
                    <a:pt x="8282" y="27979"/>
                  </a:lnTo>
                  <a:lnTo>
                    <a:pt x="9898" y="27474"/>
                  </a:lnTo>
                  <a:lnTo>
                    <a:pt x="10504" y="29864"/>
                  </a:lnTo>
                  <a:lnTo>
                    <a:pt x="10572" y="29932"/>
                  </a:lnTo>
                  <a:lnTo>
                    <a:pt x="10572" y="30134"/>
                  </a:lnTo>
                  <a:lnTo>
                    <a:pt x="10740" y="29932"/>
                  </a:lnTo>
                  <a:lnTo>
                    <a:pt x="10807" y="29898"/>
                  </a:lnTo>
                  <a:lnTo>
                    <a:pt x="10807" y="29797"/>
                  </a:lnTo>
                  <a:lnTo>
                    <a:pt x="10942" y="29460"/>
                  </a:lnTo>
                  <a:lnTo>
                    <a:pt x="11077" y="29124"/>
                  </a:lnTo>
                  <a:lnTo>
                    <a:pt x="11380" y="29326"/>
                  </a:lnTo>
                  <a:lnTo>
                    <a:pt x="11716" y="29494"/>
                  </a:lnTo>
                  <a:lnTo>
                    <a:pt x="11750" y="29528"/>
                  </a:lnTo>
                  <a:lnTo>
                    <a:pt x="11885" y="29528"/>
                  </a:lnTo>
                  <a:lnTo>
                    <a:pt x="11952" y="29460"/>
                  </a:lnTo>
                  <a:lnTo>
                    <a:pt x="11952" y="29393"/>
                  </a:lnTo>
                  <a:lnTo>
                    <a:pt x="11918" y="29359"/>
                  </a:lnTo>
                  <a:lnTo>
                    <a:pt x="11615" y="28821"/>
                  </a:lnTo>
                  <a:lnTo>
                    <a:pt x="11380" y="28282"/>
                  </a:lnTo>
                  <a:lnTo>
                    <a:pt x="11178" y="27710"/>
                  </a:lnTo>
                  <a:lnTo>
                    <a:pt x="11009" y="27137"/>
                  </a:lnTo>
                  <a:lnTo>
                    <a:pt x="12289" y="26767"/>
                  </a:lnTo>
                  <a:lnTo>
                    <a:pt x="13568" y="26363"/>
                  </a:lnTo>
                  <a:lnTo>
                    <a:pt x="14848" y="25992"/>
                  </a:lnTo>
                  <a:lnTo>
                    <a:pt x="16127" y="25622"/>
                  </a:lnTo>
                  <a:lnTo>
                    <a:pt x="17373" y="25285"/>
                  </a:lnTo>
                  <a:lnTo>
                    <a:pt x="18652" y="24982"/>
                  </a:lnTo>
                  <a:lnTo>
                    <a:pt x="19325" y="24848"/>
                  </a:lnTo>
                  <a:lnTo>
                    <a:pt x="19999" y="24747"/>
                  </a:lnTo>
                  <a:lnTo>
                    <a:pt x="20672" y="24612"/>
                  </a:lnTo>
                  <a:lnTo>
                    <a:pt x="21346" y="24444"/>
                  </a:lnTo>
                  <a:lnTo>
                    <a:pt x="22255" y="24208"/>
                  </a:lnTo>
                  <a:lnTo>
                    <a:pt x="22726" y="24073"/>
                  </a:lnTo>
                  <a:lnTo>
                    <a:pt x="23197" y="23905"/>
                  </a:lnTo>
                  <a:lnTo>
                    <a:pt x="23635" y="23669"/>
                  </a:lnTo>
                  <a:lnTo>
                    <a:pt x="23803" y="23568"/>
                  </a:lnTo>
                  <a:lnTo>
                    <a:pt x="24005" y="23400"/>
                  </a:lnTo>
                  <a:lnTo>
                    <a:pt x="24174" y="23232"/>
                  </a:lnTo>
                  <a:lnTo>
                    <a:pt x="24308" y="23063"/>
                  </a:lnTo>
                  <a:lnTo>
                    <a:pt x="24409" y="22861"/>
                  </a:lnTo>
                  <a:lnTo>
                    <a:pt x="24510" y="22626"/>
                  </a:lnTo>
                  <a:lnTo>
                    <a:pt x="24578" y="22390"/>
                  </a:lnTo>
                  <a:lnTo>
                    <a:pt x="24578" y="22154"/>
                  </a:lnTo>
                  <a:lnTo>
                    <a:pt x="24544" y="21885"/>
                  </a:lnTo>
                  <a:lnTo>
                    <a:pt x="24477" y="21616"/>
                  </a:lnTo>
                  <a:lnTo>
                    <a:pt x="24342" y="21111"/>
                  </a:lnTo>
                  <a:lnTo>
                    <a:pt x="24174" y="20639"/>
                  </a:lnTo>
                  <a:lnTo>
                    <a:pt x="24005" y="20101"/>
                  </a:lnTo>
                  <a:lnTo>
                    <a:pt x="23803" y="19562"/>
                  </a:lnTo>
                  <a:lnTo>
                    <a:pt x="23366" y="18485"/>
                  </a:lnTo>
                  <a:lnTo>
                    <a:pt x="23399" y="18384"/>
                  </a:lnTo>
                  <a:lnTo>
                    <a:pt x="23938" y="18518"/>
                  </a:lnTo>
                  <a:lnTo>
                    <a:pt x="24477" y="18619"/>
                  </a:lnTo>
                  <a:lnTo>
                    <a:pt x="24510" y="18889"/>
                  </a:lnTo>
                  <a:lnTo>
                    <a:pt x="24544" y="19158"/>
                  </a:lnTo>
                  <a:lnTo>
                    <a:pt x="24578" y="19629"/>
                  </a:lnTo>
                  <a:lnTo>
                    <a:pt x="24645" y="20101"/>
                  </a:lnTo>
                  <a:lnTo>
                    <a:pt x="24746" y="20538"/>
                  </a:lnTo>
                  <a:lnTo>
                    <a:pt x="24847" y="20976"/>
                  </a:lnTo>
                  <a:lnTo>
                    <a:pt x="25015" y="21313"/>
                  </a:lnTo>
                  <a:lnTo>
                    <a:pt x="25217" y="21582"/>
                  </a:lnTo>
                  <a:lnTo>
                    <a:pt x="25453" y="21818"/>
                  </a:lnTo>
                  <a:lnTo>
                    <a:pt x="25722" y="22020"/>
                  </a:lnTo>
                  <a:lnTo>
                    <a:pt x="26025" y="22222"/>
                  </a:lnTo>
                  <a:lnTo>
                    <a:pt x="26328" y="22390"/>
                  </a:lnTo>
                  <a:lnTo>
                    <a:pt x="26934" y="22659"/>
                  </a:lnTo>
                  <a:lnTo>
                    <a:pt x="27338" y="22794"/>
                  </a:lnTo>
                  <a:lnTo>
                    <a:pt x="27742" y="22895"/>
                  </a:lnTo>
                  <a:lnTo>
                    <a:pt x="28113" y="22929"/>
                  </a:lnTo>
                  <a:lnTo>
                    <a:pt x="28449" y="22929"/>
                  </a:lnTo>
                  <a:lnTo>
                    <a:pt x="28820" y="22861"/>
                  </a:lnTo>
                  <a:lnTo>
                    <a:pt x="29157" y="22727"/>
                  </a:lnTo>
                  <a:lnTo>
                    <a:pt x="29493" y="22525"/>
                  </a:lnTo>
                  <a:lnTo>
                    <a:pt x="29796" y="22255"/>
                  </a:lnTo>
                  <a:lnTo>
                    <a:pt x="30066" y="22020"/>
                  </a:lnTo>
                  <a:lnTo>
                    <a:pt x="30335" y="21750"/>
                  </a:lnTo>
                  <a:lnTo>
                    <a:pt x="30537" y="21447"/>
                  </a:lnTo>
                  <a:lnTo>
                    <a:pt x="30773" y="21144"/>
                  </a:lnTo>
                  <a:lnTo>
                    <a:pt x="30773" y="21178"/>
                  </a:lnTo>
                  <a:lnTo>
                    <a:pt x="30806" y="21313"/>
                  </a:lnTo>
                  <a:lnTo>
                    <a:pt x="30907" y="21481"/>
                  </a:lnTo>
                  <a:lnTo>
                    <a:pt x="31008" y="21616"/>
                  </a:lnTo>
                  <a:lnTo>
                    <a:pt x="31143" y="21717"/>
                  </a:lnTo>
                  <a:lnTo>
                    <a:pt x="31278" y="21818"/>
                  </a:lnTo>
                  <a:lnTo>
                    <a:pt x="31446" y="21885"/>
                  </a:lnTo>
                  <a:lnTo>
                    <a:pt x="31648" y="21919"/>
                  </a:lnTo>
                  <a:lnTo>
                    <a:pt x="31816" y="21952"/>
                  </a:lnTo>
                  <a:lnTo>
                    <a:pt x="32018" y="21986"/>
                  </a:lnTo>
                  <a:lnTo>
                    <a:pt x="32187" y="21952"/>
                  </a:lnTo>
                  <a:lnTo>
                    <a:pt x="32389" y="21919"/>
                  </a:lnTo>
                  <a:lnTo>
                    <a:pt x="32523" y="21885"/>
                  </a:lnTo>
                  <a:lnTo>
                    <a:pt x="32692" y="21784"/>
                  </a:lnTo>
                  <a:lnTo>
                    <a:pt x="32826" y="21683"/>
                  </a:lnTo>
                  <a:lnTo>
                    <a:pt x="32927" y="21548"/>
                  </a:lnTo>
                  <a:lnTo>
                    <a:pt x="33028" y="21414"/>
                  </a:lnTo>
                  <a:lnTo>
                    <a:pt x="33028" y="21346"/>
                  </a:lnTo>
                  <a:lnTo>
                    <a:pt x="32995" y="21346"/>
                  </a:lnTo>
                  <a:lnTo>
                    <a:pt x="33028" y="21279"/>
                  </a:lnTo>
                  <a:lnTo>
                    <a:pt x="32995" y="21212"/>
                  </a:lnTo>
                  <a:lnTo>
                    <a:pt x="32826" y="21010"/>
                  </a:lnTo>
                  <a:lnTo>
                    <a:pt x="32624" y="20841"/>
                  </a:lnTo>
                  <a:lnTo>
                    <a:pt x="32220" y="20471"/>
                  </a:lnTo>
                  <a:lnTo>
                    <a:pt x="31850" y="20101"/>
                  </a:lnTo>
                  <a:lnTo>
                    <a:pt x="31648" y="19932"/>
                  </a:lnTo>
                  <a:lnTo>
                    <a:pt x="31412" y="19831"/>
                  </a:lnTo>
                  <a:lnTo>
                    <a:pt x="31513" y="19562"/>
                  </a:lnTo>
                  <a:lnTo>
                    <a:pt x="31682" y="19629"/>
                  </a:lnTo>
                  <a:lnTo>
                    <a:pt x="31816" y="19629"/>
                  </a:lnTo>
                  <a:lnTo>
                    <a:pt x="31985" y="19596"/>
                  </a:lnTo>
                  <a:lnTo>
                    <a:pt x="32119" y="19495"/>
                  </a:lnTo>
                  <a:lnTo>
                    <a:pt x="32187" y="19394"/>
                  </a:lnTo>
                  <a:lnTo>
                    <a:pt x="32220" y="19293"/>
                  </a:lnTo>
                  <a:lnTo>
                    <a:pt x="32254" y="19023"/>
                  </a:lnTo>
                  <a:lnTo>
                    <a:pt x="32355" y="18485"/>
                  </a:lnTo>
                  <a:lnTo>
                    <a:pt x="32321" y="18451"/>
                  </a:lnTo>
                  <a:lnTo>
                    <a:pt x="32355" y="18384"/>
                  </a:lnTo>
                  <a:lnTo>
                    <a:pt x="32288" y="18316"/>
                  </a:lnTo>
                  <a:lnTo>
                    <a:pt x="31850" y="18047"/>
                  </a:lnTo>
                  <a:lnTo>
                    <a:pt x="31412" y="17811"/>
                  </a:lnTo>
                  <a:lnTo>
                    <a:pt x="30941" y="17643"/>
                  </a:lnTo>
                  <a:lnTo>
                    <a:pt x="30470" y="17474"/>
                  </a:lnTo>
                  <a:lnTo>
                    <a:pt x="29965" y="17373"/>
                  </a:lnTo>
                  <a:lnTo>
                    <a:pt x="29493" y="17272"/>
                  </a:lnTo>
                  <a:lnTo>
                    <a:pt x="28988" y="17205"/>
                  </a:lnTo>
                  <a:lnTo>
                    <a:pt x="28483" y="17171"/>
                  </a:lnTo>
                  <a:lnTo>
                    <a:pt x="27473" y="17138"/>
                  </a:lnTo>
                  <a:lnTo>
                    <a:pt x="26463" y="17104"/>
                  </a:lnTo>
                  <a:lnTo>
                    <a:pt x="25453" y="17037"/>
                  </a:lnTo>
                  <a:lnTo>
                    <a:pt x="24477" y="16969"/>
                  </a:lnTo>
                  <a:lnTo>
                    <a:pt x="23736" y="16835"/>
                  </a:lnTo>
                  <a:lnTo>
                    <a:pt x="23029" y="16666"/>
                  </a:lnTo>
                  <a:lnTo>
                    <a:pt x="22490" y="14848"/>
                  </a:lnTo>
                  <a:lnTo>
                    <a:pt x="21952" y="13064"/>
                  </a:lnTo>
                  <a:lnTo>
                    <a:pt x="21447" y="11246"/>
                  </a:lnTo>
                  <a:lnTo>
                    <a:pt x="20975" y="9428"/>
                  </a:lnTo>
                  <a:lnTo>
                    <a:pt x="20032" y="5590"/>
                  </a:lnTo>
                  <a:lnTo>
                    <a:pt x="19797" y="4613"/>
                  </a:lnTo>
                  <a:lnTo>
                    <a:pt x="19561" y="3603"/>
                  </a:lnTo>
                  <a:lnTo>
                    <a:pt x="19325" y="2627"/>
                  </a:lnTo>
                  <a:lnTo>
                    <a:pt x="19157" y="2122"/>
                  </a:lnTo>
                  <a:lnTo>
                    <a:pt x="18989" y="1684"/>
                  </a:lnTo>
                  <a:lnTo>
                    <a:pt x="18921" y="1650"/>
                  </a:lnTo>
                  <a:lnTo>
                    <a:pt x="18888" y="1650"/>
                  </a:lnTo>
                  <a:lnTo>
                    <a:pt x="18854" y="1314"/>
                  </a:lnTo>
                  <a:lnTo>
                    <a:pt x="18753" y="977"/>
                  </a:lnTo>
                  <a:lnTo>
                    <a:pt x="18618" y="674"/>
                  </a:lnTo>
                  <a:lnTo>
                    <a:pt x="18416" y="405"/>
                  </a:lnTo>
                  <a:lnTo>
                    <a:pt x="18181" y="203"/>
                  </a:lnTo>
                  <a:lnTo>
                    <a:pt x="18046" y="135"/>
                  </a:lnTo>
                  <a:lnTo>
                    <a:pt x="17911" y="68"/>
                  </a:lnTo>
                  <a:lnTo>
                    <a:pt x="1774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4" name="Google Shape;34;p2"/>
            <p:cNvSpPr/>
            <p:nvPr/>
          </p:nvSpPr>
          <p:spPr>
            <a:xfrm>
              <a:off x="-7997" y="4793152"/>
              <a:ext cx="360076" cy="109664"/>
            </a:xfrm>
            <a:custGeom>
              <a:avLst/>
              <a:gdLst/>
              <a:ahLst/>
              <a:cxnLst/>
              <a:rect l="l" t="t" r="r" b="b"/>
              <a:pathLst>
                <a:path w="5421" h="1651" extrusionOk="0">
                  <a:moveTo>
                    <a:pt x="5387" y="0"/>
                  </a:moveTo>
                  <a:lnTo>
                    <a:pt x="4848" y="68"/>
                  </a:lnTo>
                  <a:lnTo>
                    <a:pt x="4310" y="135"/>
                  </a:lnTo>
                  <a:lnTo>
                    <a:pt x="3804" y="270"/>
                  </a:lnTo>
                  <a:lnTo>
                    <a:pt x="3266" y="404"/>
                  </a:lnTo>
                  <a:lnTo>
                    <a:pt x="2222" y="707"/>
                  </a:lnTo>
                  <a:lnTo>
                    <a:pt x="1212" y="1010"/>
                  </a:lnTo>
                  <a:lnTo>
                    <a:pt x="0" y="1381"/>
                  </a:lnTo>
                  <a:lnTo>
                    <a:pt x="0" y="1650"/>
                  </a:lnTo>
                  <a:lnTo>
                    <a:pt x="1044" y="1313"/>
                  </a:lnTo>
                  <a:lnTo>
                    <a:pt x="3198" y="640"/>
                  </a:lnTo>
                  <a:lnTo>
                    <a:pt x="5387" y="34"/>
                  </a:lnTo>
                  <a:lnTo>
                    <a:pt x="54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35" name="Google Shape;35;p2"/>
          <p:cNvGrpSpPr/>
          <p:nvPr/>
        </p:nvGrpSpPr>
        <p:grpSpPr>
          <a:xfrm>
            <a:off x="11227988" y="2871859"/>
            <a:ext cx="687673" cy="1214485"/>
            <a:chOff x="8443004" y="2878855"/>
            <a:chExt cx="688868" cy="1216595"/>
          </a:xfrm>
        </p:grpSpPr>
        <p:sp>
          <p:nvSpPr>
            <p:cNvPr id="36" name="Google Shape;36;p2"/>
            <p:cNvSpPr/>
            <p:nvPr/>
          </p:nvSpPr>
          <p:spPr>
            <a:xfrm>
              <a:off x="8758311" y="2981744"/>
              <a:ext cx="26901" cy="33610"/>
            </a:xfrm>
            <a:custGeom>
              <a:avLst/>
              <a:gdLst/>
              <a:ahLst/>
              <a:cxnLst/>
              <a:rect l="l" t="t" r="r" b="b"/>
              <a:pathLst>
                <a:path w="405" h="506" extrusionOk="0">
                  <a:moveTo>
                    <a:pt x="135" y="0"/>
                  </a:moveTo>
                  <a:lnTo>
                    <a:pt x="102" y="34"/>
                  </a:lnTo>
                  <a:lnTo>
                    <a:pt x="68" y="68"/>
                  </a:lnTo>
                  <a:lnTo>
                    <a:pt x="1" y="135"/>
                  </a:lnTo>
                  <a:lnTo>
                    <a:pt x="1" y="202"/>
                  </a:lnTo>
                  <a:lnTo>
                    <a:pt x="1" y="270"/>
                  </a:lnTo>
                  <a:lnTo>
                    <a:pt x="34" y="337"/>
                  </a:lnTo>
                  <a:lnTo>
                    <a:pt x="34" y="371"/>
                  </a:lnTo>
                  <a:lnTo>
                    <a:pt x="68" y="438"/>
                  </a:lnTo>
                  <a:lnTo>
                    <a:pt x="135" y="472"/>
                  </a:lnTo>
                  <a:lnTo>
                    <a:pt x="169" y="505"/>
                  </a:lnTo>
                  <a:lnTo>
                    <a:pt x="236" y="505"/>
                  </a:lnTo>
                  <a:lnTo>
                    <a:pt x="304" y="472"/>
                  </a:lnTo>
                  <a:lnTo>
                    <a:pt x="371" y="438"/>
                  </a:lnTo>
                  <a:lnTo>
                    <a:pt x="405" y="404"/>
                  </a:lnTo>
                  <a:lnTo>
                    <a:pt x="405" y="303"/>
                  </a:lnTo>
                  <a:lnTo>
                    <a:pt x="405" y="270"/>
                  </a:lnTo>
                  <a:lnTo>
                    <a:pt x="405" y="236"/>
                  </a:lnTo>
                  <a:lnTo>
                    <a:pt x="405" y="169"/>
                  </a:lnTo>
                  <a:lnTo>
                    <a:pt x="371" y="68"/>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7" name="Google Shape;37;p2"/>
            <p:cNvSpPr/>
            <p:nvPr/>
          </p:nvSpPr>
          <p:spPr>
            <a:xfrm>
              <a:off x="8682257" y="3929925"/>
              <a:ext cx="102955" cy="118564"/>
            </a:xfrm>
            <a:custGeom>
              <a:avLst/>
              <a:gdLst/>
              <a:ahLst/>
              <a:cxnLst/>
              <a:rect l="l" t="t" r="r" b="b"/>
              <a:pathLst>
                <a:path w="1550" h="1785" extrusionOk="0">
                  <a:moveTo>
                    <a:pt x="439" y="405"/>
                  </a:moveTo>
                  <a:lnTo>
                    <a:pt x="405" y="506"/>
                  </a:lnTo>
                  <a:lnTo>
                    <a:pt x="405" y="573"/>
                  </a:lnTo>
                  <a:lnTo>
                    <a:pt x="405" y="607"/>
                  </a:lnTo>
                  <a:lnTo>
                    <a:pt x="472" y="640"/>
                  </a:lnTo>
                  <a:lnTo>
                    <a:pt x="540" y="607"/>
                  </a:lnTo>
                  <a:lnTo>
                    <a:pt x="674" y="539"/>
                  </a:lnTo>
                  <a:lnTo>
                    <a:pt x="809" y="506"/>
                  </a:lnTo>
                  <a:lnTo>
                    <a:pt x="977" y="539"/>
                  </a:lnTo>
                  <a:lnTo>
                    <a:pt x="1078" y="607"/>
                  </a:lnTo>
                  <a:lnTo>
                    <a:pt x="1213" y="674"/>
                  </a:lnTo>
                  <a:lnTo>
                    <a:pt x="1280" y="809"/>
                  </a:lnTo>
                  <a:lnTo>
                    <a:pt x="1314" y="943"/>
                  </a:lnTo>
                  <a:lnTo>
                    <a:pt x="1314" y="1112"/>
                  </a:lnTo>
                  <a:lnTo>
                    <a:pt x="1280" y="1246"/>
                  </a:lnTo>
                  <a:lnTo>
                    <a:pt x="1213" y="1347"/>
                  </a:lnTo>
                  <a:lnTo>
                    <a:pt x="1078" y="1448"/>
                  </a:lnTo>
                  <a:lnTo>
                    <a:pt x="977" y="1482"/>
                  </a:lnTo>
                  <a:lnTo>
                    <a:pt x="843" y="1516"/>
                  </a:lnTo>
                  <a:lnTo>
                    <a:pt x="708" y="1482"/>
                  </a:lnTo>
                  <a:lnTo>
                    <a:pt x="573" y="1448"/>
                  </a:lnTo>
                  <a:lnTo>
                    <a:pt x="472" y="1381"/>
                  </a:lnTo>
                  <a:lnTo>
                    <a:pt x="371" y="1314"/>
                  </a:lnTo>
                  <a:lnTo>
                    <a:pt x="304" y="1179"/>
                  </a:lnTo>
                  <a:lnTo>
                    <a:pt x="270" y="1078"/>
                  </a:lnTo>
                  <a:lnTo>
                    <a:pt x="237" y="977"/>
                  </a:lnTo>
                  <a:lnTo>
                    <a:pt x="270" y="708"/>
                  </a:lnTo>
                  <a:lnTo>
                    <a:pt x="371" y="506"/>
                  </a:lnTo>
                  <a:lnTo>
                    <a:pt x="439" y="405"/>
                  </a:lnTo>
                  <a:close/>
                  <a:moveTo>
                    <a:pt x="674" y="1"/>
                  </a:moveTo>
                  <a:lnTo>
                    <a:pt x="607" y="34"/>
                  </a:lnTo>
                  <a:lnTo>
                    <a:pt x="439" y="102"/>
                  </a:lnTo>
                  <a:lnTo>
                    <a:pt x="270" y="236"/>
                  </a:lnTo>
                  <a:lnTo>
                    <a:pt x="169" y="371"/>
                  </a:lnTo>
                  <a:lnTo>
                    <a:pt x="68" y="573"/>
                  </a:lnTo>
                  <a:lnTo>
                    <a:pt x="1" y="775"/>
                  </a:lnTo>
                  <a:lnTo>
                    <a:pt x="1" y="977"/>
                  </a:lnTo>
                  <a:lnTo>
                    <a:pt x="68" y="1179"/>
                  </a:lnTo>
                  <a:lnTo>
                    <a:pt x="136" y="1347"/>
                  </a:lnTo>
                  <a:lnTo>
                    <a:pt x="270" y="1516"/>
                  </a:lnTo>
                  <a:lnTo>
                    <a:pt x="439" y="1650"/>
                  </a:lnTo>
                  <a:lnTo>
                    <a:pt x="607" y="1751"/>
                  </a:lnTo>
                  <a:lnTo>
                    <a:pt x="809" y="1785"/>
                  </a:lnTo>
                  <a:lnTo>
                    <a:pt x="1011" y="1751"/>
                  </a:lnTo>
                  <a:lnTo>
                    <a:pt x="1179" y="1684"/>
                  </a:lnTo>
                  <a:lnTo>
                    <a:pt x="1314" y="1549"/>
                  </a:lnTo>
                  <a:lnTo>
                    <a:pt x="1415" y="1415"/>
                  </a:lnTo>
                  <a:lnTo>
                    <a:pt x="1516" y="1246"/>
                  </a:lnTo>
                  <a:lnTo>
                    <a:pt x="1550" y="1078"/>
                  </a:lnTo>
                  <a:lnTo>
                    <a:pt x="1550" y="876"/>
                  </a:lnTo>
                  <a:lnTo>
                    <a:pt x="1482" y="708"/>
                  </a:lnTo>
                  <a:lnTo>
                    <a:pt x="1381" y="573"/>
                  </a:lnTo>
                  <a:lnTo>
                    <a:pt x="1213" y="438"/>
                  </a:lnTo>
                  <a:lnTo>
                    <a:pt x="1045" y="304"/>
                  </a:lnTo>
                  <a:lnTo>
                    <a:pt x="843" y="270"/>
                  </a:lnTo>
                  <a:lnTo>
                    <a:pt x="674" y="270"/>
                  </a:lnTo>
                  <a:lnTo>
                    <a:pt x="607" y="292"/>
                  </a:lnTo>
                  <a:lnTo>
                    <a:pt x="607" y="292"/>
                  </a:lnTo>
                  <a:lnTo>
                    <a:pt x="641" y="270"/>
                  </a:lnTo>
                  <a:lnTo>
                    <a:pt x="742" y="203"/>
                  </a:lnTo>
                  <a:lnTo>
                    <a:pt x="809" y="203"/>
                  </a:lnTo>
                  <a:lnTo>
                    <a:pt x="910" y="236"/>
                  </a:lnTo>
                  <a:lnTo>
                    <a:pt x="1045" y="270"/>
                  </a:lnTo>
                  <a:lnTo>
                    <a:pt x="1045" y="236"/>
                  </a:lnTo>
                  <a:lnTo>
                    <a:pt x="1078" y="203"/>
                  </a:lnTo>
                  <a:lnTo>
                    <a:pt x="1045" y="135"/>
                  </a:lnTo>
                  <a:lnTo>
                    <a:pt x="977" y="68"/>
                  </a:lnTo>
                  <a:lnTo>
                    <a:pt x="876" y="34"/>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8" name="Google Shape;38;p2"/>
            <p:cNvSpPr/>
            <p:nvPr/>
          </p:nvSpPr>
          <p:spPr>
            <a:xfrm>
              <a:off x="8805272" y="2999611"/>
              <a:ext cx="107405" cy="26901"/>
            </a:xfrm>
            <a:custGeom>
              <a:avLst/>
              <a:gdLst/>
              <a:ahLst/>
              <a:cxnLst/>
              <a:rect l="l" t="t" r="r" b="b"/>
              <a:pathLst>
                <a:path w="1617" h="405" extrusionOk="0">
                  <a:moveTo>
                    <a:pt x="169" y="1"/>
                  </a:moveTo>
                  <a:lnTo>
                    <a:pt x="102" y="34"/>
                  </a:lnTo>
                  <a:lnTo>
                    <a:pt x="1" y="68"/>
                  </a:lnTo>
                  <a:lnTo>
                    <a:pt x="1" y="102"/>
                  </a:lnTo>
                  <a:lnTo>
                    <a:pt x="68" y="169"/>
                  </a:lnTo>
                  <a:lnTo>
                    <a:pt x="169" y="203"/>
                  </a:lnTo>
                  <a:lnTo>
                    <a:pt x="337" y="270"/>
                  </a:lnTo>
                  <a:lnTo>
                    <a:pt x="741" y="304"/>
                  </a:lnTo>
                  <a:lnTo>
                    <a:pt x="1145" y="371"/>
                  </a:lnTo>
                  <a:lnTo>
                    <a:pt x="1381" y="405"/>
                  </a:lnTo>
                  <a:lnTo>
                    <a:pt x="1583" y="371"/>
                  </a:lnTo>
                  <a:lnTo>
                    <a:pt x="1617" y="337"/>
                  </a:lnTo>
                  <a:lnTo>
                    <a:pt x="1617" y="304"/>
                  </a:lnTo>
                  <a:lnTo>
                    <a:pt x="1617" y="236"/>
                  </a:lnTo>
                  <a:lnTo>
                    <a:pt x="1583" y="203"/>
                  </a:lnTo>
                  <a:lnTo>
                    <a:pt x="1415" y="135"/>
                  </a:lnTo>
                  <a:lnTo>
                    <a:pt x="1179" y="102"/>
                  </a:lnTo>
                  <a:lnTo>
                    <a:pt x="775" y="68"/>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39" name="Google Shape;39;p2"/>
            <p:cNvSpPr/>
            <p:nvPr/>
          </p:nvSpPr>
          <p:spPr>
            <a:xfrm>
              <a:off x="8443004" y="2878855"/>
              <a:ext cx="688868" cy="1216595"/>
            </a:xfrm>
            <a:custGeom>
              <a:avLst/>
              <a:gdLst/>
              <a:ahLst/>
              <a:cxnLst/>
              <a:rect l="l" t="t" r="r" b="b"/>
              <a:pathLst>
                <a:path w="10371" h="18316" extrusionOk="0">
                  <a:moveTo>
                    <a:pt x="3401" y="169"/>
                  </a:moveTo>
                  <a:lnTo>
                    <a:pt x="3670" y="270"/>
                  </a:lnTo>
                  <a:lnTo>
                    <a:pt x="3973" y="337"/>
                  </a:lnTo>
                  <a:lnTo>
                    <a:pt x="4613" y="405"/>
                  </a:lnTo>
                  <a:lnTo>
                    <a:pt x="6397" y="607"/>
                  </a:lnTo>
                  <a:lnTo>
                    <a:pt x="8418" y="876"/>
                  </a:lnTo>
                  <a:lnTo>
                    <a:pt x="8855" y="943"/>
                  </a:lnTo>
                  <a:lnTo>
                    <a:pt x="9091" y="977"/>
                  </a:lnTo>
                  <a:lnTo>
                    <a:pt x="9327" y="1044"/>
                  </a:lnTo>
                  <a:lnTo>
                    <a:pt x="9562" y="1112"/>
                  </a:lnTo>
                  <a:lnTo>
                    <a:pt x="9764" y="1213"/>
                  </a:lnTo>
                  <a:lnTo>
                    <a:pt x="9933" y="1381"/>
                  </a:lnTo>
                  <a:lnTo>
                    <a:pt x="10034" y="1583"/>
                  </a:lnTo>
                  <a:lnTo>
                    <a:pt x="10067" y="1617"/>
                  </a:lnTo>
                  <a:lnTo>
                    <a:pt x="10135" y="1650"/>
                  </a:lnTo>
                  <a:lnTo>
                    <a:pt x="10168" y="2492"/>
                  </a:lnTo>
                  <a:lnTo>
                    <a:pt x="10168" y="2896"/>
                  </a:lnTo>
                  <a:lnTo>
                    <a:pt x="10168" y="3300"/>
                  </a:lnTo>
                  <a:lnTo>
                    <a:pt x="10101" y="3872"/>
                  </a:lnTo>
                  <a:lnTo>
                    <a:pt x="9966" y="4411"/>
                  </a:lnTo>
                  <a:lnTo>
                    <a:pt x="9731" y="5522"/>
                  </a:lnTo>
                  <a:lnTo>
                    <a:pt x="9562" y="6431"/>
                  </a:lnTo>
                  <a:lnTo>
                    <a:pt x="9428" y="7374"/>
                  </a:lnTo>
                  <a:lnTo>
                    <a:pt x="9226" y="9259"/>
                  </a:lnTo>
                  <a:lnTo>
                    <a:pt x="9024" y="11414"/>
                  </a:lnTo>
                  <a:lnTo>
                    <a:pt x="8754" y="13569"/>
                  </a:lnTo>
                  <a:lnTo>
                    <a:pt x="8620" y="14545"/>
                  </a:lnTo>
                  <a:lnTo>
                    <a:pt x="8451" y="15488"/>
                  </a:lnTo>
                  <a:lnTo>
                    <a:pt x="8283" y="16431"/>
                  </a:lnTo>
                  <a:lnTo>
                    <a:pt x="8148" y="17373"/>
                  </a:lnTo>
                  <a:lnTo>
                    <a:pt x="8014" y="17575"/>
                  </a:lnTo>
                  <a:lnTo>
                    <a:pt x="7845" y="17744"/>
                  </a:lnTo>
                  <a:lnTo>
                    <a:pt x="7677" y="17878"/>
                  </a:lnTo>
                  <a:lnTo>
                    <a:pt x="7475" y="17979"/>
                  </a:lnTo>
                  <a:lnTo>
                    <a:pt x="7273" y="18047"/>
                  </a:lnTo>
                  <a:lnTo>
                    <a:pt x="7037" y="18080"/>
                  </a:lnTo>
                  <a:lnTo>
                    <a:pt x="6498" y="18080"/>
                  </a:lnTo>
                  <a:lnTo>
                    <a:pt x="4377" y="17912"/>
                  </a:lnTo>
                  <a:lnTo>
                    <a:pt x="3367" y="17845"/>
                  </a:lnTo>
                  <a:lnTo>
                    <a:pt x="2862" y="17811"/>
                  </a:lnTo>
                  <a:lnTo>
                    <a:pt x="2391" y="17744"/>
                  </a:lnTo>
                  <a:lnTo>
                    <a:pt x="2021" y="17676"/>
                  </a:lnTo>
                  <a:lnTo>
                    <a:pt x="1650" y="17575"/>
                  </a:lnTo>
                  <a:lnTo>
                    <a:pt x="1718" y="17508"/>
                  </a:lnTo>
                  <a:lnTo>
                    <a:pt x="1684" y="17407"/>
                  </a:lnTo>
                  <a:lnTo>
                    <a:pt x="1650" y="17373"/>
                  </a:lnTo>
                  <a:lnTo>
                    <a:pt x="1549" y="17340"/>
                  </a:lnTo>
                  <a:lnTo>
                    <a:pt x="1381" y="17407"/>
                  </a:lnTo>
                  <a:lnTo>
                    <a:pt x="1213" y="17441"/>
                  </a:lnTo>
                  <a:lnTo>
                    <a:pt x="1078" y="17441"/>
                  </a:lnTo>
                  <a:lnTo>
                    <a:pt x="943" y="17407"/>
                  </a:lnTo>
                  <a:lnTo>
                    <a:pt x="842" y="17373"/>
                  </a:lnTo>
                  <a:lnTo>
                    <a:pt x="708" y="17306"/>
                  </a:lnTo>
                  <a:lnTo>
                    <a:pt x="640" y="17205"/>
                  </a:lnTo>
                  <a:lnTo>
                    <a:pt x="539" y="17104"/>
                  </a:lnTo>
                  <a:lnTo>
                    <a:pt x="438" y="16835"/>
                  </a:lnTo>
                  <a:lnTo>
                    <a:pt x="371" y="16532"/>
                  </a:lnTo>
                  <a:lnTo>
                    <a:pt x="304" y="16195"/>
                  </a:lnTo>
                  <a:lnTo>
                    <a:pt x="304" y="15825"/>
                  </a:lnTo>
                  <a:lnTo>
                    <a:pt x="304" y="15420"/>
                  </a:lnTo>
                  <a:lnTo>
                    <a:pt x="337" y="15016"/>
                  </a:lnTo>
                  <a:lnTo>
                    <a:pt x="438" y="14242"/>
                  </a:lnTo>
                  <a:lnTo>
                    <a:pt x="607" y="13131"/>
                  </a:lnTo>
                  <a:lnTo>
                    <a:pt x="1213" y="8889"/>
                  </a:lnTo>
                  <a:lnTo>
                    <a:pt x="1852" y="4613"/>
                  </a:lnTo>
                  <a:lnTo>
                    <a:pt x="2155" y="2492"/>
                  </a:lnTo>
                  <a:lnTo>
                    <a:pt x="2223" y="1852"/>
                  </a:lnTo>
                  <a:lnTo>
                    <a:pt x="2290" y="1448"/>
                  </a:lnTo>
                  <a:lnTo>
                    <a:pt x="2425" y="1044"/>
                  </a:lnTo>
                  <a:lnTo>
                    <a:pt x="2559" y="708"/>
                  </a:lnTo>
                  <a:lnTo>
                    <a:pt x="2660" y="539"/>
                  </a:lnTo>
                  <a:lnTo>
                    <a:pt x="2761" y="405"/>
                  </a:lnTo>
                  <a:lnTo>
                    <a:pt x="2862" y="304"/>
                  </a:lnTo>
                  <a:lnTo>
                    <a:pt x="2997" y="203"/>
                  </a:lnTo>
                  <a:lnTo>
                    <a:pt x="3165" y="169"/>
                  </a:lnTo>
                  <a:close/>
                  <a:moveTo>
                    <a:pt x="2963" y="1"/>
                  </a:moveTo>
                  <a:lnTo>
                    <a:pt x="2795" y="68"/>
                  </a:lnTo>
                  <a:lnTo>
                    <a:pt x="2627" y="169"/>
                  </a:lnTo>
                  <a:lnTo>
                    <a:pt x="2492" y="337"/>
                  </a:lnTo>
                  <a:lnTo>
                    <a:pt x="2357" y="573"/>
                  </a:lnTo>
                  <a:lnTo>
                    <a:pt x="2256" y="809"/>
                  </a:lnTo>
                  <a:lnTo>
                    <a:pt x="2189" y="1078"/>
                  </a:lnTo>
                  <a:lnTo>
                    <a:pt x="2054" y="1617"/>
                  </a:lnTo>
                  <a:lnTo>
                    <a:pt x="1953" y="2155"/>
                  </a:lnTo>
                  <a:lnTo>
                    <a:pt x="1852" y="2963"/>
                  </a:lnTo>
                  <a:lnTo>
                    <a:pt x="910" y="9360"/>
                  </a:lnTo>
                  <a:lnTo>
                    <a:pt x="472" y="12256"/>
                  </a:lnTo>
                  <a:lnTo>
                    <a:pt x="270" y="13703"/>
                  </a:lnTo>
                  <a:lnTo>
                    <a:pt x="68" y="15185"/>
                  </a:lnTo>
                  <a:lnTo>
                    <a:pt x="34" y="15690"/>
                  </a:lnTo>
                  <a:lnTo>
                    <a:pt x="1" y="15959"/>
                  </a:lnTo>
                  <a:lnTo>
                    <a:pt x="34" y="16229"/>
                  </a:lnTo>
                  <a:lnTo>
                    <a:pt x="68" y="16532"/>
                  </a:lnTo>
                  <a:lnTo>
                    <a:pt x="135" y="16767"/>
                  </a:lnTo>
                  <a:lnTo>
                    <a:pt x="236" y="17037"/>
                  </a:lnTo>
                  <a:lnTo>
                    <a:pt x="371" y="17239"/>
                  </a:lnTo>
                  <a:lnTo>
                    <a:pt x="607" y="17441"/>
                  </a:lnTo>
                  <a:lnTo>
                    <a:pt x="842" y="17575"/>
                  </a:lnTo>
                  <a:lnTo>
                    <a:pt x="1078" y="17676"/>
                  </a:lnTo>
                  <a:lnTo>
                    <a:pt x="1347" y="17676"/>
                  </a:lnTo>
                  <a:lnTo>
                    <a:pt x="2088" y="17878"/>
                  </a:lnTo>
                  <a:lnTo>
                    <a:pt x="2458" y="17979"/>
                  </a:lnTo>
                  <a:lnTo>
                    <a:pt x="2829" y="18047"/>
                  </a:lnTo>
                  <a:lnTo>
                    <a:pt x="4142" y="18148"/>
                  </a:lnTo>
                  <a:lnTo>
                    <a:pt x="5455" y="18249"/>
                  </a:lnTo>
                  <a:lnTo>
                    <a:pt x="6296" y="18316"/>
                  </a:lnTo>
                  <a:lnTo>
                    <a:pt x="7239" y="18316"/>
                  </a:lnTo>
                  <a:lnTo>
                    <a:pt x="7475" y="18249"/>
                  </a:lnTo>
                  <a:lnTo>
                    <a:pt x="7677" y="18181"/>
                  </a:lnTo>
                  <a:lnTo>
                    <a:pt x="7879" y="18114"/>
                  </a:lnTo>
                  <a:lnTo>
                    <a:pt x="8047" y="18013"/>
                  </a:lnTo>
                  <a:lnTo>
                    <a:pt x="8216" y="17845"/>
                  </a:lnTo>
                  <a:lnTo>
                    <a:pt x="8317" y="17676"/>
                  </a:lnTo>
                  <a:lnTo>
                    <a:pt x="8418" y="17474"/>
                  </a:lnTo>
                  <a:lnTo>
                    <a:pt x="8451" y="17205"/>
                  </a:lnTo>
                  <a:lnTo>
                    <a:pt x="8451" y="17138"/>
                  </a:lnTo>
                  <a:lnTo>
                    <a:pt x="8653" y="16195"/>
                  </a:lnTo>
                  <a:lnTo>
                    <a:pt x="8822" y="15252"/>
                  </a:lnTo>
                  <a:lnTo>
                    <a:pt x="8956" y="14309"/>
                  </a:lnTo>
                  <a:lnTo>
                    <a:pt x="9091" y="13333"/>
                  </a:lnTo>
                  <a:lnTo>
                    <a:pt x="9293" y="11414"/>
                  </a:lnTo>
                  <a:lnTo>
                    <a:pt x="9461" y="9495"/>
                  </a:lnTo>
                  <a:lnTo>
                    <a:pt x="9562" y="8451"/>
                  </a:lnTo>
                  <a:lnTo>
                    <a:pt x="9663" y="7407"/>
                  </a:lnTo>
                  <a:lnTo>
                    <a:pt x="9798" y="6364"/>
                  </a:lnTo>
                  <a:lnTo>
                    <a:pt x="10000" y="5320"/>
                  </a:lnTo>
                  <a:lnTo>
                    <a:pt x="10202" y="4411"/>
                  </a:lnTo>
                  <a:lnTo>
                    <a:pt x="10269" y="3940"/>
                  </a:lnTo>
                  <a:lnTo>
                    <a:pt x="10337" y="3468"/>
                  </a:lnTo>
                  <a:lnTo>
                    <a:pt x="10370" y="2997"/>
                  </a:lnTo>
                  <a:lnTo>
                    <a:pt x="10370" y="2526"/>
                  </a:lnTo>
                  <a:lnTo>
                    <a:pt x="10337" y="2054"/>
                  </a:lnTo>
                  <a:lnTo>
                    <a:pt x="10236" y="1583"/>
                  </a:lnTo>
                  <a:lnTo>
                    <a:pt x="10269" y="1549"/>
                  </a:lnTo>
                  <a:lnTo>
                    <a:pt x="10236" y="1516"/>
                  </a:lnTo>
                  <a:lnTo>
                    <a:pt x="10168" y="1347"/>
                  </a:lnTo>
                  <a:lnTo>
                    <a:pt x="10067" y="1213"/>
                  </a:lnTo>
                  <a:lnTo>
                    <a:pt x="9933" y="1112"/>
                  </a:lnTo>
                  <a:lnTo>
                    <a:pt x="9798" y="1011"/>
                  </a:lnTo>
                  <a:lnTo>
                    <a:pt x="9495" y="842"/>
                  </a:lnTo>
                  <a:lnTo>
                    <a:pt x="9125" y="741"/>
                  </a:lnTo>
                  <a:lnTo>
                    <a:pt x="8754" y="674"/>
                  </a:lnTo>
                  <a:lnTo>
                    <a:pt x="8384" y="640"/>
                  </a:lnTo>
                  <a:lnTo>
                    <a:pt x="7710" y="573"/>
                  </a:lnTo>
                  <a:lnTo>
                    <a:pt x="5623" y="304"/>
                  </a:lnTo>
                  <a:lnTo>
                    <a:pt x="4546" y="135"/>
                  </a:lnTo>
                  <a:lnTo>
                    <a:pt x="3973" y="68"/>
                  </a:lnTo>
                  <a:lnTo>
                    <a:pt x="3704" y="68"/>
                  </a:lnTo>
                  <a:lnTo>
                    <a:pt x="3435" y="102"/>
                  </a:lnTo>
                  <a:lnTo>
                    <a:pt x="3435" y="68"/>
                  </a:lnTo>
                  <a:lnTo>
                    <a:pt x="3401" y="68"/>
                  </a:lnTo>
                  <a:lnTo>
                    <a:pt x="316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0" name="Google Shape;40;p2"/>
            <p:cNvSpPr/>
            <p:nvPr/>
          </p:nvSpPr>
          <p:spPr>
            <a:xfrm>
              <a:off x="8498931" y="3035413"/>
              <a:ext cx="583721" cy="914704"/>
            </a:xfrm>
            <a:custGeom>
              <a:avLst/>
              <a:gdLst/>
              <a:ahLst/>
              <a:cxnLst/>
              <a:rect l="l" t="t" r="r" b="b"/>
              <a:pathLst>
                <a:path w="8788" h="13771" extrusionOk="0">
                  <a:moveTo>
                    <a:pt x="1818" y="169"/>
                  </a:moveTo>
                  <a:lnTo>
                    <a:pt x="2189" y="270"/>
                  </a:lnTo>
                  <a:lnTo>
                    <a:pt x="2626" y="337"/>
                  </a:lnTo>
                  <a:lnTo>
                    <a:pt x="3030" y="371"/>
                  </a:lnTo>
                  <a:lnTo>
                    <a:pt x="3468" y="438"/>
                  </a:lnTo>
                  <a:lnTo>
                    <a:pt x="5219" y="707"/>
                  </a:lnTo>
                  <a:lnTo>
                    <a:pt x="6936" y="943"/>
                  </a:lnTo>
                  <a:lnTo>
                    <a:pt x="8619" y="1111"/>
                  </a:lnTo>
                  <a:lnTo>
                    <a:pt x="8485" y="1785"/>
                  </a:lnTo>
                  <a:lnTo>
                    <a:pt x="8384" y="2492"/>
                  </a:lnTo>
                  <a:lnTo>
                    <a:pt x="8215" y="3872"/>
                  </a:lnTo>
                  <a:lnTo>
                    <a:pt x="7811" y="7003"/>
                  </a:lnTo>
                  <a:lnTo>
                    <a:pt x="7609" y="8619"/>
                  </a:lnTo>
                  <a:lnTo>
                    <a:pt x="7374" y="10202"/>
                  </a:lnTo>
                  <a:lnTo>
                    <a:pt x="6868" y="13400"/>
                  </a:lnTo>
                  <a:lnTo>
                    <a:pt x="5993" y="13333"/>
                  </a:lnTo>
                  <a:lnTo>
                    <a:pt x="5151" y="13232"/>
                  </a:lnTo>
                  <a:lnTo>
                    <a:pt x="4276" y="13097"/>
                  </a:lnTo>
                  <a:lnTo>
                    <a:pt x="3434" y="12962"/>
                  </a:lnTo>
                  <a:lnTo>
                    <a:pt x="2660" y="12828"/>
                  </a:lnTo>
                  <a:lnTo>
                    <a:pt x="1852" y="12693"/>
                  </a:lnTo>
                  <a:lnTo>
                    <a:pt x="1044" y="12626"/>
                  </a:lnTo>
                  <a:lnTo>
                    <a:pt x="640" y="12626"/>
                  </a:lnTo>
                  <a:lnTo>
                    <a:pt x="236" y="12659"/>
                  </a:lnTo>
                  <a:lnTo>
                    <a:pt x="1044" y="6431"/>
                  </a:lnTo>
                  <a:lnTo>
                    <a:pt x="1448" y="3266"/>
                  </a:lnTo>
                  <a:lnTo>
                    <a:pt x="1684" y="1717"/>
                  </a:lnTo>
                  <a:lnTo>
                    <a:pt x="1751" y="943"/>
                  </a:lnTo>
                  <a:lnTo>
                    <a:pt x="1818" y="169"/>
                  </a:lnTo>
                  <a:close/>
                  <a:moveTo>
                    <a:pt x="2155" y="0"/>
                  </a:moveTo>
                  <a:lnTo>
                    <a:pt x="1987" y="34"/>
                  </a:lnTo>
                  <a:lnTo>
                    <a:pt x="1818" y="68"/>
                  </a:lnTo>
                  <a:lnTo>
                    <a:pt x="1785" y="68"/>
                  </a:lnTo>
                  <a:lnTo>
                    <a:pt x="1751" y="34"/>
                  </a:lnTo>
                  <a:lnTo>
                    <a:pt x="1717" y="68"/>
                  </a:lnTo>
                  <a:lnTo>
                    <a:pt x="1684" y="101"/>
                  </a:lnTo>
                  <a:lnTo>
                    <a:pt x="1549" y="808"/>
                  </a:lnTo>
                  <a:lnTo>
                    <a:pt x="1414" y="1549"/>
                  </a:lnTo>
                  <a:lnTo>
                    <a:pt x="1246" y="2997"/>
                  </a:lnTo>
                  <a:lnTo>
                    <a:pt x="842" y="6162"/>
                  </a:lnTo>
                  <a:lnTo>
                    <a:pt x="0" y="12760"/>
                  </a:lnTo>
                  <a:lnTo>
                    <a:pt x="0" y="12828"/>
                  </a:lnTo>
                  <a:lnTo>
                    <a:pt x="68" y="12861"/>
                  </a:lnTo>
                  <a:lnTo>
                    <a:pt x="169" y="12861"/>
                  </a:lnTo>
                  <a:lnTo>
                    <a:pt x="202" y="12794"/>
                  </a:lnTo>
                  <a:lnTo>
                    <a:pt x="640" y="12895"/>
                  </a:lnTo>
                  <a:lnTo>
                    <a:pt x="1044" y="12929"/>
                  </a:lnTo>
                  <a:lnTo>
                    <a:pt x="1919" y="13030"/>
                  </a:lnTo>
                  <a:lnTo>
                    <a:pt x="2761" y="13131"/>
                  </a:lnTo>
                  <a:lnTo>
                    <a:pt x="3603" y="13232"/>
                  </a:lnTo>
                  <a:lnTo>
                    <a:pt x="4411" y="13400"/>
                  </a:lnTo>
                  <a:lnTo>
                    <a:pt x="5219" y="13535"/>
                  </a:lnTo>
                  <a:lnTo>
                    <a:pt x="6027" y="13636"/>
                  </a:lnTo>
                  <a:lnTo>
                    <a:pt x="6835" y="13636"/>
                  </a:lnTo>
                  <a:lnTo>
                    <a:pt x="6868" y="13737"/>
                  </a:lnTo>
                  <a:lnTo>
                    <a:pt x="6936" y="13771"/>
                  </a:lnTo>
                  <a:lnTo>
                    <a:pt x="7003" y="13771"/>
                  </a:lnTo>
                  <a:lnTo>
                    <a:pt x="7037" y="13737"/>
                  </a:lnTo>
                  <a:lnTo>
                    <a:pt x="7071" y="13703"/>
                  </a:lnTo>
                  <a:lnTo>
                    <a:pt x="7071" y="13602"/>
                  </a:lnTo>
                  <a:lnTo>
                    <a:pt x="7138" y="13569"/>
                  </a:lnTo>
                  <a:lnTo>
                    <a:pt x="7172" y="13535"/>
                  </a:lnTo>
                  <a:lnTo>
                    <a:pt x="7172" y="13468"/>
                  </a:lnTo>
                  <a:lnTo>
                    <a:pt x="7104" y="13400"/>
                  </a:lnTo>
                  <a:lnTo>
                    <a:pt x="7407" y="11952"/>
                  </a:lnTo>
                  <a:lnTo>
                    <a:pt x="7609" y="10471"/>
                  </a:lnTo>
                  <a:lnTo>
                    <a:pt x="8013" y="7542"/>
                  </a:lnTo>
                  <a:lnTo>
                    <a:pt x="8384" y="4411"/>
                  </a:lnTo>
                  <a:lnTo>
                    <a:pt x="8619" y="2761"/>
                  </a:lnTo>
                  <a:lnTo>
                    <a:pt x="8687" y="1953"/>
                  </a:lnTo>
                  <a:lnTo>
                    <a:pt x="8720" y="1515"/>
                  </a:lnTo>
                  <a:lnTo>
                    <a:pt x="8720" y="1111"/>
                  </a:lnTo>
                  <a:lnTo>
                    <a:pt x="8788" y="1078"/>
                  </a:lnTo>
                  <a:lnTo>
                    <a:pt x="8788" y="977"/>
                  </a:lnTo>
                  <a:lnTo>
                    <a:pt x="8754" y="909"/>
                  </a:lnTo>
                  <a:lnTo>
                    <a:pt x="8687" y="876"/>
                  </a:lnTo>
                  <a:lnTo>
                    <a:pt x="6835" y="674"/>
                  </a:lnTo>
                  <a:lnTo>
                    <a:pt x="5017" y="438"/>
                  </a:lnTo>
                  <a:lnTo>
                    <a:pt x="4141" y="303"/>
                  </a:lnTo>
                  <a:lnTo>
                    <a:pt x="3266" y="135"/>
                  </a:lnTo>
                  <a:lnTo>
                    <a:pt x="2896" y="68"/>
                  </a:lnTo>
                  <a:lnTo>
                    <a:pt x="2525" y="34"/>
                  </a:lnTo>
                  <a:lnTo>
                    <a:pt x="215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1" name="Google Shape;41;p2"/>
            <p:cNvSpPr/>
            <p:nvPr/>
          </p:nvSpPr>
          <p:spPr>
            <a:xfrm>
              <a:off x="8845524" y="2961618"/>
              <a:ext cx="20192" cy="20192"/>
            </a:xfrm>
            <a:custGeom>
              <a:avLst/>
              <a:gdLst/>
              <a:ahLst/>
              <a:cxnLst/>
              <a:rect l="l" t="t" r="r" b="b"/>
              <a:pathLst>
                <a:path w="304" h="304" extrusionOk="0">
                  <a:moveTo>
                    <a:pt x="68" y="0"/>
                  </a:moveTo>
                  <a:lnTo>
                    <a:pt x="1" y="101"/>
                  </a:lnTo>
                  <a:lnTo>
                    <a:pt x="1" y="202"/>
                  </a:lnTo>
                  <a:lnTo>
                    <a:pt x="34" y="236"/>
                  </a:lnTo>
                  <a:lnTo>
                    <a:pt x="68" y="270"/>
                  </a:lnTo>
                  <a:lnTo>
                    <a:pt x="169" y="303"/>
                  </a:lnTo>
                  <a:lnTo>
                    <a:pt x="236" y="270"/>
                  </a:lnTo>
                  <a:lnTo>
                    <a:pt x="304" y="236"/>
                  </a:lnTo>
                  <a:lnTo>
                    <a:pt x="304" y="135"/>
                  </a:lnTo>
                  <a:lnTo>
                    <a:pt x="304"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42" name="Google Shape;42;p2"/>
          <p:cNvGrpSpPr/>
          <p:nvPr/>
        </p:nvGrpSpPr>
        <p:grpSpPr>
          <a:xfrm>
            <a:off x="9490623" y="4787281"/>
            <a:ext cx="2701363" cy="2062823"/>
            <a:chOff x="6445945" y="4797602"/>
            <a:chExt cx="2706053" cy="2066404"/>
          </a:xfrm>
        </p:grpSpPr>
        <p:sp>
          <p:nvSpPr>
            <p:cNvPr id="43" name="Google Shape;43;p2"/>
            <p:cNvSpPr/>
            <p:nvPr/>
          </p:nvSpPr>
          <p:spPr>
            <a:xfrm>
              <a:off x="6700941" y="5054790"/>
              <a:ext cx="111855" cy="1511843"/>
            </a:xfrm>
            <a:custGeom>
              <a:avLst/>
              <a:gdLst/>
              <a:ahLst/>
              <a:cxnLst/>
              <a:rect l="l" t="t" r="r" b="b"/>
              <a:pathLst>
                <a:path w="1684" h="22761" extrusionOk="0">
                  <a:moveTo>
                    <a:pt x="1549" y="1"/>
                  </a:moveTo>
                  <a:lnTo>
                    <a:pt x="1515" y="68"/>
                  </a:lnTo>
                  <a:lnTo>
                    <a:pt x="1381" y="1448"/>
                  </a:lnTo>
                  <a:lnTo>
                    <a:pt x="1246" y="2862"/>
                  </a:lnTo>
                  <a:lnTo>
                    <a:pt x="1077" y="5623"/>
                  </a:lnTo>
                  <a:lnTo>
                    <a:pt x="741" y="11178"/>
                  </a:lnTo>
                  <a:lnTo>
                    <a:pt x="0" y="22625"/>
                  </a:lnTo>
                  <a:lnTo>
                    <a:pt x="34" y="22659"/>
                  </a:lnTo>
                  <a:lnTo>
                    <a:pt x="34" y="22726"/>
                  </a:lnTo>
                  <a:lnTo>
                    <a:pt x="101" y="22760"/>
                  </a:lnTo>
                  <a:lnTo>
                    <a:pt x="135" y="22760"/>
                  </a:lnTo>
                  <a:lnTo>
                    <a:pt x="269" y="22726"/>
                  </a:lnTo>
                  <a:lnTo>
                    <a:pt x="303" y="22659"/>
                  </a:lnTo>
                  <a:lnTo>
                    <a:pt x="303" y="22625"/>
                  </a:lnTo>
                  <a:lnTo>
                    <a:pt x="1010" y="11448"/>
                  </a:lnTo>
                  <a:lnTo>
                    <a:pt x="1414" y="5758"/>
                  </a:lnTo>
                  <a:lnTo>
                    <a:pt x="1583" y="2930"/>
                  </a:lnTo>
                  <a:lnTo>
                    <a:pt x="1650" y="1482"/>
                  </a:lnTo>
                  <a:lnTo>
                    <a:pt x="1684" y="68"/>
                  </a:lnTo>
                  <a:lnTo>
                    <a:pt x="165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4" name="Google Shape;44;p2"/>
            <p:cNvSpPr/>
            <p:nvPr/>
          </p:nvSpPr>
          <p:spPr>
            <a:xfrm>
              <a:off x="6457170" y="4802119"/>
              <a:ext cx="333242" cy="1894170"/>
            </a:xfrm>
            <a:custGeom>
              <a:avLst/>
              <a:gdLst/>
              <a:ahLst/>
              <a:cxnLst/>
              <a:rect l="l" t="t" r="r" b="b"/>
              <a:pathLst>
                <a:path w="5017" h="28517" extrusionOk="0">
                  <a:moveTo>
                    <a:pt x="3838" y="0"/>
                  </a:moveTo>
                  <a:lnTo>
                    <a:pt x="3535" y="34"/>
                  </a:lnTo>
                  <a:lnTo>
                    <a:pt x="3266" y="101"/>
                  </a:lnTo>
                  <a:lnTo>
                    <a:pt x="2963" y="236"/>
                  </a:lnTo>
                  <a:lnTo>
                    <a:pt x="2694" y="404"/>
                  </a:lnTo>
                  <a:lnTo>
                    <a:pt x="2458" y="606"/>
                  </a:lnTo>
                  <a:lnTo>
                    <a:pt x="2290" y="875"/>
                  </a:lnTo>
                  <a:lnTo>
                    <a:pt x="2155" y="1145"/>
                  </a:lnTo>
                  <a:lnTo>
                    <a:pt x="2020" y="1414"/>
                  </a:lnTo>
                  <a:lnTo>
                    <a:pt x="1919" y="1717"/>
                  </a:lnTo>
                  <a:lnTo>
                    <a:pt x="1852" y="2020"/>
                  </a:lnTo>
                  <a:lnTo>
                    <a:pt x="1751" y="2626"/>
                  </a:lnTo>
                  <a:lnTo>
                    <a:pt x="1515" y="4714"/>
                  </a:lnTo>
                  <a:lnTo>
                    <a:pt x="1313" y="6801"/>
                  </a:lnTo>
                  <a:lnTo>
                    <a:pt x="977" y="11010"/>
                  </a:lnTo>
                  <a:lnTo>
                    <a:pt x="640" y="15353"/>
                  </a:lnTo>
                  <a:lnTo>
                    <a:pt x="337" y="19696"/>
                  </a:lnTo>
                  <a:lnTo>
                    <a:pt x="135" y="24039"/>
                  </a:lnTo>
                  <a:lnTo>
                    <a:pt x="0" y="28382"/>
                  </a:lnTo>
                  <a:lnTo>
                    <a:pt x="0" y="28450"/>
                  </a:lnTo>
                  <a:lnTo>
                    <a:pt x="34" y="28483"/>
                  </a:lnTo>
                  <a:lnTo>
                    <a:pt x="135" y="28517"/>
                  </a:lnTo>
                  <a:lnTo>
                    <a:pt x="236" y="28483"/>
                  </a:lnTo>
                  <a:lnTo>
                    <a:pt x="270" y="28450"/>
                  </a:lnTo>
                  <a:lnTo>
                    <a:pt x="270" y="28382"/>
                  </a:lnTo>
                  <a:lnTo>
                    <a:pt x="404" y="24645"/>
                  </a:lnTo>
                  <a:lnTo>
                    <a:pt x="606" y="20908"/>
                  </a:lnTo>
                  <a:lnTo>
                    <a:pt x="808" y="17171"/>
                  </a:lnTo>
                  <a:lnTo>
                    <a:pt x="1044" y="13400"/>
                  </a:lnTo>
                  <a:lnTo>
                    <a:pt x="1347" y="9663"/>
                  </a:lnTo>
                  <a:lnTo>
                    <a:pt x="1684" y="5926"/>
                  </a:lnTo>
                  <a:lnTo>
                    <a:pt x="1852" y="4108"/>
                  </a:lnTo>
                  <a:lnTo>
                    <a:pt x="1953" y="3165"/>
                  </a:lnTo>
                  <a:lnTo>
                    <a:pt x="2088" y="2256"/>
                  </a:lnTo>
                  <a:lnTo>
                    <a:pt x="2155" y="1852"/>
                  </a:lnTo>
                  <a:lnTo>
                    <a:pt x="2290" y="1448"/>
                  </a:lnTo>
                  <a:lnTo>
                    <a:pt x="2492" y="1077"/>
                  </a:lnTo>
                  <a:lnTo>
                    <a:pt x="2727" y="741"/>
                  </a:lnTo>
                  <a:lnTo>
                    <a:pt x="2963" y="539"/>
                  </a:lnTo>
                  <a:lnTo>
                    <a:pt x="3199" y="404"/>
                  </a:lnTo>
                  <a:lnTo>
                    <a:pt x="3468" y="303"/>
                  </a:lnTo>
                  <a:lnTo>
                    <a:pt x="3771" y="269"/>
                  </a:lnTo>
                  <a:lnTo>
                    <a:pt x="4074" y="269"/>
                  </a:lnTo>
                  <a:lnTo>
                    <a:pt x="4377" y="337"/>
                  </a:lnTo>
                  <a:lnTo>
                    <a:pt x="4646" y="438"/>
                  </a:lnTo>
                  <a:lnTo>
                    <a:pt x="4916" y="572"/>
                  </a:lnTo>
                  <a:lnTo>
                    <a:pt x="4983" y="606"/>
                  </a:lnTo>
                  <a:lnTo>
                    <a:pt x="5017" y="572"/>
                  </a:lnTo>
                  <a:lnTo>
                    <a:pt x="5017" y="505"/>
                  </a:lnTo>
                  <a:lnTo>
                    <a:pt x="4983" y="438"/>
                  </a:lnTo>
                  <a:lnTo>
                    <a:pt x="4714" y="236"/>
                  </a:lnTo>
                  <a:lnTo>
                    <a:pt x="4444" y="135"/>
                  </a:lnTo>
                  <a:lnTo>
                    <a:pt x="4141" y="34"/>
                  </a:lnTo>
                  <a:lnTo>
                    <a:pt x="383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5" name="Google Shape;45;p2"/>
            <p:cNvSpPr/>
            <p:nvPr/>
          </p:nvSpPr>
          <p:spPr>
            <a:xfrm>
              <a:off x="8109762" y="4967577"/>
              <a:ext cx="60511" cy="60444"/>
            </a:xfrm>
            <a:custGeom>
              <a:avLst/>
              <a:gdLst/>
              <a:ahLst/>
              <a:cxnLst/>
              <a:rect l="l" t="t" r="r" b="b"/>
              <a:pathLst>
                <a:path w="911" h="910" extrusionOk="0">
                  <a:moveTo>
                    <a:pt x="405" y="0"/>
                  </a:moveTo>
                  <a:lnTo>
                    <a:pt x="304" y="34"/>
                  </a:lnTo>
                  <a:lnTo>
                    <a:pt x="203" y="101"/>
                  </a:lnTo>
                  <a:lnTo>
                    <a:pt x="136" y="169"/>
                  </a:lnTo>
                  <a:lnTo>
                    <a:pt x="68" y="236"/>
                  </a:lnTo>
                  <a:lnTo>
                    <a:pt x="1" y="337"/>
                  </a:lnTo>
                  <a:lnTo>
                    <a:pt x="1" y="438"/>
                  </a:lnTo>
                  <a:lnTo>
                    <a:pt x="1" y="573"/>
                  </a:lnTo>
                  <a:lnTo>
                    <a:pt x="68" y="674"/>
                  </a:lnTo>
                  <a:lnTo>
                    <a:pt x="102" y="741"/>
                  </a:lnTo>
                  <a:lnTo>
                    <a:pt x="203" y="842"/>
                  </a:lnTo>
                  <a:lnTo>
                    <a:pt x="304" y="876"/>
                  </a:lnTo>
                  <a:lnTo>
                    <a:pt x="405" y="910"/>
                  </a:lnTo>
                  <a:lnTo>
                    <a:pt x="506" y="910"/>
                  </a:lnTo>
                  <a:lnTo>
                    <a:pt x="641" y="876"/>
                  </a:lnTo>
                  <a:lnTo>
                    <a:pt x="742" y="809"/>
                  </a:lnTo>
                  <a:lnTo>
                    <a:pt x="809" y="708"/>
                  </a:lnTo>
                  <a:lnTo>
                    <a:pt x="876" y="607"/>
                  </a:lnTo>
                  <a:lnTo>
                    <a:pt x="910" y="506"/>
                  </a:lnTo>
                  <a:lnTo>
                    <a:pt x="910" y="371"/>
                  </a:lnTo>
                  <a:lnTo>
                    <a:pt x="876" y="270"/>
                  </a:lnTo>
                  <a:lnTo>
                    <a:pt x="809" y="169"/>
                  </a:lnTo>
                  <a:lnTo>
                    <a:pt x="742" y="68"/>
                  </a:lnTo>
                  <a:lnTo>
                    <a:pt x="641"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6" name="Google Shape;46;p2"/>
            <p:cNvSpPr/>
            <p:nvPr/>
          </p:nvSpPr>
          <p:spPr>
            <a:xfrm>
              <a:off x="6797054" y="5021247"/>
              <a:ext cx="2354943" cy="156624"/>
            </a:xfrm>
            <a:custGeom>
              <a:avLst/>
              <a:gdLst/>
              <a:ahLst/>
              <a:cxnLst/>
              <a:rect l="l" t="t" r="r" b="b"/>
              <a:pathLst>
                <a:path w="35454" h="2358" extrusionOk="0">
                  <a:moveTo>
                    <a:pt x="641" y="1"/>
                  </a:moveTo>
                  <a:lnTo>
                    <a:pt x="68" y="34"/>
                  </a:lnTo>
                  <a:lnTo>
                    <a:pt x="35" y="34"/>
                  </a:lnTo>
                  <a:lnTo>
                    <a:pt x="1" y="68"/>
                  </a:lnTo>
                  <a:lnTo>
                    <a:pt x="1" y="135"/>
                  </a:lnTo>
                  <a:lnTo>
                    <a:pt x="35" y="135"/>
                  </a:lnTo>
                  <a:lnTo>
                    <a:pt x="573" y="236"/>
                  </a:lnTo>
                  <a:lnTo>
                    <a:pt x="1112" y="304"/>
                  </a:lnTo>
                  <a:lnTo>
                    <a:pt x="2189" y="405"/>
                  </a:lnTo>
                  <a:lnTo>
                    <a:pt x="4344" y="506"/>
                  </a:lnTo>
                  <a:lnTo>
                    <a:pt x="8856" y="842"/>
                  </a:lnTo>
                  <a:lnTo>
                    <a:pt x="18114" y="1448"/>
                  </a:lnTo>
                  <a:lnTo>
                    <a:pt x="22457" y="1718"/>
                  </a:lnTo>
                  <a:lnTo>
                    <a:pt x="26801" y="1987"/>
                  </a:lnTo>
                  <a:lnTo>
                    <a:pt x="31110" y="2189"/>
                  </a:lnTo>
                  <a:lnTo>
                    <a:pt x="35453" y="2357"/>
                  </a:lnTo>
                  <a:lnTo>
                    <a:pt x="35453" y="2021"/>
                  </a:lnTo>
                  <a:lnTo>
                    <a:pt x="31177" y="1819"/>
                  </a:lnTo>
                  <a:lnTo>
                    <a:pt x="26935" y="1617"/>
                  </a:lnTo>
                  <a:lnTo>
                    <a:pt x="22659" y="1415"/>
                  </a:lnTo>
                  <a:lnTo>
                    <a:pt x="18384" y="1179"/>
                  </a:lnTo>
                  <a:lnTo>
                    <a:pt x="9394" y="607"/>
                  </a:lnTo>
                  <a:lnTo>
                    <a:pt x="4849" y="270"/>
                  </a:lnTo>
                  <a:lnTo>
                    <a:pt x="3671" y="169"/>
                  </a:lnTo>
                  <a:lnTo>
                    <a:pt x="2459" y="68"/>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7" name="Google Shape;47;p2"/>
            <p:cNvSpPr/>
            <p:nvPr/>
          </p:nvSpPr>
          <p:spPr>
            <a:xfrm>
              <a:off x="6785895" y="4797602"/>
              <a:ext cx="2366102" cy="170042"/>
            </a:xfrm>
            <a:custGeom>
              <a:avLst/>
              <a:gdLst/>
              <a:ahLst/>
              <a:cxnLst/>
              <a:rect l="l" t="t" r="r" b="b"/>
              <a:pathLst>
                <a:path w="35622" h="2560" extrusionOk="0">
                  <a:moveTo>
                    <a:pt x="7677" y="506"/>
                  </a:moveTo>
                  <a:lnTo>
                    <a:pt x="8081" y="539"/>
                  </a:lnTo>
                  <a:lnTo>
                    <a:pt x="8485" y="607"/>
                  </a:lnTo>
                  <a:lnTo>
                    <a:pt x="9428" y="674"/>
                  </a:lnTo>
                  <a:lnTo>
                    <a:pt x="10101" y="775"/>
                  </a:lnTo>
                  <a:lnTo>
                    <a:pt x="10404" y="809"/>
                  </a:lnTo>
                  <a:lnTo>
                    <a:pt x="10606" y="876"/>
                  </a:lnTo>
                  <a:lnTo>
                    <a:pt x="9259" y="809"/>
                  </a:lnTo>
                  <a:lnTo>
                    <a:pt x="6869" y="674"/>
                  </a:lnTo>
                  <a:lnTo>
                    <a:pt x="7071" y="573"/>
                  </a:lnTo>
                  <a:lnTo>
                    <a:pt x="7273" y="539"/>
                  </a:lnTo>
                  <a:lnTo>
                    <a:pt x="7475" y="506"/>
                  </a:lnTo>
                  <a:close/>
                  <a:moveTo>
                    <a:pt x="2021" y="1"/>
                  </a:moveTo>
                  <a:lnTo>
                    <a:pt x="1953" y="34"/>
                  </a:lnTo>
                  <a:lnTo>
                    <a:pt x="1920" y="68"/>
                  </a:lnTo>
                  <a:lnTo>
                    <a:pt x="1920" y="102"/>
                  </a:lnTo>
                  <a:lnTo>
                    <a:pt x="1920" y="236"/>
                  </a:lnTo>
                  <a:lnTo>
                    <a:pt x="1920" y="371"/>
                  </a:lnTo>
                  <a:lnTo>
                    <a:pt x="2021" y="337"/>
                  </a:lnTo>
                  <a:lnTo>
                    <a:pt x="2054" y="304"/>
                  </a:lnTo>
                  <a:lnTo>
                    <a:pt x="2054" y="236"/>
                  </a:lnTo>
                  <a:lnTo>
                    <a:pt x="2593" y="304"/>
                  </a:lnTo>
                  <a:lnTo>
                    <a:pt x="3165" y="438"/>
                  </a:lnTo>
                  <a:lnTo>
                    <a:pt x="3502" y="472"/>
                  </a:lnTo>
                  <a:lnTo>
                    <a:pt x="2391" y="405"/>
                  </a:lnTo>
                  <a:lnTo>
                    <a:pt x="1381" y="371"/>
                  </a:lnTo>
                  <a:lnTo>
                    <a:pt x="1078" y="337"/>
                  </a:lnTo>
                  <a:lnTo>
                    <a:pt x="607" y="304"/>
                  </a:lnTo>
                  <a:lnTo>
                    <a:pt x="405" y="270"/>
                  </a:lnTo>
                  <a:lnTo>
                    <a:pt x="203" y="236"/>
                  </a:lnTo>
                  <a:lnTo>
                    <a:pt x="102" y="169"/>
                  </a:lnTo>
                  <a:lnTo>
                    <a:pt x="102" y="102"/>
                  </a:lnTo>
                  <a:lnTo>
                    <a:pt x="135" y="68"/>
                  </a:lnTo>
                  <a:lnTo>
                    <a:pt x="102" y="34"/>
                  </a:lnTo>
                  <a:lnTo>
                    <a:pt x="34" y="135"/>
                  </a:lnTo>
                  <a:lnTo>
                    <a:pt x="0" y="203"/>
                  </a:lnTo>
                  <a:lnTo>
                    <a:pt x="0" y="236"/>
                  </a:lnTo>
                  <a:lnTo>
                    <a:pt x="68" y="304"/>
                  </a:lnTo>
                  <a:lnTo>
                    <a:pt x="270" y="405"/>
                  </a:lnTo>
                  <a:lnTo>
                    <a:pt x="539" y="472"/>
                  </a:lnTo>
                  <a:lnTo>
                    <a:pt x="1112" y="539"/>
                  </a:lnTo>
                  <a:lnTo>
                    <a:pt x="1381" y="573"/>
                  </a:lnTo>
                  <a:lnTo>
                    <a:pt x="6330" y="876"/>
                  </a:lnTo>
                  <a:lnTo>
                    <a:pt x="16464" y="1482"/>
                  </a:lnTo>
                  <a:lnTo>
                    <a:pt x="26026" y="2021"/>
                  </a:lnTo>
                  <a:lnTo>
                    <a:pt x="35621" y="2559"/>
                  </a:lnTo>
                  <a:lnTo>
                    <a:pt x="35621" y="2290"/>
                  </a:lnTo>
                  <a:lnTo>
                    <a:pt x="18316" y="1314"/>
                  </a:lnTo>
                  <a:lnTo>
                    <a:pt x="10976" y="910"/>
                  </a:lnTo>
                  <a:lnTo>
                    <a:pt x="10943" y="809"/>
                  </a:lnTo>
                  <a:lnTo>
                    <a:pt x="10909" y="741"/>
                  </a:lnTo>
                  <a:lnTo>
                    <a:pt x="10741" y="640"/>
                  </a:lnTo>
                  <a:lnTo>
                    <a:pt x="10539" y="573"/>
                  </a:lnTo>
                  <a:lnTo>
                    <a:pt x="10337" y="539"/>
                  </a:lnTo>
                  <a:lnTo>
                    <a:pt x="9865" y="506"/>
                  </a:lnTo>
                  <a:lnTo>
                    <a:pt x="9529" y="506"/>
                  </a:lnTo>
                  <a:lnTo>
                    <a:pt x="7710" y="304"/>
                  </a:lnTo>
                  <a:lnTo>
                    <a:pt x="7374" y="270"/>
                  </a:lnTo>
                  <a:lnTo>
                    <a:pt x="7172" y="270"/>
                  </a:lnTo>
                  <a:lnTo>
                    <a:pt x="7104" y="337"/>
                  </a:lnTo>
                  <a:lnTo>
                    <a:pt x="7003" y="405"/>
                  </a:lnTo>
                  <a:lnTo>
                    <a:pt x="6835" y="640"/>
                  </a:lnTo>
                  <a:lnTo>
                    <a:pt x="6835" y="674"/>
                  </a:lnTo>
                  <a:lnTo>
                    <a:pt x="5522" y="573"/>
                  </a:lnTo>
                  <a:lnTo>
                    <a:pt x="5488" y="506"/>
                  </a:lnTo>
                  <a:lnTo>
                    <a:pt x="5455" y="438"/>
                  </a:lnTo>
                  <a:lnTo>
                    <a:pt x="5421" y="438"/>
                  </a:lnTo>
                  <a:lnTo>
                    <a:pt x="4546" y="371"/>
                  </a:lnTo>
                  <a:lnTo>
                    <a:pt x="3704" y="270"/>
                  </a:lnTo>
                  <a:lnTo>
                    <a:pt x="2862" y="1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8" name="Google Shape;48;p2"/>
            <p:cNvSpPr/>
            <p:nvPr/>
          </p:nvSpPr>
          <p:spPr>
            <a:xfrm>
              <a:off x="8024808" y="4983253"/>
              <a:ext cx="31351" cy="31351"/>
            </a:xfrm>
            <a:custGeom>
              <a:avLst/>
              <a:gdLst/>
              <a:ahLst/>
              <a:cxnLst/>
              <a:rect l="l" t="t" r="r" b="b"/>
              <a:pathLst>
                <a:path w="472" h="472" extrusionOk="0">
                  <a:moveTo>
                    <a:pt x="102" y="0"/>
                  </a:moveTo>
                  <a:lnTo>
                    <a:pt x="68" y="68"/>
                  </a:lnTo>
                  <a:lnTo>
                    <a:pt x="1" y="101"/>
                  </a:lnTo>
                  <a:lnTo>
                    <a:pt x="1" y="169"/>
                  </a:lnTo>
                  <a:lnTo>
                    <a:pt x="1" y="303"/>
                  </a:lnTo>
                  <a:lnTo>
                    <a:pt x="34" y="371"/>
                  </a:lnTo>
                  <a:lnTo>
                    <a:pt x="68" y="371"/>
                  </a:lnTo>
                  <a:lnTo>
                    <a:pt x="102" y="438"/>
                  </a:lnTo>
                  <a:lnTo>
                    <a:pt x="203" y="438"/>
                  </a:lnTo>
                  <a:lnTo>
                    <a:pt x="270" y="472"/>
                  </a:lnTo>
                  <a:lnTo>
                    <a:pt x="337" y="438"/>
                  </a:lnTo>
                  <a:lnTo>
                    <a:pt x="405" y="404"/>
                  </a:lnTo>
                  <a:lnTo>
                    <a:pt x="438" y="337"/>
                  </a:lnTo>
                  <a:lnTo>
                    <a:pt x="472" y="270"/>
                  </a:lnTo>
                  <a:lnTo>
                    <a:pt x="472" y="169"/>
                  </a:lnTo>
                  <a:lnTo>
                    <a:pt x="438" y="101"/>
                  </a:lnTo>
                  <a:lnTo>
                    <a:pt x="371" y="34"/>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49" name="Google Shape;49;p2"/>
            <p:cNvSpPr/>
            <p:nvPr/>
          </p:nvSpPr>
          <p:spPr>
            <a:xfrm>
              <a:off x="8239485" y="6776727"/>
              <a:ext cx="93988" cy="67153"/>
            </a:xfrm>
            <a:custGeom>
              <a:avLst/>
              <a:gdLst/>
              <a:ahLst/>
              <a:cxnLst/>
              <a:rect l="l" t="t" r="r" b="b"/>
              <a:pathLst>
                <a:path w="1415" h="1011" extrusionOk="0">
                  <a:moveTo>
                    <a:pt x="438" y="1"/>
                  </a:moveTo>
                  <a:lnTo>
                    <a:pt x="203" y="102"/>
                  </a:lnTo>
                  <a:lnTo>
                    <a:pt x="34" y="237"/>
                  </a:lnTo>
                  <a:lnTo>
                    <a:pt x="1" y="270"/>
                  </a:lnTo>
                  <a:lnTo>
                    <a:pt x="1" y="304"/>
                  </a:lnTo>
                  <a:lnTo>
                    <a:pt x="34" y="338"/>
                  </a:lnTo>
                  <a:lnTo>
                    <a:pt x="68" y="338"/>
                  </a:lnTo>
                  <a:lnTo>
                    <a:pt x="102" y="405"/>
                  </a:lnTo>
                  <a:lnTo>
                    <a:pt x="236" y="506"/>
                  </a:lnTo>
                  <a:lnTo>
                    <a:pt x="371" y="607"/>
                  </a:lnTo>
                  <a:lnTo>
                    <a:pt x="405" y="641"/>
                  </a:lnTo>
                  <a:lnTo>
                    <a:pt x="472" y="607"/>
                  </a:lnTo>
                  <a:lnTo>
                    <a:pt x="472" y="573"/>
                  </a:lnTo>
                  <a:lnTo>
                    <a:pt x="472" y="506"/>
                  </a:lnTo>
                  <a:lnTo>
                    <a:pt x="371" y="371"/>
                  </a:lnTo>
                  <a:lnTo>
                    <a:pt x="775" y="405"/>
                  </a:lnTo>
                  <a:lnTo>
                    <a:pt x="1179" y="405"/>
                  </a:lnTo>
                  <a:lnTo>
                    <a:pt x="1145" y="674"/>
                  </a:lnTo>
                  <a:lnTo>
                    <a:pt x="1179" y="944"/>
                  </a:lnTo>
                  <a:lnTo>
                    <a:pt x="1213" y="1011"/>
                  </a:lnTo>
                  <a:lnTo>
                    <a:pt x="1246" y="1011"/>
                  </a:lnTo>
                  <a:lnTo>
                    <a:pt x="1314" y="977"/>
                  </a:lnTo>
                  <a:lnTo>
                    <a:pt x="1347" y="944"/>
                  </a:lnTo>
                  <a:lnTo>
                    <a:pt x="1381" y="775"/>
                  </a:lnTo>
                  <a:lnTo>
                    <a:pt x="1415" y="607"/>
                  </a:lnTo>
                  <a:lnTo>
                    <a:pt x="1415" y="270"/>
                  </a:lnTo>
                  <a:lnTo>
                    <a:pt x="1415" y="237"/>
                  </a:lnTo>
                  <a:lnTo>
                    <a:pt x="1381" y="203"/>
                  </a:lnTo>
                  <a:lnTo>
                    <a:pt x="1314" y="169"/>
                  </a:lnTo>
                  <a:lnTo>
                    <a:pt x="539" y="169"/>
                  </a:lnTo>
                  <a:lnTo>
                    <a:pt x="573" y="102"/>
                  </a:lnTo>
                  <a:lnTo>
                    <a:pt x="573" y="35"/>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0" name="Google Shape;50;p2"/>
            <p:cNvSpPr/>
            <p:nvPr/>
          </p:nvSpPr>
          <p:spPr>
            <a:xfrm>
              <a:off x="7863799" y="6727574"/>
              <a:ext cx="290798" cy="96180"/>
            </a:xfrm>
            <a:custGeom>
              <a:avLst/>
              <a:gdLst/>
              <a:ahLst/>
              <a:cxnLst/>
              <a:rect l="l" t="t" r="r" b="b"/>
              <a:pathLst>
                <a:path w="4378" h="1448" extrusionOk="0">
                  <a:moveTo>
                    <a:pt x="371" y="169"/>
                  </a:moveTo>
                  <a:lnTo>
                    <a:pt x="842" y="270"/>
                  </a:lnTo>
                  <a:lnTo>
                    <a:pt x="1314" y="303"/>
                  </a:lnTo>
                  <a:lnTo>
                    <a:pt x="1785" y="337"/>
                  </a:lnTo>
                  <a:lnTo>
                    <a:pt x="2256" y="404"/>
                  </a:lnTo>
                  <a:lnTo>
                    <a:pt x="3233" y="606"/>
                  </a:lnTo>
                  <a:lnTo>
                    <a:pt x="3569" y="640"/>
                  </a:lnTo>
                  <a:lnTo>
                    <a:pt x="3704" y="674"/>
                  </a:lnTo>
                  <a:lnTo>
                    <a:pt x="3839" y="707"/>
                  </a:lnTo>
                  <a:lnTo>
                    <a:pt x="3940" y="775"/>
                  </a:lnTo>
                  <a:lnTo>
                    <a:pt x="4007" y="876"/>
                  </a:lnTo>
                  <a:lnTo>
                    <a:pt x="4007" y="1010"/>
                  </a:lnTo>
                  <a:lnTo>
                    <a:pt x="3973" y="1179"/>
                  </a:lnTo>
                  <a:lnTo>
                    <a:pt x="1987" y="1010"/>
                  </a:lnTo>
                  <a:lnTo>
                    <a:pt x="1112" y="909"/>
                  </a:lnTo>
                  <a:lnTo>
                    <a:pt x="674" y="876"/>
                  </a:lnTo>
                  <a:lnTo>
                    <a:pt x="236" y="909"/>
                  </a:lnTo>
                  <a:lnTo>
                    <a:pt x="371" y="169"/>
                  </a:lnTo>
                  <a:close/>
                  <a:moveTo>
                    <a:pt x="741" y="0"/>
                  </a:moveTo>
                  <a:lnTo>
                    <a:pt x="304" y="34"/>
                  </a:lnTo>
                  <a:lnTo>
                    <a:pt x="203" y="34"/>
                  </a:lnTo>
                  <a:lnTo>
                    <a:pt x="34" y="68"/>
                  </a:lnTo>
                  <a:lnTo>
                    <a:pt x="34" y="101"/>
                  </a:lnTo>
                  <a:lnTo>
                    <a:pt x="169" y="135"/>
                  </a:lnTo>
                  <a:lnTo>
                    <a:pt x="68" y="505"/>
                  </a:lnTo>
                  <a:lnTo>
                    <a:pt x="0" y="909"/>
                  </a:lnTo>
                  <a:lnTo>
                    <a:pt x="34" y="977"/>
                  </a:lnTo>
                  <a:lnTo>
                    <a:pt x="68" y="1044"/>
                  </a:lnTo>
                  <a:lnTo>
                    <a:pt x="169" y="1044"/>
                  </a:lnTo>
                  <a:lnTo>
                    <a:pt x="236" y="1010"/>
                  </a:lnTo>
                  <a:lnTo>
                    <a:pt x="640" y="1111"/>
                  </a:lnTo>
                  <a:lnTo>
                    <a:pt x="1112" y="1179"/>
                  </a:lnTo>
                  <a:lnTo>
                    <a:pt x="1987" y="1246"/>
                  </a:lnTo>
                  <a:lnTo>
                    <a:pt x="4108" y="1448"/>
                  </a:lnTo>
                  <a:lnTo>
                    <a:pt x="4142" y="1414"/>
                  </a:lnTo>
                  <a:lnTo>
                    <a:pt x="4209" y="1381"/>
                  </a:lnTo>
                  <a:lnTo>
                    <a:pt x="4209" y="1347"/>
                  </a:lnTo>
                  <a:lnTo>
                    <a:pt x="4209" y="1280"/>
                  </a:lnTo>
                  <a:lnTo>
                    <a:pt x="4209" y="1246"/>
                  </a:lnTo>
                  <a:lnTo>
                    <a:pt x="4377" y="741"/>
                  </a:lnTo>
                  <a:lnTo>
                    <a:pt x="4377" y="674"/>
                  </a:lnTo>
                  <a:lnTo>
                    <a:pt x="4377" y="640"/>
                  </a:lnTo>
                  <a:lnTo>
                    <a:pt x="4344" y="606"/>
                  </a:lnTo>
                  <a:lnTo>
                    <a:pt x="4276" y="573"/>
                  </a:lnTo>
                  <a:lnTo>
                    <a:pt x="3199" y="337"/>
                  </a:lnTo>
                  <a:lnTo>
                    <a:pt x="2088" y="135"/>
                  </a:lnTo>
                  <a:lnTo>
                    <a:pt x="1213"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1" name="Google Shape;51;p2"/>
            <p:cNvSpPr/>
            <p:nvPr/>
          </p:nvSpPr>
          <p:spPr>
            <a:xfrm>
              <a:off x="6705391" y="6564308"/>
              <a:ext cx="2446606" cy="190168"/>
            </a:xfrm>
            <a:custGeom>
              <a:avLst/>
              <a:gdLst/>
              <a:ahLst/>
              <a:cxnLst/>
              <a:rect l="l" t="t" r="r" b="b"/>
              <a:pathLst>
                <a:path w="36834" h="2863" extrusionOk="0">
                  <a:moveTo>
                    <a:pt x="606" y="0"/>
                  </a:moveTo>
                  <a:lnTo>
                    <a:pt x="34" y="34"/>
                  </a:lnTo>
                  <a:lnTo>
                    <a:pt x="0" y="68"/>
                  </a:lnTo>
                  <a:lnTo>
                    <a:pt x="34" y="101"/>
                  </a:lnTo>
                  <a:lnTo>
                    <a:pt x="573" y="202"/>
                  </a:lnTo>
                  <a:lnTo>
                    <a:pt x="1111" y="270"/>
                  </a:lnTo>
                  <a:lnTo>
                    <a:pt x="2189" y="337"/>
                  </a:lnTo>
                  <a:lnTo>
                    <a:pt x="4377" y="405"/>
                  </a:lnTo>
                  <a:lnTo>
                    <a:pt x="9192" y="674"/>
                  </a:lnTo>
                  <a:lnTo>
                    <a:pt x="13973" y="977"/>
                  </a:lnTo>
                  <a:lnTo>
                    <a:pt x="18787" y="1314"/>
                  </a:lnTo>
                  <a:lnTo>
                    <a:pt x="23299" y="1684"/>
                  </a:lnTo>
                  <a:lnTo>
                    <a:pt x="27810" y="2054"/>
                  </a:lnTo>
                  <a:lnTo>
                    <a:pt x="36833" y="2862"/>
                  </a:lnTo>
                  <a:lnTo>
                    <a:pt x="36833" y="2559"/>
                  </a:lnTo>
                  <a:lnTo>
                    <a:pt x="32389" y="2122"/>
                  </a:lnTo>
                  <a:lnTo>
                    <a:pt x="27945" y="1751"/>
                  </a:lnTo>
                  <a:lnTo>
                    <a:pt x="23501" y="1415"/>
                  </a:lnTo>
                  <a:lnTo>
                    <a:pt x="19057" y="1078"/>
                  </a:lnTo>
                  <a:lnTo>
                    <a:pt x="14242" y="775"/>
                  </a:lnTo>
                  <a:lnTo>
                    <a:pt x="9461" y="472"/>
                  </a:lnTo>
                  <a:lnTo>
                    <a:pt x="4647" y="202"/>
                  </a:lnTo>
                  <a:lnTo>
                    <a:pt x="2357" y="34"/>
                  </a:lnTo>
                  <a:lnTo>
                    <a:pt x="117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2" name="Google Shape;52;p2"/>
            <p:cNvSpPr/>
            <p:nvPr/>
          </p:nvSpPr>
          <p:spPr>
            <a:xfrm>
              <a:off x="7671506" y="6765568"/>
              <a:ext cx="85021" cy="22451"/>
            </a:xfrm>
            <a:custGeom>
              <a:avLst/>
              <a:gdLst/>
              <a:ahLst/>
              <a:cxnLst/>
              <a:rect l="l" t="t" r="r" b="b"/>
              <a:pathLst>
                <a:path w="1280" h="338" extrusionOk="0">
                  <a:moveTo>
                    <a:pt x="67" y="1"/>
                  </a:moveTo>
                  <a:lnTo>
                    <a:pt x="0" y="34"/>
                  </a:lnTo>
                  <a:lnTo>
                    <a:pt x="0" y="68"/>
                  </a:lnTo>
                  <a:lnTo>
                    <a:pt x="0" y="102"/>
                  </a:lnTo>
                  <a:lnTo>
                    <a:pt x="34" y="169"/>
                  </a:lnTo>
                  <a:lnTo>
                    <a:pt x="202" y="236"/>
                  </a:lnTo>
                  <a:lnTo>
                    <a:pt x="370" y="270"/>
                  </a:lnTo>
                  <a:lnTo>
                    <a:pt x="741" y="304"/>
                  </a:lnTo>
                  <a:lnTo>
                    <a:pt x="1044" y="337"/>
                  </a:lnTo>
                  <a:lnTo>
                    <a:pt x="1178" y="304"/>
                  </a:lnTo>
                  <a:lnTo>
                    <a:pt x="1246" y="270"/>
                  </a:lnTo>
                  <a:lnTo>
                    <a:pt x="1279" y="203"/>
                  </a:lnTo>
                  <a:lnTo>
                    <a:pt x="1279" y="169"/>
                  </a:lnTo>
                  <a:lnTo>
                    <a:pt x="1279" y="135"/>
                  </a:lnTo>
                  <a:lnTo>
                    <a:pt x="1178" y="68"/>
                  </a:lnTo>
                  <a:lnTo>
                    <a:pt x="808" y="68"/>
                  </a:lnTo>
                  <a:lnTo>
                    <a:pt x="438"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3" name="Google Shape;53;p2"/>
            <p:cNvSpPr/>
            <p:nvPr/>
          </p:nvSpPr>
          <p:spPr>
            <a:xfrm>
              <a:off x="7678215" y="6696223"/>
              <a:ext cx="87279" cy="20192"/>
            </a:xfrm>
            <a:custGeom>
              <a:avLst/>
              <a:gdLst/>
              <a:ahLst/>
              <a:cxnLst/>
              <a:rect l="l" t="t" r="r" b="b"/>
              <a:pathLst>
                <a:path w="1314" h="304" extrusionOk="0">
                  <a:moveTo>
                    <a:pt x="404" y="1"/>
                  </a:moveTo>
                  <a:lnTo>
                    <a:pt x="236" y="35"/>
                  </a:lnTo>
                  <a:lnTo>
                    <a:pt x="34" y="68"/>
                  </a:lnTo>
                  <a:lnTo>
                    <a:pt x="0" y="102"/>
                  </a:lnTo>
                  <a:lnTo>
                    <a:pt x="34" y="136"/>
                  </a:lnTo>
                  <a:lnTo>
                    <a:pt x="168" y="203"/>
                  </a:lnTo>
                  <a:lnTo>
                    <a:pt x="303" y="270"/>
                  </a:lnTo>
                  <a:lnTo>
                    <a:pt x="673" y="304"/>
                  </a:lnTo>
                  <a:lnTo>
                    <a:pt x="1010" y="304"/>
                  </a:lnTo>
                  <a:lnTo>
                    <a:pt x="1145" y="270"/>
                  </a:lnTo>
                  <a:lnTo>
                    <a:pt x="1212" y="237"/>
                  </a:lnTo>
                  <a:lnTo>
                    <a:pt x="1279" y="203"/>
                  </a:lnTo>
                  <a:lnTo>
                    <a:pt x="1313" y="136"/>
                  </a:lnTo>
                  <a:lnTo>
                    <a:pt x="1279" y="102"/>
                  </a:lnTo>
                  <a:lnTo>
                    <a:pt x="1178" y="35"/>
                  </a:lnTo>
                  <a:lnTo>
                    <a:pt x="1044" y="1"/>
                  </a:lnTo>
                  <a:lnTo>
                    <a:pt x="774" y="35"/>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4" name="Google Shape;54;p2"/>
            <p:cNvSpPr/>
            <p:nvPr/>
          </p:nvSpPr>
          <p:spPr>
            <a:xfrm>
              <a:off x="7687116" y="6729766"/>
              <a:ext cx="91796" cy="29159"/>
            </a:xfrm>
            <a:custGeom>
              <a:avLst/>
              <a:gdLst/>
              <a:ahLst/>
              <a:cxnLst/>
              <a:rect l="l" t="t" r="r" b="b"/>
              <a:pathLst>
                <a:path w="1382" h="439" extrusionOk="0">
                  <a:moveTo>
                    <a:pt x="135" y="1"/>
                  </a:moveTo>
                  <a:lnTo>
                    <a:pt x="1" y="35"/>
                  </a:lnTo>
                  <a:lnTo>
                    <a:pt x="1" y="68"/>
                  </a:lnTo>
                  <a:lnTo>
                    <a:pt x="102" y="169"/>
                  </a:lnTo>
                  <a:lnTo>
                    <a:pt x="203" y="237"/>
                  </a:lnTo>
                  <a:lnTo>
                    <a:pt x="472" y="304"/>
                  </a:lnTo>
                  <a:lnTo>
                    <a:pt x="842" y="371"/>
                  </a:lnTo>
                  <a:lnTo>
                    <a:pt x="1246" y="439"/>
                  </a:lnTo>
                  <a:lnTo>
                    <a:pt x="1347" y="405"/>
                  </a:lnTo>
                  <a:lnTo>
                    <a:pt x="1381" y="338"/>
                  </a:lnTo>
                  <a:lnTo>
                    <a:pt x="1347" y="237"/>
                  </a:lnTo>
                  <a:lnTo>
                    <a:pt x="1280" y="203"/>
                  </a:lnTo>
                  <a:lnTo>
                    <a:pt x="910" y="102"/>
                  </a:lnTo>
                  <a:lnTo>
                    <a:pt x="539"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5" name="Google Shape;55;p2"/>
            <p:cNvSpPr/>
            <p:nvPr/>
          </p:nvSpPr>
          <p:spPr>
            <a:xfrm>
              <a:off x="6445945" y="6685064"/>
              <a:ext cx="1552095" cy="178942"/>
            </a:xfrm>
            <a:custGeom>
              <a:avLst/>
              <a:gdLst/>
              <a:ahLst/>
              <a:cxnLst/>
              <a:rect l="l" t="t" r="r" b="b"/>
              <a:pathLst>
                <a:path w="23367" h="2694" extrusionOk="0">
                  <a:moveTo>
                    <a:pt x="68" y="1"/>
                  </a:moveTo>
                  <a:lnTo>
                    <a:pt x="1" y="34"/>
                  </a:lnTo>
                  <a:lnTo>
                    <a:pt x="1" y="102"/>
                  </a:lnTo>
                  <a:lnTo>
                    <a:pt x="68" y="371"/>
                  </a:lnTo>
                  <a:lnTo>
                    <a:pt x="169" y="573"/>
                  </a:lnTo>
                  <a:lnTo>
                    <a:pt x="338" y="775"/>
                  </a:lnTo>
                  <a:lnTo>
                    <a:pt x="540" y="910"/>
                  </a:lnTo>
                  <a:lnTo>
                    <a:pt x="742" y="1044"/>
                  </a:lnTo>
                  <a:lnTo>
                    <a:pt x="977" y="1145"/>
                  </a:lnTo>
                  <a:lnTo>
                    <a:pt x="1482" y="1280"/>
                  </a:lnTo>
                  <a:lnTo>
                    <a:pt x="1954" y="1381"/>
                  </a:lnTo>
                  <a:lnTo>
                    <a:pt x="2425" y="1448"/>
                  </a:lnTo>
                  <a:lnTo>
                    <a:pt x="3401" y="1549"/>
                  </a:lnTo>
                  <a:lnTo>
                    <a:pt x="5287" y="1684"/>
                  </a:lnTo>
                  <a:lnTo>
                    <a:pt x="9529" y="2054"/>
                  </a:lnTo>
                  <a:lnTo>
                    <a:pt x="13738" y="2391"/>
                  </a:lnTo>
                  <a:lnTo>
                    <a:pt x="18114" y="2694"/>
                  </a:lnTo>
                  <a:lnTo>
                    <a:pt x="23367" y="2694"/>
                  </a:lnTo>
                  <a:lnTo>
                    <a:pt x="19225" y="2458"/>
                  </a:lnTo>
                  <a:lnTo>
                    <a:pt x="15084" y="2189"/>
                  </a:lnTo>
                  <a:lnTo>
                    <a:pt x="11246" y="1920"/>
                  </a:lnTo>
                  <a:lnTo>
                    <a:pt x="7408" y="1583"/>
                  </a:lnTo>
                  <a:lnTo>
                    <a:pt x="3435" y="1213"/>
                  </a:lnTo>
                  <a:lnTo>
                    <a:pt x="2593" y="1145"/>
                  </a:lnTo>
                  <a:lnTo>
                    <a:pt x="2088" y="1112"/>
                  </a:lnTo>
                  <a:lnTo>
                    <a:pt x="1550" y="1044"/>
                  </a:lnTo>
                  <a:lnTo>
                    <a:pt x="1078" y="910"/>
                  </a:lnTo>
                  <a:lnTo>
                    <a:pt x="843" y="809"/>
                  </a:lnTo>
                  <a:lnTo>
                    <a:pt x="674" y="708"/>
                  </a:lnTo>
                  <a:lnTo>
                    <a:pt x="472" y="573"/>
                  </a:lnTo>
                  <a:lnTo>
                    <a:pt x="338" y="438"/>
                  </a:lnTo>
                  <a:lnTo>
                    <a:pt x="237" y="270"/>
                  </a:lnTo>
                  <a:lnTo>
                    <a:pt x="169" y="68"/>
                  </a:lnTo>
                  <a:lnTo>
                    <a:pt x="1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56" name="Google Shape;56;p2"/>
          <p:cNvGrpSpPr/>
          <p:nvPr/>
        </p:nvGrpSpPr>
        <p:grpSpPr>
          <a:xfrm>
            <a:off x="301842" y="1054606"/>
            <a:ext cx="1553847" cy="1087241"/>
            <a:chOff x="305052" y="1261999"/>
            <a:chExt cx="1556545" cy="1089130"/>
          </a:xfrm>
        </p:grpSpPr>
        <p:sp>
          <p:nvSpPr>
            <p:cNvPr id="57" name="Google Shape;57;p2"/>
            <p:cNvSpPr/>
            <p:nvPr/>
          </p:nvSpPr>
          <p:spPr>
            <a:xfrm>
              <a:off x="1342704" y="2046980"/>
              <a:ext cx="118564" cy="107405"/>
            </a:xfrm>
            <a:custGeom>
              <a:avLst/>
              <a:gdLst/>
              <a:ahLst/>
              <a:cxnLst/>
              <a:rect l="l" t="t" r="r" b="b"/>
              <a:pathLst>
                <a:path w="1785" h="1617" extrusionOk="0">
                  <a:moveTo>
                    <a:pt x="1011" y="0"/>
                  </a:moveTo>
                  <a:lnTo>
                    <a:pt x="842" y="67"/>
                  </a:lnTo>
                  <a:lnTo>
                    <a:pt x="573" y="236"/>
                  </a:lnTo>
                  <a:lnTo>
                    <a:pt x="405" y="370"/>
                  </a:lnTo>
                  <a:lnTo>
                    <a:pt x="304" y="471"/>
                  </a:lnTo>
                  <a:lnTo>
                    <a:pt x="169" y="640"/>
                  </a:lnTo>
                  <a:lnTo>
                    <a:pt x="102" y="808"/>
                  </a:lnTo>
                  <a:lnTo>
                    <a:pt x="34" y="976"/>
                  </a:lnTo>
                  <a:lnTo>
                    <a:pt x="0" y="1145"/>
                  </a:lnTo>
                  <a:lnTo>
                    <a:pt x="0" y="1313"/>
                  </a:lnTo>
                  <a:lnTo>
                    <a:pt x="34" y="1515"/>
                  </a:lnTo>
                  <a:lnTo>
                    <a:pt x="68" y="1549"/>
                  </a:lnTo>
                  <a:lnTo>
                    <a:pt x="102" y="1582"/>
                  </a:lnTo>
                  <a:lnTo>
                    <a:pt x="236" y="1616"/>
                  </a:lnTo>
                  <a:lnTo>
                    <a:pt x="337" y="1582"/>
                  </a:lnTo>
                  <a:lnTo>
                    <a:pt x="371" y="1515"/>
                  </a:lnTo>
                  <a:lnTo>
                    <a:pt x="371" y="1448"/>
                  </a:lnTo>
                  <a:lnTo>
                    <a:pt x="405" y="1178"/>
                  </a:lnTo>
                  <a:lnTo>
                    <a:pt x="472" y="909"/>
                  </a:lnTo>
                  <a:lnTo>
                    <a:pt x="607" y="707"/>
                  </a:lnTo>
                  <a:lnTo>
                    <a:pt x="809" y="505"/>
                  </a:lnTo>
                  <a:lnTo>
                    <a:pt x="1044" y="370"/>
                  </a:lnTo>
                  <a:lnTo>
                    <a:pt x="1314" y="370"/>
                  </a:lnTo>
                  <a:lnTo>
                    <a:pt x="1482" y="438"/>
                  </a:lnTo>
                  <a:lnTo>
                    <a:pt x="1684" y="471"/>
                  </a:lnTo>
                  <a:lnTo>
                    <a:pt x="1751" y="438"/>
                  </a:lnTo>
                  <a:lnTo>
                    <a:pt x="1785" y="370"/>
                  </a:lnTo>
                  <a:lnTo>
                    <a:pt x="1785" y="269"/>
                  </a:lnTo>
                  <a:lnTo>
                    <a:pt x="1751" y="202"/>
                  </a:lnTo>
                  <a:lnTo>
                    <a:pt x="1482" y="67"/>
                  </a:lnTo>
                  <a:lnTo>
                    <a:pt x="134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8" name="Google Shape;58;p2"/>
            <p:cNvSpPr/>
            <p:nvPr/>
          </p:nvSpPr>
          <p:spPr>
            <a:xfrm>
              <a:off x="1409791" y="2120775"/>
              <a:ext cx="35868" cy="35802"/>
            </a:xfrm>
            <a:custGeom>
              <a:avLst/>
              <a:gdLst/>
              <a:ahLst/>
              <a:cxnLst/>
              <a:rect l="l" t="t" r="r" b="b"/>
              <a:pathLst>
                <a:path w="540" h="539" extrusionOk="0">
                  <a:moveTo>
                    <a:pt x="304" y="0"/>
                  </a:moveTo>
                  <a:lnTo>
                    <a:pt x="169" y="34"/>
                  </a:lnTo>
                  <a:lnTo>
                    <a:pt x="102" y="67"/>
                  </a:lnTo>
                  <a:lnTo>
                    <a:pt x="68" y="135"/>
                  </a:lnTo>
                  <a:lnTo>
                    <a:pt x="34" y="202"/>
                  </a:lnTo>
                  <a:lnTo>
                    <a:pt x="1" y="337"/>
                  </a:lnTo>
                  <a:lnTo>
                    <a:pt x="34" y="438"/>
                  </a:lnTo>
                  <a:lnTo>
                    <a:pt x="68" y="471"/>
                  </a:lnTo>
                  <a:lnTo>
                    <a:pt x="135" y="539"/>
                  </a:lnTo>
                  <a:lnTo>
                    <a:pt x="236" y="539"/>
                  </a:lnTo>
                  <a:lnTo>
                    <a:pt x="371" y="505"/>
                  </a:lnTo>
                  <a:lnTo>
                    <a:pt x="506" y="404"/>
                  </a:lnTo>
                  <a:lnTo>
                    <a:pt x="539" y="269"/>
                  </a:lnTo>
                  <a:lnTo>
                    <a:pt x="539" y="202"/>
                  </a:lnTo>
                  <a:lnTo>
                    <a:pt x="506" y="135"/>
                  </a:lnTo>
                  <a:lnTo>
                    <a:pt x="472" y="67"/>
                  </a:lnTo>
                  <a:lnTo>
                    <a:pt x="405" y="34"/>
                  </a:lnTo>
                  <a:lnTo>
                    <a:pt x="30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59" name="Google Shape;59;p2"/>
            <p:cNvSpPr/>
            <p:nvPr/>
          </p:nvSpPr>
          <p:spPr>
            <a:xfrm>
              <a:off x="792593" y="1261999"/>
              <a:ext cx="619523" cy="565853"/>
            </a:xfrm>
            <a:custGeom>
              <a:avLst/>
              <a:gdLst/>
              <a:ahLst/>
              <a:cxnLst/>
              <a:rect l="l" t="t" r="r" b="b"/>
              <a:pathLst>
                <a:path w="9327" h="8519" extrusionOk="0">
                  <a:moveTo>
                    <a:pt x="1818" y="68"/>
                  </a:moveTo>
                  <a:lnTo>
                    <a:pt x="2189" y="236"/>
                  </a:lnTo>
                  <a:lnTo>
                    <a:pt x="2593" y="371"/>
                  </a:lnTo>
                  <a:lnTo>
                    <a:pt x="2997" y="506"/>
                  </a:lnTo>
                  <a:lnTo>
                    <a:pt x="3401" y="607"/>
                  </a:lnTo>
                  <a:lnTo>
                    <a:pt x="4242" y="741"/>
                  </a:lnTo>
                  <a:lnTo>
                    <a:pt x="5050" y="876"/>
                  </a:lnTo>
                  <a:lnTo>
                    <a:pt x="6969" y="1213"/>
                  </a:lnTo>
                  <a:lnTo>
                    <a:pt x="7912" y="1415"/>
                  </a:lnTo>
                  <a:lnTo>
                    <a:pt x="8855" y="1650"/>
                  </a:lnTo>
                  <a:lnTo>
                    <a:pt x="8821" y="1819"/>
                  </a:lnTo>
                  <a:lnTo>
                    <a:pt x="8754" y="2088"/>
                  </a:lnTo>
                  <a:lnTo>
                    <a:pt x="4545" y="1246"/>
                  </a:lnTo>
                  <a:lnTo>
                    <a:pt x="2189" y="809"/>
                  </a:lnTo>
                  <a:lnTo>
                    <a:pt x="1953" y="741"/>
                  </a:lnTo>
                  <a:lnTo>
                    <a:pt x="1751" y="674"/>
                  </a:lnTo>
                  <a:lnTo>
                    <a:pt x="1785" y="539"/>
                  </a:lnTo>
                  <a:lnTo>
                    <a:pt x="1785" y="405"/>
                  </a:lnTo>
                  <a:lnTo>
                    <a:pt x="1818" y="236"/>
                  </a:lnTo>
                  <a:lnTo>
                    <a:pt x="1818" y="68"/>
                  </a:lnTo>
                  <a:close/>
                  <a:moveTo>
                    <a:pt x="1381" y="2223"/>
                  </a:moveTo>
                  <a:lnTo>
                    <a:pt x="2256" y="2458"/>
                  </a:lnTo>
                  <a:lnTo>
                    <a:pt x="3131" y="2660"/>
                  </a:lnTo>
                  <a:lnTo>
                    <a:pt x="4882" y="2997"/>
                  </a:lnTo>
                  <a:lnTo>
                    <a:pt x="6666" y="3367"/>
                  </a:lnTo>
                  <a:lnTo>
                    <a:pt x="8451" y="3738"/>
                  </a:lnTo>
                  <a:lnTo>
                    <a:pt x="8417" y="3906"/>
                  </a:lnTo>
                  <a:lnTo>
                    <a:pt x="8316" y="4344"/>
                  </a:lnTo>
                  <a:lnTo>
                    <a:pt x="6498" y="4074"/>
                  </a:lnTo>
                  <a:lnTo>
                    <a:pt x="4680" y="3738"/>
                  </a:lnTo>
                  <a:lnTo>
                    <a:pt x="3838" y="3536"/>
                  </a:lnTo>
                  <a:lnTo>
                    <a:pt x="2963" y="3300"/>
                  </a:lnTo>
                  <a:lnTo>
                    <a:pt x="2121" y="3064"/>
                  </a:lnTo>
                  <a:lnTo>
                    <a:pt x="1684" y="2997"/>
                  </a:lnTo>
                  <a:lnTo>
                    <a:pt x="1280" y="2930"/>
                  </a:lnTo>
                  <a:lnTo>
                    <a:pt x="1313" y="2728"/>
                  </a:lnTo>
                  <a:lnTo>
                    <a:pt x="1313" y="2559"/>
                  </a:lnTo>
                  <a:lnTo>
                    <a:pt x="1381" y="2223"/>
                  </a:lnTo>
                  <a:close/>
                  <a:moveTo>
                    <a:pt x="1347" y="3098"/>
                  </a:moveTo>
                  <a:lnTo>
                    <a:pt x="1717" y="3233"/>
                  </a:lnTo>
                  <a:lnTo>
                    <a:pt x="2121" y="3367"/>
                  </a:lnTo>
                  <a:lnTo>
                    <a:pt x="2963" y="3603"/>
                  </a:lnTo>
                  <a:lnTo>
                    <a:pt x="4613" y="3940"/>
                  </a:lnTo>
                  <a:lnTo>
                    <a:pt x="5522" y="4142"/>
                  </a:lnTo>
                  <a:lnTo>
                    <a:pt x="6431" y="4276"/>
                  </a:lnTo>
                  <a:lnTo>
                    <a:pt x="8249" y="4579"/>
                  </a:lnTo>
                  <a:lnTo>
                    <a:pt x="8114" y="4882"/>
                  </a:lnTo>
                  <a:lnTo>
                    <a:pt x="8047" y="5219"/>
                  </a:lnTo>
                  <a:lnTo>
                    <a:pt x="7946" y="5892"/>
                  </a:lnTo>
                  <a:lnTo>
                    <a:pt x="6128" y="5623"/>
                  </a:lnTo>
                  <a:lnTo>
                    <a:pt x="4310" y="5320"/>
                  </a:lnTo>
                  <a:lnTo>
                    <a:pt x="3502" y="5152"/>
                  </a:lnTo>
                  <a:lnTo>
                    <a:pt x="2660" y="4950"/>
                  </a:lnTo>
                  <a:lnTo>
                    <a:pt x="1852" y="4748"/>
                  </a:lnTo>
                  <a:lnTo>
                    <a:pt x="1448" y="4680"/>
                  </a:lnTo>
                  <a:lnTo>
                    <a:pt x="1010" y="4647"/>
                  </a:lnTo>
                  <a:lnTo>
                    <a:pt x="1111" y="4445"/>
                  </a:lnTo>
                  <a:lnTo>
                    <a:pt x="1145" y="4243"/>
                  </a:lnTo>
                  <a:lnTo>
                    <a:pt x="1212" y="3805"/>
                  </a:lnTo>
                  <a:lnTo>
                    <a:pt x="1347" y="3098"/>
                  </a:lnTo>
                  <a:close/>
                  <a:moveTo>
                    <a:pt x="1785" y="1"/>
                  </a:moveTo>
                  <a:lnTo>
                    <a:pt x="1751" y="34"/>
                  </a:lnTo>
                  <a:lnTo>
                    <a:pt x="1751" y="68"/>
                  </a:lnTo>
                  <a:lnTo>
                    <a:pt x="1684" y="236"/>
                  </a:lnTo>
                  <a:lnTo>
                    <a:pt x="1616" y="405"/>
                  </a:lnTo>
                  <a:lnTo>
                    <a:pt x="1583" y="539"/>
                  </a:lnTo>
                  <a:lnTo>
                    <a:pt x="1583" y="708"/>
                  </a:lnTo>
                  <a:lnTo>
                    <a:pt x="1448" y="741"/>
                  </a:lnTo>
                  <a:lnTo>
                    <a:pt x="1347" y="842"/>
                  </a:lnTo>
                  <a:lnTo>
                    <a:pt x="1347" y="876"/>
                  </a:lnTo>
                  <a:lnTo>
                    <a:pt x="1818" y="876"/>
                  </a:lnTo>
                  <a:lnTo>
                    <a:pt x="2290" y="977"/>
                  </a:lnTo>
                  <a:lnTo>
                    <a:pt x="2761" y="1112"/>
                  </a:lnTo>
                  <a:lnTo>
                    <a:pt x="3199" y="1213"/>
                  </a:lnTo>
                  <a:lnTo>
                    <a:pt x="5286" y="1617"/>
                  </a:lnTo>
                  <a:lnTo>
                    <a:pt x="9192" y="2391"/>
                  </a:lnTo>
                  <a:lnTo>
                    <a:pt x="9057" y="2660"/>
                  </a:lnTo>
                  <a:lnTo>
                    <a:pt x="8922" y="2963"/>
                  </a:lnTo>
                  <a:lnTo>
                    <a:pt x="8855" y="3266"/>
                  </a:lnTo>
                  <a:lnTo>
                    <a:pt x="8821" y="3569"/>
                  </a:lnTo>
                  <a:lnTo>
                    <a:pt x="4949" y="2761"/>
                  </a:lnTo>
                  <a:lnTo>
                    <a:pt x="3973" y="2526"/>
                  </a:lnTo>
                  <a:lnTo>
                    <a:pt x="3030" y="2290"/>
                  </a:lnTo>
                  <a:lnTo>
                    <a:pt x="2054" y="2122"/>
                  </a:lnTo>
                  <a:lnTo>
                    <a:pt x="1549" y="2021"/>
                  </a:lnTo>
                  <a:lnTo>
                    <a:pt x="1078" y="1987"/>
                  </a:lnTo>
                  <a:lnTo>
                    <a:pt x="1145" y="1751"/>
                  </a:lnTo>
                  <a:lnTo>
                    <a:pt x="1212" y="1549"/>
                  </a:lnTo>
                  <a:lnTo>
                    <a:pt x="1313" y="1145"/>
                  </a:lnTo>
                  <a:lnTo>
                    <a:pt x="1313" y="943"/>
                  </a:lnTo>
                  <a:lnTo>
                    <a:pt x="1313" y="741"/>
                  </a:lnTo>
                  <a:lnTo>
                    <a:pt x="1313" y="708"/>
                  </a:lnTo>
                  <a:lnTo>
                    <a:pt x="1212" y="708"/>
                  </a:lnTo>
                  <a:lnTo>
                    <a:pt x="1145" y="876"/>
                  </a:lnTo>
                  <a:lnTo>
                    <a:pt x="1078" y="1044"/>
                  </a:lnTo>
                  <a:lnTo>
                    <a:pt x="977" y="1381"/>
                  </a:lnTo>
                  <a:lnTo>
                    <a:pt x="876" y="1718"/>
                  </a:lnTo>
                  <a:lnTo>
                    <a:pt x="842" y="1920"/>
                  </a:lnTo>
                  <a:lnTo>
                    <a:pt x="842" y="2088"/>
                  </a:lnTo>
                  <a:lnTo>
                    <a:pt x="876" y="2122"/>
                  </a:lnTo>
                  <a:lnTo>
                    <a:pt x="977" y="2122"/>
                  </a:lnTo>
                  <a:lnTo>
                    <a:pt x="1010" y="2088"/>
                  </a:lnTo>
                  <a:lnTo>
                    <a:pt x="1246" y="2189"/>
                  </a:lnTo>
                  <a:lnTo>
                    <a:pt x="1145" y="2357"/>
                  </a:lnTo>
                  <a:lnTo>
                    <a:pt x="1078" y="2559"/>
                  </a:lnTo>
                  <a:lnTo>
                    <a:pt x="1078" y="2761"/>
                  </a:lnTo>
                  <a:lnTo>
                    <a:pt x="1078" y="2963"/>
                  </a:lnTo>
                  <a:lnTo>
                    <a:pt x="1111" y="2997"/>
                  </a:lnTo>
                  <a:lnTo>
                    <a:pt x="1145" y="2997"/>
                  </a:lnTo>
                  <a:lnTo>
                    <a:pt x="1212" y="3031"/>
                  </a:lnTo>
                  <a:lnTo>
                    <a:pt x="1145" y="3132"/>
                  </a:lnTo>
                  <a:lnTo>
                    <a:pt x="1111" y="3266"/>
                  </a:lnTo>
                  <a:lnTo>
                    <a:pt x="1044" y="3502"/>
                  </a:lnTo>
                  <a:lnTo>
                    <a:pt x="943" y="4074"/>
                  </a:lnTo>
                  <a:lnTo>
                    <a:pt x="909" y="4344"/>
                  </a:lnTo>
                  <a:lnTo>
                    <a:pt x="909" y="4647"/>
                  </a:lnTo>
                  <a:lnTo>
                    <a:pt x="943" y="4680"/>
                  </a:lnTo>
                  <a:lnTo>
                    <a:pt x="943" y="4714"/>
                  </a:lnTo>
                  <a:lnTo>
                    <a:pt x="1280" y="4849"/>
                  </a:lnTo>
                  <a:lnTo>
                    <a:pt x="1212" y="4916"/>
                  </a:lnTo>
                  <a:lnTo>
                    <a:pt x="1179" y="5017"/>
                  </a:lnTo>
                  <a:lnTo>
                    <a:pt x="1111" y="5185"/>
                  </a:lnTo>
                  <a:lnTo>
                    <a:pt x="1010" y="5522"/>
                  </a:lnTo>
                  <a:lnTo>
                    <a:pt x="943" y="5892"/>
                  </a:lnTo>
                  <a:lnTo>
                    <a:pt x="674" y="5892"/>
                  </a:lnTo>
                  <a:lnTo>
                    <a:pt x="606" y="5926"/>
                  </a:lnTo>
                  <a:lnTo>
                    <a:pt x="539" y="6027"/>
                  </a:lnTo>
                  <a:lnTo>
                    <a:pt x="505" y="6162"/>
                  </a:lnTo>
                  <a:lnTo>
                    <a:pt x="472" y="6431"/>
                  </a:lnTo>
                  <a:lnTo>
                    <a:pt x="404" y="6397"/>
                  </a:lnTo>
                  <a:lnTo>
                    <a:pt x="337" y="6330"/>
                  </a:lnTo>
                  <a:lnTo>
                    <a:pt x="303" y="6296"/>
                  </a:lnTo>
                  <a:lnTo>
                    <a:pt x="270" y="6296"/>
                  </a:lnTo>
                  <a:lnTo>
                    <a:pt x="202" y="6330"/>
                  </a:lnTo>
                  <a:lnTo>
                    <a:pt x="101" y="6465"/>
                  </a:lnTo>
                  <a:lnTo>
                    <a:pt x="34" y="6633"/>
                  </a:lnTo>
                  <a:lnTo>
                    <a:pt x="0" y="6835"/>
                  </a:lnTo>
                  <a:lnTo>
                    <a:pt x="0" y="6902"/>
                  </a:lnTo>
                  <a:lnTo>
                    <a:pt x="67" y="6970"/>
                  </a:lnTo>
                  <a:lnTo>
                    <a:pt x="101" y="6970"/>
                  </a:lnTo>
                  <a:lnTo>
                    <a:pt x="168" y="6902"/>
                  </a:lnTo>
                  <a:lnTo>
                    <a:pt x="168" y="6835"/>
                  </a:lnTo>
                  <a:lnTo>
                    <a:pt x="202" y="6667"/>
                  </a:lnTo>
                  <a:lnTo>
                    <a:pt x="270" y="6532"/>
                  </a:lnTo>
                  <a:lnTo>
                    <a:pt x="404" y="6599"/>
                  </a:lnTo>
                  <a:lnTo>
                    <a:pt x="539" y="6633"/>
                  </a:lnTo>
                  <a:lnTo>
                    <a:pt x="606" y="6599"/>
                  </a:lnTo>
                  <a:lnTo>
                    <a:pt x="640" y="6566"/>
                  </a:lnTo>
                  <a:lnTo>
                    <a:pt x="741" y="6094"/>
                  </a:lnTo>
                  <a:lnTo>
                    <a:pt x="1111" y="6094"/>
                  </a:lnTo>
                  <a:lnTo>
                    <a:pt x="1515" y="6229"/>
                  </a:lnTo>
                  <a:lnTo>
                    <a:pt x="1919" y="6330"/>
                  </a:lnTo>
                  <a:lnTo>
                    <a:pt x="2727" y="6498"/>
                  </a:lnTo>
                  <a:lnTo>
                    <a:pt x="3569" y="6633"/>
                  </a:lnTo>
                  <a:lnTo>
                    <a:pt x="4377" y="6768"/>
                  </a:lnTo>
                  <a:lnTo>
                    <a:pt x="5892" y="7104"/>
                  </a:lnTo>
                  <a:lnTo>
                    <a:pt x="6330" y="7205"/>
                  </a:lnTo>
                  <a:lnTo>
                    <a:pt x="6599" y="7239"/>
                  </a:lnTo>
                  <a:lnTo>
                    <a:pt x="6835" y="7340"/>
                  </a:lnTo>
                  <a:lnTo>
                    <a:pt x="6868" y="7374"/>
                  </a:lnTo>
                  <a:lnTo>
                    <a:pt x="6902" y="7441"/>
                  </a:lnTo>
                  <a:lnTo>
                    <a:pt x="6969" y="7441"/>
                  </a:lnTo>
                  <a:lnTo>
                    <a:pt x="7037" y="7407"/>
                  </a:lnTo>
                  <a:lnTo>
                    <a:pt x="7104" y="7475"/>
                  </a:lnTo>
                  <a:lnTo>
                    <a:pt x="7171" y="7542"/>
                  </a:lnTo>
                  <a:lnTo>
                    <a:pt x="7205" y="7610"/>
                  </a:lnTo>
                  <a:lnTo>
                    <a:pt x="7171" y="7711"/>
                  </a:lnTo>
                  <a:lnTo>
                    <a:pt x="7171" y="7744"/>
                  </a:lnTo>
                  <a:lnTo>
                    <a:pt x="7205" y="7812"/>
                  </a:lnTo>
                  <a:lnTo>
                    <a:pt x="7272" y="7845"/>
                  </a:lnTo>
                  <a:lnTo>
                    <a:pt x="7373" y="7879"/>
                  </a:lnTo>
                  <a:lnTo>
                    <a:pt x="7441" y="7913"/>
                  </a:lnTo>
                  <a:lnTo>
                    <a:pt x="7474" y="7980"/>
                  </a:lnTo>
                  <a:lnTo>
                    <a:pt x="7508" y="8047"/>
                  </a:lnTo>
                  <a:lnTo>
                    <a:pt x="7474" y="8216"/>
                  </a:lnTo>
                  <a:lnTo>
                    <a:pt x="7474" y="8418"/>
                  </a:lnTo>
                  <a:lnTo>
                    <a:pt x="7508" y="8485"/>
                  </a:lnTo>
                  <a:lnTo>
                    <a:pt x="7575" y="8519"/>
                  </a:lnTo>
                  <a:lnTo>
                    <a:pt x="7676" y="8485"/>
                  </a:lnTo>
                  <a:lnTo>
                    <a:pt x="7710" y="8418"/>
                  </a:lnTo>
                  <a:lnTo>
                    <a:pt x="7710" y="7778"/>
                  </a:lnTo>
                  <a:lnTo>
                    <a:pt x="7676" y="7711"/>
                  </a:lnTo>
                  <a:lnTo>
                    <a:pt x="7676" y="7677"/>
                  </a:lnTo>
                  <a:lnTo>
                    <a:pt x="7575" y="7643"/>
                  </a:lnTo>
                  <a:lnTo>
                    <a:pt x="7441" y="7643"/>
                  </a:lnTo>
                  <a:lnTo>
                    <a:pt x="7508" y="7407"/>
                  </a:lnTo>
                  <a:lnTo>
                    <a:pt x="7542" y="7374"/>
                  </a:lnTo>
                  <a:lnTo>
                    <a:pt x="7508" y="7340"/>
                  </a:lnTo>
                  <a:lnTo>
                    <a:pt x="7441" y="7273"/>
                  </a:lnTo>
                  <a:lnTo>
                    <a:pt x="7138" y="7205"/>
                  </a:lnTo>
                  <a:lnTo>
                    <a:pt x="7306" y="6667"/>
                  </a:lnTo>
                  <a:lnTo>
                    <a:pt x="7373" y="6397"/>
                  </a:lnTo>
                  <a:lnTo>
                    <a:pt x="7407" y="6128"/>
                  </a:lnTo>
                  <a:lnTo>
                    <a:pt x="7407" y="6061"/>
                  </a:lnTo>
                  <a:lnTo>
                    <a:pt x="7272" y="6061"/>
                  </a:lnTo>
                  <a:lnTo>
                    <a:pt x="7171" y="6330"/>
                  </a:lnTo>
                  <a:lnTo>
                    <a:pt x="7070" y="6599"/>
                  </a:lnTo>
                  <a:lnTo>
                    <a:pt x="6902" y="7138"/>
                  </a:lnTo>
                  <a:lnTo>
                    <a:pt x="5555" y="6835"/>
                  </a:lnTo>
                  <a:lnTo>
                    <a:pt x="4175" y="6532"/>
                  </a:lnTo>
                  <a:lnTo>
                    <a:pt x="2727" y="6195"/>
                  </a:lnTo>
                  <a:lnTo>
                    <a:pt x="1953" y="6061"/>
                  </a:lnTo>
                  <a:lnTo>
                    <a:pt x="1583" y="6027"/>
                  </a:lnTo>
                  <a:lnTo>
                    <a:pt x="1212" y="6027"/>
                  </a:lnTo>
                  <a:lnTo>
                    <a:pt x="1212" y="5960"/>
                  </a:lnTo>
                  <a:lnTo>
                    <a:pt x="1145" y="5926"/>
                  </a:lnTo>
                  <a:lnTo>
                    <a:pt x="1246" y="5387"/>
                  </a:lnTo>
                  <a:lnTo>
                    <a:pt x="1280" y="5152"/>
                  </a:lnTo>
                  <a:lnTo>
                    <a:pt x="1313" y="5017"/>
                  </a:lnTo>
                  <a:lnTo>
                    <a:pt x="1347" y="4882"/>
                  </a:lnTo>
                  <a:lnTo>
                    <a:pt x="1751" y="5017"/>
                  </a:lnTo>
                  <a:lnTo>
                    <a:pt x="2121" y="5118"/>
                  </a:lnTo>
                  <a:lnTo>
                    <a:pt x="2929" y="5286"/>
                  </a:lnTo>
                  <a:lnTo>
                    <a:pt x="4512" y="5556"/>
                  </a:lnTo>
                  <a:lnTo>
                    <a:pt x="6330" y="5892"/>
                  </a:lnTo>
                  <a:lnTo>
                    <a:pt x="8148" y="6128"/>
                  </a:lnTo>
                  <a:lnTo>
                    <a:pt x="8215" y="6128"/>
                  </a:lnTo>
                  <a:lnTo>
                    <a:pt x="8249" y="6061"/>
                  </a:lnTo>
                  <a:lnTo>
                    <a:pt x="8249" y="5993"/>
                  </a:lnTo>
                  <a:lnTo>
                    <a:pt x="8181" y="5926"/>
                  </a:lnTo>
                  <a:lnTo>
                    <a:pt x="8316" y="5253"/>
                  </a:lnTo>
                  <a:lnTo>
                    <a:pt x="8350" y="4950"/>
                  </a:lnTo>
                  <a:lnTo>
                    <a:pt x="8417" y="4613"/>
                  </a:lnTo>
                  <a:lnTo>
                    <a:pt x="8451" y="4579"/>
                  </a:lnTo>
                  <a:lnTo>
                    <a:pt x="8485" y="4512"/>
                  </a:lnTo>
                  <a:lnTo>
                    <a:pt x="8586" y="4243"/>
                  </a:lnTo>
                  <a:lnTo>
                    <a:pt x="8619" y="3973"/>
                  </a:lnTo>
                  <a:lnTo>
                    <a:pt x="8653" y="3771"/>
                  </a:lnTo>
                  <a:lnTo>
                    <a:pt x="8788" y="3805"/>
                  </a:lnTo>
                  <a:lnTo>
                    <a:pt x="8821" y="3839"/>
                  </a:lnTo>
                  <a:lnTo>
                    <a:pt x="8855" y="3872"/>
                  </a:lnTo>
                  <a:lnTo>
                    <a:pt x="8922" y="3872"/>
                  </a:lnTo>
                  <a:lnTo>
                    <a:pt x="8956" y="3839"/>
                  </a:lnTo>
                  <a:lnTo>
                    <a:pt x="9023" y="3805"/>
                  </a:lnTo>
                  <a:lnTo>
                    <a:pt x="9057" y="3738"/>
                  </a:lnTo>
                  <a:lnTo>
                    <a:pt x="9057" y="3637"/>
                  </a:lnTo>
                  <a:lnTo>
                    <a:pt x="8990" y="3603"/>
                  </a:lnTo>
                  <a:lnTo>
                    <a:pt x="9023" y="3300"/>
                  </a:lnTo>
                  <a:lnTo>
                    <a:pt x="9091" y="2997"/>
                  </a:lnTo>
                  <a:lnTo>
                    <a:pt x="9192" y="2694"/>
                  </a:lnTo>
                  <a:lnTo>
                    <a:pt x="9293" y="2391"/>
                  </a:lnTo>
                  <a:lnTo>
                    <a:pt x="9326" y="2324"/>
                  </a:lnTo>
                  <a:lnTo>
                    <a:pt x="9326" y="2256"/>
                  </a:lnTo>
                  <a:lnTo>
                    <a:pt x="9326" y="2223"/>
                  </a:lnTo>
                  <a:lnTo>
                    <a:pt x="9259" y="2189"/>
                  </a:lnTo>
                  <a:lnTo>
                    <a:pt x="8889" y="2122"/>
                  </a:lnTo>
                  <a:lnTo>
                    <a:pt x="8956" y="1886"/>
                  </a:lnTo>
                  <a:lnTo>
                    <a:pt x="8956" y="1751"/>
                  </a:lnTo>
                  <a:lnTo>
                    <a:pt x="8956" y="1650"/>
                  </a:lnTo>
                  <a:lnTo>
                    <a:pt x="8990" y="1583"/>
                  </a:lnTo>
                  <a:lnTo>
                    <a:pt x="8990" y="1516"/>
                  </a:lnTo>
                  <a:lnTo>
                    <a:pt x="8956" y="1482"/>
                  </a:lnTo>
                  <a:lnTo>
                    <a:pt x="8922" y="1448"/>
                  </a:lnTo>
                  <a:lnTo>
                    <a:pt x="8047" y="1213"/>
                  </a:lnTo>
                  <a:lnTo>
                    <a:pt x="7138" y="1044"/>
                  </a:lnTo>
                  <a:lnTo>
                    <a:pt x="6262" y="876"/>
                  </a:lnTo>
                  <a:lnTo>
                    <a:pt x="5353" y="741"/>
                  </a:lnTo>
                  <a:lnTo>
                    <a:pt x="4478" y="573"/>
                  </a:lnTo>
                  <a:lnTo>
                    <a:pt x="3569" y="371"/>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0" name="Google Shape;60;p2"/>
            <p:cNvSpPr/>
            <p:nvPr/>
          </p:nvSpPr>
          <p:spPr>
            <a:xfrm>
              <a:off x="969210" y="1727156"/>
              <a:ext cx="210294" cy="53736"/>
            </a:xfrm>
            <a:custGeom>
              <a:avLst/>
              <a:gdLst/>
              <a:ahLst/>
              <a:cxnLst/>
              <a:rect l="l" t="t" r="r" b="b"/>
              <a:pathLst>
                <a:path w="3166" h="809" extrusionOk="0">
                  <a:moveTo>
                    <a:pt x="203" y="0"/>
                  </a:moveTo>
                  <a:lnTo>
                    <a:pt x="1" y="68"/>
                  </a:lnTo>
                  <a:lnTo>
                    <a:pt x="1" y="101"/>
                  </a:lnTo>
                  <a:lnTo>
                    <a:pt x="203" y="169"/>
                  </a:lnTo>
                  <a:lnTo>
                    <a:pt x="371" y="169"/>
                  </a:lnTo>
                  <a:lnTo>
                    <a:pt x="573" y="202"/>
                  </a:lnTo>
                  <a:lnTo>
                    <a:pt x="742" y="270"/>
                  </a:lnTo>
                  <a:lnTo>
                    <a:pt x="1011" y="404"/>
                  </a:lnTo>
                  <a:lnTo>
                    <a:pt x="1280" y="505"/>
                  </a:lnTo>
                  <a:lnTo>
                    <a:pt x="1718" y="607"/>
                  </a:lnTo>
                  <a:lnTo>
                    <a:pt x="2156" y="674"/>
                  </a:lnTo>
                  <a:lnTo>
                    <a:pt x="2593" y="708"/>
                  </a:lnTo>
                  <a:lnTo>
                    <a:pt x="3031" y="809"/>
                  </a:lnTo>
                  <a:lnTo>
                    <a:pt x="3065" y="809"/>
                  </a:lnTo>
                  <a:lnTo>
                    <a:pt x="3098" y="775"/>
                  </a:lnTo>
                  <a:lnTo>
                    <a:pt x="3166" y="708"/>
                  </a:lnTo>
                  <a:lnTo>
                    <a:pt x="3166" y="640"/>
                  </a:lnTo>
                  <a:lnTo>
                    <a:pt x="3132" y="607"/>
                  </a:lnTo>
                  <a:lnTo>
                    <a:pt x="3098" y="573"/>
                  </a:lnTo>
                  <a:lnTo>
                    <a:pt x="2661" y="472"/>
                  </a:lnTo>
                  <a:lnTo>
                    <a:pt x="2223" y="438"/>
                  </a:lnTo>
                  <a:lnTo>
                    <a:pt x="1785" y="371"/>
                  </a:lnTo>
                  <a:lnTo>
                    <a:pt x="1348" y="303"/>
                  </a:lnTo>
                  <a:lnTo>
                    <a:pt x="1179" y="270"/>
                  </a:lnTo>
                  <a:lnTo>
                    <a:pt x="1011" y="202"/>
                  </a:lnTo>
                  <a:lnTo>
                    <a:pt x="674" y="68"/>
                  </a:lnTo>
                  <a:lnTo>
                    <a:pt x="540"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1" name="Google Shape;61;p2"/>
            <p:cNvSpPr/>
            <p:nvPr/>
          </p:nvSpPr>
          <p:spPr>
            <a:xfrm>
              <a:off x="1798894" y="1999953"/>
              <a:ext cx="62703" cy="134306"/>
            </a:xfrm>
            <a:custGeom>
              <a:avLst/>
              <a:gdLst/>
              <a:ahLst/>
              <a:cxnLst/>
              <a:rect l="l" t="t" r="r" b="b"/>
              <a:pathLst>
                <a:path w="944" h="2022" extrusionOk="0">
                  <a:moveTo>
                    <a:pt x="34" y="1"/>
                  </a:moveTo>
                  <a:lnTo>
                    <a:pt x="34" y="35"/>
                  </a:lnTo>
                  <a:lnTo>
                    <a:pt x="1" y="203"/>
                  </a:lnTo>
                  <a:lnTo>
                    <a:pt x="68" y="371"/>
                  </a:lnTo>
                  <a:lnTo>
                    <a:pt x="135" y="540"/>
                  </a:lnTo>
                  <a:lnTo>
                    <a:pt x="236" y="674"/>
                  </a:lnTo>
                  <a:lnTo>
                    <a:pt x="472" y="944"/>
                  </a:lnTo>
                  <a:lnTo>
                    <a:pt x="539" y="1078"/>
                  </a:lnTo>
                  <a:lnTo>
                    <a:pt x="640" y="1213"/>
                  </a:lnTo>
                  <a:lnTo>
                    <a:pt x="674" y="1381"/>
                  </a:lnTo>
                  <a:lnTo>
                    <a:pt x="708" y="1550"/>
                  </a:lnTo>
                  <a:lnTo>
                    <a:pt x="708" y="1718"/>
                  </a:lnTo>
                  <a:lnTo>
                    <a:pt x="640" y="1886"/>
                  </a:lnTo>
                  <a:lnTo>
                    <a:pt x="640" y="1920"/>
                  </a:lnTo>
                  <a:lnTo>
                    <a:pt x="640" y="1987"/>
                  </a:lnTo>
                  <a:lnTo>
                    <a:pt x="741" y="2021"/>
                  </a:lnTo>
                  <a:lnTo>
                    <a:pt x="809" y="2021"/>
                  </a:lnTo>
                  <a:lnTo>
                    <a:pt x="842" y="1987"/>
                  </a:lnTo>
                  <a:lnTo>
                    <a:pt x="876" y="1954"/>
                  </a:lnTo>
                  <a:lnTo>
                    <a:pt x="943" y="1718"/>
                  </a:lnTo>
                  <a:lnTo>
                    <a:pt x="943" y="1482"/>
                  </a:lnTo>
                  <a:lnTo>
                    <a:pt x="910" y="1247"/>
                  </a:lnTo>
                  <a:lnTo>
                    <a:pt x="809" y="1045"/>
                  </a:lnTo>
                  <a:lnTo>
                    <a:pt x="674" y="843"/>
                  </a:lnTo>
                  <a:lnTo>
                    <a:pt x="539" y="674"/>
                  </a:lnTo>
                  <a:lnTo>
                    <a:pt x="304" y="371"/>
                  </a:lnTo>
                  <a:lnTo>
                    <a:pt x="169" y="169"/>
                  </a:lnTo>
                  <a:lnTo>
                    <a:pt x="135" y="102"/>
                  </a:lnTo>
                  <a:lnTo>
                    <a:pt x="135" y="35"/>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2" name="Google Shape;62;p2"/>
            <p:cNvSpPr/>
            <p:nvPr/>
          </p:nvSpPr>
          <p:spPr>
            <a:xfrm>
              <a:off x="1197372" y="1776375"/>
              <a:ext cx="73862" cy="31351"/>
            </a:xfrm>
            <a:custGeom>
              <a:avLst/>
              <a:gdLst/>
              <a:ahLst/>
              <a:cxnLst/>
              <a:rect l="l" t="t" r="r" b="b"/>
              <a:pathLst>
                <a:path w="1112" h="472" extrusionOk="0">
                  <a:moveTo>
                    <a:pt x="34" y="0"/>
                  </a:moveTo>
                  <a:lnTo>
                    <a:pt x="0" y="34"/>
                  </a:lnTo>
                  <a:lnTo>
                    <a:pt x="0" y="68"/>
                  </a:lnTo>
                  <a:lnTo>
                    <a:pt x="34" y="135"/>
                  </a:lnTo>
                  <a:lnTo>
                    <a:pt x="236" y="236"/>
                  </a:lnTo>
                  <a:lnTo>
                    <a:pt x="438" y="303"/>
                  </a:lnTo>
                  <a:lnTo>
                    <a:pt x="976" y="472"/>
                  </a:lnTo>
                  <a:lnTo>
                    <a:pt x="1077" y="472"/>
                  </a:lnTo>
                  <a:lnTo>
                    <a:pt x="1111" y="404"/>
                  </a:lnTo>
                  <a:lnTo>
                    <a:pt x="1111" y="303"/>
                  </a:lnTo>
                  <a:lnTo>
                    <a:pt x="1077" y="270"/>
                  </a:lnTo>
                  <a:lnTo>
                    <a:pt x="1044" y="236"/>
                  </a:lnTo>
                  <a:lnTo>
                    <a:pt x="539" y="68"/>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3" name="Google Shape;63;p2"/>
            <p:cNvSpPr/>
            <p:nvPr/>
          </p:nvSpPr>
          <p:spPr>
            <a:xfrm>
              <a:off x="799302" y="1767408"/>
              <a:ext cx="64895" cy="33610"/>
            </a:xfrm>
            <a:custGeom>
              <a:avLst/>
              <a:gdLst/>
              <a:ahLst/>
              <a:cxnLst/>
              <a:rect l="l" t="t" r="r" b="b"/>
              <a:pathLst>
                <a:path w="977" h="506" extrusionOk="0">
                  <a:moveTo>
                    <a:pt x="640" y="1"/>
                  </a:moveTo>
                  <a:lnTo>
                    <a:pt x="404" y="68"/>
                  </a:lnTo>
                  <a:lnTo>
                    <a:pt x="202" y="203"/>
                  </a:lnTo>
                  <a:lnTo>
                    <a:pt x="34" y="371"/>
                  </a:lnTo>
                  <a:lnTo>
                    <a:pt x="0" y="405"/>
                  </a:lnTo>
                  <a:lnTo>
                    <a:pt x="0" y="472"/>
                  </a:lnTo>
                  <a:lnTo>
                    <a:pt x="34" y="506"/>
                  </a:lnTo>
                  <a:lnTo>
                    <a:pt x="135" y="506"/>
                  </a:lnTo>
                  <a:lnTo>
                    <a:pt x="303" y="405"/>
                  </a:lnTo>
                  <a:lnTo>
                    <a:pt x="505" y="304"/>
                  </a:lnTo>
                  <a:lnTo>
                    <a:pt x="707" y="236"/>
                  </a:lnTo>
                  <a:lnTo>
                    <a:pt x="909" y="203"/>
                  </a:lnTo>
                  <a:lnTo>
                    <a:pt x="977" y="169"/>
                  </a:lnTo>
                  <a:lnTo>
                    <a:pt x="977" y="102"/>
                  </a:lnTo>
                  <a:lnTo>
                    <a:pt x="943" y="34"/>
                  </a:lnTo>
                  <a:lnTo>
                    <a:pt x="87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4" name="Google Shape;64;p2"/>
            <p:cNvSpPr/>
            <p:nvPr/>
          </p:nvSpPr>
          <p:spPr>
            <a:xfrm>
              <a:off x="1322578" y="1836753"/>
              <a:ext cx="143207" cy="51477"/>
            </a:xfrm>
            <a:custGeom>
              <a:avLst/>
              <a:gdLst/>
              <a:ahLst/>
              <a:cxnLst/>
              <a:rect l="l" t="t" r="r" b="b"/>
              <a:pathLst>
                <a:path w="2156" h="775" extrusionOk="0">
                  <a:moveTo>
                    <a:pt x="101" y="0"/>
                  </a:moveTo>
                  <a:lnTo>
                    <a:pt x="34" y="68"/>
                  </a:lnTo>
                  <a:lnTo>
                    <a:pt x="0" y="169"/>
                  </a:lnTo>
                  <a:lnTo>
                    <a:pt x="0" y="202"/>
                  </a:lnTo>
                  <a:lnTo>
                    <a:pt x="34" y="270"/>
                  </a:lnTo>
                  <a:lnTo>
                    <a:pt x="236" y="371"/>
                  </a:lnTo>
                  <a:lnTo>
                    <a:pt x="438" y="438"/>
                  </a:lnTo>
                  <a:lnTo>
                    <a:pt x="842" y="539"/>
                  </a:lnTo>
                  <a:lnTo>
                    <a:pt x="1280" y="640"/>
                  </a:lnTo>
                  <a:lnTo>
                    <a:pt x="1751" y="707"/>
                  </a:lnTo>
                  <a:lnTo>
                    <a:pt x="1785" y="741"/>
                  </a:lnTo>
                  <a:lnTo>
                    <a:pt x="1852" y="775"/>
                  </a:lnTo>
                  <a:lnTo>
                    <a:pt x="1920" y="775"/>
                  </a:lnTo>
                  <a:lnTo>
                    <a:pt x="1987" y="741"/>
                  </a:lnTo>
                  <a:lnTo>
                    <a:pt x="2088" y="674"/>
                  </a:lnTo>
                  <a:lnTo>
                    <a:pt x="2122" y="640"/>
                  </a:lnTo>
                  <a:lnTo>
                    <a:pt x="2155" y="573"/>
                  </a:lnTo>
                  <a:lnTo>
                    <a:pt x="2155" y="472"/>
                  </a:lnTo>
                  <a:lnTo>
                    <a:pt x="2088" y="371"/>
                  </a:lnTo>
                  <a:lnTo>
                    <a:pt x="2054" y="337"/>
                  </a:lnTo>
                  <a:lnTo>
                    <a:pt x="1987" y="303"/>
                  </a:lnTo>
                  <a:lnTo>
                    <a:pt x="1516" y="270"/>
                  </a:lnTo>
                  <a:lnTo>
                    <a:pt x="1078" y="169"/>
                  </a:lnTo>
                  <a:lnTo>
                    <a:pt x="20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5" name="Google Shape;65;p2"/>
            <p:cNvSpPr/>
            <p:nvPr/>
          </p:nvSpPr>
          <p:spPr>
            <a:xfrm>
              <a:off x="1684846" y="2181153"/>
              <a:ext cx="66" cy="66"/>
            </a:xfrm>
            <a:custGeom>
              <a:avLst/>
              <a:gdLst/>
              <a:ahLst/>
              <a:cxnLst/>
              <a:rect l="l" t="t" r="r" b="b"/>
              <a:pathLst>
                <a:path w="1" h="1" extrusionOk="0">
                  <a:moveTo>
                    <a:pt x="1" y="0"/>
                  </a:moveTo>
                  <a:lnTo>
                    <a:pt x="1" y="0"/>
                  </a:lnTo>
                  <a:lnTo>
                    <a:pt x="1" y="0"/>
                  </a:lnTo>
                  <a:lnTo>
                    <a:pt x="1" y="0"/>
                  </a:lnTo>
                  <a:lnTo>
                    <a:pt x="1" y="0"/>
                  </a:lnTo>
                  <a:lnTo>
                    <a:pt x="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6" name="Google Shape;66;p2"/>
            <p:cNvSpPr/>
            <p:nvPr/>
          </p:nvSpPr>
          <p:spPr>
            <a:xfrm>
              <a:off x="1660270" y="2158769"/>
              <a:ext cx="26901" cy="26901"/>
            </a:xfrm>
            <a:custGeom>
              <a:avLst/>
              <a:gdLst/>
              <a:ahLst/>
              <a:cxnLst/>
              <a:rect l="l" t="t" r="r" b="b"/>
              <a:pathLst>
                <a:path w="405" h="405" extrusionOk="0">
                  <a:moveTo>
                    <a:pt x="202" y="0"/>
                  </a:moveTo>
                  <a:lnTo>
                    <a:pt x="101" y="34"/>
                  </a:lnTo>
                  <a:lnTo>
                    <a:pt x="68" y="68"/>
                  </a:lnTo>
                  <a:lnTo>
                    <a:pt x="34" y="135"/>
                  </a:lnTo>
                  <a:lnTo>
                    <a:pt x="0" y="202"/>
                  </a:lnTo>
                  <a:lnTo>
                    <a:pt x="0" y="270"/>
                  </a:lnTo>
                  <a:lnTo>
                    <a:pt x="34" y="337"/>
                  </a:lnTo>
                  <a:lnTo>
                    <a:pt x="101" y="371"/>
                  </a:lnTo>
                  <a:lnTo>
                    <a:pt x="169" y="404"/>
                  </a:lnTo>
                  <a:lnTo>
                    <a:pt x="270" y="404"/>
                  </a:lnTo>
                  <a:lnTo>
                    <a:pt x="303" y="371"/>
                  </a:lnTo>
                  <a:lnTo>
                    <a:pt x="371" y="337"/>
                  </a:lnTo>
                  <a:lnTo>
                    <a:pt x="404" y="236"/>
                  </a:lnTo>
                  <a:lnTo>
                    <a:pt x="404" y="169"/>
                  </a:lnTo>
                  <a:lnTo>
                    <a:pt x="404" y="101"/>
                  </a:lnTo>
                  <a:lnTo>
                    <a:pt x="337" y="34"/>
                  </a:lnTo>
                  <a:lnTo>
                    <a:pt x="27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7" name="Google Shape;67;p2"/>
            <p:cNvSpPr/>
            <p:nvPr/>
          </p:nvSpPr>
          <p:spPr>
            <a:xfrm>
              <a:off x="750083" y="1865779"/>
              <a:ext cx="304215" cy="250546"/>
            </a:xfrm>
            <a:custGeom>
              <a:avLst/>
              <a:gdLst/>
              <a:ahLst/>
              <a:cxnLst/>
              <a:rect l="l" t="t" r="r" b="b"/>
              <a:pathLst>
                <a:path w="4580" h="3772" extrusionOk="0">
                  <a:moveTo>
                    <a:pt x="2391" y="1583"/>
                  </a:moveTo>
                  <a:lnTo>
                    <a:pt x="2425" y="1651"/>
                  </a:lnTo>
                  <a:lnTo>
                    <a:pt x="2559" y="1718"/>
                  </a:lnTo>
                  <a:lnTo>
                    <a:pt x="2660" y="1819"/>
                  </a:lnTo>
                  <a:lnTo>
                    <a:pt x="2694" y="1954"/>
                  </a:lnTo>
                  <a:lnTo>
                    <a:pt x="2728" y="2088"/>
                  </a:lnTo>
                  <a:lnTo>
                    <a:pt x="2694" y="2223"/>
                  </a:lnTo>
                  <a:lnTo>
                    <a:pt x="2660" y="2324"/>
                  </a:lnTo>
                  <a:lnTo>
                    <a:pt x="2559" y="2425"/>
                  </a:lnTo>
                  <a:lnTo>
                    <a:pt x="2425" y="2526"/>
                  </a:lnTo>
                  <a:lnTo>
                    <a:pt x="2357" y="2560"/>
                  </a:lnTo>
                  <a:lnTo>
                    <a:pt x="2324" y="2627"/>
                  </a:lnTo>
                  <a:lnTo>
                    <a:pt x="2290" y="2964"/>
                  </a:lnTo>
                  <a:lnTo>
                    <a:pt x="2256" y="3267"/>
                  </a:lnTo>
                  <a:lnTo>
                    <a:pt x="1819" y="3199"/>
                  </a:lnTo>
                  <a:lnTo>
                    <a:pt x="1819" y="2896"/>
                  </a:lnTo>
                  <a:lnTo>
                    <a:pt x="1920" y="2627"/>
                  </a:lnTo>
                  <a:lnTo>
                    <a:pt x="1920" y="2526"/>
                  </a:lnTo>
                  <a:lnTo>
                    <a:pt x="1886" y="2492"/>
                  </a:lnTo>
                  <a:lnTo>
                    <a:pt x="1852" y="2459"/>
                  </a:lnTo>
                  <a:lnTo>
                    <a:pt x="1718" y="2391"/>
                  </a:lnTo>
                  <a:lnTo>
                    <a:pt x="1617" y="2324"/>
                  </a:lnTo>
                  <a:lnTo>
                    <a:pt x="1549" y="2223"/>
                  </a:lnTo>
                  <a:lnTo>
                    <a:pt x="1549" y="2122"/>
                  </a:lnTo>
                  <a:lnTo>
                    <a:pt x="1549" y="1987"/>
                  </a:lnTo>
                  <a:lnTo>
                    <a:pt x="1583" y="1886"/>
                  </a:lnTo>
                  <a:lnTo>
                    <a:pt x="1650" y="1752"/>
                  </a:lnTo>
                  <a:lnTo>
                    <a:pt x="1751" y="1684"/>
                  </a:lnTo>
                  <a:lnTo>
                    <a:pt x="1920" y="1617"/>
                  </a:lnTo>
                  <a:lnTo>
                    <a:pt x="2054" y="1583"/>
                  </a:lnTo>
                  <a:close/>
                  <a:moveTo>
                    <a:pt x="775" y="270"/>
                  </a:moveTo>
                  <a:lnTo>
                    <a:pt x="1213" y="472"/>
                  </a:lnTo>
                  <a:lnTo>
                    <a:pt x="1650" y="607"/>
                  </a:lnTo>
                  <a:lnTo>
                    <a:pt x="2088" y="708"/>
                  </a:lnTo>
                  <a:lnTo>
                    <a:pt x="2559" y="775"/>
                  </a:lnTo>
                  <a:lnTo>
                    <a:pt x="3536" y="843"/>
                  </a:lnTo>
                  <a:lnTo>
                    <a:pt x="4445" y="910"/>
                  </a:lnTo>
                  <a:lnTo>
                    <a:pt x="4310" y="1213"/>
                  </a:lnTo>
                  <a:lnTo>
                    <a:pt x="4175" y="1516"/>
                  </a:lnTo>
                  <a:lnTo>
                    <a:pt x="4007" y="2156"/>
                  </a:lnTo>
                  <a:lnTo>
                    <a:pt x="3670" y="3469"/>
                  </a:lnTo>
                  <a:lnTo>
                    <a:pt x="3670" y="3502"/>
                  </a:lnTo>
                  <a:lnTo>
                    <a:pt x="3064" y="3368"/>
                  </a:lnTo>
                  <a:lnTo>
                    <a:pt x="2492" y="3300"/>
                  </a:lnTo>
                  <a:lnTo>
                    <a:pt x="2559" y="2997"/>
                  </a:lnTo>
                  <a:lnTo>
                    <a:pt x="2559" y="2728"/>
                  </a:lnTo>
                  <a:lnTo>
                    <a:pt x="2728" y="2593"/>
                  </a:lnTo>
                  <a:lnTo>
                    <a:pt x="2862" y="2425"/>
                  </a:lnTo>
                  <a:lnTo>
                    <a:pt x="2930" y="2257"/>
                  </a:lnTo>
                  <a:lnTo>
                    <a:pt x="2963" y="2088"/>
                  </a:lnTo>
                  <a:lnTo>
                    <a:pt x="2930" y="1886"/>
                  </a:lnTo>
                  <a:lnTo>
                    <a:pt x="2862" y="1718"/>
                  </a:lnTo>
                  <a:lnTo>
                    <a:pt x="2728" y="1550"/>
                  </a:lnTo>
                  <a:lnTo>
                    <a:pt x="2559" y="1449"/>
                  </a:lnTo>
                  <a:lnTo>
                    <a:pt x="2458" y="1415"/>
                  </a:lnTo>
                  <a:lnTo>
                    <a:pt x="2391" y="1482"/>
                  </a:lnTo>
                  <a:lnTo>
                    <a:pt x="2290" y="1415"/>
                  </a:lnTo>
                  <a:lnTo>
                    <a:pt x="2155" y="1381"/>
                  </a:lnTo>
                  <a:lnTo>
                    <a:pt x="2021" y="1381"/>
                  </a:lnTo>
                  <a:lnTo>
                    <a:pt x="1886" y="1415"/>
                  </a:lnTo>
                  <a:lnTo>
                    <a:pt x="1751" y="1449"/>
                  </a:lnTo>
                  <a:lnTo>
                    <a:pt x="1617" y="1550"/>
                  </a:lnTo>
                  <a:lnTo>
                    <a:pt x="1516" y="1617"/>
                  </a:lnTo>
                  <a:lnTo>
                    <a:pt x="1415" y="1752"/>
                  </a:lnTo>
                  <a:lnTo>
                    <a:pt x="1347" y="1853"/>
                  </a:lnTo>
                  <a:lnTo>
                    <a:pt x="1314" y="1987"/>
                  </a:lnTo>
                  <a:lnTo>
                    <a:pt x="1314" y="2122"/>
                  </a:lnTo>
                  <a:lnTo>
                    <a:pt x="1347" y="2257"/>
                  </a:lnTo>
                  <a:lnTo>
                    <a:pt x="1381" y="2358"/>
                  </a:lnTo>
                  <a:lnTo>
                    <a:pt x="1448" y="2459"/>
                  </a:lnTo>
                  <a:lnTo>
                    <a:pt x="1549" y="2560"/>
                  </a:lnTo>
                  <a:lnTo>
                    <a:pt x="1684" y="2627"/>
                  </a:lnTo>
                  <a:lnTo>
                    <a:pt x="1583" y="2896"/>
                  </a:lnTo>
                  <a:lnTo>
                    <a:pt x="1583" y="3166"/>
                  </a:lnTo>
                  <a:lnTo>
                    <a:pt x="876" y="3065"/>
                  </a:lnTo>
                  <a:lnTo>
                    <a:pt x="539" y="3031"/>
                  </a:lnTo>
                  <a:lnTo>
                    <a:pt x="202" y="3031"/>
                  </a:lnTo>
                  <a:lnTo>
                    <a:pt x="337" y="2358"/>
                  </a:lnTo>
                  <a:lnTo>
                    <a:pt x="505" y="1651"/>
                  </a:lnTo>
                  <a:lnTo>
                    <a:pt x="640" y="977"/>
                  </a:lnTo>
                  <a:lnTo>
                    <a:pt x="775" y="270"/>
                  </a:lnTo>
                  <a:close/>
                  <a:moveTo>
                    <a:pt x="741" y="1"/>
                  </a:moveTo>
                  <a:lnTo>
                    <a:pt x="707" y="68"/>
                  </a:lnTo>
                  <a:lnTo>
                    <a:pt x="472" y="775"/>
                  </a:lnTo>
                  <a:lnTo>
                    <a:pt x="270" y="1516"/>
                  </a:lnTo>
                  <a:lnTo>
                    <a:pt x="101" y="2290"/>
                  </a:lnTo>
                  <a:lnTo>
                    <a:pt x="0" y="3031"/>
                  </a:lnTo>
                  <a:lnTo>
                    <a:pt x="0" y="3098"/>
                  </a:lnTo>
                  <a:lnTo>
                    <a:pt x="34" y="3132"/>
                  </a:lnTo>
                  <a:lnTo>
                    <a:pt x="101" y="3132"/>
                  </a:lnTo>
                  <a:lnTo>
                    <a:pt x="573" y="3267"/>
                  </a:lnTo>
                  <a:lnTo>
                    <a:pt x="1044" y="3368"/>
                  </a:lnTo>
                  <a:lnTo>
                    <a:pt x="2021" y="3502"/>
                  </a:lnTo>
                  <a:lnTo>
                    <a:pt x="2997" y="3603"/>
                  </a:lnTo>
                  <a:lnTo>
                    <a:pt x="3468" y="3704"/>
                  </a:lnTo>
                  <a:lnTo>
                    <a:pt x="3940" y="3772"/>
                  </a:lnTo>
                  <a:lnTo>
                    <a:pt x="4041" y="3772"/>
                  </a:lnTo>
                  <a:lnTo>
                    <a:pt x="4108" y="3704"/>
                  </a:lnTo>
                  <a:lnTo>
                    <a:pt x="4074" y="3603"/>
                  </a:lnTo>
                  <a:lnTo>
                    <a:pt x="4074" y="3570"/>
                  </a:lnTo>
                  <a:lnTo>
                    <a:pt x="4007" y="3570"/>
                  </a:lnTo>
                  <a:lnTo>
                    <a:pt x="3906" y="3536"/>
                  </a:lnTo>
                  <a:lnTo>
                    <a:pt x="3906" y="3502"/>
                  </a:lnTo>
                  <a:lnTo>
                    <a:pt x="4310" y="2122"/>
                  </a:lnTo>
                  <a:lnTo>
                    <a:pt x="4478" y="1415"/>
                  </a:lnTo>
                  <a:lnTo>
                    <a:pt x="4546" y="1078"/>
                  </a:lnTo>
                  <a:lnTo>
                    <a:pt x="4579" y="708"/>
                  </a:lnTo>
                  <a:lnTo>
                    <a:pt x="4546" y="674"/>
                  </a:lnTo>
                  <a:lnTo>
                    <a:pt x="4546" y="708"/>
                  </a:lnTo>
                  <a:lnTo>
                    <a:pt x="4512" y="742"/>
                  </a:lnTo>
                  <a:lnTo>
                    <a:pt x="4478" y="742"/>
                  </a:lnTo>
                  <a:lnTo>
                    <a:pt x="4074" y="607"/>
                  </a:lnTo>
                  <a:lnTo>
                    <a:pt x="3637" y="573"/>
                  </a:lnTo>
                  <a:lnTo>
                    <a:pt x="2761" y="506"/>
                  </a:lnTo>
                  <a:lnTo>
                    <a:pt x="2256" y="472"/>
                  </a:lnTo>
                  <a:lnTo>
                    <a:pt x="1785" y="371"/>
                  </a:lnTo>
                  <a:lnTo>
                    <a:pt x="808" y="102"/>
                  </a:lnTo>
                  <a:lnTo>
                    <a:pt x="808"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 name="Google Shape;68;p2"/>
            <p:cNvSpPr/>
            <p:nvPr/>
          </p:nvSpPr>
          <p:spPr>
            <a:xfrm>
              <a:off x="1635694" y="2129676"/>
              <a:ext cx="89471" cy="100697"/>
            </a:xfrm>
            <a:custGeom>
              <a:avLst/>
              <a:gdLst/>
              <a:ahLst/>
              <a:cxnLst/>
              <a:rect l="l" t="t" r="r" b="b"/>
              <a:pathLst>
                <a:path w="1347" h="1516" extrusionOk="0">
                  <a:moveTo>
                    <a:pt x="842" y="236"/>
                  </a:moveTo>
                  <a:lnTo>
                    <a:pt x="909" y="270"/>
                  </a:lnTo>
                  <a:lnTo>
                    <a:pt x="1044" y="337"/>
                  </a:lnTo>
                  <a:lnTo>
                    <a:pt x="1111" y="472"/>
                  </a:lnTo>
                  <a:lnTo>
                    <a:pt x="1145" y="573"/>
                  </a:lnTo>
                  <a:lnTo>
                    <a:pt x="1145" y="708"/>
                  </a:lnTo>
                  <a:lnTo>
                    <a:pt x="1145" y="842"/>
                  </a:lnTo>
                  <a:lnTo>
                    <a:pt x="1111" y="943"/>
                  </a:lnTo>
                  <a:lnTo>
                    <a:pt x="1044" y="1044"/>
                  </a:lnTo>
                  <a:lnTo>
                    <a:pt x="976" y="1145"/>
                  </a:lnTo>
                  <a:lnTo>
                    <a:pt x="875" y="1213"/>
                  </a:lnTo>
                  <a:lnTo>
                    <a:pt x="774" y="1246"/>
                  </a:lnTo>
                  <a:lnTo>
                    <a:pt x="640" y="1280"/>
                  </a:lnTo>
                  <a:lnTo>
                    <a:pt x="505" y="1280"/>
                  </a:lnTo>
                  <a:lnTo>
                    <a:pt x="404" y="1213"/>
                  </a:lnTo>
                  <a:lnTo>
                    <a:pt x="303" y="1145"/>
                  </a:lnTo>
                  <a:lnTo>
                    <a:pt x="236" y="1078"/>
                  </a:lnTo>
                  <a:lnTo>
                    <a:pt x="202" y="943"/>
                  </a:lnTo>
                  <a:lnTo>
                    <a:pt x="202" y="708"/>
                  </a:lnTo>
                  <a:lnTo>
                    <a:pt x="236" y="472"/>
                  </a:lnTo>
                  <a:lnTo>
                    <a:pt x="269" y="371"/>
                  </a:lnTo>
                  <a:lnTo>
                    <a:pt x="337" y="304"/>
                  </a:lnTo>
                  <a:lnTo>
                    <a:pt x="404" y="270"/>
                  </a:lnTo>
                  <a:lnTo>
                    <a:pt x="505" y="236"/>
                  </a:lnTo>
                  <a:close/>
                  <a:moveTo>
                    <a:pt x="741" y="1"/>
                  </a:moveTo>
                  <a:lnTo>
                    <a:pt x="606" y="34"/>
                  </a:lnTo>
                  <a:lnTo>
                    <a:pt x="438" y="68"/>
                  </a:lnTo>
                  <a:lnTo>
                    <a:pt x="303" y="135"/>
                  </a:lnTo>
                  <a:lnTo>
                    <a:pt x="168" y="236"/>
                  </a:lnTo>
                  <a:lnTo>
                    <a:pt x="101" y="371"/>
                  </a:lnTo>
                  <a:lnTo>
                    <a:pt x="34" y="539"/>
                  </a:lnTo>
                  <a:lnTo>
                    <a:pt x="0" y="708"/>
                  </a:lnTo>
                  <a:lnTo>
                    <a:pt x="0" y="876"/>
                  </a:lnTo>
                  <a:lnTo>
                    <a:pt x="34" y="1044"/>
                  </a:lnTo>
                  <a:lnTo>
                    <a:pt x="101" y="1213"/>
                  </a:lnTo>
                  <a:lnTo>
                    <a:pt x="202" y="1314"/>
                  </a:lnTo>
                  <a:lnTo>
                    <a:pt x="337" y="1415"/>
                  </a:lnTo>
                  <a:lnTo>
                    <a:pt x="539" y="1482"/>
                  </a:lnTo>
                  <a:lnTo>
                    <a:pt x="707" y="1516"/>
                  </a:lnTo>
                  <a:lnTo>
                    <a:pt x="842" y="1448"/>
                  </a:lnTo>
                  <a:lnTo>
                    <a:pt x="976" y="1381"/>
                  </a:lnTo>
                  <a:lnTo>
                    <a:pt x="1111" y="1280"/>
                  </a:lnTo>
                  <a:lnTo>
                    <a:pt x="1212" y="1179"/>
                  </a:lnTo>
                  <a:lnTo>
                    <a:pt x="1279" y="1011"/>
                  </a:lnTo>
                  <a:lnTo>
                    <a:pt x="1347" y="876"/>
                  </a:lnTo>
                  <a:lnTo>
                    <a:pt x="1347" y="708"/>
                  </a:lnTo>
                  <a:lnTo>
                    <a:pt x="1347" y="573"/>
                  </a:lnTo>
                  <a:lnTo>
                    <a:pt x="1313" y="438"/>
                  </a:lnTo>
                  <a:lnTo>
                    <a:pt x="1212" y="304"/>
                  </a:lnTo>
                  <a:lnTo>
                    <a:pt x="1111" y="169"/>
                  </a:lnTo>
                  <a:lnTo>
                    <a:pt x="1010" y="102"/>
                  </a:lnTo>
                  <a:lnTo>
                    <a:pt x="875" y="34"/>
                  </a:lnTo>
                  <a:lnTo>
                    <a:pt x="74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 name="Google Shape;69;p2"/>
            <p:cNvSpPr/>
            <p:nvPr/>
          </p:nvSpPr>
          <p:spPr>
            <a:xfrm>
              <a:off x="870839" y="1984344"/>
              <a:ext cx="38060" cy="35802"/>
            </a:xfrm>
            <a:custGeom>
              <a:avLst/>
              <a:gdLst/>
              <a:ahLst/>
              <a:cxnLst/>
              <a:rect l="l" t="t" r="r" b="b"/>
              <a:pathLst>
                <a:path w="573" h="539" extrusionOk="0">
                  <a:moveTo>
                    <a:pt x="236" y="0"/>
                  </a:moveTo>
                  <a:lnTo>
                    <a:pt x="169" y="34"/>
                  </a:lnTo>
                  <a:lnTo>
                    <a:pt x="102" y="68"/>
                  </a:lnTo>
                  <a:lnTo>
                    <a:pt x="68" y="101"/>
                  </a:lnTo>
                  <a:lnTo>
                    <a:pt x="34" y="169"/>
                  </a:lnTo>
                  <a:lnTo>
                    <a:pt x="34" y="236"/>
                  </a:lnTo>
                  <a:lnTo>
                    <a:pt x="1" y="303"/>
                  </a:lnTo>
                  <a:lnTo>
                    <a:pt x="1" y="371"/>
                  </a:lnTo>
                  <a:lnTo>
                    <a:pt x="1" y="438"/>
                  </a:lnTo>
                  <a:lnTo>
                    <a:pt x="102" y="505"/>
                  </a:lnTo>
                  <a:lnTo>
                    <a:pt x="236" y="539"/>
                  </a:lnTo>
                  <a:lnTo>
                    <a:pt x="438" y="539"/>
                  </a:lnTo>
                  <a:lnTo>
                    <a:pt x="506" y="505"/>
                  </a:lnTo>
                  <a:lnTo>
                    <a:pt x="539" y="472"/>
                  </a:lnTo>
                  <a:lnTo>
                    <a:pt x="573" y="404"/>
                  </a:lnTo>
                  <a:lnTo>
                    <a:pt x="539" y="270"/>
                  </a:lnTo>
                  <a:lnTo>
                    <a:pt x="506" y="135"/>
                  </a:lnTo>
                  <a:lnTo>
                    <a:pt x="405"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 name="Google Shape;70;p2"/>
            <p:cNvSpPr/>
            <p:nvPr/>
          </p:nvSpPr>
          <p:spPr>
            <a:xfrm>
              <a:off x="369880" y="1765149"/>
              <a:ext cx="266221" cy="257254"/>
            </a:xfrm>
            <a:custGeom>
              <a:avLst/>
              <a:gdLst/>
              <a:ahLst/>
              <a:cxnLst/>
              <a:rect l="l" t="t" r="r" b="b"/>
              <a:pathLst>
                <a:path w="4008" h="3873" extrusionOk="0">
                  <a:moveTo>
                    <a:pt x="2088" y="270"/>
                  </a:moveTo>
                  <a:lnTo>
                    <a:pt x="2391" y="304"/>
                  </a:lnTo>
                  <a:lnTo>
                    <a:pt x="2661" y="371"/>
                  </a:lnTo>
                  <a:lnTo>
                    <a:pt x="2930" y="472"/>
                  </a:lnTo>
                  <a:lnTo>
                    <a:pt x="3166" y="641"/>
                  </a:lnTo>
                  <a:lnTo>
                    <a:pt x="3368" y="843"/>
                  </a:lnTo>
                  <a:lnTo>
                    <a:pt x="3570" y="1112"/>
                  </a:lnTo>
                  <a:lnTo>
                    <a:pt x="3671" y="1280"/>
                  </a:lnTo>
                  <a:lnTo>
                    <a:pt x="3738" y="1449"/>
                  </a:lnTo>
                  <a:lnTo>
                    <a:pt x="3772" y="1617"/>
                  </a:lnTo>
                  <a:lnTo>
                    <a:pt x="3805" y="1819"/>
                  </a:lnTo>
                  <a:lnTo>
                    <a:pt x="3772" y="1987"/>
                  </a:lnTo>
                  <a:lnTo>
                    <a:pt x="3772" y="2156"/>
                  </a:lnTo>
                  <a:lnTo>
                    <a:pt x="3637" y="2492"/>
                  </a:lnTo>
                  <a:lnTo>
                    <a:pt x="3469" y="2829"/>
                  </a:lnTo>
                  <a:lnTo>
                    <a:pt x="3233" y="3098"/>
                  </a:lnTo>
                  <a:lnTo>
                    <a:pt x="2964" y="3334"/>
                  </a:lnTo>
                  <a:lnTo>
                    <a:pt x="2627" y="3502"/>
                  </a:lnTo>
                  <a:lnTo>
                    <a:pt x="2324" y="3570"/>
                  </a:lnTo>
                  <a:lnTo>
                    <a:pt x="1987" y="3603"/>
                  </a:lnTo>
                  <a:lnTo>
                    <a:pt x="1651" y="3603"/>
                  </a:lnTo>
                  <a:lnTo>
                    <a:pt x="1348" y="3570"/>
                  </a:lnTo>
                  <a:lnTo>
                    <a:pt x="1112" y="3502"/>
                  </a:lnTo>
                  <a:lnTo>
                    <a:pt x="944" y="3435"/>
                  </a:lnTo>
                  <a:lnTo>
                    <a:pt x="775" y="3334"/>
                  </a:lnTo>
                  <a:lnTo>
                    <a:pt x="641" y="3199"/>
                  </a:lnTo>
                  <a:lnTo>
                    <a:pt x="506" y="3031"/>
                  </a:lnTo>
                  <a:lnTo>
                    <a:pt x="405" y="2863"/>
                  </a:lnTo>
                  <a:lnTo>
                    <a:pt x="338" y="2694"/>
                  </a:lnTo>
                  <a:lnTo>
                    <a:pt x="270" y="2459"/>
                  </a:lnTo>
                  <a:lnTo>
                    <a:pt x="237" y="2122"/>
                  </a:lnTo>
                  <a:lnTo>
                    <a:pt x="237" y="1785"/>
                  </a:lnTo>
                  <a:lnTo>
                    <a:pt x="338" y="1449"/>
                  </a:lnTo>
                  <a:lnTo>
                    <a:pt x="439" y="1146"/>
                  </a:lnTo>
                  <a:lnTo>
                    <a:pt x="641" y="876"/>
                  </a:lnTo>
                  <a:lnTo>
                    <a:pt x="843" y="674"/>
                  </a:lnTo>
                  <a:lnTo>
                    <a:pt x="1112" y="472"/>
                  </a:lnTo>
                  <a:lnTo>
                    <a:pt x="1415" y="338"/>
                  </a:lnTo>
                  <a:lnTo>
                    <a:pt x="1482" y="338"/>
                  </a:lnTo>
                  <a:lnTo>
                    <a:pt x="1785" y="304"/>
                  </a:lnTo>
                  <a:lnTo>
                    <a:pt x="2088" y="270"/>
                  </a:lnTo>
                  <a:close/>
                  <a:moveTo>
                    <a:pt x="1987" y="1"/>
                  </a:moveTo>
                  <a:lnTo>
                    <a:pt x="1651" y="35"/>
                  </a:lnTo>
                  <a:lnTo>
                    <a:pt x="1449" y="68"/>
                  </a:lnTo>
                  <a:lnTo>
                    <a:pt x="1280" y="136"/>
                  </a:lnTo>
                  <a:lnTo>
                    <a:pt x="1112" y="203"/>
                  </a:lnTo>
                  <a:lnTo>
                    <a:pt x="944" y="270"/>
                  </a:lnTo>
                  <a:lnTo>
                    <a:pt x="775" y="405"/>
                  </a:lnTo>
                  <a:lnTo>
                    <a:pt x="641" y="506"/>
                  </a:lnTo>
                  <a:lnTo>
                    <a:pt x="405" y="809"/>
                  </a:lnTo>
                  <a:lnTo>
                    <a:pt x="203" y="1112"/>
                  </a:lnTo>
                  <a:lnTo>
                    <a:pt x="68" y="1482"/>
                  </a:lnTo>
                  <a:lnTo>
                    <a:pt x="1" y="1886"/>
                  </a:lnTo>
                  <a:lnTo>
                    <a:pt x="1" y="2290"/>
                  </a:lnTo>
                  <a:lnTo>
                    <a:pt x="35" y="2526"/>
                  </a:lnTo>
                  <a:lnTo>
                    <a:pt x="68" y="2762"/>
                  </a:lnTo>
                  <a:lnTo>
                    <a:pt x="136" y="2964"/>
                  </a:lnTo>
                  <a:lnTo>
                    <a:pt x="237" y="3166"/>
                  </a:lnTo>
                  <a:lnTo>
                    <a:pt x="371" y="3300"/>
                  </a:lnTo>
                  <a:lnTo>
                    <a:pt x="506" y="3435"/>
                  </a:lnTo>
                  <a:lnTo>
                    <a:pt x="674" y="3570"/>
                  </a:lnTo>
                  <a:lnTo>
                    <a:pt x="843" y="3671"/>
                  </a:lnTo>
                  <a:lnTo>
                    <a:pt x="1011" y="3738"/>
                  </a:lnTo>
                  <a:lnTo>
                    <a:pt x="1213" y="3805"/>
                  </a:lnTo>
                  <a:lnTo>
                    <a:pt x="1617" y="3873"/>
                  </a:lnTo>
                  <a:lnTo>
                    <a:pt x="2055" y="3873"/>
                  </a:lnTo>
                  <a:lnTo>
                    <a:pt x="2526" y="3805"/>
                  </a:lnTo>
                  <a:lnTo>
                    <a:pt x="2728" y="3772"/>
                  </a:lnTo>
                  <a:lnTo>
                    <a:pt x="2930" y="3671"/>
                  </a:lnTo>
                  <a:lnTo>
                    <a:pt x="3132" y="3570"/>
                  </a:lnTo>
                  <a:lnTo>
                    <a:pt x="3300" y="3469"/>
                  </a:lnTo>
                  <a:lnTo>
                    <a:pt x="3435" y="3300"/>
                  </a:lnTo>
                  <a:lnTo>
                    <a:pt x="3570" y="3166"/>
                  </a:lnTo>
                  <a:lnTo>
                    <a:pt x="3704" y="2997"/>
                  </a:lnTo>
                  <a:lnTo>
                    <a:pt x="3805" y="2795"/>
                  </a:lnTo>
                  <a:lnTo>
                    <a:pt x="3873" y="2627"/>
                  </a:lnTo>
                  <a:lnTo>
                    <a:pt x="3940" y="2425"/>
                  </a:lnTo>
                  <a:lnTo>
                    <a:pt x="3974" y="2223"/>
                  </a:lnTo>
                  <a:lnTo>
                    <a:pt x="4007" y="2021"/>
                  </a:lnTo>
                  <a:lnTo>
                    <a:pt x="4007" y="1785"/>
                  </a:lnTo>
                  <a:lnTo>
                    <a:pt x="3974" y="1583"/>
                  </a:lnTo>
                  <a:lnTo>
                    <a:pt x="3940" y="1381"/>
                  </a:lnTo>
                  <a:lnTo>
                    <a:pt x="3906" y="1179"/>
                  </a:lnTo>
                  <a:lnTo>
                    <a:pt x="3738" y="876"/>
                  </a:lnTo>
                  <a:lnTo>
                    <a:pt x="3536" y="607"/>
                  </a:lnTo>
                  <a:lnTo>
                    <a:pt x="3267" y="371"/>
                  </a:lnTo>
                  <a:lnTo>
                    <a:pt x="2997" y="203"/>
                  </a:lnTo>
                  <a:lnTo>
                    <a:pt x="2661" y="68"/>
                  </a:lnTo>
                  <a:lnTo>
                    <a:pt x="232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 name="Google Shape;71;p2"/>
            <p:cNvSpPr/>
            <p:nvPr/>
          </p:nvSpPr>
          <p:spPr>
            <a:xfrm>
              <a:off x="305052" y="1677937"/>
              <a:ext cx="1538677" cy="673192"/>
            </a:xfrm>
            <a:custGeom>
              <a:avLst/>
              <a:gdLst/>
              <a:ahLst/>
              <a:cxnLst/>
              <a:rect l="l" t="t" r="r" b="b"/>
              <a:pathLst>
                <a:path w="23165" h="10135" extrusionOk="0">
                  <a:moveTo>
                    <a:pt x="3603" y="304"/>
                  </a:moveTo>
                  <a:lnTo>
                    <a:pt x="3940" y="337"/>
                  </a:lnTo>
                  <a:lnTo>
                    <a:pt x="4647" y="472"/>
                  </a:lnTo>
                  <a:lnTo>
                    <a:pt x="5219" y="607"/>
                  </a:lnTo>
                  <a:lnTo>
                    <a:pt x="6397" y="775"/>
                  </a:lnTo>
                  <a:lnTo>
                    <a:pt x="7576" y="977"/>
                  </a:lnTo>
                  <a:lnTo>
                    <a:pt x="7340" y="1112"/>
                  </a:lnTo>
                  <a:lnTo>
                    <a:pt x="7138" y="1213"/>
                  </a:lnTo>
                  <a:lnTo>
                    <a:pt x="6667" y="1482"/>
                  </a:lnTo>
                  <a:lnTo>
                    <a:pt x="6330" y="1348"/>
                  </a:lnTo>
                  <a:lnTo>
                    <a:pt x="5926" y="1246"/>
                  </a:lnTo>
                  <a:lnTo>
                    <a:pt x="5522" y="1179"/>
                  </a:lnTo>
                  <a:lnTo>
                    <a:pt x="5152" y="1145"/>
                  </a:lnTo>
                  <a:lnTo>
                    <a:pt x="5084" y="1112"/>
                  </a:lnTo>
                  <a:lnTo>
                    <a:pt x="4849" y="910"/>
                  </a:lnTo>
                  <a:lnTo>
                    <a:pt x="4546" y="741"/>
                  </a:lnTo>
                  <a:lnTo>
                    <a:pt x="4276" y="640"/>
                  </a:lnTo>
                  <a:lnTo>
                    <a:pt x="3973" y="539"/>
                  </a:lnTo>
                  <a:lnTo>
                    <a:pt x="3637" y="506"/>
                  </a:lnTo>
                  <a:lnTo>
                    <a:pt x="3334" y="472"/>
                  </a:lnTo>
                  <a:lnTo>
                    <a:pt x="2997" y="472"/>
                  </a:lnTo>
                  <a:lnTo>
                    <a:pt x="2694" y="506"/>
                  </a:lnTo>
                  <a:lnTo>
                    <a:pt x="2829" y="438"/>
                  </a:lnTo>
                  <a:lnTo>
                    <a:pt x="2963" y="371"/>
                  </a:lnTo>
                  <a:lnTo>
                    <a:pt x="3266" y="304"/>
                  </a:lnTo>
                  <a:close/>
                  <a:moveTo>
                    <a:pt x="2559" y="640"/>
                  </a:moveTo>
                  <a:lnTo>
                    <a:pt x="2593" y="741"/>
                  </a:lnTo>
                  <a:lnTo>
                    <a:pt x="2627" y="775"/>
                  </a:lnTo>
                  <a:lnTo>
                    <a:pt x="3502" y="775"/>
                  </a:lnTo>
                  <a:lnTo>
                    <a:pt x="3771" y="809"/>
                  </a:lnTo>
                  <a:lnTo>
                    <a:pt x="4007" y="876"/>
                  </a:lnTo>
                  <a:lnTo>
                    <a:pt x="4276" y="943"/>
                  </a:lnTo>
                  <a:lnTo>
                    <a:pt x="4512" y="1044"/>
                  </a:lnTo>
                  <a:lnTo>
                    <a:pt x="4748" y="1179"/>
                  </a:lnTo>
                  <a:lnTo>
                    <a:pt x="4815" y="1213"/>
                  </a:lnTo>
                  <a:lnTo>
                    <a:pt x="4815" y="1280"/>
                  </a:lnTo>
                  <a:lnTo>
                    <a:pt x="4882" y="1348"/>
                  </a:lnTo>
                  <a:lnTo>
                    <a:pt x="4983" y="1348"/>
                  </a:lnTo>
                  <a:lnTo>
                    <a:pt x="5152" y="1583"/>
                  </a:lnTo>
                  <a:lnTo>
                    <a:pt x="5320" y="1819"/>
                  </a:lnTo>
                  <a:lnTo>
                    <a:pt x="5421" y="2088"/>
                  </a:lnTo>
                  <a:lnTo>
                    <a:pt x="5522" y="2358"/>
                  </a:lnTo>
                  <a:lnTo>
                    <a:pt x="5589" y="2661"/>
                  </a:lnTo>
                  <a:lnTo>
                    <a:pt x="5623" y="2930"/>
                  </a:lnTo>
                  <a:lnTo>
                    <a:pt x="5690" y="3502"/>
                  </a:lnTo>
                  <a:lnTo>
                    <a:pt x="5690" y="3805"/>
                  </a:lnTo>
                  <a:lnTo>
                    <a:pt x="5657" y="4108"/>
                  </a:lnTo>
                  <a:lnTo>
                    <a:pt x="5623" y="4411"/>
                  </a:lnTo>
                  <a:lnTo>
                    <a:pt x="5522" y="4681"/>
                  </a:lnTo>
                  <a:lnTo>
                    <a:pt x="5421" y="4950"/>
                  </a:lnTo>
                  <a:lnTo>
                    <a:pt x="5253" y="5186"/>
                  </a:lnTo>
                  <a:lnTo>
                    <a:pt x="5051" y="5421"/>
                  </a:lnTo>
                  <a:lnTo>
                    <a:pt x="4815" y="5590"/>
                  </a:lnTo>
                  <a:lnTo>
                    <a:pt x="4613" y="5724"/>
                  </a:lnTo>
                  <a:lnTo>
                    <a:pt x="4377" y="5825"/>
                  </a:lnTo>
                  <a:lnTo>
                    <a:pt x="4108" y="5893"/>
                  </a:lnTo>
                  <a:lnTo>
                    <a:pt x="3872" y="5960"/>
                  </a:lnTo>
                  <a:lnTo>
                    <a:pt x="3334" y="5994"/>
                  </a:lnTo>
                  <a:lnTo>
                    <a:pt x="2829" y="5994"/>
                  </a:lnTo>
                  <a:lnTo>
                    <a:pt x="2559" y="5960"/>
                  </a:lnTo>
                  <a:lnTo>
                    <a:pt x="2290" y="5926"/>
                  </a:lnTo>
                  <a:lnTo>
                    <a:pt x="2054" y="5825"/>
                  </a:lnTo>
                  <a:lnTo>
                    <a:pt x="1819" y="5724"/>
                  </a:lnTo>
                  <a:lnTo>
                    <a:pt x="1617" y="5623"/>
                  </a:lnTo>
                  <a:lnTo>
                    <a:pt x="1381" y="5489"/>
                  </a:lnTo>
                  <a:lnTo>
                    <a:pt x="1213" y="5320"/>
                  </a:lnTo>
                  <a:lnTo>
                    <a:pt x="1011" y="5152"/>
                  </a:lnTo>
                  <a:lnTo>
                    <a:pt x="842" y="4950"/>
                  </a:lnTo>
                  <a:lnTo>
                    <a:pt x="708" y="4748"/>
                  </a:lnTo>
                  <a:lnTo>
                    <a:pt x="573" y="4546"/>
                  </a:lnTo>
                  <a:lnTo>
                    <a:pt x="472" y="4310"/>
                  </a:lnTo>
                  <a:lnTo>
                    <a:pt x="371" y="4075"/>
                  </a:lnTo>
                  <a:lnTo>
                    <a:pt x="304" y="3839"/>
                  </a:lnTo>
                  <a:lnTo>
                    <a:pt x="270" y="3570"/>
                  </a:lnTo>
                  <a:lnTo>
                    <a:pt x="236" y="3300"/>
                  </a:lnTo>
                  <a:lnTo>
                    <a:pt x="270" y="3065"/>
                  </a:lnTo>
                  <a:lnTo>
                    <a:pt x="270" y="2829"/>
                  </a:lnTo>
                  <a:lnTo>
                    <a:pt x="337" y="2593"/>
                  </a:lnTo>
                  <a:lnTo>
                    <a:pt x="405" y="2358"/>
                  </a:lnTo>
                  <a:lnTo>
                    <a:pt x="506" y="2156"/>
                  </a:lnTo>
                  <a:lnTo>
                    <a:pt x="640" y="1954"/>
                  </a:lnTo>
                  <a:lnTo>
                    <a:pt x="775" y="1752"/>
                  </a:lnTo>
                  <a:lnTo>
                    <a:pt x="943" y="1583"/>
                  </a:lnTo>
                  <a:lnTo>
                    <a:pt x="1280" y="1280"/>
                  </a:lnTo>
                  <a:lnTo>
                    <a:pt x="1684" y="1011"/>
                  </a:lnTo>
                  <a:lnTo>
                    <a:pt x="2122" y="809"/>
                  </a:lnTo>
                  <a:lnTo>
                    <a:pt x="2559" y="640"/>
                  </a:lnTo>
                  <a:close/>
                  <a:moveTo>
                    <a:pt x="5387" y="1449"/>
                  </a:moveTo>
                  <a:lnTo>
                    <a:pt x="6061" y="1550"/>
                  </a:lnTo>
                  <a:lnTo>
                    <a:pt x="6364" y="1651"/>
                  </a:lnTo>
                  <a:lnTo>
                    <a:pt x="6700" y="1752"/>
                  </a:lnTo>
                  <a:lnTo>
                    <a:pt x="6633" y="2055"/>
                  </a:lnTo>
                  <a:lnTo>
                    <a:pt x="6566" y="2391"/>
                  </a:lnTo>
                  <a:lnTo>
                    <a:pt x="6498" y="3031"/>
                  </a:lnTo>
                  <a:lnTo>
                    <a:pt x="6263" y="3974"/>
                  </a:lnTo>
                  <a:lnTo>
                    <a:pt x="6027" y="4916"/>
                  </a:lnTo>
                  <a:lnTo>
                    <a:pt x="5892" y="5287"/>
                  </a:lnTo>
                  <a:lnTo>
                    <a:pt x="5825" y="5623"/>
                  </a:lnTo>
                  <a:lnTo>
                    <a:pt x="5791" y="5994"/>
                  </a:lnTo>
                  <a:lnTo>
                    <a:pt x="5791" y="6128"/>
                  </a:lnTo>
                  <a:lnTo>
                    <a:pt x="5825" y="6297"/>
                  </a:lnTo>
                  <a:lnTo>
                    <a:pt x="5724" y="6229"/>
                  </a:lnTo>
                  <a:lnTo>
                    <a:pt x="5589" y="6196"/>
                  </a:lnTo>
                  <a:lnTo>
                    <a:pt x="5320" y="6196"/>
                  </a:lnTo>
                  <a:lnTo>
                    <a:pt x="5185" y="6162"/>
                  </a:lnTo>
                  <a:lnTo>
                    <a:pt x="5051" y="6128"/>
                  </a:lnTo>
                  <a:lnTo>
                    <a:pt x="4748" y="5994"/>
                  </a:lnTo>
                  <a:lnTo>
                    <a:pt x="4983" y="5893"/>
                  </a:lnTo>
                  <a:lnTo>
                    <a:pt x="5185" y="5724"/>
                  </a:lnTo>
                  <a:lnTo>
                    <a:pt x="5387" y="5489"/>
                  </a:lnTo>
                  <a:lnTo>
                    <a:pt x="5589" y="5253"/>
                  </a:lnTo>
                  <a:lnTo>
                    <a:pt x="5724" y="4984"/>
                  </a:lnTo>
                  <a:lnTo>
                    <a:pt x="5825" y="4714"/>
                  </a:lnTo>
                  <a:lnTo>
                    <a:pt x="5892" y="4445"/>
                  </a:lnTo>
                  <a:lnTo>
                    <a:pt x="5960" y="4142"/>
                  </a:lnTo>
                  <a:lnTo>
                    <a:pt x="5960" y="3839"/>
                  </a:lnTo>
                  <a:lnTo>
                    <a:pt x="5960" y="3502"/>
                  </a:lnTo>
                  <a:lnTo>
                    <a:pt x="5926" y="2964"/>
                  </a:lnTo>
                  <a:lnTo>
                    <a:pt x="5825" y="2425"/>
                  </a:lnTo>
                  <a:lnTo>
                    <a:pt x="5758" y="2156"/>
                  </a:lnTo>
                  <a:lnTo>
                    <a:pt x="5657" y="1920"/>
                  </a:lnTo>
                  <a:lnTo>
                    <a:pt x="5522" y="1651"/>
                  </a:lnTo>
                  <a:lnTo>
                    <a:pt x="5387" y="1449"/>
                  </a:lnTo>
                  <a:close/>
                  <a:moveTo>
                    <a:pt x="4411" y="6128"/>
                  </a:moveTo>
                  <a:lnTo>
                    <a:pt x="4546" y="6229"/>
                  </a:lnTo>
                  <a:lnTo>
                    <a:pt x="4680" y="6263"/>
                  </a:lnTo>
                  <a:lnTo>
                    <a:pt x="5017" y="6364"/>
                  </a:lnTo>
                  <a:lnTo>
                    <a:pt x="5219" y="6431"/>
                  </a:lnTo>
                  <a:lnTo>
                    <a:pt x="5421" y="6431"/>
                  </a:lnTo>
                  <a:lnTo>
                    <a:pt x="5522" y="6465"/>
                  </a:lnTo>
                  <a:lnTo>
                    <a:pt x="5488" y="6499"/>
                  </a:lnTo>
                  <a:lnTo>
                    <a:pt x="5387" y="6633"/>
                  </a:lnTo>
                  <a:lnTo>
                    <a:pt x="5320" y="6835"/>
                  </a:lnTo>
                  <a:lnTo>
                    <a:pt x="5253" y="6869"/>
                  </a:lnTo>
                  <a:lnTo>
                    <a:pt x="5118" y="6835"/>
                  </a:lnTo>
                  <a:lnTo>
                    <a:pt x="4849" y="6802"/>
                  </a:lnTo>
                  <a:lnTo>
                    <a:pt x="4546" y="6701"/>
                  </a:lnTo>
                  <a:lnTo>
                    <a:pt x="3906" y="6566"/>
                  </a:lnTo>
                  <a:lnTo>
                    <a:pt x="3603" y="6465"/>
                  </a:lnTo>
                  <a:lnTo>
                    <a:pt x="3468" y="6398"/>
                  </a:lnTo>
                  <a:lnTo>
                    <a:pt x="3300" y="6330"/>
                  </a:lnTo>
                  <a:lnTo>
                    <a:pt x="3872" y="6263"/>
                  </a:lnTo>
                  <a:lnTo>
                    <a:pt x="4142" y="6196"/>
                  </a:lnTo>
                  <a:lnTo>
                    <a:pt x="4411" y="6128"/>
                  </a:lnTo>
                  <a:close/>
                  <a:moveTo>
                    <a:pt x="15926" y="8653"/>
                  </a:moveTo>
                  <a:lnTo>
                    <a:pt x="16936" y="8822"/>
                  </a:lnTo>
                  <a:lnTo>
                    <a:pt x="16902" y="8855"/>
                  </a:lnTo>
                  <a:lnTo>
                    <a:pt x="16801" y="8923"/>
                  </a:lnTo>
                  <a:lnTo>
                    <a:pt x="16666" y="8956"/>
                  </a:lnTo>
                  <a:lnTo>
                    <a:pt x="16431" y="8956"/>
                  </a:lnTo>
                  <a:lnTo>
                    <a:pt x="16296" y="8923"/>
                  </a:lnTo>
                  <a:lnTo>
                    <a:pt x="16161" y="8855"/>
                  </a:lnTo>
                  <a:lnTo>
                    <a:pt x="16027" y="8754"/>
                  </a:lnTo>
                  <a:lnTo>
                    <a:pt x="15926" y="8653"/>
                  </a:lnTo>
                  <a:close/>
                  <a:moveTo>
                    <a:pt x="20572" y="5051"/>
                  </a:moveTo>
                  <a:lnTo>
                    <a:pt x="20875" y="5085"/>
                  </a:lnTo>
                  <a:lnTo>
                    <a:pt x="21178" y="5152"/>
                  </a:lnTo>
                  <a:lnTo>
                    <a:pt x="21481" y="5253"/>
                  </a:lnTo>
                  <a:lnTo>
                    <a:pt x="21750" y="5421"/>
                  </a:lnTo>
                  <a:lnTo>
                    <a:pt x="22019" y="5623"/>
                  </a:lnTo>
                  <a:lnTo>
                    <a:pt x="22255" y="5825"/>
                  </a:lnTo>
                  <a:lnTo>
                    <a:pt x="22491" y="6095"/>
                  </a:lnTo>
                  <a:lnTo>
                    <a:pt x="22659" y="6398"/>
                  </a:lnTo>
                  <a:lnTo>
                    <a:pt x="22760" y="6633"/>
                  </a:lnTo>
                  <a:lnTo>
                    <a:pt x="22861" y="6903"/>
                  </a:lnTo>
                  <a:lnTo>
                    <a:pt x="22895" y="7138"/>
                  </a:lnTo>
                  <a:lnTo>
                    <a:pt x="22928" y="7408"/>
                  </a:lnTo>
                  <a:lnTo>
                    <a:pt x="22895" y="7677"/>
                  </a:lnTo>
                  <a:lnTo>
                    <a:pt x="22861" y="7913"/>
                  </a:lnTo>
                  <a:lnTo>
                    <a:pt x="22794" y="8182"/>
                  </a:lnTo>
                  <a:lnTo>
                    <a:pt x="22726" y="8418"/>
                  </a:lnTo>
                  <a:lnTo>
                    <a:pt x="22592" y="8653"/>
                  </a:lnTo>
                  <a:lnTo>
                    <a:pt x="22457" y="8855"/>
                  </a:lnTo>
                  <a:lnTo>
                    <a:pt x="22289" y="9091"/>
                  </a:lnTo>
                  <a:lnTo>
                    <a:pt x="22120" y="9259"/>
                  </a:lnTo>
                  <a:lnTo>
                    <a:pt x="21918" y="9428"/>
                  </a:lnTo>
                  <a:lnTo>
                    <a:pt x="21716" y="9596"/>
                  </a:lnTo>
                  <a:lnTo>
                    <a:pt x="21481" y="9731"/>
                  </a:lnTo>
                  <a:lnTo>
                    <a:pt x="21245" y="9832"/>
                  </a:lnTo>
                  <a:lnTo>
                    <a:pt x="20875" y="9933"/>
                  </a:lnTo>
                  <a:lnTo>
                    <a:pt x="20504" y="9967"/>
                  </a:lnTo>
                  <a:lnTo>
                    <a:pt x="20134" y="9933"/>
                  </a:lnTo>
                  <a:lnTo>
                    <a:pt x="19764" y="9866"/>
                  </a:lnTo>
                  <a:lnTo>
                    <a:pt x="19427" y="9731"/>
                  </a:lnTo>
                  <a:lnTo>
                    <a:pt x="19124" y="9529"/>
                  </a:lnTo>
                  <a:lnTo>
                    <a:pt x="18821" y="9293"/>
                  </a:lnTo>
                  <a:lnTo>
                    <a:pt x="18585" y="9057"/>
                  </a:lnTo>
                  <a:lnTo>
                    <a:pt x="18619" y="8990"/>
                  </a:lnTo>
                  <a:lnTo>
                    <a:pt x="18585" y="8923"/>
                  </a:lnTo>
                  <a:lnTo>
                    <a:pt x="18585" y="8889"/>
                  </a:lnTo>
                  <a:lnTo>
                    <a:pt x="18518" y="8855"/>
                  </a:lnTo>
                  <a:lnTo>
                    <a:pt x="18451" y="8822"/>
                  </a:lnTo>
                  <a:lnTo>
                    <a:pt x="18316" y="8586"/>
                  </a:lnTo>
                  <a:lnTo>
                    <a:pt x="18181" y="8350"/>
                  </a:lnTo>
                  <a:lnTo>
                    <a:pt x="18114" y="8047"/>
                  </a:lnTo>
                  <a:lnTo>
                    <a:pt x="18080" y="7778"/>
                  </a:lnTo>
                  <a:lnTo>
                    <a:pt x="18080" y="7509"/>
                  </a:lnTo>
                  <a:lnTo>
                    <a:pt x="18114" y="7239"/>
                  </a:lnTo>
                  <a:lnTo>
                    <a:pt x="18148" y="7004"/>
                  </a:lnTo>
                  <a:lnTo>
                    <a:pt x="18249" y="6768"/>
                  </a:lnTo>
                  <a:lnTo>
                    <a:pt x="18350" y="6532"/>
                  </a:lnTo>
                  <a:lnTo>
                    <a:pt x="18484" y="6330"/>
                  </a:lnTo>
                  <a:lnTo>
                    <a:pt x="18619" y="6128"/>
                  </a:lnTo>
                  <a:lnTo>
                    <a:pt x="18787" y="5960"/>
                  </a:lnTo>
                  <a:lnTo>
                    <a:pt x="18989" y="5792"/>
                  </a:lnTo>
                  <a:lnTo>
                    <a:pt x="19191" y="5623"/>
                  </a:lnTo>
                  <a:lnTo>
                    <a:pt x="19393" y="5489"/>
                  </a:lnTo>
                  <a:lnTo>
                    <a:pt x="19629" y="5354"/>
                  </a:lnTo>
                  <a:lnTo>
                    <a:pt x="19865" y="5253"/>
                  </a:lnTo>
                  <a:lnTo>
                    <a:pt x="20100" y="5186"/>
                  </a:lnTo>
                  <a:lnTo>
                    <a:pt x="20336" y="5118"/>
                  </a:lnTo>
                  <a:lnTo>
                    <a:pt x="20572" y="5051"/>
                  </a:lnTo>
                  <a:close/>
                  <a:moveTo>
                    <a:pt x="4680" y="1"/>
                  </a:moveTo>
                  <a:lnTo>
                    <a:pt x="4512" y="34"/>
                  </a:lnTo>
                  <a:lnTo>
                    <a:pt x="4377" y="68"/>
                  </a:lnTo>
                  <a:lnTo>
                    <a:pt x="4344" y="135"/>
                  </a:lnTo>
                  <a:lnTo>
                    <a:pt x="4344" y="169"/>
                  </a:lnTo>
                  <a:lnTo>
                    <a:pt x="4377" y="236"/>
                  </a:lnTo>
                  <a:lnTo>
                    <a:pt x="4243" y="236"/>
                  </a:lnTo>
                  <a:lnTo>
                    <a:pt x="3839" y="135"/>
                  </a:lnTo>
                  <a:lnTo>
                    <a:pt x="3536" y="102"/>
                  </a:lnTo>
                  <a:lnTo>
                    <a:pt x="3233" y="68"/>
                  </a:lnTo>
                  <a:lnTo>
                    <a:pt x="2930" y="68"/>
                  </a:lnTo>
                  <a:lnTo>
                    <a:pt x="2829" y="102"/>
                  </a:lnTo>
                  <a:lnTo>
                    <a:pt x="2728" y="135"/>
                  </a:lnTo>
                  <a:lnTo>
                    <a:pt x="2627" y="203"/>
                  </a:lnTo>
                  <a:lnTo>
                    <a:pt x="2559" y="270"/>
                  </a:lnTo>
                  <a:lnTo>
                    <a:pt x="2526" y="371"/>
                  </a:lnTo>
                  <a:lnTo>
                    <a:pt x="2526" y="472"/>
                  </a:lnTo>
                  <a:lnTo>
                    <a:pt x="2256" y="539"/>
                  </a:lnTo>
                  <a:lnTo>
                    <a:pt x="2021" y="573"/>
                  </a:lnTo>
                  <a:lnTo>
                    <a:pt x="1785" y="674"/>
                  </a:lnTo>
                  <a:lnTo>
                    <a:pt x="1549" y="775"/>
                  </a:lnTo>
                  <a:lnTo>
                    <a:pt x="1314" y="910"/>
                  </a:lnTo>
                  <a:lnTo>
                    <a:pt x="1112" y="1078"/>
                  </a:lnTo>
                  <a:lnTo>
                    <a:pt x="910" y="1246"/>
                  </a:lnTo>
                  <a:lnTo>
                    <a:pt x="741" y="1415"/>
                  </a:lnTo>
                  <a:lnTo>
                    <a:pt x="573" y="1617"/>
                  </a:lnTo>
                  <a:lnTo>
                    <a:pt x="438" y="1819"/>
                  </a:lnTo>
                  <a:lnTo>
                    <a:pt x="304" y="2055"/>
                  </a:lnTo>
                  <a:lnTo>
                    <a:pt x="203" y="2290"/>
                  </a:lnTo>
                  <a:lnTo>
                    <a:pt x="135" y="2526"/>
                  </a:lnTo>
                  <a:lnTo>
                    <a:pt x="68" y="2795"/>
                  </a:lnTo>
                  <a:lnTo>
                    <a:pt x="34" y="3065"/>
                  </a:lnTo>
                  <a:lnTo>
                    <a:pt x="1" y="3300"/>
                  </a:lnTo>
                  <a:lnTo>
                    <a:pt x="1" y="3603"/>
                  </a:lnTo>
                  <a:lnTo>
                    <a:pt x="34" y="3906"/>
                  </a:lnTo>
                  <a:lnTo>
                    <a:pt x="102" y="4176"/>
                  </a:lnTo>
                  <a:lnTo>
                    <a:pt x="203" y="4445"/>
                  </a:lnTo>
                  <a:lnTo>
                    <a:pt x="304" y="4681"/>
                  </a:lnTo>
                  <a:lnTo>
                    <a:pt x="472" y="4950"/>
                  </a:lnTo>
                  <a:lnTo>
                    <a:pt x="640" y="5152"/>
                  </a:lnTo>
                  <a:lnTo>
                    <a:pt x="809" y="5354"/>
                  </a:lnTo>
                  <a:lnTo>
                    <a:pt x="1011" y="5556"/>
                  </a:lnTo>
                  <a:lnTo>
                    <a:pt x="1246" y="5724"/>
                  </a:lnTo>
                  <a:lnTo>
                    <a:pt x="1482" y="5859"/>
                  </a:lnTo>
                  <a:lnTo>
                    <a:pt x="1718" y="5994"/>
                  </a:lnTo>
                  <a:lnTo>
                    <a:pt x="1987" y="6095"/>
                  </a:lnTo>
                  <a:lnTo>
                    <a:pt x="2256" y="6196"/>
                  </a:lnTo>
                  <a:lnTo>
                    <a:pt x="2526" y="6263"/>
                  </a:lnTo>
                  <a:lnTo>
                    <a:pt x="2829" y="6297"/>
                  </a:lnTo>
                  <a:lnTo>
                    <a:pt x="3031" y="6330"/>
                  </a:lnTo>
                  <a:lnTo>
                    <a:pt x="2997" y="6330"/>
                  </a:lnTo>
                  <a:lnTo>
                    <a:pt x="2997" y="6398"/>
                  </a:lnTo>
                  <a:lnTo>
                    <a:pt x="3064" y="6465"/>
                  </a:lnTo>
                  <a:lnTo>
                    <a:pt x="3435" y="6667"/>
                  </a:lnTo>
                  <a:lnTo>
                    <a:pt x="3839" y="6802"/>
                  </a:lnTo>
                  <a:lnTo>
                    <a:pt x="4344" y="6936"/>
                  </a:lnTo>
                  <a:lnTo>
                    <a:pt x="4512" y="7004"/>
                  </a:lnTo>
                  <a:lnTo>
                    <a:pt x="4714" y="7071"/>
                  </a:lnTo>
                  <a:lnTo>
                    <a:pt x="4916" y="7105"/>
                  </a:lnTo>
                  <a:lnTo>
                    <a:pt x="5084" y="7138"/>
                  </a:lnTo>
                  <a:lnTo>
                    <a:pt x="5253" y="7138"/>
                  </a:lnTo>
                  <a:lnTo>
                    <a:pt x="5354" y="7105"/>
                  </a:lnTo>
                  <a:lnTo>
                    <a:pt x="5455" y="7037"/>
                  </a:lnTo>
                  <a:lnTo>
                    <a:pt x="5556" y="6903"/>
                  </a:lnTo>
                  <a:lnTo>
                    <a:pt x="5623" y="6768"/>
                  </a:lnTo>
                  <a:lnTo>
                    <a:pt x="5657" y="6566"/>
                  </a:lnTo>
                  <a:lnTo>
                    <a:pt x="5657" y="6499"/>
                  </a:lnTo>
                  <a:lnTo>
                    <a:pt x="5892" y="6600"/>
                  </a:lnTo>
                  <a:lnTo>
                    <a:pt x="5926" y="6600"/>
                  </a:lnTo>
                  <a:lnTo>
                    <a:pt x="5960" y="6566"/>
                  </a:lnTo>
                  <a:lnTo>
                    <a:pt x="5993" y="6532"/>
                  </a:lnTo>
                  <a:lnTo>
                    <a:pt x="5993" y="6499"/>
                  </a:lnTo>
                  <a:lnTo>
                    <a:pt x="6128" y="6600"/>
                  </a:lnTo>
                  <a:lnTo>
                    <a:pt x="6330" y="6701"/>
                  </a:lnTo>
                  <a:lnTo>
                    <a:pt x="6364" y="6701"/>
                  </a:lnTo>
                  <a:lnTo>
                    <a:pt x="7273" y="7004"/>
                  </a:lnTo>
                  <a:lnTo>
                    <a:pt x="8216" y="7273"/>
                  </a:lnTo>
                  <a:lnTo>
                    <a:pt x="9125" y="7509"/>
                  </a:lnTo>
                  <a:lnTo>
                    <a:pt x="10101" y="7711"/>
                  </a:lnTo>
                  <a:lnTo>
                    <a:pt x="11986" y="8081"/>
                  </a:lnTo>
                  <a:lnTo>
                    <a:pt x="13872" y="8384"/>
                  </a:lnTo>
                  <a:lnTo>
                    <a:pt x="13939" y="8384"/>
                  </a:lnTo>
                  <a:lnTo>
                    <a:pt x="13973" y="8350"/>
                  </a:lnTo>
                  <a:lnTo>
                    <a:pt x="14040" y="8283"/>
                  </a:lnTo>
                  <a:lnTo>
                    <a:pt x="14040" y="8216"/>
                  </a:lnTo>
                  <a:lnTo>
                    <a:pt x="14006" y="8182"/>
                  </a:lnTo>
                  <a:lnTo>
                    <a:pt x="13939" y="8148"/>
                  </a:lnTo>
                  <a:lnTo>
                    <a:pt x="12996" y="7980"/>
                  </a:lnTo>
                  <a:lnTo>
                    <a:pt x="12054" y="7812"/>
                  </a:lnTo>
                  <a:lnTo>
                    <a:pt x="10202" y="7408"/>
                  </a:lnTo>
                  <a:lnTo>
                    <a:pt x="8317" y="6970"/>
                  </a:lnTo>
                  <a:lnTo>
                    <a:pt x="6465" y="6532"/>
                  </a:lnTo>
                  <a:lnTo>
                    <a:pt x="6397" y="6499"/>
                  </a:lnTo>
                  <a:lnTo>
                    <a:pt x="6263" y="6398"/>
                  </a:lnTo>
                  <a:lnTo>
                    <a:pt x="6162" y="6297"/>
                  </a:lnTo>
                  <a:lnTo>
                    <a:pt x="6094" y="6162"/>
                  </a:lnTo>
                  <a:lnTo>
                    <a:pt x="6061" y="5960"/>
                  </a:lnTo>
                  <a:lnTo>
                    <a:pt x="6061" y="5792"/>
                  </a:lnTo>
                  <a:lnTo>
                    <a:pt x="6061" y="5556"/>
                  </a:lnTo>
                  <a:lnTo>
                    <a:pt x="6162" y="5118"/>
                  </a:lnTo>
                  <a:lnTo>
                    <a:pt x="6263" y="4647"/>
                  </a:lnTo>
                  <a:lnTo>
                    <a:pt x="6397" y="4209"/>
                  </a:lnTo>
                  <a:lnTo>
                    <a:pt x="6599" y="3570"/>
                  </a:lnTo>
                  <a:lnTo>
                    <a:pt x="6700" y="3132"/>
                  </a:lnTo>
                  <a:lnTo>
                    <a:pt x="6801" y="2661"/>
                  </a:lnTo>
                  <a:lnTo>
                    <a:pt x="6835" y="2156"/>
                  </a:lnTo>
                  <a:lnTo>
                    <a:pt x="6835" y="1920"/>
                  </a:lnTo>
                  <a:lnTo>
                    <a:pt x="6835" y="1718"/>
                  </a:lnTo>
                  <a:lnTo>
                    <a:pt x="6835" y="1651"/>
                  </a:lnTo>
                  <a:lnTo>
                    <a:pt x="6970" y="1785"/>
                  </a:lnTo>
                  <a:lnTo>
                    <a:pt x="7138" y="1886"/>
                  </a:lnTo>
                  <a:lnTo>
                    <a:pt x="7239" y="1886"/>
                  </a:lnTo>
                  <a:lnTo>
                    <a:pt x="7340" y="1920"/>
                  </a:lnTo>
                  <a:lnTo>
                    <a:pt x="7407" y="1886"/>
                  </a:lnTo>
                  <a:lnTo>
                    <a:pt x="7441" y="1819"/>
                  </a:lnTo>
                  <a:lnTo>
                    <a:pt x="7407" y="1752"/>
                  </a:lnTo>
                  <a:lnTo>
                    <a:pt x="7340" y="1718"/>
                  </a:lnTo>
                  <a:lnTo>
                    <a:pt x="7205" y="1684"/>
                  </a:lnTo>
                  <a:lnTo>
                    <a:pt x="7037" y="1651"/>
                  </a:lnTo>
                  <a:lnTo>
                    <a:pt x="6936" y="1583"/>
                  </a:lnTo>
                  <a:lnTo>
                    <a:pt x="7542" y="1280"/>
                  </a:lnTo>
                  <a:lnTo>
                    <a:pt x="7879" y="1145"/>
                  </a:lnTo>
                  <a:lnTo>
                    <a:pt x="8047" y="1112"/>
                  </a:lnTo>
                  <a:lnTo>
                    <a:pt x="8249" y="1112"/>
                  </a:lnTo>
                  <a:lnTo>
                    <a:pt x="8788" y="1145"/>
                  </a:lnTo>
                  <a:lnTo>
                    <a:pt x="9327" y="1246"/>
                  </a:lnTo>
                  <a:lnTo>
                    <a:pt x="10404" y="1449"/>
                  </a:lnTo>
                  <a:lnTo>
                    <a:pt x="11414" y="1651"/>
                  </a:lnTo>
                  <a:lnTo>
                    <a:pt x="12390" y="1886"/>
                  </a:lnTo>
                  <a:lnTo>
                    <a:pt x="14343" y="2358"/>
                  </a:lnTo>
                  <a:lnTo>
                    <a:pt x="14410" y="2492"/>
                  </a:lnTo>
                  <a:lnTo>
                    <a:pt x="14478" y="2627"/>
                  </a:lnTo>
                  <a:lnTo>
                    <a:pt x="14646" y="2896"/>
                  </a:lnTo>
                  <a:lnTo>
                    <a:pt x="14781" y="3098"/>
                  </a:lnTo>
                  <a:lnTo>
                    <a:pt x="14781" y="3098"/>
                  </a:lnTo>
                  <a:lnTo>
                    <a:pt x="14309" y="3065"/>
                  </a:lnTo>
                  <a:lnTo>
                    <a:pt x="14242" y="2863"/>
                  </a:lnTo>
                  <a:lnTo>
                    <a:pt x="14208" y="2795"/>
                  </a:lnTo>
                  <a:lnTo>
                    <a:pt x="14141" y="2728"/>
                  </a:lnTo>
                  <a:lnTo>
                    <a:pt x="14141" y="2627"/>
                  </a:lnTo>
                  <a:lnTo>
                    <a:pt x="14107" y="2593"/>
                  </a:lnTo>
                  <a:lnTo>
                    <a:pt x="14074" y="2593"/>
                  </a:lnTo>
                  <a:lnTo>
                    <a:pt x="12660" y="2290"/>
                  </a:lnTo>
                  <a:lnTo>
                    <a:pt x="11246" y="1987"/>
                  </a:lnTo>
                  <a:lnTo>
                    <a:pt x="10572" y="1785"/>
                  </a:lnTo>
                  <a:lnTo>
                    <a:pt x="9865" y="1583"/>
                  </a:lnTo>
                  <a:lnTo>
                    <a:pt x="9158" y="1415"/>
                  </a:lnTo>
                  <a:lnTo>
                    <a:pt x="8788" y="1348"/>
                  </a:lnTo>
                  <a:lnTo>
                    <a:pt x="8451" y="1314"/>
                  </a:lnTo>
                  <a:lnTo>
                    <a:pt x="8418" y="1314"/>
                  </a:lnTo>
                  <a:lnTo>
                    <a:pt x="8418" y="1348"/>
                  </a:lnTo>
                  <a:lnTo>
                    <a:pt x="8418" y="1381"/>
                  </a:lnTo>
                  <a:lnTo>
                    <a:pt x="8721" y="1516"/>
                  </a:lnTo>
                  <a:lnTo>
                    <a:pt x="9024" y="1651"/>
                  </a:lnTo>
                  <a:lnTo>
                    <a:pt x="9663" y="1853"/>
                  </a:lnTo>
                  <a:lnTo>
                    <a:pt x="10943" y="2122"/>
                  </a:lnTo>
                  <a:lnTo>
                    <a:pt x="12458" y="2492"/>
                  </a:lnTo>
                  <a:lnTo>
                    <a:pt x="14006" y="2795"/>
                  </a:lnTo>
                  <a:lnTo>
                    <a:pt x="14074" y="2964"/>
                  </a:lnTo>
                  <a:lnTo>
                    <a:pt x="14107" y="3166"/>
                  </a:lnTo>
                  <a:lnTo>
                    <a:pt x="14141" y="3233"/>
                  </a:lnTo>
                  <a:lnTo>
                    <a:pt x="14208" y="3267"/>
                  </a:lnTo>
                  <a:lnTo>
                    <a:pt x="14680" y="3334"/>
                  </a:lnTo>
                  <a:lnTo>
                    <a:pt x="15151" y="3401"/>
                  </a:lnTo>
                  <a:lnTo>
                    <a:pt x="15185" y="3435"/>
                  </a:lnTo>
                  <a:lnTo>
                    <a:pt x="15252" y="3469"/>
                  </a:lnTo>
                  <a:lnTo>
                    <a:pt x="15319" y="3435"/>
                  </a:lnTo>
                  <a:lnTo>
                    <a:pt x="15387" y="3469"/>
                  </a:lnTo>
                  <a:lnTo>
                    <a:pt x="15286" y="3704"/>
                  </a:lnTo>
                  <a:lnTo>
                    <a:pt x="15185" y="3940"/>
                  </a:lnTo>
                  <a:lnTo>
                    <a:pt x="15016" y="4479"/>
                  </a:lnTo>
                  <a:lnTo>
                    <a:pt x="14882" y="5017"/>
                  </a:lnTo>
                  <a:lnTo>
                    <a:pt x="14814" y="5556"/>
                  </a:lnTo>
                  <a:lnTo>
                    <a:pt x="14747" y="6095"/>
                  </a:lnTo>
                  <a:lnTo>
                    <a:pt x="14612" y="6970"/>
                  </a:lnTo>
                  <a:lnTo>
                    <a:pt x="14511" y="7408"/>
                  </a:lnTo>
                  <a:lnTo>
                    <a:pt x="14410" y="7778"/>
                  </a:lnTo>
                  <a:lnTo>
                    <a:pt x="14343" y="7913"/>
                  </a:lnTo>
                  <a:lnTo>
                    <a:pt x="14276" y="8014"/>
                  </a:lnTo>
                  <a:lnTo>
                    <a:pt x="14208" y="8081"/>
                  </a:lnTo>
                  <a:lnTo>
                    <a:pt x="14074" y="8081"/>
                  </a:lnTo>
                  <a:lnTo>
                    <a:pt x="14040" y="8115"/>
                  </a:lnTo>
                  <a:lnTo>
                    <a:pt x="14040" y="8148"/>
                  </a:lnTo>
                  <a:lnTo>
                    <a:pt x="14040" y="8182"/>
                  </a:lnTo>
                  <a:lnTo>
                    <a:pt x="14074" y="8283"/>
                  </a:lnTo>
                  <a:lnTo>
                    <a:pt x="14107" y="8317"/>
                  </a:lnTo>
                  <a:lnTo>
                    <a:pt x="14175" y="8317"/>
                  </a:lnTo>
                  <a:lnTo>
                    <a:pt x="14343" y="8283"/>
                  </a:lnTo>
                  <a:lnTo>
                    <a:pt x="14377" y="8317"/>
                  </a:lnTo>
                  <a:lnTo>
                    <a:pt x="14983" y="8485"/>
                  </a:lnTo>
                  <a:lnTo>
                    <a:pt x="15589" y="8586"/>
                  </a:lnTo>
                  <a:lnTo>
                    <a:pt x="15622" y="8721"/>
                  </a:lnTo>
                  <a:lnTo>
                    <a:pt x="15690" y="8855"/>
                  </a:lnTo>
                  <a:lnTo>
                    <a:pt x="15791" y="8956"/>
                  </a:lnTo>
                  <a:lnTo>
                    <a:pt x="15892" y="9057"/>
                  </a:lnTo>
                  <a:lnTo>
                    <a:pt x="16161" y="9226"/>
                  </a:lnTo>
                  <a:lnTo>
                    <a:pt x="16397" y="9293"/>
                  </a:lnTo>
                  <a:lnTo>
                    <a:pt x="16666" y="9293"/>
                  </a:lnTo>
                  <a:lnTo>
                    <a:pt x="16936" y="9226"/>
                  </a:lnTo>
                  <a:lnTo>
                    <a:pt x="17037" y="9158"/>
                  </a:lnTo>
                  <a:lnTo>
                    <a:pt x="17138" y="9057"/>
                  </a:lnTo>
                  <a:lnTo>
                    <a:pt x="17239" y="8990"/>
                  </a:lnTo>
                  <a:lnTo>
                    <a:pt x="17306" y="8855"/>
                  </a:lnTo>
                  <a:lnTo>
                    <a:pt x="18249" y="9057"/>
                  </a:lnTo>
                  <a:lnTo>
                    <a:pt x="18518" y="9360"/>
                  </a:lnTo>
                  <a:lnTo>
                    <a:pt x="18821" y="9630"/>
                  </a:lnTo>
                  <a:lnTo>
                    <a:pt x="19191" y="9832"/>
                  </a:lnTo>
                  <a:lnTo>
                    <a:pt x="19595" y="10000"/>
                  </a:lnTo>
                  <a:lnTo>
                    <a:pt x="20033" y="10101"/>
                  </a:lnTo>
                  <a:lnTo>
                    <a:pt x="20471" y="10135"/>
                  </a:lnTo>
                  <a:lnTo>
                    <a:pt x="20875" y="10135"/>
                  </a:lnTo>
                  <a:lnTo>
                    <a:pt x="21312" y="10068"/>
                  </a:lnTo>
                  <a:lnTo>
                    <a:pt x="21582" y="9967"/>
                  </a:lnTo>
                  <a:lnTo>
                    <a:pt x="21817" y="9832"/>
                  </a:lnTo>
                  <a:lnTo>
                    <a:pt x="22053" y="9697"/>
                  </a:lnTo>
                  <a:lnTo>
                    <a:pt x="22255" y="9495"/>
                  </a:lnTo>
                  <a:lnTo>
                    <a:pt x="22457" y="9293"/>
                  </a:lnTo>
                  <a:lnTo>
                    <a:pt x="22625" y="9091"/>
                  </a:lnTo>
                  <a:lnTo>
                    <a:pt x="22794" y="8855"/>
                  </a:lnTo>
                  <a:lnTo>
                    <a:pt x="22895" y="8586"/>
                  </a:lnTo>
                  <a:lnTo>
                    <a:pt x="22996" y="8350"/>
                  </a:lnTo>
                  <a:lnTo>
                    <a:pt x="23097" y="8081"/>
                  </a:lnTo>
                  <a:lnTo>
                    <a:pt x="23130" y="7778"/>
                  </a:lnTo>
                  <a:lnTo>
                    <a:pt x="23164" y="7509"/>
                  </a:lnTo>
                  <a:lnTo>
                    <a:pt x="23164" y="7239"/>
                  </a:lnTo>
                  <a:lnTo>
                    <a:pt x="23130" y="6970"/>
                  </a:lnTo>
                  <a:lnTo>
                    <a:pt x="23063" y="6701"/>
                  </a:lnTo>
                  <a:lnTo>
                    <a:pt x="22962" y="6431"/>
                  </a:lnTo>
                  <a:lnTo>
                    <a:pt x="22827" y="6196"/>
                  </a:lnTo>
                  <a:lnTo>
                    <a:pt x="22693" y="5960"/>
                  </a:lnTo>
                  <a:lnTo>
                    <a:pt x="22524" y="5758"/>
                  </a:lnTo>
                  <a:lnTo>
                    <a:pt x="22322" y="5556"/>
                  </a:lnTo>
                  <a:lnTo>
                    <a:pt x="22087" y="5354"/>
                  </a:lnTo>
                  <a:lnTo>
                    <a:pt x="21851" y="5186"/>
                  </a:lnTo>
                  <a:lnTo>
                    <a:pt x="21615" y="5051"/>
                  </a:lnTo>
                  <a:lnTo>
                    <a:pt x="21346" y="4916"/>
                  </a:lnTo>
                  <a:lnTo>
                    <a:pt x="21077" y="4849"/>
                  </a:lnTo>
                  <a:lnTo>
                    <a:pt x="20807" y="4782"/>
                  </a:lnTo>
                  <a:lnTo>
                    <a:pt x="20538" y="4748"/>
                  </a:lnTo>
                  <a:lnTo>
                    <a:pt x="20269" y="4748"/>
                  </a:lnTo>
                  <a:lnTo>
                    <a:pt x="20033" y="4815"/>
                  </a:lnTo>
                  <a:lnTo>
                    <a:pt x="19764" y="4916"/>
                  </a:lnTo>
                  <a:lnTo>
                    <a:pt x="19528" y="5085"/>
                  </a:lnTo>
                  <a:lnTo>
                    <a:pt x="19292" y="5287"/>
                  </a:lnTo>
                  <a:lnTo>
                    <a:pt x="18989" y="5489"/>
                  </a:lnTo>
                  <a:lnTo>
                    <a:pt x="18720" y="5724"/>
                  </a:lnTo>
                  <a:lnTo>
                    <a:pt x="18451" y="5994"/>
                  </a:lnTo>
                  <a:lnTo>
                    <a:pt x="18249" y="6297"/>
                  </a:lnTo>
                  <a:lnTo>
                    <a:pt x="18080" y="6633"/>
                  </a:lnTo>
                  <a:lnTo>
                    <a:pt x="17946" y="7004"/>
                  </a:lnTo>
                  <a:lnTo>
                    <a:pt x="17878" y="7374"/>
                  </a:lnTo>
                  <a:lnTo>
                    <a:pt x="17845" y="7778"/>
                  </a:lnTo>
                  <a:lnTo>
                    <a:pt x="17845" y="8047"/>
                  </a:lnTo>
                  <a:lnTo>
                    <a:pt x="17912" y="8283"/>
                  </a:lnTo>
                  <a:lnTo>
                    <a:pt x="17979" y="8519"/>
                  </a:lnTo>
                  <a:lnTo>
                    <a:pt x="18047" y="8754"/>
                  </a:lnTo>
                  <a:lnTo>
                    <a:pt x="17171" y="8552"/>
                  </a:lnTo>
                  <a:lnTo>
                    <a:pt x="16229" y="8384"/>
                  </a:lnTo>
                  <a:lnTo>
                    <a:pt x="15319" y="8249"/>
                  </a:lnTo>
                  <a:lnTo>
                    <a:pt x="14848" y="8216"/>
                  </a:lnTo>
                  <a:lnTo>
                    <a:pt x="14410" y="8216"/>
                  </a:lnTo>
                  <a:lnTo>
                    <a:pt x="14511" y="8081"/>
                  </a:lnTo>
                  <a:lnTo>
                    <a:pt x="14612" y="7913"/>
                  </a:lnTo>
                  <a:lnTo>
                    <a:pt x="14680" y="7744"/>
                  </a:lnTo>
                  <a:lnTo>
                    <a:pt x="14747" y="7509"/>
                  </a:lnTo>
                  <a:lnTo>
                    <a:pt x="14814" y="7105"/>
                  </a:lnTo>
                  <a:lnTo>
                    <a:pt x="14848" y="6768"/>
                  </a:lnTo>
                  <a:lnTo>
                    <a:pt x="14949" y="5960"/>
                  </a:lnTo>
                  <a:lnTo>
                    <a:pt x="15117" y="5118"/>
                  </a:lnTo>
                  <a:lnTo>
                    <a:pt x="15319" y="4310"/>
                  </a:lnTo>
                  <a:lnTo>
                    <a:pt x="15387" y="3906"/>
                  </a:lnTo>
                  <a:lnTo>
                    <a:pt x="15454" y="3469"/>
                  </a:lnTo>
                  <a:lnTo>
                    <a:pt x="15858" y="3603"/>
                  </a:lnTo>
                  <a:lnTo>
                    <a:pt x="16262" y="3671"/>
                  </a:lnTo>
                  <a:lnTo>
                    <a:pt x="17070" y="3839"/>
                  </a:lnTo>
                  <a:lnTo>
                    <a:pt x="18720" y="4075"/>
                  </a:lnTo>
                  <a:lnTo>
                    <a:pt x="22322" y="4714"/>
                  </a:lnTo>
                  <a:lnTo>
                    <a:pt x="22356" y="4782"/>
                  </a:lnTo>
                  <a:lnTo>
                    <a:pt x="22390" y="4815"/>
                  </a:lnTo>
                  <a:lnTo>
                    <a:pt x="22423" y="4849"/>
                  </a:lnTo>
                  <a:lnTo>
                    <a:pt x="22524" y="4849"/>
                  </a:lnTo>
                  <a:lnTo>
                    <a:pt x="22592" y="4815"/>
                  </a:lnTo>
                  <a:lnTo>
                    <a:pt x="22592" y="4748"/>
                  </a:lnTo>
                  <a:lnTo>
                    <a:pt x="22592" y="4714"/>
                  </a:lnTo>
                  <a:lnTo>
                    <a:pt x="22558" y="4613"/>
                  </a:lnTo>
                  <a:lnTo>
                    <a:pt x="22558" y="4546"/>
                  </a:lnTo>
                  <a:lnTo>
                    <a:pt x="22558" y="4512"/>
                  </a:lnTo>
                  <a:lnTo>
                    <a:pt x="22491" y="4479"/>
                  </a:lnTo>
                  <a:lnTo>
                    <a:pt x="22255" y="3772"/>
                  </a:lnTo>
                  <a:lnTo>
                    <a:pt x="22120" y="3435"/>
                  </a:lnTo>
                  <a:lnTo>
                    <a:pt x="22053" y="3267"/>
                  </a:lnTo>
                  <a:lnTo>
                    <a:pt x="21952" y="3132"/>
                  </a:lnTo>
                  <a:lnTo>
                    <a:pt x="21918" y="3065"/>
                  </a:lnTo>
                  <a:lnTo>
                    <a:pt x="21885" y="3031"/>
                  </a:lnTo>
                  <a:lnTo>
                    <a:pt x="20067" y="2627"/>
                  </a:lnTo>
                  <a:lnTo>
                    <a:pt x="18249" y="2257"/>
                  </a:lnTo>
                  <a:lnTo>
                    <a:pt x="16397" y="1920"/>
                  </a:lnTo>
                  <a:lnTo>
                    <a:pt x="15724" y="1785"/>
                  </a:lnTo>
                  <a:lnTo>
                    <a:pt x="15420" y="1752"/>
                  </a:lnTo>
                  <a:lnTo>
                    <a:pt x="15084" y="1785"/>
                  </a:lnTo>
                  <a:lnTo>
                    <a:pt x="15387" y="1920"/>
                  </a:lnTo>
                  <a:lnTo>
                    <a:pt x="15690" y="2021"/>
                  </a:lnTo>
                  <a:lnTo>
                    <a:pt x="16363" y="2122"/>
                  </a:lnTo>
                  <a:lnTo>
                    <a:pt x="18181" y="2459"/>
                  </a:lnTo>
                  <a:lnTo>
                    <a:pt x="19999" y="2829"/>
                  </a:lnTo>
                  <a:lnTo>
                    <a:pt x="21817" y="3233"/>
                  </a:lnTo>
                  <a:lnTo>
                    <a:pt x="21851" y="3401"/>
                  </a:lnTo>
                  <a:lnTo>
                    <a:pt x="21885" y="3536"/>
                  </a:lnTo>
                  <a:lnTo>
                    <a:pt x="22019" y="3839"/>
                  </a:lnTo>
                  <a:lnTo>
                    <a:pt x="22221" y="4411"/>
                  </a:lnTo>
                  <a:lnTo>
                    <a:pt x="18787" y="3839"/>
                  </a:lnTo>
                  <a:lnTo>
                    <a:pt x="17138" y="3502"/>
                  </a:lnTo>
                  <a:lnTo>
                    <a:pt x="16262" y="3368"/>
                  </a:lnTo>
                  <a:lnTo>
                    <a:pt x="15858" y="3334"/>
                  </a:lnTo>
                  <a:lnTo>
                    <a:pt x="15420" y="3300"/>
                  </a:lnTo>
                  <a:lnTo>
                    <a:pt x="15420" y="3267"/>
                  </a:lnTo>
                  <a:lnTo>
                    <a:pt x="15387" y="3233"/>
                  </a:lnTo>
                  <a:lnTo>
                    <a:pt x="15319" y="3199"/>
                  </a:lnTo>
                  <a:lnTo>
                    <a:pt x="15151" y="3098"/>
                  </a:lnTo>
                  <a:lnTo>
                    <a:pt x="15016" y="2964"/>
                  </a:lnTo>
                  <a:lnTo>
                    <a:pt x="14781" y="2661"/>
                  </a:lnTo>
                  <a:lnTo>
                    <a:pt x="14680" y="2492"/>
                  </a:lnTo>
                  <a:lnTo>
                    <a:pt x="14545" y="2324"/>
                  </a:lnTo>
                  <a:lnTo>
                    <a:pt x="14579" y="2290"/>
                  </a:lnTo>
                  <a:lnTo>
                    <a:pt x="14579" y="2223"/>
                  </a:lnTo>
                  <a:lnTo>
                    <a:pt x="14545" y="2189"/>
                  </a:lnTo>
                  <a:lnTo>
                    <a:pt x="14511" y="2156"/>
                  </a:lnTo>
                  <a:lnTo>
                    <a:pt x="12256" y="1617"/>
                  </a:lnTo>
                  <a:lnTo>
                    <a:pt x="11111" y="1348"/>
                  </a:lnTo>
                  <a:lnTo>
                    <a:pt x="9966" y="1145"/>
                  </a:lnTo>
                  <a:lnTo>
                    <a:pt x="9091" y="977"/>
                  </a:lnTo>
                  <a:lnTo>
                    <a:pt x="8653" y="910"/>
                  </a:lnTo>
                  <a:lnTo>
                    <a:pt x="8249" y="876"/>
                  </a:lnTo>
                  <a:lnTo>
                    <a:pt x="8182" y="842"/>
                  </a:lnTo>
                  <a:lnTo>
                    <a:pt x="6229" y="506"/>
                  </a:lnTo>
                  <a:lnTo>
                    <a:pt x="6263" y="438"/>
                  </a:lnTo>
                  <a:lnTo>
                    <a:pt x="6229" y="371"/>
                  </a:lnTo>
                  <a:lnTo>
                    <a:pt x="6195" y="337"/>
                  </a:lnTo>
                  <a:lnTo>
                    <a:pt x="6094" y="304"/>
                  </a:lnTo>
                  <a:lnTo>
                    <a:pt x="5522" y="236"/>
                  </a:lnTo>
                  <a:lnTo>
                    <a:pt x="5219" y="203"/>
                  </a:lnTo>
                  <a:lnTo>
                    <a:pt x="5051" y="169"/>
                  </a:lnTo>
                  <a:lnTo>
                    <a:pt x="4983" y="169"/>
                  </a:lnTo>
                  <a:lnTo>
                    <a:pt x="4950" y="102"/>
                  </a:lnTo>
                  <a:lnTo>
                    <a:pt x="4882" y="68"/>
                  </a:lnTo>
                  <a:lnTo>
                    <a:pt x="4815" y="34"/>
                  </a:lnTo>
                  <a:lnTo>
                    <a:pt x="468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 name="Google Shape;72;p2"/>
            <p:cNvSpPr/>
            <p:nvPr/>
          </p:nvSpPr>
          <p:spPr>
            <a:xfrm>
              <a:off x="428066" y="1821077"/>
              <a:ext cx="143207" cy="156624"/>
            </a:xfrm>
            <a:custGeom>
              <a:avLst/>
              <a:gdLst/>
              <a:ahLst/>
              <a:cxnLst/>
              <a:rect l="l" t="t" r="r" b="b"/>
              <a:pathLst>
                <a:path w="2156" h="2358" extrusionOk="0">
                  <a:moveTo>
                    <a:pt x="943" y="304"/>
                  </a:moveTo>
                  <a:lnTo>
                    <a:pt x="674" y="809"/>
                  </a:lnTo>
                  <a:lnTo>
                    <a:pt x="674" y="809"/>
                  </a:lnTo>
                  <a:lnTo>
                    <a:pt x="876" y="337"/>
                  </a:lnTo>
                  <a:lnTo>
                    <a:pt x="943" y="304"/>
                  </a:lnTo>
                  <a:close/>
                  <a:moveTo>
                    <a:pt x="1179" y="304"/>
                  </a:moveTo>
                  <a:lnTo>
                    <a:pt x="1414" y="337"/>
                  </a:lnTo>
                  <a:lnTo>
                    <a:pt x="1583" y="405"/>
                  </a:lnTo>
                  <a:lnTo>
                    <a:pt x="1684" y="472"/>
                  </a:lnTo>
                  <a:lnTo>
                    <a:pt x="1751" y="539"/>
                  </a:lnTo>
                  <a:lnTo>
                    <a:pt x="1886" y="775"/>
                  </a:lnTo>
                  <a:lnTo>
                    <a:pt x="1919" y="842"/>
                  </a:lnTo>
                  <a:lnTo>
                    <a:pt x="1919" y="842"/>
                  </a:lnTo>
                  <a:lnTo>
                    <a:pt x="1785" y="809"/>
                  </a:lnTo>
                  <a:lnTo>
                    <a:pt x="1751" y="809"/>
                  </a:lnTo>
                  <a:lnTo>
                    <a:pt x="1717" y="876"/>
                  </a:lnTo>
                  <a:lnTo>
                    <a:pt x="1482" y="1213"/>
                  </a:lnTo>
                  <a:lnTo>
                    <a:pt x="1717" y="708"/>
                  </a:lnTo>
                  <a:lnTo>
                    <a:pt x="1717" y="640"/>
                  </a:lnTo>
                  <a:lnTo>
                    <a:pt x="1717" y="607"/>
                  </a:lnTo>
                  <a:lnTo>
                    <a:pt x="1684" y="539"/>
                  </a:lnTo>
                  <a:lnTo>
                    <a:pt x="1583" y="506"/>
                  </a:lnTo>
                  <a:lnTo>
                    <a:pt x="1549" y="539"/>
                  </a:lnTo>
                  <a:lnTo>
                    <a:pt x="1515" y="573"/>
                  </a:lnTo>
                  <a:lnTo>
                    <a:pt x="1078" y="1246"/>
                  </a:lnTo>
                  <a:lnTo>
                    <a:pt x="1078" y="1246"/>
                  </a:lnTo>
                  <a:lnTo>
                    <a:pt x="1145" y="1112"/>
                  </a:lnTo>
                  <a:lnTo>
                    <a:pt x="1145" y="1078"/>
                  </a:lnTo>
                  <a:lnTo>
                    <a:pt x="1482" y="539"/>
                  </a:lnTo>
                  <a:lnTo>
                    <a:pt x="1482" y="472"/>
                  </a:lnTo>
                  <a:lnTo>
                    <a:pt x="1482" y="438"/>
                  </a:lnTo>
                  <a:lnTo>
                    <a:pt x="1414" y="371"/>
                  </a:lnTo>
                  <a:lnTo>
                    <a:pt x="1313" y="371"/>
                  </a:lnTo>
                  <a:lnTo>
                    <a:pt x="1280" y="405"/>
                  </a:lnTo>
                  <a:lnTo>
                    <a:pt x="1078" y="708"/>
                  </a:lnTo>
                  <a:lnTo>
                    <a:pt x="943" y="1011"/>
                  </a:lnTo>
                  <a:lnTo>
                    <a:pt x="741" y="1280"/>
                  </a:lnTo>
                  <a:lnTo>
                    <a:pt x="741" y="1280"/>
                  </a:lnTo>
                  <a:lnTo>
                    <a:pt x="876" y="1044"/>
                  </a:lnTo>
                  <a:lnTo>
                    <a:pt x="1179" y="337"/>
                  </a:lnTo>
                  <a:lnTo>
                    <a:pt x="1179" y="304"/>
                  </a:lnTo>
                  <a:close/>
                  <a:moveTo>
                    <a:pt x="775" y="371"/>
                  </a:moveTo>
                  <a:lnTo>
                    <a:pt x="606" y="607"/>
                  </a:lnTo>
                  <a:lnTo>
                    <a:pt x="472" y="876"/>
                  </a:lnTo>
                  <a:lnTo>
                    <a:pt x="371" y="1145"/>
                  </a:lnTo>
                  <a:lnTo>
                    <a:pt x="278" y="1423"/>
                  </a:lnTo>
                  <a:lnTo>
                    <a:pt x="278" y="1423"/>
                  </a:lnTo>
                  <a:lnTo>
                    <a:pt x="270" y="1381"/>
                  </a:lnTo>
                  <a:lnTo>
                    <a:pt x="270" y="1213"/>
                  </a:lnTo>
                  <a:lnTo>
                    <a:pt x="303" y="1044"/>
                  </a:lnTo>
                  <a:lnTo>
                    <a:pt x="438" y="708"/>
                  </a:lnTo>
                  <a:lnTo>
                    <a:pt x="505" y="607"/>
                  </a:lnTo>
                  <a:lnTo>
                    <a:pt x="573" y="506"/>
                  </a:lnTo>
                  <a:lnTo>
                    <a:pt x="775" y="371"/>
                  </a:lnTo>
                  <a:close/>
                  <a:moveTo>
                    <a:pt x="1953" y="977"/>
                  </a:moveTo>
                  <a:lnTo>
                    <a:pt x="1953" y="1145"/>
                  </a:lnTo>
                  <a:lnTo>
                    <a:pt x="1919" y="1314"/>
                  </a:lnTo>
                  <a:lnTo>
                    <a:pt x="1818" y="1482"/>
                  </a:lnTo>
                  <a:lnTo>
                    <a:pt x="1717" y="1650"/>
                  </a:lnTo>
                  <a:lnTo>
                    <a:pt x="1684" y="1583"/>
                  </a:lnTo>
                  <a:lnTo>
                    <a:pt x="1953" y="977"/>
                  </a:lnTo>
                  <a:close/>
                  <a:moveTo>
                    <a:pt x="303" y="1549"/>
                  </a:moveTo>
                  <a:lnTo>
                    <a:pt x="404" y="1583"/>
                  </a:lnTo>
                  <a:lnTo>
                    <a:pt x="337" y="1684"/>
                  </a:lnTo>
                  <a:lnTo>
                    <a:pt x="303" y="1549"/>
                  </a:lnTo>
                  <a:close/>
                  <a:moveTo>
                    <a:pt x="1347" y="1852"/>
                  </a:moveTo>
                  <a:lnTo>
                    <a:pt x="1381" y="1886"/>
                  </a:lnTo>
                  <a:lnTo>
                    <a:pt x="1414" y="1920"/>
                  </a:lnTo>
                  <a:lnTo>
                    <a:pt x="1381" y="1953"/>
                  </a:lnTo>
                  <a:lnTo>
                    <a:pt x="1212" y="2021"/>
                  </a:lnTo>
                  <a:lnTo>
                    <a:pt x="1347" y="1852"/>
                  </a:lnTo>
                  <a:close/>
                  <a:moveTo>
                    <a:pt x="1145" y="1"/>
                  </a:moveTo>
                  <a:lnTo>
                    <a:pt x="943" y="34"/>
                  </a:lnTo>
                  <a:lnTo>
                    <a:pt x="842" y="34"/>
                  </a:lnTo>
                  <a:lnTo>
                    <a:pt x="741" y="68"/>
                  </a:lnTo>
                  <a:lnTo>
                    <a:pt x="573" y="135"/>
                  </a:lnTo>
                  <a:lnTo>
                    <a:pt x="404" y="270"/>
                  </a:lnTo>
                  <a:lnTo>
                    <a:pt x="270" y="472"/>
                  </a:lnTo>
                  <a:lnTo>
                    <a:pt x="169" y="674"/>
                  </a:lnTo>
                  <a:lnTo>
                    <a:pt x="68" y="876"/>
                  </a:lnTo>
                  <a:lnTo>
                    <a:pt x="34" y="1078"/>
                  </a:lnTo>
                  <a:lnTo>
                    <a:pt x="0" y="1246"/>
                  </a:lnTo>
                  <a:lnTo>
                    <a:pt x="0" y="1448"/>
                  </a:lnTo>
                  <a:lnTo>
                    <a:pt x="34" y="1650"/>
                  </a:lnTo>
                  <a:lnTo>
                    <a:pt x="101" y="1819"/>
                  </a:lnTo>
                  <a:lnTo>
                    <a:pt x="169" y="1987"/>
                  </a:lnTo>
                  <a:lnTo>
                    <a:pt x="303" y="2088"/>
                  </a:lnTo>
                  <a:lnTo>
                    <a:pt x="438" y="2189"/>
                  </a:lnTo>
                  <a:lnTo>
                    <a:pt x="606" y="2256"/>
                  </a:lnTo>
                  <a:lnTo>
                    <a:pt x="808" y="2324"/>
                  </a:lnTo>
                  <a:lnTo>
                    <a:pt x="876" y="2357"/>
                  </a:lnTo>
                  <a:lnTo>
                    <a:pt x="943" y="2324"/>
                  </a:lnTo>
                  <a:lnTo>
                    <a:pt x="1179" y="2324"/>
                  </a:lnTo>
                  <a:lnTo>
                    <a:pt x="1381" y="2256"/>
                  </a:lnTo>
                  <a:lnTo>
                    <a:pt x="1583" y="2155"/>
                  </a:lnTo>
                  <a:lnTo>
                    <a:pt x="1751" y="1987"/>
                  </a:lnTo>
                  <a:lnTo>
                    <a:pt x="1919" y="1819"/>
                  </a:lnTo>
                  <a:lnTo>
                    <a:pt x="2054" y="1617"/>
                  </a:lnTo>
                  <a:lnTo>
                    <a:pt x="2121" y="1415"/>
                  </a:lnTo>
                  <a:lnTo>
                    <a:pt x="2155" y="1179"/>
                  </a:lnTo>
                  <a:lnTo>
                    <a:pt x="2155" y="943"/>
                  </a:lnTo>
                  <a:lnTo>
                    <a:pt x="2088" y="775"/>
                  </a:lnTo>
                  <a:lnTo>
                    <a:pt x="2020" y="573"/>
                  </a:lnTo>
                  <a:lnTo>
                    <a:pt x="1886" y="371"/>
                  </a:lnTo>
                  <a:lnTo>
                    <a:pt x="1717" y="236"/>
                  </a:lnTo>
                  <a:lnTo>
                    <a:pt x="1549" y="102"/>
                  </a:lnTo>
                  <a:lnTo>
                    <a:pt x="1347" y="34"/>
                  </a:lnTo>
                  <a:lnTo>
                    <a:pt x="114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 name="Google Shape;73;p2"/>
            <p:cNvSpPr/>
            <p:nvPr/>
          </p:nvSpPr>
          <p:spPr>
            <a:xfrm>
              <a:off x="1586475" y="2076007"/>
              <a:ext cx="190168" cy="201327"/>
            </a:xfrm>
            <a:custGeom>
              <a:avLst/>
              <a:gdLst/>
              <a:ahLst/>
              <a:cxnLst/>
              <a:rect l="l" t="t" r="r" b="b"/>
              <a:pathLst>
                <a:path w="2863" h="3031" extrusionOk="0">
                  <a:moveTo>
                    <a:pt x="1414" y="203"/>
                  </a:moveTo>
                  <a:lnTo>
                    <a:pt x="1616" y="236"/>
                  </a:lnTo>
                  <a:lnTo>
                    <a:pt x="1818" y="270"/>
                  </a:lnTo>
                  <a:lnTo>
                    <a:pt x="1987" y="337"/>
                  </a:lnTo>
                  <a:lnTo>
                    <a:pt x="2155" y="438"/>
                  </a:lnTo>
                  <a:lnTo>
                    <a:pt x="2323" y="573"/>
                  </a:lnTo>
                  <a:lnTo>
                    <a:pt x="2458" y="741"/>
                  </a:lnTo>
                  <a:lnTo>
                    <a:pt x="2593" y="943"/>
                  </a:lnTo>
                  <a:lnTo>
                    <a:pt x="2694" y="1179"/>
                  </a:lnTo>
                  <a:lnTo>
                    <a:pt x="2727" y="1415"/>
                  </a:lnTo>
                  <a:lnTo>
                    <a:pt x="2694" y="1650"/>
                  </a:lnTo>
                  <a:lnTo>
                    <a:pt x="2626" y="1886"/>
                  </a:lnTo>
                  <a:lnTo>
                    <a:pt x="2525" y="2088"/>
                  </a:lnTo>
                  <a:lnTo>
                    <a:pt x="2391" y="2290"/>
                  </a:lnTo>
                  <a:lnTo>
                    <a:pt x="2222" y="2458"/>
                  </a:lnTo>
                  <a:lnTo>
                    <a:pt x="2020" y="2627"/>
                  </a:lnTo>
                  <a:lnTo>
                    <a:pt x="1852" y="2694"/>
                  </a:lnTo>
                  <a:lnTo>
                    <a:pt x="1684" y="2761"/>
                  </a:lnTo>
                  <a:lnTo>
                    <a:pt x="1549" y="2795"/>
                  </a:lnTo>
                  <a:lnTo>
                    <a:pt x="1381" y="2829"/>
                  </a:lnTo>
                  <a:lnTo>
                    <a:pt x="1246" y="2795"/>
                  </a:lnTo>
                  <a:lnTo>
                    <a:pt x="1111" y="2761"/>
                  </a:lnTo>
                  <a:lnTo>
                    <a:pt x="977" y="2728"/>
                  </a:lnTo>
                  <a:lnTo>
                    <a:pt x="842" y="2627"/>
                  </a:lnTo>
                  <a:lnTo>
                    <a:pt x="606" y="2458"/>
                  </a:lnTo>
                  <a:lnTo>
                    <a:pt x="438" y="2189"/>
                  </a:lnTo>
                  <a:lnTo>
                    <a:pt x="303" y="1920"/>
                  </a:lnTo>
                  <a:lnTo>
                    <a:pt x="236" y="1583"/>
                  </a:lnTo>
                  <a:lnTo>
                    <a:pt x="236" y="1381"/>
                  </a:lnTo>
                  <a:lnTo>
                    <a:pt x="270" y="1145"/>
                  </a:lnTo>
                  <a:lnTo>
                    <a:pt x="337" y="943"/>
                  </a:lnTo>
                  <a:lnTo>
                    <a:pt x="404" y="741"/>
                  </a:lnTo>
                  <a:lnTo>
                    <a:pt x="472" y="607"/>
                  </a:lnTo>
                  <a:lnTo>
                    <a:pt x="573" y="539"/>
                  </a:lnTo>
                  <a:lnTo>
                    <a:pt x="741" y="405"/>
                  </a:lnTo>
                  <a:lnTo>
                    <a:pt x="977" y="304"/>
                  </a:lnTo>
                  <a:lnTo>
                    <a:pt x="1212" y="236"/>
                  </a:lnTo>
                  <a:lnTo>
                    <a:pt x="1414" y="203"/>
                  </a:lnTo>
                  <a:close/>
                  <a:moveTo>
                    <a:pt x="1179" y="1"/>
                  </a:moveTo>
                  <a:lnTo>
                    <a:pt x="842" y="68"/>
                  </a:lnTo>
                  <a:lnTo>
                    <a:pt x="808" y="135"/>
                  </a:lnTo>
                  <a:lnTo>
                    <a:pt x="640" y="236"/>
                  </a:lnTo>
                  <a:lnTo>
                    <a:pt x="472" y="371"/>
                  </a:lnTo>
                  <a:lnTo>
                    <a:pt x="371" y="506"/>
                  </a:lnTo>
                  <a:lnTo>
                    <a:pt x="236" y="674"/>
                  </a:lnTo>
                  <a:lnTo>
                    <a:pt x="169" y="876"/>
                  </a:lnTo>
                  <a:lnTo>
                    <a:pt x="68" y="1078"/>
                  </a:lnTo>
                  <a:lnTo>
                    <a:pt x="34" y="1246"/>
                  </a:lnTo>
                  <a:lnTo>
                    <a:pt x="0" y="1448"/>
                  </a:lnTo>
                  <a:lnTo>
                    <a:pt x="0" y="1751"/>
                  </a:lnTo>
                  <a:lnTo>
                    <a:pt x="101" y="2088"/>
                  </a:lnTo>
                  <a:lnTo>
                    <a:pt x="236" y="2391"/>
                  </a:lnTo>
                  <a:lnTo>
                    <a:pt x="438" y="2627"/>
                  </a:lnTo>
                  <a:lnTo>
                    <a:pt x="674" y="2829"/>
                  </a:lnTo>
                  <a:lnTo>
                    <a:pt x="808" y="2930"/>
                  </a:lnTo>
                  <a:lnTo>
                    <a:pt x="943" y="2963"/>
                  </a:lnTo>
                  <a:lnTo>
                    <a:pt x="1111" y="3031"/>
                  </a:lnTo>
                  <a:lnTo>
                    <a:pt x="1448" y="3031"/>
                  </a:lnTo>
                  <a:lnTo>
                    <a:pt x="1616" y="2997"/>
                  </a:lnTo>
                  <a:lnTo>
                    <a:pt x="1919" y="2896"/>
                  </a:lnTo>
                  <a:lnTo>
                    <a:pt x="2189" y="2761"/>
                  </a:lnTo>
                  <a:lnTo>
                    <a:pt x="2424" y="2559"/>
                  </a:lnTo>
                  <a:lnTo>
                    <a:pt x="2593" y="2357"/>
                  </a:lnTo>
                  <a:lnTo>
                    <a:pt x="2727" y="2088"/>
                  </a:lnTo>
                  <a:lnTo>
                    <a:pt x="2828" y="1819"/>
                  </a:lnTo>
                  <a:lnTo>
                    <a:pt x="2862" y="1482"/>
                  </a:lnTo>
                  <a:lnTo>
                    <a:pt x="2828" y="1179"/>
                  </a:lnTo>
                  <a:lnTo>
                    <a:pt x="2795" y="1011"/>
                  </a:lnTo>
                  <a:lnTo>
                    <a:pt x="2727" y="842"/>
                  </a:lnTo>
                  <a:lnTo>
                    <a:pt x="2660" y="708"/>
                  </a:lnTo>
                  <a:lnTo>
                    <a:pt x="2593" y="573"/>
                  </a:lnTo>
                  <a:lnTo>
                    <a:pt x="2357" y="337"/>
                  </a:lnTo>
                  <a:lnTo>
                    <a:pt x="2088" y="169"/>
                  </a:lnTo>
                  <a:lnTo>
                    <a:pt x="1818"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4" name="Google Shape;74;p2"/>
          <p:cNvGrpSpPr/>
          <p:nvPr/>
        </p:nvGrpSpPr>
        <p:grpSpPr>
          <a:xfrm>
            <a:off x="3259815" y="5162315"/>
            <a:ext cx="3279496" cy="1439997"/>
            <a:chOff x="1573057" y="5173288"/>
            <a:chExt cx="3285190" cy="1442497"/>
          </a:xfrm>
        </p:grpSpPr>
        <p:sp>
          <p:nvSpPr>
            <p:cNvPr id="75" name="Google Shape;75;p2"/>
            <p:cNvSpPr/>
            <p:nvPr/>
          </p:nvSpPr>
          <p:spPr>
            <a:xfrm>
              <a:off x="3688614" y="5616127"/>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953" y="1818"/>
                  </a:lnTo>
                  <a:lnTo>
                    <a:pt x="1785" y="1852"/>
                  </a:lnTo>
                  <a:lnTo>
                    <a:pt x="1414" y="1919"/>
                  </a:lnTo>
                  <a:lnTo>
                    <a:pt x="943" y="1987"/>
                  </a:lnTo>
                  <a:lnTo>
                    <a:pt x="707" y="2020"/>
                  </a:lnTo>
                  <a:lnTo>
                    <a:pt x="472" y="2088"/>
                  </a:lnTo>
                  <a:lnTo>
                    <a:pt x="371" y="1650"/>
                  </a:lnTo>
                  <a:lnTo>
                    <a:pt x="270" y="1179"/>
                  </a:lnTo>
                  <a:lnTo>
                    <a:pt x="202" y="808"/>
                  </a:lnTo>
                  <a:lnTo>
                    <a:pt x="101" y="438"/>
                  </a:lnTo>
                  <a:lnTo>
                    <a:pt x="1010" y="337"/>
                  </a:lnTo>
                  <a:lnTo>
                    <a:pt x="1919" y="202"/>
                  </a:lnTo>
                  <a:close/>
                  <a:moveTo>
                    <a:pt x="1886" y="0"/>
                  </a:moveTo>
                  <a:lnTo>
                    <a:pt x="977" y="135"/>
                  </a:lnTo>
                  <a:lnTo>
                    <a:pt x="68" y="270"/>
                  </a:lnTo>
                  <a:lnTo>
                    <a:pt x="34" y="303"/>
                  </a:lnTo>
                  <a:lnTo>
                    <a:pt x="0" y="371"/>
                  </a:lnTo>
                  <a:lnTo>
                    <a:pt x="0" y="606"/>
                  </a:lnTo>
                  <a:lnTo>
                    <a:pt x="34" y="808"/>
                  </a:lnTo>
                  <a:lnTo>
                    <a:pt x="101" y="1212"/>
                  </a:lnTo>
                  <a:lnTo>
                    <a:pt x="202" y="1717"/>
                  </a:lnTo>
                  <a:lnTo>
                    <a:pt x="270" y="1953"/>
                  </a:lnTo>
                  <a:lnTo>
                    <a:pt x="371" y="2189"/>
                  </a:lnTo>
                  <a:lnTo>
                    <a:pt x="404" y="2222"/>
                  </a:lnTo>
                  <a:lnTo>
                    <a:pt x="674" y="2222"/>
                  </a:lnTo>
                  <a:lnTo>
                    <a:pt x="876" y="2189"/>
                  </a:lnTo>
                  <a:lnTo>
                    <a:pt x="1313" y="2121"/>
                  </a:lnTo>
                  <a:lnTo>
                    <a:pt x="1751" y="2088"/>
                  </a:lnTo>
                  <a:lnTo>
                    <a:pt x="1987" y="2054"/>
                  </a:lnTo>
                  <a:lnTo>
                    <a:pt x="2189" y="1987"/>
                  </a:lnTo>
                  <a:lnTo>
                    <a:pt x="2290" y="1987"/>
                  </a:lnTo>
                  <a:lnTo>
                    <a:pt x="2323" y="1953"/>
                  </a:lnTo>
                  <a:lnTo>
                    <a:pt x="2323" y="1717"/>
                  </a:lnTo>
                  <a:lnTo>
                    <a:pt x="2290" y="1482"/>
                  </a:lnTo>
                  <a:lnTo>
                    <a:pt x="2222" y="1044"/>
                  </a:lnTo>
                  <a:lnTo>
                    <a:pt x="2155" y="539"/>
                  </a:lnTo>
                  <a:lnTo>
                    <a:pt x="2088" y="303"/>
                  </a:lnTo>
                  <a:lnTo>
                    <a:pt x="1987"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 name="Google Shape;76;p2"/>
            <p:cNvSpPr/>
            <p:nvPr/>
          </p:nvSpPr>
          <p:spPr>
            <a:xfrm>
              <a:off x="3581275" y="5472986"/>
              <a:ext cx="154366" cy="152108"/>
            </a:xfrm>
            <a:custGeom>
              <a:avLst/>
              <a:gdLst/>
              <a:ahLst/>
              <a:cxnLst/>
              <a:rect l="l" t="t" r="r" b="b"/>
              <a:pathLst>
                <a:path w="2324" h="2290" extrusionOk="0">
                  <a:moveTo>
                    <a:pt x="1987" y="0"/>
                  </a:moveTo>
                  <a:lnTo>
                    <a:pt x="1953" y="34"/>
                  </a:lnTo>
                  <a:lnTo>
                    <a:pt x="1953" y="101"/>
                  </a:lnTo>
                  <a:lnTo>
                    <a:pt x="1448" y="101"/>
                  </a:lnTo>
                  <a:lnTo>
                    <a:pt x="943" y="169"/>
                  </a:lnTo>
                  <a:lnTo>
                    <a:pt x="505" y="202"/>
                  </a:lnTo>
                  <a:lnTo>
                    <a:pt x="270" y="236"/>
                  </a:lnTo>
                  <a:lnTo>
                    <a:pt x="202" y="270"/>
                  </a:lnTo>
                  <a:lnTo>
                    <a:pt x="101" y="337"/>
                  </a:lnTo>
                  <a:lnTo>
                    <a:pt x="270" y="404"/>
                  </a:lnTo>
                  <a:lnTo>
                    <a:pt x="472" y="404"/>
                  </a:lnTo>
                  <a:lnTo>
                    <a:pt x="842" y="371"/>
                  </a:lnTo>
                  <a:lnTo>
                    <a:pt x="1381" y="337"/>
                  </a:lnTo>
                  <a:lnTo>
                    <a:pt x="1953" y="270"/>
                  </a:lnTo>
                  <a:lnTo>
                    <a:pt x="1987" y="607"/>
                  </a:lnTo>
                  <a:lnTo>
                    <a:pt x="2020" y="943"/>
                  </a:lnTo>
                  <a:lnTo>
                    <a:pt x="2088" y="1381"/>
                  </a:lnTo>
                  <a:lnTo>
                    <a:pt x="2121" y="1583"/>
                  </a:lnTo>
                  <a:lnTo>
                    <a:pt x="2189" y="1785"/>
                  </a:lnTo>
                  <a:lnTo>
                    <a:pt x="2155" y="1785"/>
                  </a:lnTo>
                  <a:lnTo>
                    <a:pt x="1280" y="1920"/>
                  </a:lnTo>
                  <a:lnTo>
                    <a:pt x="808" y="1987"/>
                  </a:lnTo>
                  <a:lnTo>
                    <a:pt x="404" y="2122"/>
                  </a:lnTo>
                  <a:lnTo>
                    <a:pt x="303" y="1684"/>
                  </a:lnTo>
                  <a:lnTo>
                    <a:pt x="236" y="1246"/>
                  </a:lnTo>
                  <a:lnTo>
                    <a:pt x="202" y="775"/>
                  </a:lnTo>
                  <a:lnTo>
                    <a:pt x="169" y="573"/>
                  </a:lnTo>
                  <a:lnTo>
                    <a:pt x="101" y="371"/>
                  </a:lnTo>
                  <a:lnTo>
                    <a:pt x="68" y="371"/>
                  </a:lnTo>
                  <a:lnTo>
                    <a:pt x="34" y="505"/>
                  </a:lnTo>
                  <a:lnTo>
                    <a:pt x="0" y="640"/>
                  </a:lnTo>
                  <a:lnTo>
                    <a:pt x="0" y="977"/>
                  </a:lnTo>
                  <a:lnTo>
                    <a:pt x="101" y="1583"/>
                  </a:lnTo>
                  <a:lnTo>
                    <a:pt x="135" y="1785"/>
                  </a:lnTo>
                  <a:lnTo>
                    <a:pt x="135" y="1987"/>
                  </a:lnTo>
                  <a:lnTo>
                    <a:pt x="169" y="2088"/>
                  </a:lnTo>
                  <a:lnTo>
                    <a:pt x="236" y="2189"/>
                  </a:lnTo>
                  <a:lnTo>
                    <a:pt x="270" y="2256"/>
                  </a:lnTo>
                  <a:lnTo>
                    <a:pt x="371" y="2290"/>
                  </a:lnTo>
                  <a:lnTo>
                    <a:pt x="404" y="2256"/>
                  </a:lnTo>
                  <a:lnTo>
                    <a:pt x="438" y="2223"/>
                  </a:lnTo>
                  <a:lnTo>
                    <a:pt x="876" y="2223"/>
                  </a:lnTo>
                  <a:lnTo>
                    <a:pt x="1313" y="2155"/>
                  </a:lnTo>
                  <a:lnTo>
                    <a:pt x="2189" y="1987"/>
                  </a:lnTo>
                  <a:lnTo>
                    <a:pt x="2256" y="1953"/>
                  </a:lnTo>
                  <a:lnTo>
                    <a:pt x="2290" y="1987"/>
                  </a:lnTo>
                  <a:lnTo>
                    <a:pt x="2323" y="1953"/>
                  </a:lnTo>
                  <a:lnTo>
                    <a:pt x="2323" y="1718"/>
                  </a:lnTo>
                  <a:lnTo>
                    <a:pt x="2290" y="1482"/>
                  </a:lnTo>
                  <a:lnTo>
                    <a:pt x="2222" y="1044"/>
                  </a:lnTo>
                  <a:lnTo>
                    <a:pt x="2155" y="539"/>
                  </a:lnTo>
                  <a:lnTo>
                    <a:pt x="2121" y="270"/>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 name="Google Shape;77;p2"/>
            <p:cNvSpPr/>
            <p:nvPr/>
          </p:nvSpPr>
          <p:spPr>
            <a:xfrm>
              <a:off x="3418009" y="6016389"/>
              <a:ext cx="40318" cy="38127"/>
            </a:xfrm>
            <a:custGeom>
              <a:avLst/>
              <a:gdLst/>
              <a:ahLst/>
              <a:cxnLst/>
              <a:rect l="l" t="t" r="r" b="b"/>
              <a:pathLst>
                <a:path w="607" h="574" extrusionOk="0">
                  <a:moveTo>
                    <a:pt x="34" y="1"/>
                  </a:moveTo>
                  <a:lnTo>
                    <a:pt x="0" y="68"/>
                  </a:lnTo>
                  <a:lnTo>
                    <a:pt x="34" y="102"/>
                  </a:lnTo>
                  <a:lnTo>
                    <a:pt x="169" y="169"/>
                  </a:lnTo>
                  <a:lnTo>
                    <a:pt x="337" y="203"/>
                  </a:lnTo>
                  <a:lnTo>
                    <a:pt x="135" y="438"/>
                  </a:lnTo>
                  <a:lnTo>
                    <a:pt x="101" y="472"/>
                  </a:lnTo>
                  <a:lnTo>
                    <a:pt x="135" y="540"/>
                  </a:lnTo>
                  <a:lnTo>
                    <a:pt x="202" y="573"/>
                  </a:lnTo>
                  <a:lnTo>
                    <a:pt x="236" y="540"/>
                  </a:lnTo>
                  <a:lnTo>
                    <a:pt x="404" y="405"/>
                  </a:lnTo>
                  <a:lnTo>
                    <a:pt x="573" y="236"/>
                  </a:lnTo>
                  <a:lnTo>
                    <a:pt x="606" y="203"/>
                  </a:lnTo>
                  <a:lnTo>
                    <a:pt x="606" y="135"/>
                  </a:lnTo>
                  <a:lnTo>
                    <a:pt x="573" y="102"/>
                  </a:lnTo>
                  <a:lnTo>
                    <a:pt x="539" y="68"/>
                  </a:lnTo>
                  <a:lnTo>
                    <a:pt x="303"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 name="Google Shape;78;p2"/>
            <p:cNvSpPr/>
            <p:nvPr/>
          </p:nvSpPr>
          <p:spPr>
            <a:xfrm>
              <a:off x="3744475" y="5765909"/>
              <a:ext cx="147724" cy="152174"/>
            </a:xfrm>
            <a:custGeom>
              <a:avLst/>
              <a:gdLst/>
              <a:ahLst/>
              <a:cxnLst/>
              <a:rect l="l" t="t" r="r" b="b"/>
              <a:pathLst>
                <a:path w="2224" h="2291" extrusionOk="0">
                  <a:moveTo>
                    <a:pt x="1920" y="169"/>
                  </a:moveTo>
                  <a:lnTo>
                    <a:pt x="1954" y="540"/>
                  </a:lnTo>
                  <a:lnTo>
                    <a:pt x="1987" y="944"/>
                  </a:lnTo>
                  <a:lnTo>
                    <a:pt x="2021" y="1381"/>
                  </a:lnTo>
                  <a:lnTo>
                    <a:pt x="2055" y="1853"/>
                  </a:lnTo>
                  <a:lnTo>
                    <a:pt x="1819" y="1853"/>
                  </a:lnTo>
                  <a:lnTo>
                    <a:pt x="1583" y="1886"/>
                  </a:lnTo>
                  <a:lnTo>
                    <a:pt x="1146" y="1954"/>
                  </a:lnTo>
                  <a:lnTo>
                    <a:pt x="742" y="1987"/>
                  </a:lnTo>
                  <a:lnTo>
                    <a:pt x="573" y="2055"/>
                  </a:lnTo>
                  <a:lnTo>
                    <a:pt x="405" y="2088"/>
                  </a:lnTo>
                  <a:lnTo>
                    <a:pt x="338" y="1651"/>
                  </a:lnTo>
                  <a:lnTo>
                    <a:pt x="270" y="1213"/>
                  </a:lnTo>
                  <a:lnTo>
                    <a:pt x="203" y="843"/>
                  </a:lnTo>
                  <a:lnTo>
                    <a:pt x="136" y="472"/>
                  </a:lnTo>
                  <a:lnTo>
                    <a:pt x="1045" y="338"/>
                  </a:lnTo>
                  <a:lnTo>
                    <a:pt x="1920" y="169"/>
                  </a:lnTo>
                  <a:close/>
                  <a:moveTo>
                    <a:pt x="1920" y="1"/>
                  </a:moveTo>
                  <a:lnTo>
                    <a:pt x="1011" y="136"/>
                  </a:lnTo>
                  <a:lnTo>
                    <a:pt x="102" y="270"/>
                  </a:lnTo>
                  <a:lnTo>
                    <a:pt x="35" y="304"/>
                  </a:lnTo>
                  <a:lnTo>
                    <a:pt x="1" y="338"/>
                  </a:lnTo>
                  <a:lnTo>
                    <a:pt x="1" y="607"/>
                  </a:lnTo>
                  <a:lnTo>
                    <a:pt x="35" y="876"/>
                  </a:lnTo>
                  <a:lnTo>
                    <a:pt x="102" y="1381"/>
                  </a:lnTo>
                  <a:lnTo>
                    <a:pt x="169" y="1819"/>
                  </a:lnTo>
                  <a:lnTo>
                    <a:pt x="203" y="2021"/>
                  </a:lnTo>
                  <a:lnTo>
                    <a:pt x="270" y="2257"/>
                  </a:lnTo>
                  <a:lnTo>
                    <a:pt x="304" y="2290"/>
                  </a:lnTo>
                  <a:lnTo>
                    <a:pt x="371" y="2290"/>
                  </a:lnTo>
                  <a:lnTo>
                    <a:pt x="405" y="2257"/>
                  </a:lnTo>
                  <a:lnTo>
                    <a:pt x="607" y="2257"/>
                  </a:lnTo>
                  <a:lnTo>
                    <a:pt x="843" y="2223"/>
                  </a:lnTo>
                  <a:lnTo>
                    <a:pt x="1280" y="2122"/>
                  </a:lnTo>
                  <a:lnTo>
                    <a:pt x="1718" y="2088"/>
                  </a:lnTo>
                  <a:lnTo>
                    <a:pt x="1920" y="2021"/>
                  </a:lnTo>
                  <a:lnTo>
                    <a:pt x="2088" y="1987"/>
                  </a:lnTo>
                  <a:lnTo>
                    <a:pt x="2122" y="1954"/>
                  </a:lnTo>
                  <a:lnTo>
                    <a:pt x="2189" y="1954"/>
                  </a:lnTo>
                  <a:lnTo>
                    <a:pt x="2223" y="1920"/>
                  </a:lnTo>
                  <a:lnTo>
                    <a:pt x="2223" y="1651"/>
                  </a:lnTo>
                  <a:lnTo>
                    <a:pt x="2223" y="1415"/>
                  </a:lnTo>
                  <a:lnTo>
                    <a:pt x="2189" y="910"/>
                  </a:lnTo>
                  <a:lnTo>
                    <a:pt x="2122" y="472"/>
                  </a:lnTo>
                  <a:lnTo>
                    <a:pt x="2088" y="270"/>
                  </a:lnTo>
                  <a:lnTo>
                    <a:pt x="2021" y="68"/>
                  </a:lnTo>
                  <a:lnTo>
                    <a:pt x="1987"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 name="Google Shape;79;p2"/>
            <p:cNvSpPr/>
            <p:nvPr/>
          </p:nvSpPr>
          <p:spPr>
            <a:xfrm>
              <a:off x="3579017" y="5790552"/>
              <a:ext cx="158816" cy="149916"/>
            </a:xfrm>
            <a:custGeom>
              <a:avLst/>
              <a:gdLst/>
              <a:ahLst/>
              <a:cxnLst/>
              <a:rect l="l" t="t" r="r" b="b"/>
              <a:pathLst>
                <a:path w="2391" h="2257" extrusionOk="0">
                  <a:moveTo>
                    <a:pt x="1751" y="0"/>
                  </a:moveTo>
                  <a:lnTo>
                    <a:pt x="1516" y="34"/>
                  </a:lnTo>
                  <a:lnTo>
                    <a:pt x="1078" y="135"/>
                  </a:lnTo>
                  <a:lnTo>
                    <a:pt x="607" y="236"/>
                  </a:lnTo>
                  <a:lnTo>
                    <a:pt x="102" y="371"/>
                  </a:lnTo>
                  <a:lnTo>
                    <a:pt x="102" y="303"/>
                  </a:lnTo>
                  <a:lnTo>
                    <a:pt x="68" y="270"/>
                  </a:lnTo>
                  <a:lnTo>
                    <a:pt x="34" y="270"/>
                  </a:lnTo>
                  <a:lnTo>
                    <a:pt x="1" y="303"/>
                  </a:lnTo>
                  <a:lnTo>
                    <a:pt x="1" y="573"/>
                  </a:lnTo>
                  <a:lnTo>
                    <a:pt x="34" y="842"/>
                  </a:lnTo>
                  <a:lnTo>
                    <a:pt x="135" y="1347"/>
                  </a:lnTo>
                  <a:lnTo>
                    <a:pt x="169" y="1818"/>
                  </a:lnTo>
                  <a:lnTo>
                    <a:pt x="236" y="2020"/>
                  </a:lnTo>
                  <a:lnTo>
                    <a:pt x="304" y="2256"/>
                  </a:lnTo>
                  <a:lnTo>
                    <a:pt x="337" y="2256"/>
                  </a:lnTo>
                  <a:lnTo>
                    <a:pt x="371" y="2222"/>
                  </a:lnTo>
                  <a:lnTo>
                    <a:pt x="438" y="2256"/>
                  </a:lnTo>
                  <a:lnTo>
                    <a:pt x="1314" y="2155"/>
                  </a:lnTo>
                  <a:lnTo>
                    <a:pt x="1785" y="2054"/>
                  </a:lnTo>
                  <a:lnTo>
                    <a:pt x="2189" y="1953"/>
                  </a:lnTo>
                  <a:lnTo>
                    <a:pt x="2223" y="1987"/>
                  </a:lnTo>
                  <a:lnTo>
                    <a:pt x="2256" y="1987"/>
                  </a:lnTo>
                  <a:lnTo>
                    <a:pt x="2324" y="1919"/>
                  </a:lnTo>
                  <a:lnTo>
                    <a:pt x="2391" y="1852"/>
                  </a:lnTo>
                  <a:lnTo>
                    <a:pt x="2391" y="1751"/>
                  </a:lnTo>
                  <a:lnTo>
                    <a:pt x="2391" y="1650"/>
                  </a:lnTo>
                  <a:lnTo>
                    <a:pt x="2357" y="1414"/>
                  </a:lnTo>
                  <a:lnTo>
                    <a:pt x="2290" y="1246"/>
                  </a:lnTo>
                  <a:lnTo>
                    <a:pt x="2223" y="606"/>
                  </a:lnTo>
                  <a:lnTo>
                    <a:pt x="2122" y="303"/>
                  </a:lnTo>
                  <a:lnTo>
                    <a:pt x="2054" y="169"/>
                  </a:lnTo>
                  <a:lnTo>
                    <a:pt x="1987" y="68"/>
                  </a:lnTo>
                  <a:lnTo>
                    <a:pt x="1953" y="303"/>
                  </a:lnTo>
                  <a:lnTo>
                    <a:pt x="1953" y="505"/>
                  </a:lnTo>
                  <a:lnTo>
                    <a:pt x="2088" y="977"/>
                  </a:lnTo>
                  <a:lnTo>
                    <a:pt x="2155" y="1414"/>
                  </a:lnTo>
                  <a:lnTo>
                    <a:pt x="2189" y="1852"/>
                  </a:lnTo>
                  <a:lnTo>
                    <a:pt x="1751" y="1852"/>
                  </a:lnTo>
                  <a:lnTo>
                    <a:pt x="1280" y="1886"/>
                  </a:lnTo>
                  <a:lnTo>
                    <a:pt x="405" y="2054"/>
                  </a:lnTo>
                  <a:lnTo>
                    <a:pt x="371" y="1852"/>
                  </a:lnTo>
                  <a:lnTo>
                    <a:pt x="371" y="1616"/>
                  </a:lnTo>
                  <a:lnTo>
                    <a:pt x="270" y="1179"/>
                  </a:lnTo>
                  <a:lnTo>
                    <a:pt x="236" y="842"/>
                  </a:lnTo>
                  <a:lnTo>
                    <a:pt x="169" y="539"/>
                  </a:lnTo>
                  <a:lnTo>
                    <a:pt x="708" y="404"/>
                  </a:lnTo>
                  <a:lnTo>
                    <a:pt x="1246" y="270"/>
                  </a:lnTo>
                  <a:lnTo>
                    <a:pt x="1617" y="236"/>
                  </a:lnTo>
                  <a:lnTo>
                    <a:pt x="1819" y="169"/>
                  </a:lnTo>
                  <a:lnTo>
                    <a:pt x="1953" y="68"/>
                  </a:lnTo>
                  <a:lnTo>
                    <a:pt x="1852" y="34"/>
                  </a:lnTo>
                  <a:lnTo>
                    <a:pt x="175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 name="Google Shape;80;p2"/>
            <p:cNvSpPr/>
            <p:nvPr/>
          </p:nvSpPr>
          <p:spPr>
            <a:xfrm>
              <a:off x="3527606" y="5636253"/>
              <a:ext cx="154366" cy="167783"/>
            </a:xfrm>
            <a:custGeom>
              <a:avLst/>
              <a:gdLst/>
              <a:ahLst/>
              <a:cxnLst/>
              <a:rect l="l" t="t" r="r" b="b"/>
              <a:pathLst>
                <a:path w="2324" h="2526" extrusionOk="0">
                  <a:moveTo>
                    <a:pt x="1953" y="169"/>
                  </a:moveTo>
                  <a:lnTo>
                    <a:pt x="1953" y="640"/>
                  </a:lnTo>
                  <a:lnTo>
                    <a:pt x="1987" y="1111"/>
                  </a:lnTo>
                  <a:lnTo>
                    <a:pt x="2054" y="1583"/>
                  </a:lnTo>
                  <a:lnTo>
                    <a:pt x="2155" y="2020"/>
                  </a:lnTo>
                  <a:lnTo>
                    <a:pt x="1751" y="2054"/>
                  </a:lnTo>
                  <a:lnTo>
                    <a:pt x="1347" y="2121"/>
                  </a:lnTo>
                  <a:lnTo>
                    <a:pt x="943" y="2155"/>
                  </a:lnTo>
                  <a:lnTo>
                    <a:pt x="505" y="2222"/>
                  </a:lnTo>
                  <a:lnTo>
                    <a:pt x="337" y="1313"/>
                  </a:lnTo>
                  <a:lnTo>
                    <a:pt x="169" y="404"/>
                  </a:lnTo>
                  <a:lnTo>
                    <a:pt x="606" y="404"/>
                  </a:lnTo>
                  <a:lnTo>
                    <a:pt x="1078" y="337"/>
                  </a:lnTo>
                  <a:lnTo>
                    <a:pt x="1953" y="169"/>
                  </a:lnTo>
                  <a:close/>
                  <a:moveTo>
                    <a:pt x="1953" y="0"/>
                  </a:moveTo>
                  <a:lnTo>
                    <a:pt x="1044" y="135"/>
                  </a:lnTo>
                  <a:lnTo>
                    <a:pt x="573" y="202"/>
                  </a:lnTo>
                  <a:lnTo>
                    <a:pt x="101" y="270"/>
                  </a:lnTo>
                  <a:lnTo>
                    <a:pt x="68" y="303"/>
                  </a:lnTo>
                  <a:lnTo>
                    <a:pt x="68" y="337"/>
                  </a:lnTo>
                  <a:lnTo>
                    <a:pt x="34" y="371"/>
                  </a:lnTo>
                  <a:lnTo>
                    <a:pt x="0" y="404"/>
                  </a:lnTo>
                  <a:lnTo>
                    <a:pt x="34" y="909"/>
                  </a:lnTo>
                  <a:lnTo>
                    <a:pt x="135" y="1448"/>
                  </a:lnTo>
                  <a:lnTo>
                    <a:pt x="236" y="1953"/>
                  </a:lnTo>
                  <a:lnTo>
                    <a:pt x="371" y="2458"/>
                  </a:lnTo>
                  <a:lnTo>
                    <a:pt x="404" y="2492"/>
                  </a:lnTo>
                  <a:lnTo>
                    <a:pt x="472" y="2525"/>
                  </a:lnTo>
                  <a:lnTo>
                    <a:pt x="539" y="2458"/>
                  </a:lnTo>
                  <a:lnTo>
                    <a:pt x="573" y="2391"/>
                  </a:lnTo>
                  <a:lnTo>
                    <a:pt x="539" y="2323"/>
                  </a:lnTo>
                  <a:lnTo>
                    <a:pt x="943" y="2357"/>
                  </a:lnTo>
                  <a:lnTo>
                    <a:pt x="1381" y="2357"/>
                  </a:lnTo>
                  <a:lnTo>
                    <a:pt x="1785" y="2290"/>
                  </a:lnTo>
                  <a:lnTo>
                    <a:pt x="2189" y="2155"/>
                  </a:lnTo>
                  <a:lnTo>
                    <a:pt x="2222" y="2121"/>
                  </a:lnTo>
                  <a:lnTo>
                    <a:pt x="2222" y="2054"/>
                  </a:lnTo>
                  <a:lnTo>
                    <a:pt x="2290" y="2054"/>
                  </a:lnTo>
                  <a:lnTo>
                    <a:pt x="2290" y="2020"/>
                  </a:lnTo>
                  <a:lnTo>
                    <a:pt x="2323" y="1987"/>
                  </a:lnTo>
                  <a:lnTo>
                    <a:pt x="2290" y="1515"/>
                  </a:lnTo>
                  <a:lnTo>
                    <a:pt x="2222" y="1044"/>
                  </a:lnTo>
                  <a:lnTo>
                    <a:pt x="2121" y="606"/>
                  </a:lnTo>
                  <a:lnTo>
                    <a:pt x="2054" y="135"/>
                  </a:lnTo>
                  <a:lnTo>
                    <a:pt x="2054" y="101"/>
                  </a:lnTo>
                  <a:lnTo>
                    <a:pt x="2054"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 name="Google Shape;81;p2"/>
            <p:cNvSpPr/>
            <p:nvPr/>
          </p:nvSpPr>
          <p:spPr>
            <a:xfrm>
              <a:off x="3326346" y="5604901"/>
              <a:ext cx="33610" cy="44835"/>
            </a:xfrm>
            <a:custGeom>
              <a:avLst/>
              <a:gdLst/>
              <a:ahLst/>
              <a:cxnLst/>
              <a:rect l="l" t="t" r="r" b="b"/>
              <a:pathLst>
                <a:path w="506" h="675" extrusionOk="0">
                  <a:moveTo>
                    <a:pt x="303" y="338"/>
                  </a:moveTo>
                  <a:lnTo>
                    <a:pt x="303" y="439"/>
                  </a:lnTo>
                  <a:lnTo>
                    <a:pt x="236" y="472"/>
                  </a:lnTo>
                  <a:lnTo>
                    <a:pt x="168" y="472"/>
                  </a:lnTo>
                  <a:lnTo>
                    <a:pt x="202" y="405"/>
                  </a:lnTo>
                  <a:lnTo>
                    <a:pt x="269" y="338"/>
                  </a:lnTo>
                  <a:close/>
                  <a:moveTo>
                    <a:pt x="370" y="1"/>
                  </a:moveTo>
                  <a:lnTo>
                    <a:pt x="269" y="35"/>
                  </a:lnTo>
                  <a:lnTo>
                    <a:pt x="168" y="68"/>
                  </a:lnTo>
                  <a:lnTo>
                    <a:pt x="101" y="169"/>
                  </a:lnTo>
                  <a:lnTo>
                    <a:pt x="101" y="203"/>
                  </a:lnTo>
                  <a:lnTo>
                    <a:pt x="135" y="237"/>
                  </a:lnTo>
                  <a:lnTo>
                    <a:pt x="135" y="270"/>
                  </a:lnTo>
                  <a:lnTo>
                    <a:pt x="101" y="270"/>
                  </a:lnTo>
                  <a:lnTo>
                    <a:pt x="34" y="371"/>
                  </a:lnTo>
                  <a:lnTo>
                    <a:pt x="0" y="472"/>
                  </a:lnTo>
                  <a:lnTo>
                    <a:pt x="0" y="540"/>
                  </a:lnTo>
                  <a:lnTo>
                    <a:pt x="67" y="641"/>
                  </a:lnTo>
                  <a:lnTo>
                    <a:pt x="168" y="674"/>
                  </a:lnTo>
                  <a:lnTo>
                    <a:pt x="269" y="674"/>
                  </a:lnTo>
                  <a:lnTo>
                    <a:pt x="337" y="607"/>
                  </a:lnTo>
                  <a:lnTo>
                    <a:pt x="438" y="573"/>
                  </a:lnTo>
                  <a:lnTo>
                    <a:pt x="505" y="472"/>
                  </a:lnTo>
                  <a:lnTo>
                    <a:pt x="505" y="338"/>
                  </a:lnTo>
                  <a:lnTo>
                    <a:pt x="505" y="203"/>
                  </a:lnTo>
                  <a:lnTo>
                    <a:pt x="471" y="102"/>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 name="Google Shape;82;p2"/>
            <p:cNvSpPr/>
            <p:nvPr/>
          </p:nvSpPr>
          <p:spPr>
            <a:xfrm>
              <a:off x="3259259" y="5517688"/>
              <a:ext cx="152108" cy="167783"/>
            </a:xfrm>
            <a:custGeom>
              <a:avLst/>
              <a:gdLst/>
              <a:ahLst/>
              <a:cxnLst/>
              <a:rect l="l" t="t" r="r" b="b"/>
              <a:pathLst>
                <a:path w="2290" h="2526" extrusionOk="0">
                  <a:moveTo>
                    <a:pt x="1919" y="203"/>
                  </a:moveTo>
                  <a:lnTo>
                    <a:pt x="1919" y="641"/>
                  </a:lnTo>
                  <a:lnTo>
                    <a:pt x="1953" y="1112"/>
                  </a:lnTo>
                  <a:lnTo>
                    <a:pt x="2020" y="1583"/>
                  </a:lnTo>
                  <a:lnTo>
                    <a:pt x="2121" y="2021"/>
                  </a:lnTo>
                  <a:lnTo>
                    <a:pt x="2155" y="2055"/>
                  </a:lnTo>
                  <a:lnTo>
                    <a:pt x="2121" y="2055"/>
                  </a:lnTo>
                  <a:lnTo>
                    <a:pt x="1717" y="2088"/>
                  </a:lnTo>
                  <a:lnTo>
                    <a:pt x="1313" y="2122"/>
                  </a:lnTo>
                  <a:lnTo>
                    <a:pt x="909" y="2189"/>
                  </a:lnTo>
                  <a:lnTo>
                    <a:pt x="471" y="2223"/>
                  </a:lnTo>
                  <a:lnTo>
                    <a:pt x="303" y="1314"/>
                  </a:lnTo>
                  <a:lnTo>
                    <a:pt x="135" y="405"/>
                  </a:lnTo>
                  <a:lnTo>
                    <a:pt x="572" y="405"/>
                  </a:lnTo>
                  <a:lnTo>
                    <a:pt x="1044" y="338"/>
                  </a:lnTo>
                  <a:lnTo>
                    <a:pt x="1919" y="203"/>
                  </a:lnTo>
                  <a:close/>
                  <a:moveTo>
                    <a:pt x="1919" y="1"/>
                  </a:moveTo>
                  <a:lnTo>
                    <a:pt x="1010" y="136"/>
                  </a:lnTo>
                  <a:lnTo>
                    <a:pt x="539" y="203"/>
                  </a:lnTo>
                  <a:lnTo>
                    <a:pt x="101" y="304"/>
                  </a:lnTo>
                  <a:lnTo>
                    <a:pt x="34" y="304"/>
                  </a:lnTo>
                  <a:lnTo>
                    <a:pt x="34" y="371"/>
                  </a:lnTo>
                  <a:lnTo>
                    <a:pt x="0" y="371"/>
                  </a:lnTo>
                  <a:lnTo>
                    <a:pt x="0" y="405"/>
                  </a:lnTo>
                  <a:lnTo>
                    <a:pt x="34" y="944"/>
                  </a:lnTo>
                  <a:lnTo>
                    <a:pt x="101" y="1449"/>
                  </a:lnTo>
                  <a:lnTo>
                    <a:pt x="202" y="1954"/>
                  </a:lnTo>
                  <a:lnTo>
                    <a:pt x="337" y="2459"/>
                  </a:lnTo>
                  <a:lnTo>
                    <a:pt x="404" y="2526"/>
                  </a:lnTo>
                  <a:lnTo>
                    <a:pt x="471" y="2526"/>
                  </a:lnTo>
                  <a:lnTo>
                    <a:pt x="505" y="2492"/>
                  </a:lnTo>
                  <a:lnTo>
                    <a:pt x="539" y="2425"/>
                  </a:lnTo>
                  <a:lnTo>
                    <a:pt x="505" y="2358"/>
                  </a:lnTo>
                  <a:lnTo>
                    <a:pt x="909" y="2391"/>
                  </a:lnTo>
                  <a:lnTo>
                    <a:pt x="1347" y="2358"/>
                  </a:lnTo>
                  <a:lnTo>
                    <a:pt x="1784" y="2290"/>
                  </a:lnTo>
                  <a:lnTo>
                    <a:pt x="2155" y="2189"/>
                  </a:lnTo>
                  <a:lnTo>
                    <a:pt x="2188" y="2122"/>
                  </a:lnTo>
                  <a:lnTo>
                    <a:pt x="2188" y="2055"/>
                  </a:lnTo>
                  <a:lnTo>
                    <a:pt x="2256" y="2055"/>
                  </a:lnTo>
                  <a:lnTo>
                    <a:pt x="2289" y="2021"/>
                  </a:lnTo>
                  <a:lnTo>
                    <a:pt x="2289" y="1987"/>
                  </a:lnTo>
                  <a:lnTo>
                    <a:pt x="2256" y="1550"/>
                  </a:lnTo>
                  <a:lnTo>
                    <a:pt x="2188" y="1078"/>
                  </a:lnTo>
                  <a:lnTo>
                    <a:pt x="2121" y="607"/>
                  </a:lnTo>
                  <a:lnTo>
                    <a:pt x="2020" y="169"/>
                  </a:lnTo>
                  <a:lnTo>
                    <a:pt x="2020" y="102"/>
                  </a:lnTo>
                  <a:lnTo>
                    <a:pt x="2020" y="68"/>
                  </a:lnTo>
                  <a:lnTo>
                    <a:pt x="19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 name="Google Shape;83;p2"/>
            <p:cNvSpPr/>
            <p:nvPr/>
          </p:nvSpPr>
          <p:spPr>
            <a:xfrm>
              <a:off x="2621869" y="5935884"/>
              <a:ext cx="138757" cy="152174"/>
            </a:xfrm>
            <a:custGeom>
              <a:avLst/>
              <a:gdLst/>
              <a:ahLst/>
              <a:cxnLst/>
              <a:rect l="l" t="t" r="r" b="b"/>
              <a:pathLst>
                <a:path w="2089" h="2291" extrusionOk="0">
                  <a:moveTo>
                    <a:pt x="1684" y="1"/>
                  </a:moveTo>
                  <a:lnTo>
                    <a:pt x="1482" y="34"/>
                  </a:lnTo>
                  <a:lnTo>
                    <a:pt x="1078" y="102"/>
                  </a:lnTo>
                  <a:lnTo>
                    <a:pt x="573" y="169"/>
                  </a:lnTo>
                  <a:lnTo>
                    <a:pt x="68" y="270"/>
                  </a:lnTo>
                  <a:lnTo>
                    <a:pt x="1" y="304"/>
                  </a:lnTo>
                  <a:lnTo>
                    <a:pt x="1" y="337"/>
                  </a:lnTo>
                  <a:lnTo>
                    <a:pt x="1" y="405"/>
                  </a:lnTo>
                  <a:lnTo>
                    <a:pt x="34" y="438"/>
                  </a:lnTo>
                  <a:lnTo>
                    <a:pt x="34" y="640"/>
                  </a:lnTo>
                  <a:lnTo>
                    <a:pt x="68" y="809"/>
                  </a:lnTo>
                  <a:lnTo>
                    <a:pt x="102" y="1213"/>
                  </a:lnTo>
                  <a:lnTo>
                    <a:pt x="169" y="1684"/>
                  </a:lnTo>
                  <a:lnTo>
                    <a:pt x="203" y="1920"/>
                  </a:lnTo>
                  <a:lnTo>
                    <a:pt x="270" y="2156"/>
                  </a:lnTo>
                  <a:lnTo>
                    <a:pt x="270" y="2189"/>
                  </a:lnTo>
                  <a:lnTo>
                    <a:pt x="270" y="2257"/>
                  </a:lnTo>
                  <a:lnTo>
                    <a:pt x="304" y="2290"/>
                  </a:lnTo>
                  <a:lnTo>
                    <a:pt x="371" y="2290"/>
                  </a:lnTo>
                  <a:lnTo>
                    <a:pt x="1415" y="2122"/>
                  </a:lnTo>
                  <a:lnTo>
                    <a:pt x="1785" y="2055"/>
                  </a:lnTo>
                  <a:lnTo>
                    <a:pt x="1953" y="2021"/>
                  </a:lnTo>
                  <a:lnTo>
                    <a:pt x="2088" y="1886"/>
                  </a:lnTo>
                  <a:lnTo>
                    <a:pt x="1920" y="1853"/>
                  </a:lnTo>
                  <a:lnTo>
                    <a:pt x="1751" y="1853"/>
                  </a:lnTo>
                  <a:lnTo>
                    <a:pt x="1381" y="1920"/>
                  </a:lnTo>
                  <a:lnTo>
                    <a:pt x="438" y="2088"/>
                  </a:lnTo>
                  <a:lnTo>
                    <a:pt x="405" y="1853"/>
                  </a:lnTo>
                  <a:lnTo>
                    <a:pt x="371" y="1617"/>
                  </a:lnTo>
                  <a:lnTo>
                    <a:pt x="304" y="1179"/>
                  </a:lnTo>
                  <a:lnTo>
                    <a:pt x="270" y="809"/>
                  </a:lnTo>
                  <a:lnTo>
                    <a:pt x="236" y="607"/>
                  </a:lnTo>
                  <a:lnTo>
                    <a:pt x="169" y="438"/>
                  </a:lnTo>
                  <a:lnTo>
                    <a:pt x="708" y="371"/>
                  </a:lnTo>
                  <a:lnTo>
                    <a:pt x="1246" y="270"/>
                  </a:lnTo>
                  <a:lnTo>
                    <a:pt x="1617" y="203"/>
                  </a:lnTo>
                  <a:lnTo>
                    <a:pt x="1785" y="169"/>
                  </a:lnTo>
                  <a:lnTo>
                    <a:pt x="1886"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 name="Google Shape;84;p2"/>
            <p:cNvSpPr/>
            <p:nvPr/>
          </p:nvSpPr>
          <p:spPr>
            <a:xfrm>
              <a:off x="2626319" y="6152820"/>
              <a:ext cx="44835" cy="35868"/>
            </a:xfrm>
            <a:custGeom>
              <a:avLst/>
              <a:gdLst/>
              <a:ahLst/>
              <a:cxnLst/>
              <a:rect l="l" t="t" r="r" b="b"/>
              <a:pathLst>
                <a:path w="675" h="540" extrusionOk="0">
                  <a:moveTo>
                    <a:pt x="136" y="1"/>
                  </a:moveTo>
                  <a:lnTo>
                    <a:pt x="68" y="34"/>
                  </a:lnTo>
                  <a:lnTo>
                    <a:pt x="1" y="68"/>
                  </a:lnTo>
                  <a:lnTo>
                    <a:pt x="35" y="135"/>
                  </a:lnTo>
                  <a:lnTo>
                    <a:pt x="68" y="203"/>
                  </a:lnTo>
                  <a:lnTo>
                    <a:pt x="102" y="304"/>
                  </a:lnTo>
                  <a:lnTo>
                    <a:pt x="169" y="405"/>
                  </a:lnTo>
                  <a:lnTo>
                    <a:pt x="237" y="472"/>
                  </a:lnTo>
                  <a:lnTo>
                    <a:pt x="338" y="539"/>
                  </a:lnTo>
                  <a:lnTo>
                    <a:pt x="439" y="539"/>
                  </a:lnTo>
                  <a:lnTo>
                    <a:pt x="472" y="506"/>
                  </a:lnTo>
                  <a:lnTo>
                    <a:pt x="573" y="270"/>
                  </a:lnTo>
                  <a:lnTo>
                    <a:pt x="641" y="169"/>
                  </a:lnTo>
                  <a:lnTo>
                    <a:pt x="674" y="102"/>
                  </a:lnTo>
                  <a:lnTo>
                    <a:pt x="674" y="68"/>
                  </a:lnTo>
                  <a:lnTo>
                    <a:pt x="641" y="34"/>
                  </a:lnTo>
                  <a:lnTo>
                    <a:pt x="607" y="1"/>
                  </a:lnTo>
                  <a:lnTo>
                    <a:pt x="506" y="34"/>
                  </a:lnTo>
                  <a:lnTo>
                    <a:pt x="439" y="102"/>
                  </a:lnTo>
                  <a:lnTo>
                    <a:pt x="338" y="337"/>
                  </a:lnTo>
                  <a:lnTo>
                    <a:pt x="237" y="203"/>
                  </a:lnTo>
                  <a:lnTo>
                    <a:pt x="203" y="68"/>
                  </a:lnTo>
                  <a:lnTo>
                    <a:pt x="169" y="34"/>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 name="Google Shape;85;p2"/>
            <p:cNvSpPr/>
            <p:nvPr/>
          </p:nvSpPr>
          <p:spPr>
            <a:xfrm>
              <a:off x="2469827" y="6177397"/>
              <a:ext cx="35802" cy="35868"/>
            </a:xfrm>
            <a:custGeom>
              <a:avLst/>
              <a:gdLst/>
              <a:ahLst/>
              <a:cxnLst/>
              <a:rect l="l" t="t" r="r" b="b"/>
              <a:pathLst>
                <a:path w="539" h="540" extrusionOk="0">
                  <a:moveTo>
                    <a:pt x="371" y="1"/>
                  </a:moveTo>
                  <a:lnTo>
                    <a:pt x="270" y="35"/>
                  </a:lnTo>
                  <a:lnTo>
                    <a:pt x="169" y="68"/>
                  </a:lnTo>
                  <a:lnTo>
                    <a:pt x="101" y="102"/>
                  </a:lnTo>
                  <a:lnTo>
                    <a:pt x="34" y="169"/>
                  </a:lnTo>
                  <a:lnTo>
                    <a:pt x="0" y="237"/>
                  </a:lnTo>
                  <a:lnTo>
                    <a:pt x="0" y="338"/>
                  </a:lnTo>
                  <a:lnTo>
                    <a:pt x="34" y="405"/>
                  </a:lnTo>
                  <a:lnTo>
                    <a:pt x="101" y="472"/>
                  </a:lnTo>
                  <a:lnTo>
                    <a:pt x="169" y="540"/>
                  </a:lnTo>
                  <a:lnTo>
                    <a:pt x="371" y="540"/>
                  </a:lnTo>
                  <a:lnTo>
                    <a:pt x="438" y="506"/>
                  </a:lnTo>
                  <a:lnTo>
                    <a:pt x="505" y="472"/>
                  </a:lnTo>
                  <a:lnTo>
                    <a:pt x="505" y="371"/>
                  </a:lnTo>
                  <a:lnTo>
                    <a:pt x="505" y="338"/>
                  </a:lnTo>
                  <a:lnTo>
                    <a:pt x="472" y="338"/>
                  </a:lnTo>
                  <a:lnTo>
                    <a:pt x="404" y="304"/>
                  </a:lnTo>
                  <a:lnTo>
                    <a:pt x="337" y="371"/>
                  </a:lnTo>
                  <a:lnTo>
                    <a:pt x="202" y="371"/>
                  </a:lnTo>
                  <a:lnTo>
                    <a:pt x="169" y="304"/>
                  </a:lnTo>
                  <a:lnTo>
                    <a:pt x="202" y="237"/>
                  </a:lnTo>
                  <a:lnTo>
                    <a:pt x="236" y="237"/>
                  </a:lnTo>
                  <a:lnTo>
                    <a:pt x="303" y="169"/>
                  </a:lnTo>
                  <a:lnTo>
                    <a:pt x="404" y="136"/>
                  </a:lnTo>
                  <a:lnTo>
                    <a:pt x="505" y="102"/>
                  </a:lnTo>
                  <a:lnTo>
                    <a:pt x="539" y="102"/>
                  </a:lnTo>
                  <a:lnTo>
                    <a:pt x="539" y="68"/>
                  </a:lnTo>
                  <a:lnTo>
                    <a:pt x="438" y="35"/>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 name="Google Shape;86;p2"/>
            <p:cNvSpPr/>
            <p:nvPr/>
          </p:nvSpPr>
          <p:spPr>
            <a:xfrm>
              <a:off x="2568199" y="6101409"/>
              <a:ext cx="158883" cy="147657"/>
            </a:xfrm>
            <a:custGeom>
              <a:avLst/>
              <a:gdLst/>
              <a:ahLst/>
              <a:cxnLst/>
              <a:rect l="l" t="t" r="r" b="b"/>
              <a:pathLst>
                <a:path w="2392" h="2223" extrusionOk="0">
                  <a:moveTo>
                    <a:pt x="1886" y="0"/>
                  </a:moveTo>
                  <a:lnTo>
                    <a:pt x="1684" y="34"/>
                  </a:lnTo>
                  <a:lnTo>
                    <a:pt x="1347" y="101"/>
                  </a:lnTo>
                  <a:lnTo>
                    <a:pt x="741" y="169"/>
                  </a:lnTo>
                  <a:lnTo>
                    <a:pt x="438" y="236"/>
                  </a:lnTo>
                  <a:lnTo>
                    <a:pt x="135" y="303"/>
                  </a:lnTo>
                  <a:lnTo>
                    <a:pt x="135" y="236"/>
                  </a:lnTo>
                  <a:lnTo>
                    <a:pt x="102" y="202"/>
                  </a:lnTo>
                  <a:lnTo>
                    <a:pt x="68" y="202"/>
                  </a:lnTo>
                  <a:lnTo>
                    <a:pt x="34" y="236"/>
                  </a:lnTo>
                  <a:lnTo>
                    <a:pt x="1" y="472"/>
                  </a:lnTo>
                  <a:lnTo>
                    <a:pt x="1" y="707"/>
                  </a:lnTo>
                  <a:lnTo>
                    <a:pt x="68" y="1145"/>
                  </a:lnTo>
                  <a:lnTo>
                    <a:pt x="169" y="1684"/>
                  </a:lnTo>
                  <a:lnTo>
                    <a:pt x="203" y="1919"/>
                  </a:lnTo>
                  <a:lnTo>
                    <a:pt x="304" y="2189"/>
                  </a:lnTo>
                  <a:lnTo>
                    <a:pt x="337" y="2222"/>
                  </a:lnTo>
                  <a:lnTo>
                    <a:pt x="405" y="2222"/>
                  </a:lnTo>
                  <a:lnTo>
                    <a:pt x="438" y="2189"/>
                  </a:lnTo>
                  <a:lnTo>
                    <a:pt x="438" y="2155"/>
                  </a:lnTo>
                  <a:lnTo>
                    <a:pt x="405" y="1886"/>
                  </a:lnTo>
                  <a:lnTo>
                    <a:pt x="371" y="1616"/>
                  </a:lnTo>
                  <a:lnTo>
                    <a:pt x="270" y="1111"/>
                  </a:lnTo>
                  <a:lnTo>
                    <a:pt x="203" y="741"/>
                  </a:lnTo>
                  <a:lnTo>
                    <a:pt x="169" y="404"/>
                  </a:lnTo>
                  <a:lnTo>
                    <a:pt x="573" y="371"/>
                  </a:lnTo>
                  <a:lnTo>
                    <a:pt x="977" y="337"/>
                  </a:lnTo>
                  <a:lnTo>
                    <a:pt x="1886" y="169"/>
                  </a:lnTo>
                  <a:lnTo>
                    <a:pt x="1920" y="202"/>
                  </a:lnTo>
                  <a:lnTo>
                    <a:pt x="1987" y="202"/>
                  </a:lnTo>
                  <a:lnTo>
                    <a:pt x="1987" y="472"/>
                  </a:lnTo>
                  <a:lnTo>
                    <a:pt x="2021" y="775"/>
                  </a:lnTo>
                  <a:lnTo>
                    <a:pt x="2189" y="1785"/>
                  </a:lnTo>
                  <a:lnTo>
                    <a:pt x="1987" y="1785"/>
                  </a:lnTo>
                  <a:lnTo>
                    <a:pt x="1785" y="1818"/>
                  </a:lnTo>
                  <a:lnTo>
                    <a:pt x="1381" y="1886"/>
                  </a:lnTo>
                  <a:lnTo>
                    <a:pt x="876" y="1953"/>
                  </a:lnTo>
                  <a:lnTo>
                    <a:pt x="640" y="2020"/>
                  </a:lnTo>
                  <a:lnTo>
                    <a:pt x="539" y="2054"/>
                  </a:lnTo>
                  <a:lnTo>
                    <a:pt x="438" y="2155"/>
                  </a:lnTo>
                  <a:lnTo>
                    <a:pt x="539" y="2189"/>
                  </a:lnTo>
                  <a:lnTo>
                    <a:pt x="640" y="2222"/>
                  </a:lnTo>
                  <a:lnTo>
                    <a:pt x="842" y="2222"/>
                  </a:lnTo>
                  <a:lnTo>
                    <a:pt x="1280" y="2121"/>
                  </a:lnTo>
                  <a:lnTo>
                    <a:pt x="1751" y="2088"/>
                  </a:lnTo>
                  <a:lnTo>
                    <a:pt x="1987" y="2020"/>
                  </a:lnTo>
                  <a:lnTo>
                    <a:pt x="2223" y="1953"/>
                  </a:lnTo>
                  <a:lnTo>
                    <a:pt x="2256" y="1987"/>
                  </a:lnTo>
                  <a:lnTo>
                    <a:pt x="2324" y="1987"/>
                  </a:lnTo>
                  <a:lnTo>
                    <a:pt x="2357" y="1953"/>
                  </a:lnTo>
                  <a:lnTo>
                    <a:pt x="2391" y="1886"/>
                  </a:lnTo>
                  <a:lnTo>
                    <a:pt x="2223" y="876"/>
                  </a:lnTo>
                  <a:lnTo>
                    <a:pt x="2189" y="438"/>
                  </a:lnTo>
                  <a:lnTo>
                    <a:pt x="2155" y="236"/>
                  </a:lnTo>
                  <a:lnTo>
                    <a:pt x="2054" y="34"/>
                  </a:lnTo>
                  <a:lnTo>
                    <a:pt x="2021"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7" name="Google Shape;87;p2"/>
            <p:cNvSpPr/>
            <p:nvPr/>
          </p:nvSpPr>
          <p:spPr>
            <a:xfrm>
              <a:off x="2418350" y="6125986"/>
              <a:ext cx="145465" cy="147657"/>
            </a:xfrm>
            <a:custGeom>
              <a:avLst/>
              <a:gdLst/>
              <a:ahLst/>
              <a:cxnLst/>
              <a:rect l="l" t="t" r="r" b="b"/>
              <a:pathLst>
                <a:path w="2190" h="2223" extrusionOk="0">
                  <a:moveTo>
                    <a:pt x="1819" y="1"/>
                  </a:moveTo>
                  <a:lnTo>
                    <a:pt x="1314" y="68"/>
                  </a:lnTo>
                  <a:lnTo>
                    <a:pt x="775" y="135"/>
                  </a:lnTo>
                  <a:lnTo>
                    <a:pt x="371" y="169"/>
                  </a:lnTo>
                  <a:lnTo>
                    <a:pt x="169" y="203"/>
                  </a:lnTo>
                  <a:lnTo>
                    <a:pt x="1" y="270"/>
                  </a:lnTo>
                  <a:lnTo>
                    <a:pt x="1" y="304"/>
                  </a:lnTo>
                  <a:lnTo>
                    <a:pt x="135" y="371"/>
                  </a:lnTo>
                  <a:lnTo>
                    <a:pt x="338" y="405"/>
                  </a:lnTo>
                  <a:lnTo>
                    <a:pt x="674" y="337"/>
                  </a:lnTo>
                  <a:lnTo>
                    <a:pt x="1213" y="270"/>
                  </a:lnTo>
                  <a:lnTo>
                    <a:pt x="1752" y="203"/>
                  </a:lnTo>
                  <a:lnTo>
                    <a:pt x="1752" y="371"/>
                  </a:lnTo>
                  <a:lnTo>
                    <a:pt x="1785" y="539"/>
                  </a:lnTo>
                  <a:lnTo>
                    <a:pt x="1853" y="910"/>
                  </a:lnTo>
                  <a:lnTo>
                    <a:pt x="1920" y="1381"/>
                  </a:lnTo>
                  <a:lnTo>
                    <a:pt x="1954" y="1617"/>
                  </a:lnTo>
                  <a:lnTo>
                    <a:pt x="1987" y="1819"/>
                  </a:lnTo>
                  <a:lnTo>
                    <a:pt x="1011" y="1953"/>
                  </a:lnTo>
                  <a:lnTo>
                    <a:pt x="674" y="1987"/>
                  </a:lnTo>
                  <a:lnTo>
                    <a:pt x="506" y="2021"/>
                  </a:lnTo>
                  <a:lnTo>
                    <a:pt x="371" y="2122"/>
                  </a:lnTo>
                  <a:lnTo>
                    <a:pt x="540" y="2189"/>
                  </a:lnTo>
                  <a:lnTo>
                    <a:pt x="708" y="2223"/>
                  </a:lnTo>
                  <a:lnTo>
                    <a:pt x="1045" y="2155"/>
                  </a:lnTo>
                  <a:lnTo>
                    <a:pt x="2122" y="2021"/>
                  </a:lnTo>
                  <a:lnTo>
                    <a:pt x="2189" y="1987"/>
                  </a:lnTo>
                  <a:lnTo>
                    <a:pt x="2189" y="1953"/>
                  </a:lnTo>
                  <a:lnTo>
                    <a:pt x="2189" y="1886"/>
                  </a:lnTo>
                  <a:lnTo>
                    <a:pt x="2156" y="1852"/>
                  </a:lnTo>
                  <a:lnTo>
                    <a:pt x="2156" y="1617"/>
                  </a:lnTo>
                  <a:lnTo>
                    <a:pt x="2122" y="1347"/>
                  </a:lnTo>
                  <a:lnTo>
                    <a:pt x="2021" y="876"/>
                  </a:lnTo>
                  <a:lnTo>
                    <a:pt x="1987" y="506"/>
                  </a:lnTo>
                  <a:lnTo>
                    <a:pt x="1954" y="337"/>
                  </a:lnTo>
                  <a:lnTo>
                    <a:pt x="1886" y="135"/>
                  </a:lnTo>
                  <a:lnTo>
                    <a:pt x="1920" y="102"/>
                  </a:lnTo>
                  <a:lnTo>
                    <a:pt x="1920"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8" name="Google Shape;88;p2"/>
            <p:cNvSpPr/>
            <p:nvPr/>
          </p:nvSpPr>
          <p:spPr>
            <a:xfrm>
              <a:off x="2409449" y="6143853"/>
              <a:ext cx="31351" cy="134240"/>
            </a:xfrm>
            <a:custGeom>
              <a:avLst/>
              <a:gdLst/>
              <a:ahLst/>
              <a:cxnLst/>
              <a:rect l="l" t="t" r="r" b="b"/>
              <a:pathLst>
                <a:path w="472" h="2021" extrusionOk="0">
                  <a:moveTo>
                    <a:pt x="67" y="1"/>
                  </a:moveTo>
                  <a:lnTo>
                    <a:pt x="34" y="35"/>
                  </a:lnTo>
                  <a:lnTo>
                    <a:pt x="0" y="270"/>
                  </a:lnTo>
                  <a:lnTo>
                    <a:pt x="34" y="506"/>
                  </a:lnTo>
                  <a:lnTo>
                    <a:pt x="101" y="944"/>
                  </a:lnTo>
                  <a:lnTo>
                    <a:pt x="202" y="1482"/>
                  </a:lnTo>
                  <a:lnTo>
                    <a:pt x="269" y="1718"/>
                  </a:lnTo>
                  <a:lnTo>
                    <a:pt x="337" y="1987"/>
                  </a:lnTo>
                  <a:lnTo>
                    <a:pt x="370" y="2021"/>
                  </a:lnTo>
                  <a:lnTo>
                    <a:pt x="438" y="2021"/>
                  </a:lnTo>
                  <a:lnTo>
                    <a:pt x="472" y="1987"/>
                  </a:lnTo>
                  <a:lnTo>
                    <a:pt x="472" y="1954"/>
                  </a:lnTo>
                  <a:lnTo>
                    <a:pt x="438" y="1684"/>
                  </a:lnTo>
                  <a:lnTo>
                    <a:pt x="404" y="1415"/>
                  </a:lnTo>
                  <a:lnTo>
                    <a:pt x="269" y="910"/>
                  </a:lnTo>
                  <a:lnTo>
                    <a:pt x="202" y="472"/>
                  </a:lnTo>
                  <a:lnTo>
                    <a:pt x="168" y="270"/>
                  </a:lnTo>
                  <a:lnTo>
                    <a:pt x="101"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9" name="Google Shape;89;p2"/>
            <p:cNvSpPr/>
            <p:nvPr/>
          </p:nvSpPr>
          <p:spPr>
            <a:xfrm>
              <a:off x="2518980" y="6011938"/>
              <a:ext cx="42577" cy="62703"/>
            </a:xfrm>
            <a:custGeom>
              <a:avLst/>
              <a:gdLst/>
              <a:ahLst/>
              <a:cxnLst/>
              <a:rect l="l" t="t" r="r" b="b"/>
              <a:pathLst>
                <a:path w="641" h="944" extrusionOk="0">
                  <a:moveTo>
                    <a:pt x="439" y="0"/>
                  </a:moveTo>
                  <a:lnTo>
                    <a:pt x="304" y="34"/>
                  </a:lnTo>
                  <a:lnTo>
                    <a:pt x="169" y="68"/>
                  </a:lnTo>
                  <a:lnTo>
                    <a:pt x="136" y="101"/>
                  </a:lnTo>
                  <a:lnTo>
                    <a:pt x="102" y="101"/>
                  </a:lnTo>
                  <a:lnTo>
                    <a:pt x="35" y="135"/>
                  </a:lnTo>
                  <a:lnTo>
                    <a:pt x="1" y="169"/>
                  </a:lnTo>
                  <a:lnTo>
                    <a:pt x="35" y="202"/>
                  </a:lnTo>
                  <a:lnTo>
                    <a:pt x="35" y="236"/>
                  </a:lnTo>
                  <a:lnTo>
                    <a:pt x="68" y="236"/>
                  </a:lnTo>
                  <a:lnTo>
                    <a:pt x="136" y="573"/>
                  </a:lnTo>
                  <a:lnTo>
                    <a:pt x="237" y="876"/>
                  </a:lnTo>
                  <a:lnTo>
                    <a:pt x="270" y="943"/>
                  </a:lnTo>
                  <a:lnTo>
                    <a:pt x="338" y="943"/>
                  </a:lnTo>
                  <a:lnTo>
                    <a:pt x="371" y="910"/>
                  </a:lnTo>
                  <a:lnTo>
                    <a:pt x="405" y="842"/>
                  </a:lnTo>
                  <a:lnTo>
                    <a:pt x="304" y="539"/>
                  </a:lnTo>
                  <a:lnTo>
                    <a:pt x="405" y="539"/>
                  </a:lnTo>
                  <a:lnTo>
                    <a:pt x="472" y="505"/>
                  </a:lnTo>
                  <a:lnTo>
                    <a:pt x="540" y="472"/>
                  </a:lnTo>
                  <a:lnTo>
                    <a:pt x="573" y="438"/>
                  </a:lnTo>
                  <a:lnTo>
                    <a:pt x="573" y="404"/>
                  </a:lnTo>
                  <a:lnTo>
                    <a:pt x="540" y="371"/>
                  </a:lnTo>
                  <a:lnTo>
                    <a:pt x="472" y="371"/>
                  </a:lnTo>
                  <a:lnTo>
                    <a:pt x="338" y="404"/>
                  </a:lnTo>
                  <a:lnTo>
                    <a:pt x="304" y="438"/>
                  </a:lnTo>
                  <a:lnTo>
                    <a:pt x="237" y="236"/>
                  </a:lnTo>
                  <a:lnTo>
                    <a:pt x="338" y="236"/>
                  </a:lnTo>
                  <a:lnTo>
                    <a:pt x="472" y="169"/>
                  </a:lnTo>
                  <a:lnTo>
                    <a:pt x="540" y="169"/>
                  </a:lnTo>
                  <a:lnTo>
                    <a:pt x="607" y="101"/>
                  </a:lnTo>
                  <a:lnTo>
                    <a:pt x="641" y="68"/>
                  </a:lnTo>
                  <a:lnTo>
                    <a:pt x="607"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0" name="Google Shape;90;p2"/>
            <p:cNvSpPr/>
            <p:nvPr/>
          </p:nvSpPr>
          <p:spPr>
            <a:xfrm>
              <a:off x="2458602" y="5953819"/>
              <a:ext cx="156624" cy="156558"/>
            </a:xfrm>
            <a:custGeom>
              <a:avLst/>
              <a:gdLst/>
              <a:ahLst/>
              <a:cxnLst/>
              <a:rect l="l" t="t" r="r" b="b"/>
              <a:pathLst>
                <a:path w="2358" h="2357" extrusionOk="0">
                  <a:moveTo>
                    <a:pt x="1987" y="0"/>
                  </a:moveTo>
                  <a:lnTo>
                    <a:pt x="1954" y="34"/>
                  </a:lnTo>
                  <a:lnTo>
                    <a:pt x="1954" y="135"/>
                  </a:lnTo>
                  <a:lnTo>
                    <a:pt x="1651" y="135"/>
                  </a:lnTo>
                  <a:lnTo>
                    <a:pt x="1348" y="168"/>
                  </a:lnTo>
                  <a:lnTo>
                    <a:pt x="742" y="269"/>
                  </a:lnTo>
                  <a:lnTo>
                    <a:pt x="405" y="303"/>
                  </a:lnTo>
                  <a:lnTo>
                    <a:pt x="203" y="337"/>
                  </a:lnTo>
                  <a:lnTo>
                    <a:pt x="136" y="370"/>
                  </a:lnTo>
                  <a:lnTo>
                    <a:pt x="102" y="438"/>
                  </a:lnTo>
                  <a:lnTo>
                    <a:pt x="68" y="438"/>
                  </a:lnTo>
                  <a:lnTo>
                    <a:pt x="68" y="404"/>
                  </a:lnTo>
                  <a:lnTo>
                    <a:pt x="35" y="438"/>
                  </a:lnTo>
                  <a:lnTo>
                    <a:pt x="1" y="640"/>
                  </a:lnTo>
                  <a:lnTo>
                    <a:pt x="35" y="842"/>
                  </a:lnTo>
                  <a:lnTo>
                    <a:pt x="136" y="1279"/>
                  </a:lnTo>
                  <a:lnTo>
                    <a:pt x="270" y="2290"/>
                  </a:lnTo>
                  <a:lnTo>
                    <a:pt x="304" y="2357"/>
                  </a:lnTo>
                  <a:lnTo>
                    <a:pt x="405" y="2357"/>
                  </a:lnTo>
                  <a:lnTo>
                    <a:pt x="439" y="2323"/>
                  </a:lnTo>
                  <a:lnTo>
                    <a:pt x="674" y="2323"/>
                  </a:lnTo>
                  <a:lnTo>
                    <a:pt x="944" y="2290"/>
                  </a:lnTo>
                  <a:lnTo>
                    <a:pt x="1415" y="2189"/>
                  </a:lnTo>
                  <a:lnTo>
                    <a:pt x="1819" y="2155"/>
                  </a:lnTo>
                  <a:lnTo>
                    <a:pt x="2055" y="2088"/>
                  </a:lnTo>
                  <a:lnTo>
                    <a:pt x="2122" y="2054"/>
                  </a:lnTo>
                  <a:lnTo>
                    <a:pt x="2189" y="1987"/>
                  </a:lnTo>
                  <a:lnTo>
                    <a:pt x="2189" y="1953"/>
                  </a:lnTo>
                  <a:lnTo>
                    <a:pt x="2088" y="1919"/>
                  </a:lnTo>
                  <a:lnTo>
                    <a:pt x="1987" y="1886"/>
                  </a:lnTo>
                  <a:lnTo>
                    <a:pt x="1718" y="1886"/>
                  </a:lnTo>
                  <a:lnTo>
                    <a:pt x="1247" y="1987"/>
                  </a:lnTo>
                  <a:lnTo>
                    <a:pt x="843" y="2054"/>
                  </a:lnTo>
                  <a:lnTo>
                    <a:pt x="641" y="2088"/>
                  </a:lnTo>
                  <a:lnTo>
                    <a:pt x="439" y="2121"/>
                  </a:lnTo>
                  <a:lnTo>
                    <a:pt x="270" y="1111"/>
                  </a:lnTo>
                  <a:lnTo>
                    <a:pt x="237" y="842"/>
                  </a:lnTo>
                  <a:lnTo>
                    <a:pt x="136" y="572"/>
                  </a:lnTo>
                  <a:lnTo>
                    <a:pt x="203" y="572"/>
                  </a:lnTo>
                  <a:lnTo>
                    <a:pt x="237" y="539"/>
                  </a:lnTo>
                  <a:lnTo>
                    <a:pt x="237" y="505"/>
                  </a:lnTo>
                  <a:lnTo>
                    <a:pt x="1179" y="370"/>
                  </a:lnTo>
                  <a:lnTo>
                    <a:pt x="1550" y="303"/>
                  </a:lnTo>
                  <a:lnTo>
                    <a:pt x="1954" y="202"/>
                  </a:lnTo>
                  <a:lnTo>
                    <a:pt x="2021" y="572"/>
                  </a:lnTo>
                  <a:lnTo>
                    <a:pt x="2055" y="943"/>
                  </a:lnTo>
                  <a:lnTo>
                    <a:pt x="2122" y="1448"/>
                  </a:lnTo>
                  <a:lnTo>
                    <a:pt x="2156" y="1717"/>
                  </a:lnTo>
                  <a:lnTo>
                    <a:pt x="2189" y="1953"/>
                  </a:lnTo>
                  <a:lnTo>
                    <a:pt x="2223" y="2020"/>
                  </a:lnTo>
                  <a:lnTo>
                    <a:pt x="2324" y="2020"/>
                  </a:lnTo>
                  <a:lnTo>
                    <a:pt x="2324" y="1953"/>
                  </a:lnTo>
                  <a:lnTo>
                    <a:pt x="2358" y="1717"/>
                  </a:lnTo>
                  <a:lnTo>
                    <a:pt x="2324" y="1448"/>
                  </a:lnTo>
                  <a:lnTo>
                    <a:pt x="2257" y="909"/>
                  </a:lnTo>
                  <a:lnTo>
                    <a:pt x="2189" y="471"/>
                  </a:lnTo>
                  <a:lnTo>
                    <a:pt x="2122" y="236"/>
                  </a:lnTo>
                  <a:lnTo>
                    <a:pt x="2055"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1" name="Google Shape;91;p2"/>
            <p:cNvSpPr/>
            <p:nvPr/>
          </p:nvSpPr>
          <p:spPr>
            <a:xfrm>
              <a:off x="3051224" y="6025356"/>
              <a:ext cx="156624" cy="154366"/>
            </a:xfrm>
            <a:custGeom>
              <a:avLst/>
              <a:gdLst/>
              <a:ahLst/>
              <a:cxnLst/>
              <a:rect l="l" t="t" r="r" b="b"/>
              <a:pathLst>
                <a:path w="2358" h="2324" extrusionOk="0">
                  <a:moveTo>
                    <a:pt x="1954" y="303"/>
                  </a:moveTo>
                  <a:lnTo>
                    <a:pt x="1987" y="640"/>
                  </a:lnTo>
                  <a:lnTo>
                    <a:pt x="2055" y="943"/>
                  </a:lnTo>
                  <a:lnTo>
                    <a:pt x="2088" y="1381"/>
                  </a:lnTo>
                  <a:lnTo>
                    <a:pt x="2122" y="1617"/>
                  </a:lnTo>
                  <a:lnTo>
                    <a:pt x="2189" y="1819"/>
                  </a:lnTo>
                  <a:lnTo>
                    <a:pt x="1280" y="1920"/>
                  </a:lnTo>
                  <a:lnTo>
                    <a:pt x="843" y="2021"/>
                  </a:lnTo>
                  <a:lnTo>
                    <a:pt x="405" y="2155"/>
                  </a:lnTo>
                  <a:lnTo>
                    <a:pt x="338" y="1718"/>
                  </a:lnTo>
                  <a:lnTo>
                    <a:pt x="270" y="1280"/>
                  </a:lnTo>
                  <a:lnTo>
                    <a:pt x="237" y="809"/>
                  </a:lnTo>
                  <a:lnTo>
                    <a:pt x="203" y="573"/>
                  </a:lnTo>
                  <a:lnTo>
                    <a:pt x="102" y="371"/>
                  </a:lnTo>
                  <a:lnTo>
                    <a:pt x="102" y="371"/>
                  </a:lnTo>
                  <a:lnTo>
                    <a:pt x="304" y="438"/>
                  </a:lnTo>
                  <a:lnTo>
                    <a:pt x="472" y="438"/>
                  </a:lnTo>
                  <a:lnTo>
                    <a:pt x="843" y="371"/>
                  </a:lnTo>
                  <a:lnTo>
                    <a:pt x="1415" y="337"/>
                  </a:lnTo>
                  <a:lnTo>
                    <a:pt x="1954" y="303"/>
                  </a:lnTo>
                  <a:close/>
                  <a:moveTo>
                    <a:pt x="2021" y="0"/>
                  </a:moveTo>
                  <a:lnTo>
                    <a:pt x="1987" y="34"/>
                  </a:lnTo>
                  <a:lnTo>
                    <a:pt x="1954" y="68"/>
                  </a:lnTo>
                  <a:lnTo>
                    <a:pt x="1954" y="135"/>
                  </a:lnTo>
                  <a:lnTo>
                    <a:pt x="1449" y="135"/>
                  </a:lnTo>
                  <a:lnTo>
                    <a:pt x="944" y="169"/>
                  </a:lnTo>
                  <a:lnTo>
                    <a:pt x="506" y="202"/>
                  </a:lnTo>
                  <a:lnTo>
                    <a:pt x="304" y="270"/>
                  </a:lnTo>
                  <a:lnTo>
                    <a:pt x="203" y="303"/>
                  </a:lnTo>
                  <a:lnTo>
                    <a:pt x="102" y="371"/>
                  </a:lnTo>
                  <a:lnTo>
                    <a:pt x="68" y="371"/>
                  </a:lnTo>
                  <a:lnTo>
                    <a:pt x="35" y="506"/>
                  </a:lnTo>
                  <a:lnTo>
                    <a:pt x="1" y="674"/>
                  </a:lnTo>
                  <a:lnTo>
                    <a:pt x="35" y="977"/>
                  </a:lnTo>
                  <a:lnTo>
                    <a:pt x="102" y="1617"/>
                  </a:lnTo>
                  <a:lnTo>
                    <a:pt x="136" y="1785"/>
                  </a:lnTo>
                  <a:lnTo>
                    <a:pt x="169" y="2021"/>
                  </a:lnTo>
                  <a:lnTo>
                    <a:pt x="203" y="2122"/>
                  </a:lnTo>
                  <a:lnTo>
                    <a:pt x="237" y="2189"/>
                  </a:lnTo>
                  <a:lnTo>
                    <a:pt x="304" y="2256"/>
                  </a:lnTo>
                  <a:lnTo>
                    <a:pt x="371" y="2324"/>
                  </a:lnTo>
                  <a:lnTo>
                    <a:pt x="439" y="2290"/>
                  </a:lnTo>
                  <a:lnTo>
                    <a:pt x="439" y="2256"/>
                  </a:lnTo>
                  <a:lnTo>
                    <a:pt x="876" y="2256"/>
                  </a:lnTo>
                  <a:lnTo>
                    <a:pt x="1314" y="2189"/>
                  </a:lnTo>
                  <a:lnTo>
                    <a:pt x="2223" y="2021"/>
                  </a:lnTo>
                  <a:lnTo>
                    <a:pt x="2257" y="1987"/>
                  </a:lnTo>
                  <a:lnTo>
                    <a:pt x="2324" y="2021"/>
                  </a:lnTo>
                  <a:lnTo>
                    <a:pt x="2358" y="1953"/>
                  </a:lnTo>
                  <a:lnTo>
                    <a:pt x="2358" y="1751"/>
                  </a:lnTo>
                  <a:lnTo>
                    <a:pt x="2324" y="1516"/>
                  </a:lnTo>
                  <a:lnTo>
                    <a:pt x="2223" y="1078"/>
                  </a:lnTo>
                  <a:lnTo>
                    <a:pt x="2156" y="539"/>
                  </a:lnTo>
                  <a:lnTo>
                    <a:pt x="2122" y="303"/>
                  </a:lnTo>
                  <a:lnTo>
                    <a:pt x="2055" y="34"/>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2" name="Google Shape;92;p2"/>
            <p:cNvSpPr/>
            <p:nvPr/>
          </p:nvSpPr>
          <p:spPr>
            <a:xfrm>
              <a:off x="3368790" y="5982845"/>
              <a:ext cx="158883" cy="145465"/>
            </a:xfrm>
            <a:custGeom>
              <a:avLst/>
              <a:gdLst/>
              <a:ahLst/>
              <a:cxnLst/>
              <a:rect l="l" t="t" r="r" b="b"/>
              <a:pathLst>
                <a:path w="2392" h="2190" extrusionOk="0">
                  <a:moveTo>
                    <a:pt x="1684" y="1"/>
                  </a:moveTo>
                  <a:lnTo>
                    <a:pt x="1347" y="68"/>
                  </a:lnTo>
                  <a:lnTo>
                    <a:pt x="741" y="169"/>
                  </a:lnTo>
                  <a:lnTo>
                    <a:pt x="438" y="203"/>
                  </a:lnTo>
                  <a:lnTo>
                    <a:pt x="135" y="304"/>
                  </a:lnTo>
                  <a:lnTo>
                    <a:pt x="135" y="203"/>
                  </a:lnTo>
                  <a:lnTo>
                    <a:pt x="68" y="203"/>
                  </a:lnTo>
                  <a:lnTo>
                    <a:pt x="34" y="236"/>
                  </a:lnTo>
                  <a:lnTo>
                    <a:pt x="1" y="438"/>
                  </a:lnTo>
                  <a:lnTo>
                    <a:pt x="34" y="674"/>
                  </a:lnTo>
                  <a:lnTo>
                    <a:pt x="68" y="1146"/>
                  </a:lnTo>
                  <a:lnTo>
                    <a:pt x="169" y="1651"/>
                  </a:lnTo>
                  <a:lnTo>
                    <a:pt x="236" y="1920"/>
                  </a:lnTo>
                  <a:lnTo>
                    <a:pt x="304" y="2156"/>
                  </a:lnTo>
                  <a:lnTo>
                    <a:pt x="337" y="2189"/>
                  </a:lnTo>
                  <a:lnTo>
                    <a:pt x="438" y="2189"/>
                  </a:lnTo>
                  <a:lnTo>
                    <a:pt x="438" y="2122"/>
                  </a:lnTo>
                  <a:lnTo>
                    <a:pt x="405" y="1853"/>
                  </a:lnTo>
                  <a:lnTo>
                    <a:pt x="371" y="1617"/>
                  </a:lnTo>
                  <a:lnTo>
                    <a:pt x="270" y="1112"/>
                  </a:lnTo>
                  <a:lnTo>
                    <a:pt x="236" y="741"/>
                  </a:lnTo>
                  <a:lnTo>
                    <a:pt x="169" y="371"/>
                  </a:lnTo>
                  <a:lnTo>
                    <a:pt x="573" y="371"/>
                  </a:lnTo>
                  <a:lnTo>
                    <a:pt x="977" y="304"/>
                  </a:lnTo>
                  <a:lnTo>
                    <a:pt x="1886" y="169"/>
                  </a:lnTo>
                  <a:lnTo>
                    <a:pt x="1920" y="169"/>
                  </a:lnTo>
                  <a:lnTo>
                    <a:pt x="1953" y="203"/>
                  </a:lnTo>
                  <a:lnTo>
                    <a:pt x="1987" y="203"/>
                  </a:lnTo>
                  <a:lnTo>
                    <a:pt x="2021" y="472"/>
                  </a:lnTo>
                  <a:lnTo>
                    <a:pt x="2054" y="741"/>
                  </a:lnTo>
                  <a:lnTo>
                    <a:pt x="2189" y="1752"/>
                  </a:lnTo>
                  <a:lnTo>
                    <a:pt x="1987" y="1752"/>
                  </a:lnTo>
                  <a:lnTo>
                    <a:pt x="1785" y="1785"/>
                  </a:lnTo>
                  <a:lnTo>
                    <a:pt x="1381" y="1886"/>
                  </a:lnTo>
                  <a:lnTo>
                    <a:pt x="876" y="1920"/>
                  </a:lnTo>
                  <a:lnTo>
                    <a:pt x="640" y="1987"/>
                  </a:lnTo>
                  <a:lnTo>
                    <a:pt x="539" y="2055"/>
                  </a:lnTo>
                  <a:lnTo>
                    <a:pt x="472" y="2122"/>
                  </a:lnTo>
                  <a:lnTo>
                    <a:pt x="539" y="2189"/>
                  </a:lnTo>
                  <a:lnTo>
                    <a:pt x="842" y="2189"/>
                  </a:lnTo>
                  <a:lnTo>
                    <a:pt x="1280" y="2122"/>
                  </a:lnTo>
                  <a:lnTo>
                    <a:pt x="1751" y="2055"/>
                  </a:lnTo>
                  <a:lnTo>
                    <a:pt x="1987" y="2021"/>
                  </a:lnTo>
                  <a:lnTo>
                    <a:pt x="2223" y="1954"/>
                  </a:lnTo>
                  <a:lnTo>
                    <a:pt x="2256" y="1987"/>
                  </a:lnTo>
                  <a:lnTo>
                    <a:pt x="2324" y="1954"/>
                  </a:lnTo>
                  <a:lnTo>
                    <a:pt x="2358" y="1920"/>
                  </a:lnTo>
                  <a:lnTo>
                    <a:pt x="2391" y="1886"/>
                  </a:lnTo>
                  <a:lnTo>
                    <a:pt x="2223" y="876"/>
                  </a:lnTo>
                  <a:lnTo>
                    <a:pt x="2189" y="438"/>
                  </a:lnTo>
                  <a:lnTo>
                    <a:pt x="2155" y="203"/>
                  </a:lnTo>
                  <a:lnTo>
                    <a:pt x="2054" y="1"/>
                  </a:lnTo>
                  <a:lnTo>
                    <a:pt x="2021" y="68"/>
                  </a:lnTo>
                  <a:lnTo>
                    <a:pt x="2021"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3" name="Google Shape;93;p2"/>
            <p:cNvSpPr/>
            <p:nvPr/>
          </p:nvSpPr>
          <p:spPr>
            <a:xfrm>
              <a:off x="2729207" y="6072316"/>
              <a:ext cx="152174" cy="167783"/>
            </a:xfrm>
            <a:custGeom>
              <a:avLst/>
              <a:gdLst/>
              <a:ahLst/>
              <a:cxnLst/>
              <a:rect l="l" t="t" r="r" b="b"/>
              <a:pathLst>
                <a:path w="2291" h="2526" extrusionOk="0">
                  <a:moveTo>
                    <a:pt x="1953" y="169"/>
                  </a:moveTo>
                  <a:lnTo>
                    <a:pt x="1953" y="640"/>
                  </a:lnTo>
                  <a:lnTo>
                    <a:pt x="1987" y="1112"/>
                  </a:lnTo>
                  <a:lnTo>
                    <a:pt x="2054" y="1583"/>
                  </a:lnTo>
                  <a:lnTo>
                    <a:pt x="2155" y="2021"/>
                  </a:lnTo>
                  <a:lnTo>
                    <a:pt x="1751" y="2054"/>
                  </a:lnTo>
                  <a:lnTo>
                    <a:pt x="1347" y="2122"/>
                  </a:lnTo>
                  <a:lnTo>
                    <a:pt x="910" y="2155"/>
                  </a:lnTo>
                  <a:lnTo>
                    <a:pt x="506" y="2223"/>
                  </a:lnTo>
                  <a:lnTo>
                    <a:pt x="304" y="1314"/>
                  </a:lnTo>
                  <a:lnTo>
                    <a:pt x="135" y="405"/>
                  </a:lnTo>
                  <a:lnTo>
                    <a:pt x="607" y="405"/>
                  </a:lnTo>
                  <a:lnTo>
                    <a:pt x="1044" y="337"/>
                  </a:lnTo>
                  <a:lnTo>
                    <a:pt x="1953" y="169"/>
                  </a:lnTo>
                  <a:close/>
                  <a:moveTo>
                    <a:pt x="1953" y="1"/>
                  </a:moveTo>
                  <a:lnTo>
                    <a:pt x="1011" y="135"/>
                  </a:lnTo>
                  <a:lnTo>
                    <a:pt x="573" y="203"/>
                  </a:lnTo>
                  <a:lnTo>
                    <a:pt x="102" y="270"/>
                  </a:lnTo>
                  <a:lnTo>
                    <a:pt x="68" y="304"/>
                  </a:lnTo>
                  <a:lnTo>
                    <a:pt x="34" y="337"/>
                  </a:lnTo>
                  <a:lnTo>
                    <a:pt x="1" y="371"/>
                  </a:lnTo>
                  <a:lnTo>
                    <a:pt x="1" y="405"/>
                  </a:lnTo>
                  <a:lnTo>
                    <a:pt x="34" y="910"/>
                  </a:lnTo>
                  <a:lnTo>
                    <a:pt x="102" y="1448"/>
                  </a:lnTo>
                  <a:lnTo>
                    <a:pt x="203" y="1953"/>
                  </a:lnTo>
                  <a:lnTo>
                    <a:pt x="371" y="2458"/>
                  </a:lnTo>
                  <a:lnTo>
                    <a:pt x="405" y="2492"/>
                  </a:lnTo>
                  <a:lnTo>
                    <a:pt x="472" y="2526"/>
                  </a:lnTo>
                  <a:lnTo>
                    <a:pt x="539" y="2458"/>
                  </a:lnTo>
                  <a:lnTo>
                    <a:pt x="539" y="2391"/>
                  </a:lnTo>
                  <a:lnTo>
                    <a:pt x="539" y="2357"/>
                  </a:lnTo>
                  <a:lnTo>
                    <a:pt x="1347" y="2357"/>
                  </a:lnTo>
                  <a:lnTo>
                    <a:pt x="1785" y="2290"/>
                  </a:lnTo>
                  <a:lnTo>
                    <a:pt x="2155" y="2155"/>
                  </a:lnTo>
                  <a:lnTo>
                    <a:pt x="2189" y="2122"/>
                  </a:lnTo>
                  <a:lnTo>
                    <a:pt x="2189" y="2054"/>
                  </a:lnTo>
                  <a:lnTo>
                    <a:pt x="2256" y="2054"/>
                  </a:lnTo>
                  <a:lnTo>
                    <a:pt x="2290" y="2021"/>
                  </a:lnTo>
                  <a:lnTo>
                    <a:pt x="2290" y="1987"/>
                  </a:lnTo>
                  <a:lnTo>
                    <a:pt x="2256" y="1516"/>
                  </a:lnTo>
                  <a:lnTo>
                    <a:pt x="2189" y="1044"/>
                  </a:lnTo>
                  <a:lnTo>
                    <a:pt x="2122" y="607"/>
                  </a:lnTo>
                  <a:lnTo>
                    <a:pt x="2021" y="135"/>
                  </a:lnTo>
                  <a:lnTo>
                    <a:pt x="2054" y="102"/>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4" name="Google Shape;94;p2"/>
            <p:cNvSpPr/>
            <p:nvPr/>
          </p:nvSpPr>
          <p:spPr>
            <a:xfrm>
              <a:off x="2782877" y="6125986"/>
              <a:ext cx="42577" cy="51477"/>
            </a:xfrm>
            <a:custGeom>
              <a:avLst/>
              <a:gdLst/>
              <a:ahLst/>
              <a:cxnLst/>
              <a:rect l="l" t="t" r="r" b="b"/>
              <a:pathLst>
                <a:path w="641" h="775" extrusionOk="0">
                  <a:moveTo>
                    <a:pt x="438" y="135"/>
                  </a:moveTo>
                  <a:lnTo>
                    <a:pt x="438" y="169"/>
                  </a:lnTo>
                  <a:lnTo>
                    <a:pt x="405" y="270"/>
                  </a:lnTo>
                  <a:lnTo>
                    <a:pt x="304" y="304"/>
                  </a:lnTo>
                  <a:lnTo>
                    <a:pt x="203" y="337"/>
                  </a:lnTo>
                  <a:lnTo>
                    <a:pt x="135" y="169"/>
                  </a:lnTo>
                  <a:lnTo>
                    <a:pt x="405" y="135"/>
                  </a:lnTo>
                  <a:close/>
                  <a:moveTo>
                    <a:pt x="405" y="405"/>
                  </a:moveTo>
                  <a:lnTo>
                    <a:pt x="472" y="438"/>
                  </a:lnTo>
                  <a:lnTo>
                    <a:pt x="472" y="472"/>
                  </a:lnTo>
                  <a:lnTo>
                    <a:pt x="438" y="539"/>
                  </a:lnTo>
                  <a:lnTo>
                    <a:pt x="405" y="607"/>
                  </a:lnTo>
                  <a:lnTo>
                    <a:pt x="270" y="607"/>
                  </a:lnTo>
                  <a:lnTo>
                    <a:pt x="236" y="472"/>
                  </a:lnTo>
                  <a:lnTo>
                    <a:pt x="270" y="472"/>
                  </a:lnTo>
                  <a:lnTo>
                    <a:pt x="405" y="438"/>
                  </a:lnTo>
                  <a:lnTo>
                    <a:pt x="405" y="405"/>
                  </a:lnTo>
                  <a:close/>
                  <a:moveTo>
                    <a:pt x="337" y="1"/>
                  </a:moveTo>
                  <a:lnTo>
                    <a:pt x="169" y="68"/>
                  </a:lnTo>
                  <a:lnTo>
                    <a:pt x="34" y="169"/>
                  </a:lnTo>
                  <a:lnTo>
                    <a:pt x="34" y="203"/>
                  </a:lnTo>
                  <a:lnTo>
                    <a:pt x="102" y="472"/>
                  </a:lnTo>
                  <a:lnTo>
                    <a:pt x="102" y="607"/>
                  </a:lnTo>
                  <a:lnTo>
                    <a:pt x="34" y="607"/>
                  </a:lnTo>
                  <a:lnTo>
                    <a:pt x="1" y="674"/>
                  </a:lnTo>
                  <a:lnTo>
                    <a:pt x="34" y="741"/>
                  </a:lnTo>
                  <a:lnTo>
                    <a:pt x="68" y="775"/>
                  </a:lnTo>
                  <a:lnTo>
                    <a:pt x="438" y="775"/>
                  </a:lnTo>
                  <a:lnTo>
                    <a:pt x="506" y="708"/>
                  </a:lnTo>
                  <a:lnTo>
                    <a:pt x="573" y="674"/>
                  </a:lnTo>
                  <a:lnTo>
                    <a:pt x="607" y="607"/>
                  </a:lnTo>
                  <a:lnTo>
                    <a:pt x="640" y="506"/>
                  </a:lnTo>
                  <a:lnTo>
                    <a:pt x="640" y="405"/>
                  </a:lnTo>
                  <a:lnTo>
                    <a:pt x="539" y="304"/>
                  </a:lnTo>
                  <a:lnTo>
                    <a:pt x="573" y="203"/>
                  </a:lnTo>
                  <a:lnTo>
                    <a:pt x="573" y="102"/>
                  </a:lnTo>
                  <a:lnTo>
                    <a:pt x="539"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5" name="Google Shape;95;p2"/>
            <p:cNvSpPr/>
            <p:nvPr/>
          </p:nvSpPr>
          <p:spPr>
            <a:xfrm>
              <a:off x="3418009" y="5499821"/>
              <a:ext cx="154366" cy="145399"/>
            </a:xfrm>
            <a:custGeom>
              <a:avLst/>
              <a:gdLst/>
              <a:ahLst/>
              <a:cxnLst/>
              <a:rect l="l" t="t" r="r" b="b"/>
              <a:pathLst>
                <a:path w="2324" h="2189" extrusionOk="0">
                  <a:moveTo>
                    <a:pt x="1920" y="169"/>
                  </a:moveTo>
                  <a:lnTo>
                    <a:pt x="1953" y="539"/>
                  </a:lnTo>
                  <a:lnTo>
                    <a:pt x="2021" y="910"/>
                  </a:lnTo>
                  <a:lnTo>
                    <a:pt x="2088" y="1381"/>
                  </a:lnTo>
                  <a:lnTo>
                    <a:pt x="2155" y="1819"/>
                  </a:lnTo>
                  <a:lnTo>
                    <a:pt x="1785" y="1819"/>
                  </a:lnTo>
                  <a:lnTo>
                    <a:pt x="1414" y="1886"/>
                  </a:lnTo>
                  <a:lnTo>
                    <a:pt x="943" y="1953"/>
                  </a:lnTo>
                  <a:lnTo>
                    <a:pt x="707" y="1987"/>
                  </a:lnTo>
                  <a:lnTo>
                    <a:pt x="505" y="2088"/>
                  </a:lnTo>
                  <a:lnTo>
                    <a:pt x="404" y="1617"/>
                  </a:lnTo>
                  <a:lnTo>
                    <a:pt x="270" y="1145"/>
                  </a:lnTo>
                  <a:lnTo>
                    <a:pt x="202" y="775"/>
                  </a:lnTo>
                  <a:lnTo>
                    <a:pt x="135" y="405"/>
                  </a:lnTo>
                  <a:lnTo>
                    <a:pt x="1010" y="304"/>
                  </a:lnTo>
                  <a:lnTo>
                    <a:pt x="1920" y="169"/>
                  </a:lnTo>
                  <a:close/>
                  <a:moveTo>
                    <a:pt x="1886" y="0"/>
                  </a:moveTo>
                  <a:lnTo>
                    <a:pt x="977" y="101"/>
                  </a:lnTo>
                  <a:lnTo>
                    <a:pt x="101" y="270"/>
                  </a:lnTo>
                  <a:lnTo>
                    <a:pt x="34" y="304"/>
                  </a:lnTo>
                  <a:lnTo>
                    <a:pt x="34" y="371"/>
                  </a:lnTo>
                  <a:lnTo>
                    <a:pt x="0" y="573"/>
                  </a:lnTo>
                  <a:lnTo>
                    <a:pt x="34" y="775"/>
                  </a:lnTo>
                  <a:lnTo>
                    <a:pt x="101" y="1179"/>
                  </a:lnTo>
                  <a:lnTo>
                    <a:pt x="202" y="1684"/>
                  </a:lnTo>
                  <a:lnTo>
                    <a:pt x="270" y="1920"/>
                  </a:lnTo>
                  <a:lnTo>
                    <a:pt x="371" y="2155"/>
                  </a:lnTo>
                  <a:lnTo>
                    <a:pt x="404" y="2189"/>
                  </a:lnTo>
                  <a:lnTo>
                    <a:pt x="707" y="2189"/>
                  </a:lnTo>
                  <a:lnTo>
                    <a:pt x="909" y="2155"/>
                  </a:lnTo>
                  <a:lnTo>
                    <a:pt x="1313" y="2088"/>
                  </a:lnTo>
                  <a:lnTo>
                    <a:pt x="1751" y="2054"/>
                  </a:lnTo>
                  <a:lnTo>
                    <a:pt x="1987" y="2021"/>
                  </a:lnTo>
                  <a:lnTo>
                    <a:pt x="2189" y="1953"/>
                  </a:lnTo>
                  <a:lnTo>
                    <a:pt x="2223" y="1987"/>
                  </a:lnTo>
                  <a:lnTo>
                    <a:pt x="2256" y="1987"/>
                  </a:lnTo>
                  <a:lnTo>
                    <a:pt x="2290" y="1953"/>
                  </a:lnTo>
                  <a:lnTo>
                    <a:pt x="2324" y="1920"/>
                  </a:lnTo>
                  <a:lnTo>
                    <a:pt x="2324" y="1684"/>
                  </a:lnTo>
                  <a:lnTo>
                    <a:pt x="2290" y="1482"/>
                  </a:lnTo>
                  <a:lnTo>
                    <a:pt x="2223" y="1044"/>
                  </a:lnTo>
                  <a:lnTo>
                    <a:pt x="2155" y="539"/>
                  </a:lnTo>
                  <a:lnTo>
                    <a:pt x="2088" y="270"/>
                  </a:lnTo>
                  <a:lnTo>
                    <a:pt x="2021"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6" name="Google Shape;96;p2"/>
            <p:cNvSpPr/>
            <p:nvPr/>
          </p:nvSpPr>
          <p:spPr>
            <a:xfrm>
              <a:off x="1982286" y="5929176"/>
              <a:ext cx="49285" cy="55994"/>
            </a:xfrm>
            <a:custGeom>
              <a:avLst/>
              <a:gdLst/>
              <a:ahLst/>
              <a:cxnLst/>
              <a:rect l="l" t="t" r="r" b="b"/>
              <a:pathLst>
                <a:path w="742" h="843" extrusionOk="0">
                  <a:moveTo>
                    <a:pt x="371" y="203"/>
                  </a:moveTo>
                  <a:lnTo>
                    <a:pt x="405" y="236"/>
                  </a:lnTo>
                  <a:lnTo>
                    <a:pt x="405" y="304"/>
                  </a:lnTo>
                  <a:lnTo>
                    <a:pt x="405" y="371"/>
                  </a:lnTo>
                  <a:lnTo>
                    <a:pt x="304" y="472"/>
                  </a:lnTo>
                  <a:lnTo>
                    <a:pt x="203" y="506"/>
                  </a:lnTo>
                  <a:lnTo>
                    <a:pt x="203" y="405"/>
                  </a:lnTo>
                  <a:lnTo>
                    <a:pt x="236" y="304"/>
                  </a:lnTo>
                  <a:lnTo>
                    <a:pt x="270" y="236"/>
                  </a:lnTo>
                  <a:lnTo>
                    <a:pt x="304" y="236"/>
                  </a:lnTo>
                  <a:lnTo>
                    <a:pt x="371" y="203"/>
                  </a:lnTo>
                  <a:close/>
                  <a:moveTo>
                    <a:pt x="304" y="1"/>
                  </a:moveTo>
                  <a:lnTo>
                    <a:pt x="236" y="68"/>
                  </a:lnTo>
                  <a:lnTo>
                    <a:pt x="102" y="169"/>
                  </a:lnTo>
                  <a:lnTo>
                    <a:pt x="34" y="337"/>
                  </a:lnTo>
                  <a:lnTo>
                    <a:pt x="1" y="472"/>
                  </a:lnTo>
                  <a:lnTo>
                    <a:pt x="34" y="607"/>
                  </a:lnTo>
                  <a:lnTo>
                    <a:pt x="68" y="674"/>
                  </a:lnTo>
                  <a:lnTo>
                    <a:pt x="135" y="708"/>
                  </a:lnTo>
                  <a:lnTo>
                    <a:pt x="304" y="674"/>
                  </a:lnTo>
                  <a:lnTo>
                    <a:pt x="405" y="640"/>
                  </a:lnTo>
                  <a:lnTo>
                    <a:pt x="438" y="674"/>
                  </a:lnTo>
                  <a:lnTo>
                    <a:pt x="539" y="775"/>
                  </a:lnTo>
                  <a:lnTo>
                    <a:pt x="674" y="842"/>
                  </a:lnTo>
                  <a:lnTo>
                    <a:pt x="741" y="809"/>
                  </a:lnTo>
                  <a:lnTo>
                    <a:pt x="741" y="775"/>
                  </a:lnTo>
                  <a:lnTo>
                    <a:pt x="708" y="741"/>
                  </a:lnTo>
                  <a:lnTo>
                    <a:pt x="607" y="674"/>
                  </a:lnTo>
                  <a:lnTo>
                    <a:pt x="506" y="573"/>
                  </a:lnTo>
                  <a:lnTo>
                    <a:pt x="573" y="405"/>
                  </a:lnTo>
                  <a:lnTo>
                    <a:pt x="607" y="304"/>
                  </a:lnTo>
                  <a:lnTo>
                    <a:pt x="607" y="203"/>
                  </a:lnTo>
                  <a:lnTo>
                    <a:pt x="573" y="135"/>
                  </a:lnTo>
                  <a:lnTo>
                    <a:pt x="539" y="68"/>
                  </a:lnTo>
                  <a:lnTo>
                    <a:pt x="472"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7" name="Google Shape;97;p2"/>
            <p:cNvSpPr/>
            <p:nvPr/>
          </p:nvSpPr>
          <p:spPr>
            <a:xfrm>
              <a:off x="1906233" y="6354081"/>
              <a:ext cx="156624" cy="187909"/>
            </a:xfrm>
            <a:custGeom>
              <a:avLst/>
              <a:gdLst/>
              <a:ahLst/>
              <a:cxnLst/>
              <a:rect l="l" t="t" r="r" b="b"/>
              <a:pathLst>
                <a:path w="2358" h="2829" extrusionOk="0">
                  <a:moveTo>
                    <a:pt x="1954" y="169"/>
                  </a:moveTo>
                  <a:lnTo>
                    <a:pt x="1954" y="674"/>
                  </a:lnTo>
                  <a:lnTo>
                    <a:pt x="2021" y="1280"/>
                  </a:lnTo>
                  <a:lnTo>
                    <a:pt x="2088" y="1852"/>
                  </a:lnTo>
                  <a:lnTo>
                    <a:pt x="2189" y="2324"/>
                  </a:lnTo>
                  <a:lnTo>
                    <a:pt x="2223" y="2357"/>
                  </a:lnTo>
                  <a:lnTo>
                    <a:pt x="2189" y="2357"/>
                  </a:lnTo>
                  <a:lnTo>
                    <a:pt x="1785" y="2391"/>
                  </a:lnTo>
                  <a:lnTo>
                    <a:pt x="1381" y="2458"/>
                  </a:lnTo>
                  <a:lnTo>
                    <a:pt x="977" y="2492"/>
                  </a:lnTo>
                  <a:lnTo>
                    <a:pt x="540" y="2559"/>
                  </a:lnTo>
                  <a:lnTo>
                    <a:pt x="338" y="1482"/>
                  </a:lnTo>
                  <a:lnTo>
                    <a:pt x="136" y="405"/>
                  </a:lnTo>
                  <a:lnTo>
                    <a:pt x="607" y="371"/>
                  </a:lnTo>
                  <a:lnTo>
                    <a:pt x="1045" y="337"/>
                  </a:lnTo>
                  <a:lnTo>
                    <a:pt x="1954" y="169"/>
                  </a:lnTo>
                  <a:close/>
                  <a:moveTo>
                    <a:pt x="1954" y="1"/>
                  </a:moveTo>
                  <a:lnTo>
                    <a:pt x="1011" y="135"/>
                  </a:lnTo>
                  <a:lnTo>
                    <a:pt x="573" y="203"/>
                  </a:lnTo>
                  <a:lnTo>
                    <a:pt x="102" y="270"/>
                  </a:lnTo>
                  <a:lnTo>
                    <a:pt x="68" y="304"/>
                  </a:lnTo>
                  <a:lnTo>
                    <a:pt x="35" y="337"/>
                  </a:lnTo>
                  <a:lnTo>
                    <a:pt x="35" y="371"/>
                  </a:lnTo>
                  <a:lnTo>
                    <a:pt x="1" y="405"/>
                  </a:lnTo>
                  <a:lnTo>
                    <a:pt x="35" y="977"/>
                  </a:lnTo>
                  <a:lnTo>
                    <a:pt x="136" y="1617"/>
                  </a:lnTo>
                  <a:lnTo>
                    <a:pt x="270" y="2223"/>
                  </a:lnTo>
                  <a:lnTo>
                    <a:pt x="405" y="2795"/>
                  </a:lnTo>
                  <a:lnTo>
                    <a:pt x="472" y="2829"/>
                  </a:lnTo>
                  <a:lnTo>
                    <a:pt x="540" y="2829"/>
                  </a:lnTo>
                  <a:lnTo>
                    <a:pt x="573" y="2795"/>
                  </a:lnTo>
                  <a:lnTo>
                    <a:pt x="607" y="2728"/>
                  </a:lnTo>
                  <a:lnTo>
                    <a:pt x="573" y="2660"/>
                  </a:lnTo>
                  <a:lnTo>
                    <a:pt x="977" y="2694"/>
                  </a:lnTo>
                  <a:lnTo>
                    <a:pt x="1415" y="2660"/>
                  </a:lnTo>
                  <a:lnTo>
                    <a:pt x="1853" y="2593"/>
                  </a:lnTo>
                  <a:lnTo>
                    <a:pt x="2223" y="2492"/>
                  </a:lnTo>
                  <a:lnTo>
                    <a:pt x="2257" y="2458"/>
                  </a:lnTo>
                  <a:lnTo>
                    <a:pt x="2257" y="2391"/>
                  </a:lnTo>
                  <a:lnTo>
                    <a:pt x="2324" y="2391"/>
                  </a:lnTo>
                  <a:lnTo>
                    <a:pt x="2358" y="2357"/>
                  </a:lnTo>
                  <a:lnTo>
                    <a:pt x="2358" y="2324"/>
                  </a:lnTo>
                  <a:lnTo>
                    <a:pt x="2324" y="1785"/>
                  </a:lnTo>
                  <a:lnTo>
                    <a:pt x="2223" y="1213"/>
                  </a:lnTo>
                  <a:lnTo>
                    <a:pt x="2122" y="640"/>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8" name="Google Shape;98;p2"/>
            <p:cNvSpPr/>
            <p:nvPr/>
          </p:nvSpPr>
          <p:spPr>
            <a:xfrm>
              <a:off x="1977836" y="6029806"/>
              <a:ext cx="158816" cy="149916"/>
            </a:xfrm>
            <a:custGeom>
              <a:avLst/>
              <a:gdLst/>
              <a:ahLst/>
              <a:cxnLst/>
              <a:rect l="l" t="t" r="r" b="b"/>
              <a:pathLst>
                <a:path w="2391" h="2257" extrusionOk="0">
                  <a:moveTo>
                    <a:pt x="1751" y="1"/>
                  </a:moveTo>
                  <a:lnTo>
                    <a:pt x="1515" y="34"/>
                  </a:lnTo>
                  <a:lnTo>
                    <a:pt x="1078" y="135"/>
                  </a:lnTo>
                  <a:lnTo>
                    <a:pt x="573" y="236"/>
                  </a:lnTo>
                  <a:lnTo>
                    <a:pt x="101" y="371"/>
                  </a:lnTo>
                  <a:lnTo>
                    <a:pt x="68" y="304"/>
                  </a:lnTo>
                  <a:lnTo>
                    <a:pt x="68" y="270"/>
                  </a:lnTo>
                  <a:lnTo>
                    <a:pt x="34" y="270"/>
                  </a:lnTo>
                  <a:lnTo>
                    <a:pt x="0" y="304"/>
                  </a:lnTo>
                  <a:lnTo>
                    <a:pt x="0" y="573"/>
                  </a:lnTo>
                  <a:lnTo>
                    <a:pt x="34" y="843"/>
                  </a:lnTo>
                  <a:lnTo>
                    <a:pt x="135" y="1348"/>
                  </a:lnTo>
                  <a:lnTo>
                    <a:pt x="169" y="1819"/>
                  </a:lnTo>
                  <a:lnTo>
                    <a:pt x="202" y="2021"/>
                  </a:lnTo>
                  <a:lnTo>
                    <a:pt x="270" y="2257"/>
                  </a:lnTo>
                  <a:lnTo>
                    <a:pt x="337" y="2257"/>
                  </a:lnTo>
                  <a:lnTo>
                    <a:pt x="371" y="2223"/>
                  </a:lnTo>
                  <a:lnTo>
                    <a:pt x="438" y="2257"/>
                  </a:lnTo>
                  <a:lnTo>
                    <a:pt x="1313" y="2156"/>
                  </a:lnTo>
                  <a:lnTo>
                    <a:pt x="1751" y="2088"/>
                  </a:lnTo>
                  <a:lnTo>
                    <a:pt x="2189" y="1954"/>
                  </a:lnTo>
                  <a:lnTo>
                    <a:pt x="2222" y="1987"/>
                  </a:lnTo>
                  <a:lnTo>
                    <a:pt x="2256" y="1987"/>
                  </a:lnTo>
                  <a:lnTo>
                    <a:pt x="2323" y="1920"/>
                  </a:lnTo>
                  <a:lnTo>
                    <a:pt x="2357" y="1853"/>
                  </a:lnTo>
                  <a:lnTo>
                    <a:pt x="2391" y="1752"/>
                  </a:lnTo>
                  <a:lnTo>
                    <a:pt x="2391" y="1651"/>
                  </a:lnTo>
                  <a:lnTo>
                    <a:pt x="2357" y="1449"/>
                  </a:lnTo>
                  <a:lnTo>
                    <a:pt x="2290" y="1247"/>
                  </a:lnTo>
                  <a:lnTo>
                    <a:pt x="2222" y="641"/>
                  </a:lnTo>
                  <a:lnTo>
                    <a:pt x="2121" y="304"/>
                  </a:lnTo>
                  <a:lnTo>
                    <a:pt x="2054" y="169"/>
                  </a:lnTo>
                  <a:lnTo>
                    <a:pt x="1987" y="68"/>
                  </a:lnTo>
                  <a:lnTo>
                    <a:pt x="1953" y="68"/>
                  </a:lnTo>
                  <a:lnTo>
                    <a:pt x="1919" y="304"/>
                  </a:lnTo>
                  <a:lnTo>
                    <a:pt x="1953" y="506"/>
                  </a:lnTo>
                  <a:lnTo>
                    <a:pt x="2054" y="977"/>
                  </a:lnTo>
                  <a:lnTo>
                    <a:pt x="2121" y="1415"/>
                  </a:lnTo>
                  <a:lnTo>
                    <a:pt x="2189" y="1853"/>
                  </a:lnTo>
                  <a:lnTo>
                    <a:pt x="1751" y="1853"/>
                  </a:lnTo>
                  <a:lnTo>
                    <a:pt x="1280" y="1886"/>
                  </a:lnTo>
                  <a:lnTo>
                    <a:pt x="404" y="2055"/>
                  </a:lnTo>
                  <a:lnTo>
                    <a:pt x="371" y="2055"/>
                  </a:lnTo>
                  <a:lnTo>
                    <a:pt x="371" y="1853"/>
                  </a:lnTo>
                  <a:lnTo>
                    <a:pt x="337" y="1617"/>
                  </a:lnTo>
                  <a:lnTo>
                    <a:pt x="270" y="1179"/>
                  </a:lnTo>
                  <a:lnTo>
                    <a:pt x="236" y="876"/>
                  </a:lnTo>
                  <a:lnTo>
                    <a:pt x="169" y="540"/>
                  </a:lnTo>
                  <a:lnTo>
                    <a:pt x="707" y="405"/>
                  </a:lnTo>
                  <a:lnTo>
                    <a:pt x="1246" y="304"/>
                  </a:lnTo>
                  <a:lnTo>
                    <a:pt x="1616" y="236"/>
                  </a:lnTo>
                  <a:lnTo>
                    <a:pt x="1785" y="169"/>
                  </a:lnTo>
                  <a:lnTo>
                    <a:pt x="1953" y="68"/>
                  </a:lnTo>
                  <a:lnTo>
                    <a:pt x="1852" y="34"/>
                  </a:lnTo>
                  <a:lnTo>
                    <a:pt x="175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99" name="Google Shape;99;p2"/>
            <p:cNvSpPr/>
            <p:nvPr/>
          </p:nvSpPr>
          <p:spPr>
            <a:xfrm>
              <a:off x="1926359" y="5875506"/>
              <a:ext cx="152174" cy="167783"/>
            </a:xfrm>
            <a:custGeom>
              <a:avLst/>
              <a:gdLst/>
              <a:ahLst/>
              <a:cxnLst/>
              <a:rect l="l" t="t" r="r" b="b"/>
              <a:pathLst>
                <a:path w="2291" h="2526" extrusionOk="0">
                  <a:moveTo>
                    <a:pt x="1954" y="169"/>
                  </a:moveTo>
                  <a:lnTo>
                    <a:pt x="1954" y="640"/>
                  </a:lnTo>
                  <a:lnTo>
                    <a:pt x="1987" y="1112"/>
                  </a:lnTo>
                  <a:lnTo>
                    <a:pt x="2055" y="1583"/>
                  </a:lnTo>
                  <a:lnTo>
                    <a:pt x="2156" y="2021"/>
                  </a:lnTo>
                  <a:lnTo>
                    <a:pt x="1752" y="2054"/>
                  </a:lnTo>
                  <a:lnTo>
                    <a:pt x="1348" y="2122"/>
                  </a:lnTo>
                  <a:lnTo>
                    <a:pt x="944" y="2189"/>
                  </a:lnTo>
                  <a:lnTo>
                    <a:pt x="506" y="2223"/>
                  </a:lnTo>
                  <a:lnTo>
                    <a:pt x="304" y="1314"/>
                  </a:lnTo>
                  <a:lnTo>
                    <a:pt x="136" y="405"/>
                  </a:lnTo>
                  <a:lnTo>
                    <a:pt x="607" y="405"/>
                  </a:lnTo>
                  <a:lnTo>
                    <a:pt x="1045" y="337"/>
                  </a:lnTo>
                  <a:lnTo>
                    <a:pt x="1954" y="169"/>
                  </a:lnTo>
                  <a:close/>
                  <a:moveTo>
                    <a:pt x="1954" y="1"/>
                  </a:moveTo>
                  <a:lnTo>
                    <a:pt x="1045" y="135"/>
                  </a:lnTo>
                  <a:lnTo>
                    <a:pt x="573" y="203"/>
                  </a:lnTo>
                  <a:lnTo>
                    <a:pt x="102" y="270"/>
                  </a:lnTo>
                  <a:lnTo>
                    <a:pt x="68" y="304"/>
                  </a:lnTo>
                  <a:lnTo>
                    <a:pt x="68" y="337"/>
                  </a:lnTo>
                  <a:lnTo>
                    <a:pt x="35" y="371"/>
                  </a:lnTo>
                  <a:lnTo>
                    <a:pt x="1" y="405"/>
                  </a:lnTo>
                  <a:lnTo>
                    <a:pt x="35" y="943"/>
                  </a:lnTo>
                  <a:lnTo>
                    <a:pt x="102" y="1448"/>
                  </a:lnTo>
                  <a:lnTo>
                    <a:pt x="237" y="1953"/>
                  </a:lnTo>
                  <a:lnTo>
                    <a:pt x="371" y="2458"/>
                  </a:lnTo>
                  <a:lnTo>
                    <a:pt x="405" y="2526"/>
                  </a:lnTo>
                  <a:lnTo>
                    <a:pt x="472" y="2526"/>
                  </a:lnTo>
                  <a:lnTo>
                    <a:pt x="540" y="2492"/>
                  </a:lnTo>
                  <a:lnTo>
                    <a:pt x="540" y="2425"/>
                  </a:lnTo>
                  <a:lnTo>
                    <a:pt x="540" y="2357"/>
                  </a:lnTo>
                  <a:lnTo>
                    <a:pt x="1381" y="2357"/>
                  </a:lnTo>
                  <a:lnTo>
                    <a:pt x="1785" y="2290"/>
                  </a:lnTo>
                  <a:lnTo>
                    <a:pt x="2156" y="2155"/>
                  </a:lnTo>
                  <a:lnTo>
                    <a:pt x="2223" y="2122"/>
                  </a:lnTo>
                  <a:lnTo>
                    <a:pt x="2189" y="2054"/>
                  </a:lnTo>
                  <a:lnTo>
                    <a:pt x="2257" y="2054"/>
                  </a:lnTo>
                  <a:lnTo>
                    <a:pt x="2290" y="2021"/>
                  </a:lnTo>
                  <a:lnTo>
                    <a:pt x="2290" y="1987"/>
                  </a:lnTo>
                  <a:lnTo>
                    <a:pt x="2257" y="1516"/>
                  </a:lnTo>
                  <a:lnTo>
                    <a:pt x="2223" y="1078"/>
                  </a:lnTo>
                  <a:lnTo>
                    <a:pt x="2122" y="607"/>
                  </a:lnTo>
                  <a:lnTo>
                    <a:pt x="2021" y="135"/>
                  </a:lnTo>
                  <a:lnTo>
                    <a:pt x="2055" y="102"/>
                  </a:lnTo>
                  <a:lnTo>
                    <a:pt x="2055"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0" name="Google Shape;100;p2"/>
            <p:cNvSpPr/>
            <p:nvPr/>
          </p:nvSpPr>
          <p:spPr>
            <a:xfrm>
              <a:off x="2946143" y="5571358"/>
              <a:ext cx="147657" cy="147657"/>
            </a:xfrm>
            <a:custGeom>
              <a:avLst/>
              <a:gdLst/>
              <a:ahLst/>
              <a:cxnLst/>
              <a:rect l="l" t="t" r="r" b="b"/>
              <a:pathLst>
                <a:path w="2223" h="2223" extrusionOk="0">
                  <a:moveTo>
                    <a:pt x="1852" y="1"/>
                  </a:moveTo>
                  <a:lnTo>
                    <a:pt x="1314" y="68"/>
                  </a:lnTo>
                  <a:lnTo>
                    <a:pt x="809" y="136"/>
                  </a:lnTo>
                  <a:lnTo>
                    <a:pt x="404" y="169"/>
                  </a:lnTo>
                  <a:lnTo>
                    <a:pt x="202" y="203"/>
                  </a:lnTo>
                  <a:lnTo>
                    <a:pt x="0" y="304"/>
                  </a:lnTo>
                  <a:lnTo>
                    <a:pt x="169" y="371"/>
                  </a:lnTo>
                  <a:lnTo>
                    <a:pt x="337" y="405"/>
                  </a:lnTo>
                  <a:lnTo>
                    <a:pt x="708" y="371"/>
                  </a:lnTo>
                  <a:lnTo>
                    <a:pt x="1246" y="304"/>
                  </a:lnTo>
                  <a:lnTo>
                    <a:pt x="1785" y="203"/>
                  </a:lnTo>
                  <a:lnTo>
                    <a:pt x="1785" y="371"/>
                  </a:lnTo>
                  <a:lnTo>
                    <a:pt x="1785" y="573"/>
                  </a:lnTo>
                  <a:lnTo>
                    <a:pt x="1886" y="944"/>
                  </a:lnTo>
                  <a:lnTo>
                    <a:pt x="1920" y="1381"/>
                  </a:lnTo>
                  <a:lnTo>
                    <a:pt x="1953" y="1617"/>
                  </a:lnTo>
                  <a:lnTo>
                    <a:pt x="2021" y="1819"/>
                  </a:lnTo>
                  <a:lnTo>
                    <a:pt x="1044" y="1954"/>
                  </a:lnTo>
                  <a:lnTo>
                    <a:pt x="674" y="1987"/>
                  </a:lnTo>
                  <a:lnTo>
                    <a:pt x="539" y="2055"/>
                  </a:lnTo>
                  <a:lnTo>
                    <a:pt x="404" y="2156"/>
                  </a:lnTo>
                  <a:lnTo>
                    <a:pt x="539" y="2223"/>
                  </a:lnTo>
                  <a:lnTo>
                    <a:pt x="708" y="2223"/>
                  </a:lnTo>
                  <a:lnTo>
                    <a:pt x="1078" y="2156"/>
                  </a:lnTo>
                  <a:lnTo>
                    <a:pt x="2155" y="2021"/>
                  </a:lnTo>
                  <a:lnTo>
                    <a:pt x="2189" y="1987"/>
                  </a:lnTo>
                  <a:lnTo>
                    <a:pt x="2223" y="1954"/>
                  </a:lnTo>
                  <a:lnTo>
                    <a:pt x="2223" y="1886"/>
                  </a:lnTo>
                  <a:lnTo>
                    <a:pt x="2189" y="1853"/>
                  </a:lnTo>
                  <a:lnTo>
                    <a:pt x="2189" y="1617"/>
                  </a:lnTo>
                  <a:lnTo>
                    <a:pt x="2155" y="1381"/>
                  </a:lnTo>
                  <a:lnTo>
                    <a:pt x="2054" y="910"/>
                  </a:lnTo>
                  <a:lnTo>
                    <a:pt x="2021" y="506"/>
                  </a:lnTo>
                  <a:lnTo>
                    <a:pt x="1987" y="338"/>
                  </a:lnTo>
                  <a:lnTo>
                    <a:pt x="1920" y="169"/>
                  </a:lnTo>
                  <a:lnTo>
                    <a:pt x="1920" y="102"/>
                  </a:lnTo>
                  <a:lnTo>
                    <a:pt x="1920" y="68"/>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1" name="Google Shape;101;p2"/>
            <p:cNvSpPr/>
            <p:nvPr/>
          </p:nvSpPr>
          <p:spPr>
            <a:xfrm>
              <a:off x="1745224" y="6383174"/>
              <a:ext cx="161075" cy="170042"/>
            </a:xfrm>
            <a:custGeom>
              <a:avLst/>
              <a:gdLst/>
              <a:ahLst/>
              <a:cxnLst/>
              <a:rect l="l" t="t" r="r" b="b"/>
              <a:pathLst>
                <a:path w="2425" h="2560" extrusionOk="0">
                  <a:moveTo>
                    <a:pt x="1886" y="0"/>
                  </a:moveTo>
                  <a:lnTo>
                    <a:pt x="1684" y="34"/>
                  </a:lnTo>
                  <a:lnTo>
                    <a:pt x="1347" y="101"/>
                  </a:lnTo>
                  <a:lnTo>
                    <a:pt x="741" y="169"/>
                  </a:lnTo>
                  <a:lnTo>
                    <a:pt x="438" y="202"/>
                  </a:lnTo>
                  <a:lnTo>
                    <a:pt x="135" y="303"/>
                  </a:lnTo>
                  <a:lnTo>
                    <a:pt x="135" y="236"/>
                  </a:lnTo>
                  <a:lnTo>
                    <a:pt x="102" y="202"/>
                  </a:lnTo>
                  <a:lnTo>
                    <a:pt x="68" y="202"/>
                  </a:lnTo>
                  <a:lnTo>
                    <a:pt x="34" y="236"/>
                  </a:lnTo>
                  <a:lnTo>
                    <a:pt x="1" y="472"/>
                  </a:lnTo>
                  <a:lnTo>
                    <a:pt x="34" y="707"/>
                  </a:lnTo>
                  <a:lnTo>
                    <a:pt x="68" y="1145"/>
                  </a:lnTo>
                  <a:lnTo>
                    <a:pt x="169" y="1852"/>
                  </a:lnTo>
                  <a:lnTo>
                    <a:pt x="270" y="2222"/>
                  </a:lnTo>
                  <a:lnTo>
                    <a:pt x="371" y="2492"/>
                  </a:lnTo>
                  <a:lnTo>
                    <a:pt x="405" y="2559"/>
                  </a:lnTo>
                  <a:lnTo>
                    <a:pt x="438" y="2559"/>
                  </a:lnTo>
                  <a:lnTo>
                    <a:pt x="506" y="2525"/>
                  </a:lnTo>
                  <a:lnTo>
                    <a:pt x="506" y="2458"/>
                  </a:lnTo>
                  <a:lnTo>
                    <a:pt x="405" y="1785"/>
                  </a:lnTo>
                  <a:lnTo>
                    <a:pt x="270" y="1111"/>
                  </a:lnTo>
                  <a:lnTo>
                    <a:pt x="236" y="741"/>
                  </a:lnTo>
                  <a:lnTo>
                    <a:pt x="169" y="371"/>
                  </a:lnTo>
                  <a:lnTo>
                    <a:pt x="573" y="371"/>
                  </a:lnTo>
                  <a:lnTo>
                    <a:pt x="977" y="303"/>
                  </a:lnTo>
                  <a:lnTo>
                    <a:pt x="1886" y="169"/>
                  </a:lnTo>
                  <a:lnTo>
                    <a:pt x="1920" y="202"/>
                  </a:lnTo>
                  <a:lnTo>
                    <a:pt x="1987" y="202"/>
                  </a:lnTo>
                  <a:lnTo>
                    <a:pt x="2021" y="472"/>
                  </a:lnTo>
                  <a:lnTo>
                    <a:pt x="2054" y="775"/>
                  </a:lnTo>
                  <a:lnTo>
                    <a:pt x="2223" y="2121"/>
                  </a:lnTo>
                  <a:lnTo>
                    <a:pt x="2021" y="2121"/>
                  </a:lnTo>
                  <a:lnTo>
                    <a:pt x="1819" y="2155"/>
                  </a:lnTo>
                  <a:lnTo>
                    <a:pt x="1415" y="2222"/>
                  </a:lnTo>
                  <a:lnTo>
                    <a:pt x="943" y="2256"/>
                  </a:lnTo>
                  <a:lnTo>
                    <a:pt x="674" y="2323"/>
                  </a:lnTo>
                  <a:lnTo>
                    <a:pt x="573" y="2391"/>
                  </a:lnTo>
                  <a:lnTo>
                    <a:pt x="506" y="2458"/>
                  </a:lnTo>
                  <a:lnTo>
                    <a:pt x="607" y="2525"/>
                  </a:lnTo>
                  <a:lnTo>
                    <a:pt x="674" y="2559"/>
                  </a:lnTo>
                  <a:lnTo>
                    <a:pt x="910" y="2525"/>
                  </a:lnTo>
                  <a:lnTo>
                    <a:pt x="1314" y="2458"/>
                  </a:lnTo>
                  <a:lnTo>
                    <a:pt x="1819" y="2391"/>
                  </a:lnTo>
                  <a:lnTo>
                    <a:pt x="2054" y="2357"/>
                  </a:lnTo>
                  <a:lnTo>
                    <a:pt x="2257" y="2290"/>
                  </a:lnTo>
                  <a:lnTo>
                    <a:pt x="2324" y="2323"/>
                  </a:lnTo>
                  <a:lnTo>
                    <a:pt x="2391" y="2323"/>
                  </a:lnTo>
                  <a:lnTo>
                    <a:pt x="2425" y="2290"/>
                  </a:lnTo>
                  <a:lnTo>
                    <a:pt x="2425" y="2222"/>
                  </a:lnTo>
                  <a:lnTo>
                    <a:pt x="2223" y="876"/>
                  </a:lnTo>
                  <a:lnTo>
                    <a:pt x="2189" y="438"/>
                  </a:lnTo>
                  <a:lnTo>
                    <a:pt x="2155" y="236"/>
                  </a:lnTo>
                  <a:lnTo>
                    <a:pt x="2054" y="34"/>
                  </a:lnTo>
                  <a:lnTo>
                    <a:pt x="2021" y="68"/>
                  </a:lnTo>
                  <a:lnTo>
                    <a:pt x="1953"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2" name="Google Shape;102;p2"/>
            <p:cNvSpPr/>
            <p:nvPr/>
          </p:nvSpPr>
          <p:spPr>
            <a:xfrm>
              <a:off x="4267818" y="5524397"/>
              <a:ext cx="590430" cy="979599"/>
            </a:xfrm>
            <a:custGeom>
              <a:avLst/>
              <a:gdLst/>
              <a:ahLst/>
              <a:cxnLst/>
              <a:rect l="l" t="t" r="r" b="b"/>
              <a:pathLst>
                <a:path w="8889" h="14748" extrusionOk="0">
                  <a:moveTo>
                    <a:pt x="4882" y="304"/>
                  </a:moveTo>
                  <a:lnTo>
                    <a:pt x="4815" y="472"/>
                  </a:lnTo>
                  <a:lnTo>
                    <a:pt x="4545" y="371"/>
                  </a:lnTo>
                  <a:lnTo>
                    <a:pt x="4882" y="304"/>
                  </a:lnTo>
                  <a:close/>
                  <a:moveTo>
                    <a:pt x="4781" y="4344"/>
                  </a:moveTo>
                  <a:lnTo>
                    <a:pt x="4815" y="4411"/>
                  </a:lnTo>
                  <a:lnTo>
                    <a:pt x="4747" y="4411"/>
                  </a:lnTo>
                  <a:lnTo>
                    <a:pt x="4545" y="4479"/>
                  </a:lnTo>
                  <a:lnTo>
                    <a:pt x="4545" y="4344"/>
                  </a:lnTo>
                  <a:lnTo>
                    <a:pt x="4613" y="4411"/>
                  </a:lnTo>
                  <a:lnTo>
                    <a:pt x="4747" y="4411"/>
                  </a:lnTo>
                  <a:lnTo>
                    <a:pt x="4781" y="4344"/>
                  </a:lnTo>
                  <a:close/>
                  <a:moveTo>
                    <a:pt x="5556" y="270"/>
                  </a:moveTo>
                  <a:lnTo>
                    <a:pt x="5892" y="304"/>
                  </a:lnTo>
                  <a:lnTo>
                    <a:pt x="6195" y="405"/>
                  </a:lnTo>
                  <a:lnTo>
                    <a:pt x="6498" y="540"/>
                  </a:lnTo>
                  <a:lnTo>
                    <a:pt x="6801" y="742"/>
                  </a:lnTo>
                  <a:lnTo>
                    <a:pt x="7037" y="977"/>
                  </a:lnTo>
                  <a:lnTo>
                    <a:pt x="7273" y="1213"/>
                  </a:lnTo>
                  <a:lnTo>
                    <a:pt x="7508" y="1482"/>
                  </a:lnTo>
                  <a:lnTo>
                    <a:pt x="7677" y="1785"/>
                  </a:lnTo>
                  <a:lnTo>
                    <a:pt x="7946" y="2290"/>
                  </a:lnTo>
                  <a:lnTo>
                    <a:pt x="8148" y="2863"/>
                  </a:lnTo>
                  <a:lnTo>
                    <a:pt x="8316" y="3469"/>
                  </a:lnTo>
                  <a:lnTo>
                    <a:pt x="8451" y="4108"/>
                  </a:lnTo>
                  <a:lnTo>
                    <a:pt x="8518" y="4748"/>
                  </a:lnTo>
                  <a:lnTo>
                    <a:pt x="8586" y="5354"/>
                  </a:lnTo>
                  <a:lnTo>
                    <a:pt x="8653" y="6566"/>
                  </a:lnTo>
                  <a:lnTo>
                    <a:pt x="8653" y="7172"/>
                  </a:lnTo>
                  <a:lnTo>
                    <a:pt x="8653" y="7778"/>
                  </a:lnTo>
                  <a:lnTo>
                    <a:pt x="8653" y="8384"/>
                  </a:lnTo>
                  <a:lnTo>
                    <a:pt x="8586" y="9024"/>
                  </a:lnTo>
                  <a:lnTo>
                    <a:pt x="8518" y="9630"/>
                  </a:lnTo>
                  <a:lnTo>
                    <a:pt x="8417" y="10236"/>
                  </a:lnTo>
                  <a:lnTo>
                    <a:pt x="8283" y="10808"/>
                  </a:lnTo>
                  <a:lnTo>
                    <a:pt x="8114" y="11414"/>
                  </a:lnTo>
                  <a:lnTo>
                    <a:pt x="7946" y="11818"/>
                  </a:lnTo>
                  <a:lnTo>
                    <a:pt x="7946" y="11818"/>
                  </a:lnTo>
                  <a:lnTo>
                    <a:pt x="8081" y="11010"/>
                  </a:lnTo>
                  <a:lnTo>
                    <a:pt x="8182" y="10169"/>
                  </a:lnTo>
                  <a:lnTo>
                    <a:pt x="8249" y="9361"/>
                  </a:lnTo>
                  <a:lnTo>
                    <a:pt x="8283" y="8553"/>
                  </a:lnTo>
                  <a:lnTo>
                    <a:pt x="8316" y="7542"/>
                  </a:lnTo>
                  <a:lnTo>
                    <a:pt x="8316" y="6499"/>
                  </a:lnTo>
                  <a:lnTo>
                    <a:pt x="8283" y="5489"/>
                  </a:lnTo>
                  <a:lnTo>
                    <a:pt x="8182" y="4479"/>
                  </a:lnTo>
                  <a:lnTo>
                    <a:pt x="8013" y="3671"/>
                  </a:lnTo>
                  <a:lnTo>
                    <a:pt x="7912" y="3267"/>
                  </a:lnTo>
                  <a:lnTo>
                    <a:pt x="7778" y="2896"/>
                  </a:lnTo>
                  <a:lnTo>
                    <a:pt x="7643" y="2492"/>
                  </a:lnTo>
                  <a:lnTo>
                    <a:pt x="7475" y="2122"/>
                  </a:lnTo>
                  <a:lnTo>
                    <a:pt x="7239" y="1785"/>
                  </a:lnTo>
                  <a:lnTo>
                    <a:pt x="7003" y="1449"/>
                  </a:lnTo>
                  <a:lnTo>
                    <a:pt x="6835" y="1213"/>
                  </a:lnTo>
                  <a:lnTo>
                    <a:pt x="6633" y="1011"/>
                  </a:lnTo>
                  <a:lnTo>
                    <a:pt x="6397" y="809"/>
                  </a:lnTo>
                  <a:lnTo>
                    <a:pt x="6128" y="641"/>
                  </a:lnTo>
                  <a:lnTo>
                    <a:pt x="5859" y="506"/>
                  </a:lnTo>
                  <a:lnTo>
                    <a:pt x="5589" y="405"/>
                  </a:lnTo>
                  <a:lnTo>
                    <a:pt x="5185" y="405"/>
                  </a:lnTo>
                  <a:lnTo>
                    <a:pt x="5050" y="439"/>
                  </a:lnTo>
                  <a:lnTo>
                    <a:pt x="5050" y="304"/>
                  </a:lnTo>
                  <a:lnTo>
                    <a:pt x="5556" y="270"/>
                  </a:lnTo>
                  <a:close/>
                  <a:moveTo>
                    <a:pt x="5421" y="573"/>
                  </a:moveTo>
                  <a:lnTo>
                    <a:pt x="5623" y="607"/>
                  </a:lnTo>
                  <a:lnTo>
                    <a:pt x="5825" y="674"/>
                  </a:lnTo>
                  <a:lnTo>
                    <a:pt x="5993" y="775"/>
                  </a:lnTo>
                  <a:lnTo>
                    <a:pt x="6162" y="876"/>
                  </a:lnTo>
                  <a:lnTo>
                    <a:pt x="6465" y="1146"/>
                  </a:lnTo>
                  <a:lnTo>
                    <a:pt x="6768" y="1449"/>
                  </a:lnTo>
                  <a:lnTo>
                    <a:pt x="7003" y="1819"/>
                  </a:lnTo>
                  <a:lnTo>
                    <a:pt x="7239" y="2156"/>
                  </a:lnTo>
                  <a:lnTo>
                    <a:pt x="7407" y="2492"/>
                  </a:lnTo>
                  <a:lnTo>
                    <a:pt x="7576" y="2863"/>
                  </a:lnTo>
                  <a:lnTo>
                    <a:pt x="7677" y="3233"/>
                  </a:lnTo>
                  <a:lnTo>
                    <a:pt x="7778" y="3603"/>
                  </a:lnTo>
                  <a:lnTo>
                    <a:pt x="7879" y="3974"/>
                  </a:lnTo>
                  <a:lnTo>
                    <a:pt x="7980" y="4748"/>
                  </a:lnTo>
                  <a:lnTo>
                    <a:pt x="8047" y="5522"/>
                  </a:lnTo>
                  <a:lnTo>
                    <a:pt x="8081" y="6398"/>
                  </a:lnTo>
                  <a:lnTo>
                    <a:pt x="8081" y="7273"/>
                  </a:lnTo>
                  <a:lnTo>
                    <a:pt x="8081" y="8149"/>
                  </a:lnTo>
                  <a:lnTo>
                    <a:pt x="8047" y="9024"/>
                  </a:lnTo>
                  <a:lnTo>
                    <a:pt x="7980" y="9899"/>
                  </a:lnTo>
                  <a:lnTo>
                    <a:pt x="7879" y="10775"/>
                  </a:lnTo>
                  <a:lnTo>
                    <a:pt x="7744" y="11650"/>
                  </a:lnTo>
                  <a:lnTo>
                    <a:pt x="7576" y="12525"/>
                  </a:lnTo>
                  <a:lnTo>
                    <a:pt x="7441" y="12727"/>
                  </a:lnTo>
                  <a:lnTo>
                    <a:pt x="7508" y="12559"/>
                  </a:lnTo>
                  <a:lnTo>
                    <a:pt x="7542" y="12357"/>
                  </a:lnTo>
                  <a:lnTo>
                    <a:pt x="7576" y="12155"/>
                  </a:lnTo>
                  <a:lnTo>
                    <a:pt x="7576" y="11953"/>
                  </a:lnTo>
                  <a:lnTo>
                    <a:pt x="7542" y="11886"/>
                  </a:lnTo>
                  <a:lnTo>
                    <a:pt x="7441" y="11886"/>
                  </a:lnTo>
                  <a:lnTo>
                    <a:pt x="7407" y="11953"/>
                  </a:lnTo>
                  <a:lnTo>
                    <a:pt x="7340" y="12323"/>
                  </a:lnTo>
                  <a:lnTo>
                    <a:pt x="7239" y="12626"/>
                  </a:lnTo>
                  <a:lnTo>
                    <a:pt x="7071" y="12896"/>
                  </a:lnTo>
                  <a:lnTo>
                    <a:pt x="6902" y="13131"/>
                  </a:lnTo>
                  <a:lnTo>
                    <a:pt x="6667" y="13333"/>
                  </a:lnTo>
                  <a:lnTo>
                    <a:pt x="6431" y="13535"/>
                  </a:lnTo>
                  <a:lnTo>
                    <a:pt x="6162" y="13670"/>
                  </a:lnTo>
                  <a:lnTo>
                    <a:pt x="5859" y="13805"/>
                  </a:lnTo>
                  <a:lnTo>
                    <a:pt x="5556" y="13906"/>
                  </a:lnTo>
                  <a:lnTo>
                    <a:pt x="5253" y="13973"/>
                  </a:lnTo>
                  <a:lnTo>
                    <a:pt x="4579" y="14074"/>
                  </a:lnTo>
                  <a:lnTo>
                    <a:pt x="3939" y="14108"/>
                  </a:lnTo>
                  <a:lnTo>
                    <a:pt x="3300" y="14074"/>
                  </a:lnTo>
                  <a:lnTo>
                    <a:pt x="2896" y="14040"/>
                  </a:lnTo>
                  <a:lnTo>
                    <a:pt x="2492" y="13973"/>
                  </a:lnTo>
                  <a:lnTo>
                    <a:pt x="2155" y="13838"/>
                  </a:lnTo>
                  <a:lnTo>
                    <a:pt x="1852" y="13636"/>
                  </a:lnTo>
                  <a:lnTo>
                    <a:pt x="1616" y="13434"/>
                  </a:lnTo>
                  <a:lnTo>
                    <a:pt x="1381" y="13199"/>
                  </a:lnTo>
                  <a:lnTo>
                    <a:pt x="1179" y="12929"/>
                  </a:lnTo>
                  <a:lnTo>
                    <a:pt x="1010" y="12626"/>
                  </a:lnTo>
                  <a:lnTo>
                    <a:pt x="909" y="12290"/>
                  </a:lnTo>
                  <a:lnTo>
                    <a:pt x="808" y="11953"/>
                  </a:lnTo>
                  <a:lnTo>
                    <a:pt x="707" y="11583"/>
                  </a:lnTo>
                  <a:lnTo>
                    <a:pt x="674" y="11246"/>
                  </a:lnTo>
                  <a:lnTo>
                    <a:pt x="640" y="10876"/>
                  </a:lnTo>
                  <a:lnTo>
                    <a:pt x="640" y="10472"/>
                  </a:lnTo>
                  <a:lnTo>
                    <a:pt x="640" y="9765"/>
                  </a:lnTo>
                  <a:lnTo>
                    <a:pt x="808" y="8418"/>
                  </a:lnTo>
                  <a:lnTo>
                    <a:pt x="1044" y="7071"/>
                  </a:lnTo>
                  <a:lnTo>
                    <a:pt x="1313" y="5758"/>
                  </a:lnTo>
                  <a:lnTo>
                    <a:pt x="1650" y="4445"/>
                  </a:lnTo>
                  <a:lnTo>
                    <a:pt x="1852" y="3839"/>
                  </a:lnTo>
                  <a:lnTo>
                    <a:pt x="2020" y="3267"/>
                  </a:lnTo>
                  <a:lnTo>
                    <a:pt x="2256" y="2694"/>
                  </a:lnTo>
                  <a:lnTo>
                    <a:pt x="2559" y="2156"/>
                  </a:lnTo>
                  <a:lnTo>
                    <a:pt x="2761" y="1853"/>
                  </a:lnTo>
                  <a:lnTo>
                    <a:pt x="2997" y="1583"/>
                  </a:lnTo>
                  <a:lnTo>
                    <a:pt x="3232" y="1381"/>
                  </a:lnTo>
                  <a:lnTo>
                    <a:pt x="3502" y="1213"/>
                  </a:lnTo>
                  <a:lnTo>
                    <a:pt x="3771" y="1078"/>
                  </a:lnTo>
                  <a:lnTo>
                    <a:pt x="4074" y="944"/>
                  </a:lnTo>
                  <a:lnTo>
                    <a:pt x="4747" y="742"/>
                  </a:lnTo>
                  <a:lnTo>
                    <a:pt x="4646" y="1179"/>
                  </a:lnTo>
                  <a:lnTo>
                    <a:pt x="4579" y="1651"/>
                  </a:lnTo>
                  <a:lnTo>
                    <a:pt x="4411" y="1752"/>
                  </a:lnTo>
                  <a:lnTo>
                    <a:pt x="4343" y="1752"/>
                  </a:lnTo>
                  <a:lnTo>
                    <a:pt x="4242" y="1785"/>
                  </a:lnTo>
                  <a:lnTo>
                    <a:pt x="4209" y="1886"/>
                  </a:lnTo>
                  <a:lnTo>
                    <a:pt x="3939" y="3401"/>
                  </a:lnTo>
                  <a:lnTo>
                    <a:pt x="3737" y="4950"/>
                  </a:lnTo>
                  <a:lnTo>
                    <a:pt x="3771" y="5017"/>
                  </a:lnTo>
                  <a:lnTo>
                    <a:pt x="3805" y="5085"/>
                  </a:lnTo>
                  <a:lnTo>
                    <a:pt x="3872" y="5118"/>
                  </a:lnTo>
                  <a:lnTo>
                    <a:pt x="3939" y="5118"/>
                  </a:lnTo>
                  <a:lnTo>
                    <a:pt x="4141" y="5051"/>
                  </a:lnTo>
                  <a:lnTo>
                    <a:pt x="4141" y="5051"/>
                  </a:lnTo>
                  <a:lnTo>
                    <a:pt x="3872" y="6532"/>
                  </a:lnTo>
                  <a:lnTo>
                    <a:pt x="3468" y="6465"/>
                  </a:lnTo>
                  <a:lnTo>
                    <a:pt x="3064" y="6364"/>
                  </a:lnTo>
                  <a:lnTo>
                    <a:pt x="2256" y="6128"/>
                  </a:lnTo>
                  <a:lnTo>
                    <a:pt x="2222" y="6128"/>
                  </a:lnTo>
                  <a:lnTo>
                    <a:pt x="2189" y="6162"/>
                  </a:lnTo>
                  <a:lnTo>
                    <a:pt x="2155" y="6196"/>
                  </a:lnTo>
                  <a:lnTo>
                    <a:pt x="2189" y="6229"/>
                  </a:lnTo>
                  <a:lnTo>
                    <a:pt x="2357" y="6364"/>
                  </a:lnTo>
                  <a:lnTo>
                    <a:pt x="2525" y="6499"/>
                  </a:lnTo>
                  <a:lnTo>
                    <a:pt x="2929" y="6701"/>
                  </a:lnTo>
                  <a:lnTo>
                    <a:pt x="3367" y="6835"/>
                  </a:lnTo>
                  <a:lnTo>
                    <a:pt x="3805" y="6936"/>
                  </a:lnTo>
                  <a:lnTo>
                    <a:pt x="3872" y="7004"/>
                  </a:lnTo>
                  <a:lnTo>
                    <a:pt x="3939" y="7037"/>
                  </a:lnTo>
                  <a:lnTo>
                    <a:pt x="4007" y="7037"/>
                  </a:lnTo>
                  <a:lnTo>
                    <a:pt x="4074" y="6970"/>
                  </a:lnTo>
                  <a:lnTo>
                    <a:pt x="4646" y="6970"/>
                  </a:lnTo>
                  <a:lnTo>
                    <a:pt x="5253" y="6936"/>
                  </a:lnTo>
                  <a:lnTo>
                    <a:pt x="5791" y="6869"/>
                  </a:lnTo>
                  <a:lnTo>
                    <a:pt x="6296" y="6734"/>
                  </a:lnTo>
                  <a:lnTo>
                    <a:pt x="6364" y="6701"/>
                  </a:lnTo>
                  <a:lnTo>
                    <a:pt x="6397" y="6667"/>
                  </a:lnTo>
                  <a:lnTo>
                    <a:pt x="6397" y="6532"/>
                  </a:lnTo>
                  <a:lnTo>
                    <a:pt x="6330" y="6465"/>
                  </a:lnTo>
                  <a:lnTo>
                    <a:pt x="6296" y="6431"/>
                  </a:lnTo>
                  <a:lnTo>
                    <a:pt x="6229" y="6431"/>
                  </a:lnTo>
                  <a:lnTo>
                    <a:pt x="5690" y="6532"/>
                  </a:lnTo>
                  <a:lnTo>
                    <a:pt x="5185" y="6600"/>
                  </a:lnTo>
                  <a:lnTo>
                    <a:pt x="4646" y="6600"/>
                  </a:lnTo>
                  <a:lnTo>
                    <a:pt x="4175" y="6566"/>
                  </a:lnTo>
                  <a:lnTo>
                    <a:pt x="4310" y="5758"/>
                  </a:lnTo>
                  <a:lnTo>
                    <a:pt x="4478" y="4950"/>
                  </a:lnTo>
                  <a:lnTo>
                    <a:pt x="5017" y="4815"/>
                  </a:lnTo>
                  <a:lnTo>
                    <a:pt x="5084" y="4815"/>
                  </a:lnTo>
                  <a:lnTo>
                    <a:pt x="5118" y="4748"/>
                  </a:lnTo>
                  <a:lnTo>
                    <a:pt x="5151" y="4647"/>
                  </a:lnTo>
                  <a:lnTo>
                    <a:pt x="5050" y="3940"/>
                  </a:lnTo>
                  <a:lnTo>
                    <a:pt x="5084" y="3233"/>
                  </a:lnTo>
                  <a:lnTo>
                    <a:pt x="5151" y="2526"/>
                  </a:lnTo>
                  <a:lnTo>
                    <a:pt x="5320" y="1853"/>
                  </a:lnTo>
                  <a:lnTo>
                    <a:pt x="5320" y="1819"/>
                  </a:lnTo>
                  <a:lnTo>
                    <a:pt x="5387" y="1785"/>
                  </a:lnTo>
                  <a:lnTo>
                    <a:pt x="5387" y="1684"/>
                  </a:lnTo>
                  <a:lnTo>
                    <a:pt x="5354" y="1617"/>
                  </a:lnTo>
                  <a:lnTo>
                    <a:pt x="5286" y="1583"/>
                  </a:lnTo>
                  <a:lnTo>
                    <a:pt x="5185" y="1550"/>
                  </a:lnTo>
                  <a:lnTo>
                    <a:pt x="4882" y="1550"/>
                  </a:lnTo>
                  <a:lnTo>
                    <a:pt x="4983" y="775"/>
                  </a:lnTo>
                  <a:lnTo>
                    <a:pt x="5050" y="742"/>
                  </a:lnTo>
                  <a:lnTo>
                    <a:pt x="5050" y="674"/>
                  </a:lnTo>
                  <a:lnTo>
                    <a:pt x="5050" y="641"/>
                  </a:lnTo>
                  <a:lnTo>
                    <a:pt x="5017" y="607"/>
                  </a:lnTo>
                  <a:lnTo>
                    <a:pt x="5219" y="573"/>
                  </a:lnTo>
                  <a:close/>
                  <a:moveTo>
                    <a:pt x="4108" y="506"/>
                  </a:moveTo>
                  <a:lnTo>
                    <a:pt x="4310" y="540"/>
                  </a:lnTo>
                  <a:lnTo>
                    <a:pt x="4512" y="607"/>
                  </a:lnTo>
                  <a:lnTo>
                    <a:pt x="4714" y="674"/>
                  </a:lnTo>
                  <a:lnTo>
                    <a:pt x="4478" y="641"/>
                  </a:lnTo>
                  <a:lnTo>
                    <a:pt x="4209" y="641"/>
                  </a:lnTo>
                  <a:lnTo>
                    <a:pt x="3973" y="708"/>
                  </a:lnTo>
                  <a:lnTo>
                    <a:pt x="3737" y="775"/>
                  </a:lnTo>
                  <a:lnTo>
                    <a:pt x="3502" y="910"/>
                  </a:lnTo>
                  <a:lnTo>
                    <a:pt x="3266" y="1045"/>
                  </a:lnTo>
                  <a:lnTo>
                    <a:pt x="2896" y="1381"/>
                  </a:lnTo>
                  <a:lnTo>
                    <a:pt x="2626" y="1617"/>
                  </a:lnTo>
                  <a:lnTo>
                    <a:pt x="2424" y="1920"/>
                  </a:lnTo>
                  <a:lnTo>
                    <a:pt x="2222" y="2223"/>
                  </a:lnTo>
                  <a:lnTo>
                    <a:pt x="2088" y="2526"/>
                  </a:lnTo>
                  <a:lnTo>
                    <a:pt x="1818" y="3199"/>
                  </a:lnTo>
                  <a:lnTo>
                    <a:pt x="1583" y="3873"/>
                  </a:lnTo>
                  <a:lnTo>
                    <a:pt x="1313" y="4748"/>
                  </a:lnTo>
                  <a:lnTo>
                    <a:pt x="1078" y="5657"/>
                  </a:lnTo>
                  <a:lnTo>
                    <a:pt x="842" y="6600"/>
                  </a:lnTo>
                  <a:lnTo>
                    <a:pt x="674" y="7542"/>
                  </a:lnTo>
                  <a:lnTo>
                    <a:pt x="505" y="8485"/>
                  </a:lnTo>
                  <a:lnTo>
                    <a:pt x="404" y="9428"/>
                  </a:lnTo>
                  <a:lnTo>
                    <a:pt x="371" y="10337"/>
                  </a:lnTo>
                  <a:lnTo>
                    <a:pt x="404" y="11280"/>
                  </a:lnTo>
                  <a:lnTo>
                    <a:pt x="438" y="11583"/>
                  </a:lnTo>
                  <a:lnTo>
                    <a:pt x="472" y="11886"/>
                  </a:lnTo>
                  <a:lnTo>
                    <a:pt x="573" y="12155"/>
                  </a:lnTo>
                  <a:lnTo>
                    <a:pt x="674" y="12458"/>
                  </a:lnTo>
                  <a:lnTo>
                    <a:pt x="775" y="12727"/>
                  </a:lnTo>
                  <a:lnTo>
                    <a:pt x="943" y="12963"/>
                  </a:lnTo>
                  <a:lnTo>
                    <a:pt x="1078" y="13232"/>
                  </a:lnTo>
                  <a:lnTo>
                    <a:pt x="1280" y="13468"/>
                  </a:lnTo>
                  <a:lnTo>
                    <a:pt x="1515" y="13704"/>
                  </a:lnTo>
                  <a:lnTo>
                    <a:pt x="1818" y="13906"/>
                  </a:lnTo>
                  <a:lnTo>
                    <a:pt x="2121" y="14074"/>
                  </a:lnTo>
                  <a:lnTo>
                    <a:pt x="2424" y="14175"/>
                  </a:lnTo>
                  <a:lnTo>
                    <a:pt x="2761" y="14242"/>
                  </a:lnTo>
                  <a:lnTo>
                    <a:pt x="3098" y="14310"/>
                  </a:lnTo>
                  <a:lnTo>
                    <a:pt x="4310" y="14310"/>
                  </a:lnTo>
                  <a:lnTo>
                    <a:pt x="4882" y="14242"/>
                  </a:lnTo>
                  <a:lnTo>
                    <a:pt x="5455" y="14141"/>
                  </a:lnTo>
                  <a:lnTo>
                    <a:pt x="6027" y="13973"/>
                  </a:lnTo>
                  <a:lnTo>
                    <a:pt x="6027" y="13973"/>
                  </a:lnTo>
                  <a:lnTo>
                    <a:pt x="5623" y="14141"/>
                  </a:lnTo>
                  <a:lnTo>
                    <a:pt x="5219" y="14276"/>
                  </a:lnTo>
                  <a:lnTo>
                    <a:pt x="4781" y="14377"/>
                  </a:lnTo>
                  <a:lnTo>
                    <a:pt x="4343" y="14444"/>
                  </a:lnTo>
                  <a:lnTo>
                    <a:pt x="3737" y="14478"/>
                  </a:lnTo>
                  <a:lnTo>
                    <a:pt x="3131" y="14478"/>
                  </a:lnTo>
                  <a:lnTo>
                    <a:pt x="2559" y="14411"/>
                  </a:lnTo>
                  <a:lnTo>
                    <a:pt x="2290" y="14377"/>
                  </a:lnTo>
                  <a:lnTo>
                    <a:pt x="2020" y="14276"/>
                  </a:lnTo>
                  <a:lnTo>
                    <a:pt x="1751" y="14175"/>
                  </a:lnTo>
                  <a:lnTo>
                    <a:pt x="1515" y="14074"/>
                  </a:lnTo>
                  <a:lnTo>
                    <a:pt x="1313" y="13906"/>
                  </a:lnTo>
                  <a:lnTo>
                    <a:pt x="1078" y="13737"/>
                  </a:lnTo>
                  <a:lnTo>
                    <a:pt x="909" y="13535"/>
                  </a:lnTo>
                  <a:lnTo>
                    <a:pt x="741" y="13266"/>
                  </a:lnTo>
                  <a:lnTo>
                    <a:pt x="606" y="12997"/>
                  </a:lnTo>
                  <a:lnTo>
                    <a:pt x="472" y="12694"/>
                  </a:lnTo>
                  <a:lnTo>
                    <a:pt x="371" y="12155"/>
                  </a:lnTo>
                  <a:lnTo>
                    <a:pt x="270" y="11616"/>
                  </a:lnTo>
                  <a:lnTo>
                    <a:pt x="236" y="11044"/>
                  </a:lnTo>
                  <a:lnTo>
                    <a:pt x="270" y="10472"/>
                  </a:lnTo>
                  <a:lnTo>
                    <a:pt x="337" y="9327"/>
                  </a:lnTo>
                  <a:lnTo>
                    <a:pt x="438" y="8216"/>
                  </a:lnTo>
                  <a:lnTo>
                    <a:pt x="606" y="6970"/>
                  </a:lnTo>
                  <a:lnTo>
                    <a:pt x="775" y="5724"/>
                  </a:lnTo>
                  <a:lnTo>
                    <a:pt x="1044" y="4512"/>
                  </a:lnTo>
                  <a:lnTo>
                    <a:pt x="1347" y="3267"/>
                  </a:lnTo>
                  <a:lnTo>
                    <a:pt x="1482" y="2896"/>
                  </a:lnTo>
                  <a:lnTo>
                    <a:pt x="1616" y="2526"/>
                  </a:lnTo>
                  <a:lnTo>
                    <a:pt x="1818" y="2122"/>
                  </a:lnTo>
                  <a:lnTo>
                    <a:pt x="2054" y="1752"/>
                  </a:lnTo>
                  <a:lnTo>
                    <a:pt x="2323" y="1415"/>
                  </a:lnTo>
                  <a:lnTo>
                    <a:pt x="2593" y="1112"/>
                  </a:lnTo>
                  <a:lnTo>
                    <a:pt x="2929" y="876"/>
                  </a:lnTo>
                  <a:lnTo>
                    <a:pt x="3266" y="674"/>
                  </a:lnTo>
                  <a:lnTo>
                    <a:pt x="3906" y="506"/>
                  </a:lnTo>
                  <a:close/>
                  <a:moveTo>
                    <a:pt x="5017" y="1"/>
                  </a:moveTo>
                  <a:lnTo>
                    <a:pt x="5017" y="35"/>
                  </a:lnTo>
                  <a:lnTo>
                    <a:pt x="4512" y="136"/>
                  </a:lnTo>
                  <a:lnTo>
                    <a:pt x="4007" y="237"/>
                  </a:lnTo>
                  <a:lnTo>
                    <a:pt x="3030" y="472"/>
                  </a:lnTo>
                  <a:lnTo>
                    <a:pt x="2963" y="506"/>
                  </a:lnTo>
                  <a:lnTo>
                    <a:pt x="2929" y="573"/>
                  </a:lnTo>
                  <a:lnTo>
                    <a:pt x="2593" y="775"/>
                  </a:lnTo>
                  <a:lnTo>
                    <a:pt x="2290" y="1045"/>
                  </a:lnTo>
                  <a:lnTo>
                    <a:pt x="2020" y="1314"/>
                  </a:lnTo>
                  <a:lnTo>
                    <a:pt x="1785" y="1617"/>
                  </a:lnTo>
                  <a:lnTo>
                    <a:pt x="1616" y="1886"/>
                  </a:lnTo>
                  <a:lnTo>
                    <a:pt x="1482" y="2122"/>
                  </a:lnTo>
                  <a:lnTo>
                    <a:pt x="1246" y="2694"/>
                  </a:lnTo>
                  <a:lnTo>
                    <a:pt x="1078" y="3267"/>
                  </a:lnTo>
                  <a:lnTo>
                    <a:pt x="943" y="3839"/>
                  </a:lnTo>
                  <a:lnTo>
                    <a:pt x="741" y="4647"/>
                  </a:lnTo>
                  <a:lnTo>
                    <a:pt x="573" y="5489"/>
                  </a:lnTo>
                  <a:lnTo>
                    <a:pt x="438" y="6330"/>
                  </a:lnTo>
                  <a:lnTo>
                    <a:pt x="303" y="7172"/>
                  </a:lnTo>
                  <a:lnTo>
                    <a:pt x="135" y="8485"/>
                  </a:lnTo>
                  <a:lnTo>
                    <a:pt x="68" y="9192"/>
                  </a:lnTo>
                  <a:lnTo>
                    <a:pt x="34" y="9866"/>
                  </a:lnTo>
                  <a:lnTo>
                    <a:pt x="0" y="10573"/>
                  </a:lnTo>
                  <a:lnTo>
                    <a:pt x="34" y="11246"/>
                  </a:lnTo>
                  <a:lnTo>
                    <a:pt x="68" y="11919"/>
                  </a:lnTo>
                  <a:lnTo>
                    <a:pt x="202" y="12559"/>
                  </a:lnTo>
                  <a:lnTo>
                    <a:pt x="270" y="12862"/>
                  </a:lnTo>
                  <a:lnTo>
                    <a:pt x="337" y="13098"/>
                  </a:lnTo>
                  <a:lnTo>
                    <a:pt x="472" y="13333"/>
                  </a:lnTo>
                  <a:lnTo>
                    <a:pt x="606" y="13569"/>
                  </a:lnTo>
                  <a:lnTo>
                    <a:pt x="741" y="13737"/>
                  </a:lnTo>
                  <a:lnTo>
                    <a:pt x="909" y="13939"/>
                  </a:lnTo>
                  <a:lnTo>
                    <a:pt x="1078" y="14074"/>
                  </a:lnTo>
                  <a:lnTo>
                    <a:pt x="1280" y="14242"/>
                  </a:lnTo>
                  <a:lnTo>
                    <a:pt x="1482" y="14343"/>
                  </a:lnTo>
                  <a:lnTo>
                    <a:pt x="1684" y="14444"/>
                  </a:lnTo>
                  <a:lnTo>
                    <a:pt x="2155" y="14613"/>
                  </a:lnTo>
                  <a:lnTo>
                    <a:pt x="2660" y="14714"/>
                  </a:lnTo>
                  <a:lnTo>
                    <a:pt x="3199" y="14747"/>
                  </a:lnTo>
                  <a:lnTo>
                    <a:pt x="3805" y="14747"/>
                  </a:lnTo>
                  <a:lnTo>
                    <a:pt x="4411" y="14714"/>
                  </a:lnTo>
                  <a:lnTo>
                    <a:pt x="4983" y="14613"/>
                  </a:lnTo>
                  <a:lnTo>
                    <a:pt x="5522" y="14478"/>
                  </a:lnTo>
                  <a:lnTo>
                    <a:pt x="6061" y="14276"/>
                  </a:lnTo>
                  <a:lnTo>
                    <a:pt x="6296" y="14141"/>
                  </a:lnTo>
                  <a:lnTo>
                    <a:pt x="6566" y="14007"/>
                  </a:lnTo>
                  <a:lnTo>
                    <a:pt x="6768" y="13805"/>
                  </a:lnTo>
                  <a:lnTo>
                    <a:pt x="7003" y="13636"/>
                  </a:lnTo>
                  <a:lnTo>
                    <a:pt x="7205" y="13434"/>
                  </a:lnTo>
                  <a:lnTo>
                    <a:pt x="7407" y="13165"/>
                  </a:lnTo>
                  <a:lnTo>
                    <a:pt x="7576" y="12929"/>
                  </a:lnTo>
                  <a:lnTo>
                    <a:pt x="7710" y="12929"/>
                  </a:lnTo>
                  <a:lnTo>
                    <a:pt x="7744" y="12862"/>
                  </a:lnTo>
                  <a:lnTo>
                    <a:pt x="7811" y="12593"/>
                  </a:lnTo>
                  <a:lnTo>
                    <a:pt x="8081" y="12054"/>
                  </a:lnTo>
                  <a:lnTo>
                    <a:pt x="8283" y="11549"/>
                  </a:lnTo>
                  <a:lnTo>
                    <a:pt x="8451" y="10977"/>
                  </a:lnTo>
                  <a:lnTo>
                    <a:pt x="8586" y="10404"/>
                  </a:lnTo>
                  <a:lnTo>
                    <a:pt x="8687" y="9832"/>
                  </a:lnTo>
                  <a:lnTo>
                    <a:pt x="8788" y="9260"/>
                  </a:lnTo>
                  <a:lnTo>
                    <a:pt x="8855" y="8115"/>
                  </a:lnTo>
                  <a:lnTo>
                    <a:pt x="8889" y="7374"/>
                  </a:lnTo>
                  <a:lnTo>
                    <a:pt x="8889" y="6633"/>
                  </a:lnTo>
                  <a:lnTo>
                    <a:pt x="8889" y="5893"/>
                  </a:lnTo>
                  <a:lnTo>
                    <a:pt x="8821" y="5152"/>
                  </a:lnTo>
                  <a:lnTo>
                    <a:pt x="8720" y="4411"/>
                  </a:lnTo>
                  <a:lnTo>
                    <a:pt x="8586" y="3671"/>
                  </a:lnTo>
                  <a:lnTo>
                    <a:pt x="8417" y="2964"/>
                  </a:lnTo>
                  <a:lnTo>
                    <a:pt x="8182" y="2257"/>
                  </a:lnTo>
                  <a:lnTo>
                    <a:pt x="7980" y="1785"/>
                  </a:lnTo>
                  <a:lnTo>
                    <a:pt x="7710" y="1348"/>
                  </a:lnTo>
                  <a:lnTo>
                    <a:pt x="7374" y="944"/>
                  </a:lnTo>
                  <a:lnTo>
                    <a:pt x="7003" y="607"/>
                  </a:lnTo>
                  <a:lnTo>
                    <a:pt x="6801" y="439"/>
                  </a:lnTo>
                  <a:lnTo>
                    <a:pt x="6599" y="304"/>
                  </a:lnTo>
                  <a:lnTo>
                    <a:pt x="6364" y="203"/>
                  </a:lnTo>
                  <a:lnTo>
                    <a:pt x="6128" y="102"/>
                  </a:lnTo>
                  <a:lnTo>
                    <a:pt x="5892" y="68"/>
                  </a:lnTo>
                  <a:lnTo>
                    <a:pt x="5623" y="1"/>
                  </a:lnTo>
                  <a:lnTo>
                    <a:pt x="5354" y="1"/>
                  </a:lnTo>
                  <a:lnTo>
                    <a:pt x="5118" y="35"/>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3" name="Google Shape;103;p2"/>
            <p:cNvSpPr/>
            <p:nvPr/>
          </p:nvSpPr>
          <p:spPr>
            <a:xfrm>
              <a:off x="2458602" y="5638445"/>
              <a:ext cx="152174" cy="165591"/>
            </a:xfrm>
            <a:custGeom>
              <a:avLst/>
              <a:gdLst/>
              <a:ahLst/>
              <a:cxnLst/>
              <a:rect l="l" t="t" r="r" b="b"/>
              <a:pathLst>
                <a:path w="2291" h="2493" extrusionOk="0">
                  <a:moveTo>
                    <a:pt x="1920" y="169"/>
                  </a:moveTo>
                  <a:lnTo>
                    <a:pt x="1920" y="641"/>
                  </a:lnTo>
                  <a:lnTo>
                    <a:pt x="1954" y="1112"/>
                  </a:lnTo>
                  <a:lnTo>
                    <a:pt x="2021" y="1550"/>
                  </a:lnTo>
                  <a:lnTo>
                    <a:pt x="2122" y="1987"/>
                  </a:lnTo>
                  <a:lnTo>
                    <a:pt x="2156" y="2021"/>
                  </a:lnTo>
                  <a:lnTo>
                    <a:pt x="2122" y="2021"/>
                  </a:lnTo>
                  <a:lnTo>
                    <a:pt x="1718" y="2055"/>
                  </a:lnTo>
                  <a:lnTo>
                    <a:pt x="1314" y="2122"/>
                  </a:lnTo>
                  <a:lnTo>
                    <a:pt x="910" y="2156"/>
                  </a:lnTo>
                  <a:lnTo>
                    <a:pt x="472" y="2223"/>
                  </a:lnTo>
                  <a:lnTo>
                    <a:pt x="304" y="1314"/>
                  </a:lnTo>
                  <a:lnTo>
                    <a:pt x="136" y="405"/>
                  </a:lnTo>
                  <a:lnTo>
                    <a:pt x="573" y="371"/>
                  </a:lnTo>
                  <a:lnTo>
                    <a:pt x="1045" y="338"/>
                  </a:lnTo>
                  <a:lnTo>
                    <a:pt x="1920" y="169"/>
                  </a:lnTo>
                  <a:close/>
                  <a:moveTo>
                    <a:pt x="1920" y="1"/>
                  </a:moveTo>
                  <a:lnTo>
                    <a:pt x="1011" y="136"/>
                  </a:lnTo>
                  <a:lnTo>
                    <a:pt x="540" y="203"/>
                  </a:lnTo>
                  <a:lnTo>
                    <a:pt x="68" y="270"/>
                  </a:lnTo>
                  <a:lnTo>
                    <a:pt x="35" y="304"/>
                  </a:lnTo>
                  <a:lnTo>
                    <a:pt x="35" y="338"/>
                  </a:lnTo>
                  <a:lnTo>
                    <a:pt x="1" y="371"/>
                  </a:lnTo>
                  <a:lnTo>
                    <a:pt x="1" y="405"/>
                  </a:lnTo>
                  <a:lnTo>
                    <a:pt x="1" y="910"/>
                  </a:lnTo>
                  <a:lnTo>
                    <a:pt x="102" y="1449"/>
                  </a:lnTo>
                  <a:lnTo>
                    <a:pt x="203" y="1954"/>
                  </a:lnTo>
                  <a:lnTo>
                    <a:pt x="338" y="2459"/>
                  </a:lnTo>
                  <a:lnTo>
                    <a:pt x="405" y="2492"/>
                  </a:lnTo>
                  <a:lnTo>
                    <a:pt x="472" y="2492"/>
                  </a:lnTo>
                  <a:lnTo>
                    <a:pt x="506" y="2459"/>
                  </a:lnTo>
                  <a:lnTo>
                    <a:pt x="540" y="2391"/>
                  </a:lnTo>
                  <a:lnTo>
                    <a:pt x="506" y="2324"/>
                  </a:lnTo>
                  <a:lnTo>
                    <a:pt x="506" y="2324"/>
                  </a:lnTo>
                  <a:lnTo>
                    <a:pt x="910" y="2358"/>
                  </a:lnTo>
                  <a:lnTo>
                    <a:pt x="1348" y="2358"/>
                  </a:lnTo>
                  <a:lnTo>
                    <a:pt x="1785" y="2290"/>
                  </a:lnTo>
                  <a:lnTo>
                    <a:pt x="2156" y="2156"/>
                  </a:lnTo>
                  <a:lnTo>
                    <a:pt x="2189" y="2122"/>
                  </a:lnTo>
                  <a:lnTo>
                    <a:pt x="2189" y="2055"/>
                  </a:lnTo>
                  <a:lnTo>
                    <a:pt x="2257" y="2055"/>
                  </a:lnTo>
                  <a:lnTo>
                    <a:pt x="2290" y="2021"/>
                  </a:lnTo>
                  <a:lnTo>
                    <a:pt x="2290" y="1987"/>
                  </a:lnTo>
                  <a:lnTo>
                    <a:pt x="2257" y="1516"/>
                  </a:lnTo>
                  <a:lnTo>
                    <a:pt x="2189" y="1045"/>
                  </a:lnTo>
                  <a:lnTo>
                    <a:pt x="2122" y="607"/>
                  </a:lnTo>
                  <a:lnTo>
                    <a:pt x="2021" y="136"/>
                  </a:lnTo>
                  <a:lnTo>
                    <a:pt x="2021" y="102"/>
                  </a:lnTo>
                  <a:lnTo>
                    <a:pt x="2021" y="35"/>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4" name="Google Shape;104;p2"/>
            <p:cNvSpPr/>
            <p:nvPr/>
          </p:nvSpPr>
          <p:spPr>
            <a:xfrm>
              <a:off x="2617418" y="5618318"/>
              <a:ext cx="154366" cy="147657"/>
            </a:xfrm>
            <a:custGeom>
              <a:avLst/>
              <a:gdLst/>
              <a:ahLst/>
              <a:cxnLst/>
              <a:rect l="l" t="t" r="r" b="b"/>
              <a:pathLst>
                <a:path w="2324" h="2223" extrusionOk="0">
                  <a:moveTo>
                    <a:pt x="1919" y="203"/>
                  </a:moveTo>
                  <a:lnTo>
                    <a:pt x="1953" y="573"/>
                  </a:lnTo>
                  <a:lnTo>
                    <a:pt x="2020" y="944"/>
                  </a:lnTo>
                  <a:lnTo>
                    <a:pt x="2088" y="1381"/>
                  </a:lnTo>
                  <a:lnTo>
                    <a:pt x="2155" y="1819"/>
                  </a:lnTo>
                  <a:lnTo>
                    <a:pt x="1953" y="1819"/>
                  </a:lnTo>
                  <a:lnTo>
                    <a:pt x="1785" y="1853"/>
                  </a:lnTo>
                  <a:lnTo>
                    <a:pt x="1414" y="1920"/>
                  </a:lnTo>
                  <a:lnTo>
                    <a:pt x="943" y="1954"/>
                  </a:lnTo>
                  <a:lnTo>
                    <a:pt x="707" y="2021"/>
                  </a:lnTo>
                  <a:lnTo>
                    <a:pt x="472" y="2088"/>
                  </a:lnTo>
                  <a:lnTo>
                    <a:pt x="404" y="1651"/>
                  </a:lnTo>
                  <a:lnTo>
                    <a:pt x="270" y="1179"/>
                  </a:lnTo>
                  <a:lnTo>
                    <a:pt x="202" y="809"/>
                  </a:lnTo>
                  <a:lnTo>
                    <a:pt x="101" y="439"/>
                  </a:lnTo>
                  <a:lnTo>
                    <a:pt x="1010" y="338"/>
                  </a:lnTo>
                  <a:lnTo>
                    <a:pt x="1919" y="203"/>
                  </a:lnTo>
                  <a:close/>
                  <a:moveTo>
                    <a:pt x="1886" y="1"/>
                  </a:moveTo>
                  <a:lnTo>
                    <a:pt x="977" y="136"/>
                  </a:lnTo>
                  <a:lnTo>
                    <a:pt x="68" y="270"/>
                  </a:lnTo>
                  <a:lnTo>
                    <a:pt x="34" y="304"/>
                  </a:lnTo>
                  <a:lnTo>
                    <a:pt x="34" y="371"/>
                  </a:lnTo>
                  <a:lnTo>
                    <a:pt x="0" y="573"/>
                  </a:lnTo>
                  <a:lnTo>
                    <a:pt x="34" y="809"/>
                  </a:lnTo>
                  <a:lnTo>
                    <a:pt x="101" y="1213"/>
                  </a:lnTo>
                  <a:lnTo>
                    <a:pt x="202" y="1718"/>
                  </a:lnTo>
                  <a:lnTo>
                    <a:pt x="270" y="1954"/>
                  </a:lnTo>
                  <a:lnTo>
                    <a:pt x="371" y="2189"/>
                  </a:lnTo>
                  <a:lnTo>
                    <a:pt x="404" y="2223"/>
                  </a:lnTo>
                  <a:lnTo>
                    <a:pt x="674" y="2223"/>
                  </a:lnTo>
                  <a:lnTo>
                    <a:pt x="909" y="2189"/>
                  </a:lnTo>
                  <a:lnTo>
                    <a:pt x="1313" y="2122"/>
                  </a:lnTo>
                  <a:lnTo>
                    <a:pt x="1751" y="2055"/>
                  </a:lnTo>
                  <a:lnTo>
                    <a:pt x="1987" y="2021"/>
                  </a:lnTo>
                  <a:lnTo>
                    <a:pt x="2189" y="1987"/>
                  </a:lnTo>
                  <a:lnTo>
                    <a:pt x="2290" y="1987"/>
                  </a:lnTo>
                  <a:lnTo>
                    <a:pt x="2323" y="1954"/>
                  </a:lnTo>
                  <a:lnTo>
                    <a:pt x="2323" y="1718"/>
                  </a:lnTo>
                  <a:lnTo>
                    <a:pt x="2290" y="1482"/>
                  </a:lnTo>
                  <a:lnTo>
                    <a:pt x="2222" y="1045"/>
                  </a:lnTo>
                  <a:lnTo>
                    <a:pt x="2155" y="540"/>
                  </a:lnTo>
                  <a:lnTo>
                    <a:pt x="2088" y="304"/>
                  </a:lnTo>
                  <a:lnTo>
                    <a:pt x="1987" y="35"/>
                  </a:lnTo>
                  <a:lnTo>
                    <a:pt x="1953"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5" name="Google Shape;105;p2"/>
            <p:cNvSpPr/>
            <p:nvPr/>
          </p:nvSpPr>
          <p:spPr>
            <a:xfrm>
              <a:off x="2143294" y="5913567"/>
              <a:ext cx="51544" cy="42510"/>
            </a:xfrm>
            <a:custGeom>
              <a:avLst/>
              <a:gdLst/>
              <a:ahLst/>
              <a:cxnLst/>
              <a:rect l="l" t="t" r="r" b="b"/>
              <a:pathLst>
                <a:path w="776" h="640" extrusionOk="0">
                  <a:moveTo>
                    <a:pt x="674" y="0"/>
                  </a:moveTo>
                  <a:lnTo>
                    <a:pt x="573" y="202"/>
                  </a:lnTo>
                  <a:lnTo>
                    <a:pt x="539" y="438"/>
                  </a:lnTo>
                  <a:lnTo>
                    <a:pt x="438" y="337"/>
                  </a:lnTo>
                  <a:lnTo>
                    <a:pt x="405" y="269"/>
                  </a:lnTo>
                  <a:lnTo>
                    <a:pt x="438" y="168"/>
                  </a:lnTo>
                  <a:lnTo>
                    <a:pt x="438" y="135"/>
                  </a:lnTo>
                  <a:lnTo>
                    <a:pt x="405" y="67"/>
                  </a:lnTo>
                  <a:lnTo>
                    <a:pt x="337" y="67"/>
                  </a:lnTo>
                  <a:lnTo>
                    <a:pt x="304" y="135"/>
                  </a:lnTo>
                  <a:lnTo>
                    <a:pt x="169" y="404"/>
                  </a:lnTo>
                  <a:lnTo>
                    <a:pt x="135" y="370"/>
                  </a:lnTo>
                  <a:lnTo>
                    <a:pt x="102" y="269"/>
                  </a:lnTo>
                  <a:lnTo>
                    <a:pt x="102" y="236"/>
                  </a:lnTo>
                  <a:lnTo>
                    <a:pt x="68" y="202"/>
                  </a:lnTo>
                  <a:lnTo>
                    <a:pt x="34" y="202"/>
                  </a:lnTo>
                  <a:lnTo>
                    <a:pt x="1" y="269"/>
                  </a:lnTo>
                  <a:lnTo>
                    <a:pt x="1" y="303"/>
                  </a:lnTo>
                  <a:lnTo>
                    <a:pt x="1" y="404"/>
                  </a:lnTo>
                  <a:lnTo>
                    <a:pt x="102" y="606"/>
                  </a:lnTo>
                  <a:lnTo>
                    <a:pt x="135" y="640"/>
                  </a:lnTo>
                  <a:lnTo>
                    <a:pt x="203" y="640"/>
                  </a:lnTo>
                  <a:lnTo>
                    <a:pt x="236" y="606"/>
                  </a:lnTo>
                  <a:lnTo>
                    <a:pt x="337" y="404"/>
                  </a:lnTo>
                  <a:lnTo>
                    <a:pt x="371" y="438"/>
                  </a:lnTo>
                  <a:lnTo>
                    <a:pt x="472" y="539"/>
                  </a:lnTo>
                  <a:lnTo>
                    <a:pt x="573" y="606"/>
                  </a:lnTo>
                  <a:lnTo>
                    <a:pt x="640" y="606"/>
                  </a:lnTo>
                  <a:lnTo>
                    <a:pt x="674" y="539"/>
                  </a:lnTo>
                  <a:lnTo>
                    <a:pt x="708" y="303"/>
                  </a:lnTo>
                  <a:lnTo>
                    <a:pt x="775" y="67"/>
                  </a:lnTo>
                  <a:lnTo>
                    <a:pt x="775" y="34"/>
                  </a:lnTo>
                  <a:lnTo>
                    <a:pt x="74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6" name="Google Shape;106;p2"/>
            <p:cNvSpPr/>
            <p:nvPr/>
          </p:nvSpPr>
          <p:spPr>
            <a:xfrm>
              <a:off x="2780685" y="5591484"/>
              <a:ext cx="154366" cy="152174"/>
            </a:xfrm>
            <a:custGeom>
              <a:avLst/>
              <a:gdLst/>
              <a:ahLst/>
              <a:cxnLst/>
              <a:rect l="l" t="t" r="r" b="b"/>
              <a:pathLst>
                <a:path w="2324" h="2291" extrusionOk="0">
                  <a:moveTo>
                    <a:pt x="1986" y="1"/>
                  </a:moveTo>
                  <a:lnTo>
                    <a:pt x="1953" y="35"/>
                  </a:lnTo>
                  <a:lnTo>
                    <a:pt x="1953" y="136"/>
                  </a:lnTo>
                  <a:lnTo>
                    <a:pt x="1448" y="136"/>
                  </a:lnTo>
                  <a:lnTo>
                    <a:pt x="943" y="169"/>
                  </a:lnTo>
                  <a:lnTo>
                    <a:pt x="505" y="203"/>
                  </a:lnTo>
                  <a:lnTo>
                    <a:pt x="269" y="270"/>
                  </a:lnTo>
                  <a:lnTo>
                    <a:pt x="168" y="304"/>
                  </a:lnTo>
                  <a:lnTo>
                    <a:pt x="101" y="371"/>
                  </a:lnTo>
                  <a:lnTo>
                    <a:pt x="269" y="439"/>
                  </a:lnTo>
                  <a:lnTo>
                    <a:pt x="471" y="439"/>
                  </a:lnTo>
                  <a:lnTo>
                    <a:pt x="842" y="371"/>
                  </a:lnTo>
                  <a:lnTo>
                    <a:pt x="1380" y="338"/>
                  </a:lnTo>
                  <a:lnTo>
                    <a:pt x="1953" y="304"/>
                  </a:lnTo>
                  <a:lnTo>
                    <a:pt x="1986" y="641"/>
                  </a:lnTo>
                  <a:lnTo>
                    <a:pt x="2020" y="944"/>
                  </a:lnTo>
                  <a:lnTo>
                    <a:pt x="2087" y="1381"/>
                  </a:lnTo>
                  <a:lnTo>
                    <a:pt x="2121" y="1617"/>
                  </a:lnTo>
                  <a:lnTo>
                    <a:pt x="2188" y="1819"/>
                  </a:lnTo>
                  <a:lnTo>
                    <a:pt x="2155" y="1819"/>
                  </a:lnTo>
                  <a:lnTo>
                    <a:pt x="1279" y="1920"/>
                  </a:lnTo>
                  <a:lnTo>
                    <a:pt x="808" y="2021"/>
                  </a:lnTo>
                  <a:lnTo>
                    <a:pt x="404" y="2122"/>
                  </a:lnTo>
                  <a:lnTo>
                    <a:pt x="303" y="1718"/>
                  </a:lnTo>
                  <a:lnTo>
                    <a:pt x="236" y="1280"/>
                  </a:lnTo>
                  <a:lnTo>
                    <a:pt x="202" y="809"/>
                  </a:lnTo>
                  <a:lnTo>
                    <a:pt x="168" y="573"/>
                  </a:lnTo>
                  <a:lnTo>
                    <a:pt x="67" y="371"/>
                  </a:lnTo>
                  <a:lnTo>
                    <a:pt x="34" y="506"/>
                  </a:lnTo>
                  <a:lnTo>
                    <a:pt x="0" y="674"/>
                  </a:lnTo>
                  <a:lnTo>
                    <a:pt x="0" y="977"/>
                  </a:lnTo>
                  <a:lnTo>
                    <a:pt x="101" y="1583"/>
                  </a:lnTo>
                  <a:lnTo>
                    <a:pt x="135" y="1785"/>
                  </a:lnTo>
                  <a:lnTo>
                    <a:pt x="135" y="2021"/>
                  </a:lnTo>
                  <a:lnTo>
                    <a:pt x="168" y="2122"/>
                  </a:lnTo>
                  <a:lnTo>
                    <a:pt x="202" y="2189"/>
                  </a:lnTo>
                  <a:lnTo>
                    <a:pt x="269" y="2257"/>
                  </a:lnTo>
                  <a:lnTo>
                    <a:pt x="370" y="2290"/>
                  </a:lnTo>
                  <a:lnTo>
                    <a:pt x="404" y="2290"/>
                  </a:lnTo>
                  <a:lnTo>
                    <a:pt x="438" y="2257"/>
                  </a:lnTo>
                  <a:lnTo>
                    <a:pt x="875" y="2223"/>
                  </a:lnTo>
                  <a:lnTo>
                    <a:pt x="1313" y="2189"/>
                  </a:lnTo>
                  <a:lnTo>
                    <a:pt x="2188" y="2021"/>
                  </a:lnTo>
                  <a:lnTo>
                    <a:pt x="2256" y="1987"/>
                  </a:lnTo>
                  <a:lnTo>
                    <a:pt x="2289" y="1987"/>
                  </a:lnTo>
                  <a:lnTo>
                    <a:pt x="2323" y="1954"/>
                  </a:lnTo>
                  <a:lnTo>
                    <a:pt x="2323" y="1752"/>
                  </a:lnTo>
                  <a:lnTo>
                    <a:pt x="2289" y="1516"/>
                  </a:lnTo>
                  <a:lnTo>
                    <a:pt x="2222" y="1078"/>
                  </a:lnTo>
                  <a:lnTo>
                    <a:pt x="2155" y="540"/>
                  </a:lnTo>
                  <a:lnTo>
                    <a:pt x="2121" y="304"/>
                  </a:lnTo>
                  <a:lnTo>
                    <a:pt x="2054" y="35"/>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7" name="Google Shape;107;p2"/>
            <p:cNvSpPr/>
            <p:nvPr/>
          </p:nvSpPr>
          <p:spPr>
            <a:xfrm>
              <a:off x="2845513" y="5676505"/>
              <a:ext cx="26901" cy="40318"/>
            </a:xfrm>
            <a:custGeom>
              <a:avLst/>
              <a:gdLst/>
              <a:ahLst/>
              <a:cxnLst/>
              <a:rect l="l" t="t" r="r" b="b"/>
              <a:pathLst>
                <a:path w="405" h="607" extrusionOk="0">
                  <a:moveTo>
                    <a:pt x="236" y="0"/>
                  </a:moveTo>
                  <a:lnTo>
                    <a:pt x="135" y="68"/>
                  </a:lnTo>
                  <a:lnTo>
                    <a:pt x="0" y="135"/>
                  </a:lnTo>
                  <a:lnTo>
                    <a:pt x="0" y="169"/>
                  </a:lnTo>
                  <a:lnTo>
                    <a:pt x="0" y="202"/>
                  </a:lnTo>
                  <a:lnTo>
                    <a:pt x="169" y="202"/>
                  </a:lnTo>
                  <a:lnTo>
                    <a:pt x="202" y="169"/>
                  </a:lnTo>
                  <a:lnTo>
                    <a:pt x="202" y="337"/>
                  </a:lnTo>
                  <a:lnTo>
                    <a:pt x="169" y="505"/>
                  </a:lnTo>
                  <a:lnTo>
                    <a:pt x="169" y="573"/>
                  </a:lnTo>
                  <a:lnTo>
                    <a:pt x="202" y="606"/>
                  </a:lnTo>
                  <a:lnTo>
                    <a:pt x="270" y="606"/>
                  </a:lnTo>
                  <a:lnTo>
                    <a:pt x="337" y="573"/>
                  </a:lnTo>
                  <a:lnTo>
                    <a:pt x="371" y="438"/>
                  </a:lnTo>
                  <a:lnTo>
                    <a:pt x="404" y="303"/>
                  </a:lnTo>
                  <a:lnTo>
                    <a:pt x="371" y="169"/>
                  </a:lnTo>
                  <a:lnTo>
                    <a:pt x="337" y="34"/>
                  </a:lnTo>
                  <a:lnTo>
                    <a:pt x="3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8" name="Google Shape;108;p2"/>
            <p:cNvSpPr/>
            <p:nvPr/>
          </p:nvSpPr>
          <p:spPr>
            <a:xfrm>
              <a:off x="2686697" y="5701081"/>
              <a:ext cx="33676" cy="40318"/>
            </a:xfrm>
            <a:custGeom>
              <a:avLst/>
              <a:gdLst/>
              <a:ahLst/>
              <a:cxnLst/>
              <a:rect l="l" t="t" r="r" b="b"/>
              <a:pathLst>
                <a:path w="507" h="607" extrusionOk="0">
                  <a:moveTo>
                    <a:pt x="270" y="1"/>
                  </a:moveTo>
                  <a:lnTo>
                    <a:pt x="203" y="34"/>
                  </a:lnTo>
                  <a:lnTo>
                    <a:pt x="136" y="68"/>
                  </a:lnTo>
                  <a:lnTo>
                    <a:pt x="35" y="203"/>
                  </a:lnTo>
                  <a:lnTo>
                    <a:pt x="1" y="337"/>
                  </a:lnTo>
                  <a:lnTo>
                    <a:pt x="1" y="438"/>
                  </a:lnTo>
                  <a:lnTo>
                    <a:pt x="35" y="506"/>
                  </a:lnTo>
                  <a:lnTo>
                    <a:pt x="136" y="573"/>
                  </a:lnTo>
                  <a:lnTo>
                    <a:pt x="270" y="607"/>
                  </a:lnTo>
                  <a:lnTo>
                    <a:pt x="338" y="607"/>
                  </a:lnTo>
                  <a:lnTo>
                    <a:pt x="405" y="573"/>
                  </a:lnTo>
                  <a:lnTo>
                    <a:pt x="506" y="438"/>
                  </a:lnTo>
                  <a:lnTo>
                    <a:pt x="506" y="371"/>
                  </a:lnTo>
                  <a:lnTo>
                    <a:pt x="506" y="337"/>
                  </a:lnTo>
                  <a:lnTo>
                    <a:pt x="472" y="304"/>
                  </a:lnTo>
                  <a:lnTo>
                    <a:pt x="439" y="304"/>
                  </a:lnTo>
                  <a:lnTo>
                    <a:pt x="136" y="371"/>
                  </a:lnTo>
                  <a:lnTo>
                    <a:pt x="136" y="270"/>
                  </a:lnTo>
                  <a:lnTo>
                    <a:pt x="203" y="169"/>
                  </a:lnTo>
                  <a:lnTo>
                    <a:pt x="237" y="102"/>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09" name="Google Shape;109;p2"/>
            <p:cNvSpPr/>
            <p:nvPr/>
          </p:nvSpPr>
          <p:spPr>
            <a:xfrm>
              <a:off x="2087367" y="5855380"/>
              <a:ext cx="154432" cy="147657"/>
            </a:xfrm>
            <a:custGeom>
              <a:avLst/>
              <a:gdLst/>
              <a:ahLst/>
              <a:cxnLst/>
              <a:rect l="l" t="t" r="r" b="b"/>
              <a:pathLst>
                <a:path w="2325" h="2223" extrusionOk="0">
                  <a:moveTo>
                    <a:pt x="1920" y="203"/>
                  </a:moveTo>
                  <a:lnTo>
                    <a:pt x="1954" y="573"/>
                  </a:lnTo>
                  <a:lnTo>
                    <a:pt x="2021" y="943"/>
                  </a:lnTo>
                  <a:lnTo>
                    <a:pt x="2055" y="1381"/>
                  </a:lnTo>
                  <a:lnTo>
                    <a:pt x="2156" y="1852"/>
                  </a:lnTo>
                  <a:lnTo>
                    <a:pt x="1752" y="1852"/>
                  </a:lnTo>
                  <a:lnTo>
                    <a:pt x="1381" y="1920"/>
                  </a:lnTo>
                  <a:lnTo>
                    <a:pt x="944" y="1987"/>
                  </a:lnTo>
                  <a:lnTo>
                    <a:pt x="708" y="2021"/>
                  </a:lnTo>
                  <a:lnTo>
                    <a:pt x="472" y="2122"/>
                  </a:lnTo>
                  <a:lnTo>
                    <a:pt x="371" y="1650"/>
                  </a:lnTo>
                  <a:lnTo>
                    <a:pt x="270" y="1179"/>
                  </a:lnTo>
                  <a:lnTo>
                    <a:pt x="203" y="809"/>
                  </a:lnTo>
                  <a:lnTo>
                    <a:pt x="102" y="438"/>
                  </a:lnTo>
                  <a:lnTo>
                    <a:pt x="1011" y="337"/>
                  </a:lnTo>
                  <a:lnTo>
                    <a:pt x="1920" y="203"/>
                  </a:lnTo>
                  <a:close/>
                  <a:moveTo>
                    <a:pt x="1886" y="1"/>
                  </a:moveTo>
                  <a:lnTo>
                    <a:pt x="977" y="135"/>
                  </a:lnTo>
                  <a:lnTo>
                    <a:pt x="68" y="270"/>
                  </a:lnTo>
                  <a:lnTo>
                    <a:pt x="1" y="337"/>
                  </a:lnTo>
                  <a:lnTo>
                    <a:pt x="1" y="371"/>
                  </a:lnTo>
                  <a:lnTo>
                    <a:pt x="1" y="607"/>
                  </a:lnTo>
                  <a:lnTo>
                    <a:pt x="35" y="809"/>
                  </a:lnTo>
                  <a:lnTo>
                    <a:pt x="102" y="1213"/>
                  </a:lnTo>
                  <a:lnTo>
                    <a:pt x="203" y="1718"/>
                  </a:lnTo>
                  <a:lnTo>
                    <a:pt x="270" y="1953"/>
                  </a:lnTo>
                  <a:lnTo>
                    <a:pt x="338" y="2189"/>
                  </a:lnTo>
                  <a:lnTo>
                    <a:pt x="405" y="2223"/>
                  </a:lnTo>
                  <a:lnTo>
                    <a:pt x="674" y="2223"/>
                  </a:lnTo>
                  <a:lnTo>
                    <a:pt x="876" y="2189"/>
                  </a:lnTo>
                  <a:lnTo>
                    <a:pt x="1280" y="2122"/>
                  </a:lnTo>
                  <a:lnTo>
                    <a:pt x="1752" y="2088"/>
                  </a:lnTo>
                  <a:lnTo>
                    <a:pt x="1987" y="2054"/>
                  </a:lnTo>
                  <a:lnTo>
                    <a:pt x="2189" y="1987"/>
                  </a:lnTo>
                  <a:lnTo>
                    <a:pt x="2290" y="1987"/>
                  </a:lnTo>
                  <a:lnTo>
                    <a:pt x="2290" y="1953"/>
                  </a:lnTo>
                  <a:lnTo>
                    <a:pt x="2324" y="1718"/>
                  </a:lnTo>
                  <a:lnTo>
                    <a:pt x="2290" y="1516"/>
                  </a:lnTo>
                  <a:lnTo>
                    <a:pt x="2223" y="1078"/>
                  </a:lnTo>
                  <a:lnTo>
                    <a:pt x="2122" y="539"/>
                  </a:lnTo>
                  <a:lnTo>
                    <a:pt x="2088"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0" name="Google Shape;110;p2"/>
            <p:cNvSpPr/>
            <p:nvPr/>
          </p:nvSpPr>
          <p:spPr>
            <a:xfrm>
              <a:off x="2523497" y="5721207"/>
              <a:ext cx="40318" cy="58186"/>
            </a:xfrm>
            <a:custGeom>
              <a:avLst/>
              <a:gdLst/>
              <a:ahLst/>
              <a:cxnLst/>
              <a:rect l="l" t="t" r="r" b="b"/>
              <a:pathLst>
                <a:path w="607" h="876" extrusionOk="0">
                  <a:moveTo>
                    <a:pt x="371" y="1"/>
                  </a:moveTo>
                  <a:lnTo>
                    <a:pt x="236" y="34"/>
                  </a:lnTo>
                  <a:lnTo>
                    <a:pt x="0" y="169"/>
                  </a:lnTo>
                  <a:lnTo>
                    <a:pt x="0" y="203"/>
                  </a:lnTo>
                  <a:lnTo>
                    <a:pt x="0" y="236"/>
                  </a:lnTo>
                  <a:lnTo>
                    <a:pt x="101" y="472"/>
                  </a:lnTo>
                  <a:lnTo>
                    <a:pt x="169" y="539"/>
                  </a:lnTo>
                  <a:lnTo>
                    <a:pt x="236" y="506"/>
                  </a:lnTo>
                  <a:lnTo>
                    <a:pt x="337" y="472"/>
                  </a:lnTo>
                  <a:lnTo>
                    <a:pt x="371" y="438"/>
                  </a:lnTo>
                  <a:lnTo>
                    <a:pt x="438" y="472"/>
                  </a:lnTo>
                  <a:lnTo>
                    <a:pt x="472" y="506"/>
                  </a:lnTo>
                  <a:lnTo>
                    <a:pt x="472" y="539"/>
                  </a:lnTo>
                  <a:lnTo>
                    <a:pt x="371" y="573"/>
                  </a:lnTo>
                  <a:lnTo>
                    <a:pt x="202" y="607"/>
                  </a:lnTo>
                  <a:lnTo>
                    <a:pt x="68" y="674"/>
                  </a:lnTo>
                  <a:lnTo>
                    <a:pt x="34" y="708"/>
                  </a:lnTo>
                  <a:lnTo>
                    <a:pt x="0" y="775"/>
                  </a:lnTo>
                  <a:lnTo>
                    <a:pt x="0" y="809"/>
                  </a:lnTo>
                  <a:lnTo>
                    <a:pt x="34" y="842"/>
                  </a:lnTo>
                  <a:lnTo>
                    <a:pt x="68" y="876"/>
                  </a:lnTo>
                  <a:lnTo>
                    <a:pt x="101" y="842"/>
                  </a:lnTo>
                  <a:lnTo>
                    <a:pt x="236" y="775"/>
                  </a:lnTo>
                  <a:lnTo>
                    <a:pt x="371" y="741"/>
                  </a:lnTo>
                  <a:lnTo>
                    <a:pt x="505" y="674"/>
                  </a:lnTo>
                  <a:lnTo>
                    <a:pt x="573" y="640"/>
                  </a:lnTo>
                  <a:lnTo>
                    <a:pt x="606" y="573"/>
                  </a:lnTo>
                  <a:lnTo>
                    <a:pt x="606" y="506"/>
                  </a:lnTo>
                  <a:lnTo>
                    <a:pt x="606" y="438"/>
                  </a:lnTo>
                  <a:lnTo>
                    <a:pt x="539" y="371"/>
                  </a:lnTo>
                  <a:lnTo>
                    <a:pt x="472" y="337"/>
                  </a:lnTo>
                  <a:lnTo>
                    <a:pt x="404" y="304"/>
                  </a:lnTo>
                  <a:lnTo>
                    <a:pt x="337" y="304"/>
                  </a:lnTo>
                  <a:lnTo>
                    <a:pt x="202" y="337"/>
                  </a:lnTo>
                  <a:lnTo>
                    <a:pt x="169" y="236"/>
                  </a:lnTo>
                  <a:lnTo>
                    <a:pt x="337" y="135"/>
                  </a:lnTo>
                  <a:lnTo>
                    <a:pt x="505"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1" name="Google Shape;111;p2"/>
            <p:cNvSpPr/>
            <p:nvPr/>
          </p:nvSpPr>
          <p:spPr>
            <a:xfrm>
              <a:off x="2145553" y="5692114"/>
              <a:ext cx="147657" cy="145465"/>
            </a:xfrm>
            <a:custGeom>
              <a:avLst/>
              <a:gdLst/>
              <a:ahLst/>
              <a:cxnLst/>
              <a:rect l="l" t="t" r="r" b="b"/>
              <a:pathLst>
                <a:path w="2223" h="2190" extrusionOk="0">
                  <a:moveTo>
                    <a:pt x="1818" y="1"/>
                  </a:moveTo>
                  <a:lnTo>
                    <a:pt x="1313" y="68"/>
                  </a:lnTo>
                  <a:lnTo>
                    <a:pt x="808" y="136"/>
                  </a:lnTo>
                  <a:lnTo>
                    <a:pt x="404" y="169"/>
                  </a:lnTo>
                  <a:lnTo>
                    <a:pt x="202" y="203"/>
                  </a:lnTo>
                  <a:lnTo>
                    <a:pt x="0" y="270"/>
                  </a:lnTo>
                  <a:lnTo>
                    <a:pt x="0" y="304"/>
                  </a:lnTo>
                  <a:lnTo>
                    <a:pt x="169" y="371"/>
                  </a:lnTo>
                  <a:lnTo>
                    <a:pt x="337" y="371"/>
                  </a:lnTo>
                  <a:lnTo>
                    <a:pt x="707" y="338"/>
                  </a:lnTo>
                  <a:lnTo>
                    <a:pt x="1246" y="270"/>
                  </a:lnTo>
                  <a:lnTo>
                    <a:pt x="1785" y="169"/>
                  </a:lnTo>
                  <a:lnTo>
                    <a:pt x="1785" y="371"/>
                  </a:lnTo>
                  <a:lnTo>
                    <a:pt x="1785" y="540"/>
                  </a:lnTo>
                  <a:lnTo>
                    <a:pt x="1852" y="910"/>
                  </a:lnTo>
                  <a:lnTo>
                    <a:pt x="1919" y="1381"/>
                  </a:lnTo>
                  <a:lnTo>
                    <a:pt x="1953" y="1583"/>
                  </a:lnTo>
                  <a:lnTo>
                    <a:pt x="2020" y="1819"/>
                  </a:lnTo>
                  <a:lnTo>
                    <a:pt x="1044" y="1954"/>
                  </a:lnTo>
                  <a:lnTo>
                    <a:pt x="674" y="1987"/>
                  </a:lnTo>
                  <a:lnTo>
                    <a:pt x="505" y="2021"/>
                  </a:lnTo>
                  <a:lnTo>
                    <a:pt x="371" y="2122"/>
                  </a:lnTo>
                  <a:lnTo>
                    <a:pt x="539" y="2189"/>
                  </a:lnTo>
                  <a:lnTo>
                    <a:pt x="707" y="2189"/>
                  </a:lnTo>
                  <a:lnTo>
                    <a:pt x="1078" y="2156"/>
                  </a:lnTo>
                  <a:lnTo>
                    <a:pt x="2121" y="2021"/>
                  </a:lnTo>
                  <a:lnTo>
                    <a:pt x="2189" y="1987"/>
                  </a:lnTo>
                  <a:lnTo>
                    <a:pt x="2222" y="1954"/>
                  </a:lnTo>
                  <a:lnTo>
                    <a:pt x="2222" y="1886"/>
                  </a:lnTo>
                  <a:lnTo>
                    <a:pt x="2189" y="1853"/>
                  </a:lnTo>
                  <a:lnTo>
                    <a:pt x="2189" y="1583"/>
                  </a:lnTo>
                  <a:lnTo>
                    <a:pt x="2155" y="1348"/>
                  </a:lnTo>
                  <a:lnTo>
                    <a:pt x="2054" y="876"/>
                  </a:lnTo>
                  <a:lnTo>
                    <a:pt x="2020" y="506"/>
                  </a:lnTo>
                  <a:lnTo>
                    <a:pt x="1953" y="304"/>
                  </a:lnTo>
                  <a:lnTo>
                    <a:pt x="1919" y="136"/>
                  </a:lnTo>
                  <a:lnTo>
                    <a:pt x="1919" y="102"/>
                  </a:lnTo>
                  <a:lnTo>
                    <a:pt x="1919" y="35"/>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2" name="Google Shape;112;p2"/>
            <p:cNvSpPr/>
            <p:nvPr/>
          </p:nvSpPr>
          <p:spPr>
            <a:xfrm>
              <a:off x="1725098" y="5989554"/>
              <a:ext cx="64961" cy="53736"/>
            </a:xfrm>
            <a:custGeom>
              <a:avLst/>
              <a:gdLst/>
              <a:ahLst/>
              <a:cxnLst/>
              <a:rect l="l" t="t" r="r" b="b"/>
              <a:pathLst>
                <a:path w="978" h="809" extrusionOk="0">
                  <a:moveTo>
                    <a:pt x="809" y="1"/>
                  </a:moveTo>
                  <a:lnTo>
                    <a:pt x="775" y="34"/>
                  </a:lnTo>
                  <a:lnTo>
                    <a:pt x="775" y="203"/>
                  </a:lnTo>
                  <a:lnTo>
                    <a:pt x="775" y="371"/>
                  </a:lnTo>
                  <a:lnTo>
                    <a:pt x="809" y="405"/>
                  </a:lnTo>
                  <a:lnTo>
                    <a:pt x="775" y="405"/>
                  </a:lnTo>
                  <a:lnTo>
                    <a:pt x="472" y="203"/>
                  </a:lnTo>
                  <a:lnTo>
                    <a:pt x="405" y="203"/>
                  </a:lnTo>
                  <a:lnTo>
                    <a:pt x="371" y="236"/>
                  </a:lnTo>
                  <a:lnTo>
                    <a:pt x="337" y="270"/>
                  </a:lnTo>
                  <a:lnTo>
                    <a:pt x="371" y="337"/>
                  </a:lnTo>
                  <a:lnTo>
                    <a:pt x="506" y="472"/>
                  </a:lnTo>
                  <a:lnTo>
                    <a:pt x="135" y="472"/>
                  </a:lnTo>
                  <a:lnTo>
                    <a:pt x="68" y="506"/>
                  </a:lnTo>
                  <a:lnTo>
                    <a:pt x="1" y="539"/>
                  </a:lnTo>
                  <a:lnTo>
                    <a:pt x="1" y="573"/>
                  </a:lnTo>
                  <a:lnTo>
                    <a:pt x="68" y="607"/>
                  </a:lnTo>
                  <a:lnTo>
                    <a:pt x="506" y="607"/>
                  </a:lnTo>
                  <a:lnTo>
                    <a:pt x="405" y="674"/>
                  </a:lnTo>
                  <a:lnTo>
                    <a:pt x="371" y="741"/>
                  </a:lnTo>
                  <a:lnTo>
                    <a:pt x="405" y="775"/>
                  </a:lnTo>
                  <a:lnTo>
                    <a:pt x="438" y="809"/>
                  </a:lnTo>
                  <a:lnTo>
                    <a:pt x="506" y="809"/>
                  </a:lnTo>
                  <a:lnTo>
                    <a:pt x="674" y="708"/>
                  </a:lnTo>
                  <a:lnTo>
                    <a:pt x="809" y="539"/>
                  </a:lnTo>
                  <a:lnTo>
                    <a:pt x="842" y="708"/>
                  </a:lnTo>
                  <a:lnTo>
                    <a:pt x="876" y="775"/>
                  </a:lnTo>
                  <a:lnTo>
                    <a:pt x="910" y="775"/>
                  </a:lnTo>
                  <a:lnTo>
                    <a:pt x="977" y="741"/>
                  </a:lnTo>
                  <a:lnTo>
                    <a:pt x="977" y="674"/>
                  </a:lnTo>
                  <a:lnTo>
                    <a:pt x="943" y="337"/>
                  </a:lnTo>
                  <a:lnTo>
                    <a:pt x="910" y="169"/>
                  </a:lnTo>
                  <a:lnTo>
                    <a:pt x="876" y="34"/>
                  </a:lnTo>
                  <a:lnTo>
                    <a:pt x="8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3" name="Google Shape;113;p2"/>
            <p:cNvSpPr/>
            <p:nvPr/>
          </p:nvSpPr>
          <p:spPr>
            <a:xfrm>
              <a:off x="2639736" y="5506529"/>
              <a:ext cx="161141" cy="111855"/>
            </a:xfrm>
            <a:custGeom>
              <a:avLst/>
              <a:gdLst/>
              <a:ahLst/>
              <a:cxnLst/>
              <a:rect l="l" t="t" r="r" b="b"/>
              <a:pathLst>
                <a:path w="2426" h="1684" extrusionOk="0">
                  <a:moveTo>
                    <a:pt x="2088" y="0"/>
                  </a:moveTo>
                  <a:lnTo>
                    <a:pt x="2055" y="34"/>
                  </a:lnTo>
                  <a:lnTo>
                    <a:pt x="1516" y="102"/>
                  </a:lnTo>
                  <a:lnTo>
                    <a:pt x="977" y="169"/>
                  </a:lnTo>
                  <a:lnTo>
                    <a:pt x="506" y="236"/>
                  </a:lnTo>
                  <a:lnTo>
                    <a:pt x="270" y="304"/>
                  </a:lnTo>
                  <a:lnTo>
                    <a:pt x="68" y="405"/>
                  </a:lnTo>
                  <a:lnTo>
                    <a:pt x="35" y="371"/>
                  </a:lnTo>
                  <a:lnTo>
                    <a:pt x="1" y="371"/>
                  </a:lnTo>
                  <a:lnTo>
                    <a:pt x="1" y="674"/>
                  </a:lnTo>
                  <a:lnTo>
                    <a:pt x="35" y="943"/>
                  </a:lnTo>
                  <a:lnTo>
                    <a:pt x="169" y="1549"/>
                  </a:lnTo>
                  <a:lnTo>
                    <a:pt x="169" y="1583"/>
                  </a:lnTo>
                  <a:lnTo>
                    <a:pt x="203" y="1650"/>
                  </a:lnTo>
                  <a:lnTo>
                    <a:pt x="237" y="1684"/>
                  </a:lnTo>
                  <a:lnTo>
                    <a:pt x="270" y="1684"/>
                  </a:lnTo>
                  <a:lnTo>
                    <a:pt x="338" y="1650"/>
                  </a:lnTo>
                  <a:lnTo>
                    <a:pt x="338" y="1617"/>
                  </a:lnTo>
                  <a:lnTo>
                    <a:pt x="809" y="1549"/>
                  </a:lnTo>
                  <a:lnTo>
                    <a:pt x="1247" y="1482"/>
                  </a:lnTo>
                  <a:lnTo>
                    <a:pt x="1718" y="1415"/>
                  </a:lnTo>
                  <a:lnTo>
                    <a:pt x="1920" y="1347"/>
                  </a:lnTo>
                  <a:lnTo>
                    <a:pt x="2122" y="1280"/>
                  </a:lnTo>
                  <a:lnTo>
                    <a:pt x="1886" y="1246"/>
                  </a:lnTo>
                  <a:lnTo>
                    <a:pt x="1684" y="1246"/>
                  </a:lnTo>
                  <a:lnTo>
                    <a:pt x="1247" y="1314"/>
                  </a:lnTo>
                  <a:lnTo>
                    <a:pt x="775" y="1381"/>
                  </a:lnTo>
                  <a:lnTo>
                    <a:pt x="304" y="1482"/>
                  </a:lnTo>
                  <a:lnTo>
                    <a:pt x="203" y="943"/>
                  </a:lnTo>
                  <a:lnTo>
                    <a:pt x="169" y="708"/>
                  </a:lnTo>
                  <a:lnTo>
                    <a:pt x="68" y="438"/>
                  </a:lnTo>
                  <a:lnTo>
                    <a:pt x="540" y="438"/>
                  </a:lnTo>
                  <a:lnTo>
                    <a:pt x="1011" y="337"/>
                  </a:lnTo>
                  <a:lnTo>
                    <a:pt x="1550" y="236"/>
                  </a:lnTo>
                  <a:lnTo>
                    <a:pt x="2055" y="135"/>
                  </a:lnTo>
                  <a:lnTo>
                    <a:pt x="2156" y="708"/>
                  </a:lnTo>
                  <a:lnTo>
                    <a:pt x="2257" y="1280"/>
                  </a:lnTo>
                  <a:lnTo>
                    <a:pt x="2290" y="1347"/>
                  </a:lnTo>
                  <a:lnTo>
                    <a:pt x="2358" y="1347"/>
                  </a:lnTo>
                  <a:lnTo>
                    <a:pt x="2425" y="1314"/>
                  </a:lnTo>
                  <a:lnTo>
                    <a:pt x="2425" y="1246"/>
                  </a:lnTo>
                  <a:lnTo>
                    <a:pt x="2324" y="640"/>
                  </a:lnTo>
                  <a:lnTo>
                    <a:pt x="2189"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4" name="Google Shape;114;p2"/>
            <p:cNvSpPr/>
            <p:nvPr/>
          </p:nvSpPr>
          <p:spPr>
            <a:xfrm>
              <a:off x="2798552" y="5484145"/>
              <a:ext cx="161075" cy="111922"/>
            </a:xfrm>
            <a:custGeom>
              <a:avLst/>
              <a:gdLst/>
              <a:ahLst/>
              <a:cxnLst/>
              <a:rect l="l" t="t" r="r" b="b"/>
              <a:pathLst>
                <a:path w="2425" h="1685" extrusionOk="0">
                  <a:moveTo>
                    <a:pt x="1684" y="1"/>
                  </a:moveTo>
                  <a:lnTo>
                    <a:pt x="1145" y="34"/>
                  </a:lnTo>
                  <a:lnTo>
                    <a:pt x="573" y="169"/>
                  </a:lnTo>
                  <a:lnTo>
                    <a:pt x="68" y="337"/>
                  </a:lnTo>
                  <a:lnTo>
                    <a:pt x="34" y="371"/>
                  </a:lnTo>
                  <a:lnTo>
                    <a:pt x="0" y="405"/>
                  </a:lnTo>
                  <a:lnTo>
                    <a:pt x="34" y="439"/>
                  </a:lnTo>
                  <a:lnTo>
                    <a:pt x="68" y="472"/>
                  </a:lnTo>
                  <a:lnTo>
                    <a:pt x="101" y="708"/>
                  </a:lnTo>
                  <a:lnTo>
                    <a:pt x="135" y="944"/>
                  </a:lnTo>
                  <a:lnTo>
                    <a:pt x="202" y="1617"/>
                  </a:lnTo>
                  <a:lnTo>
                    <a:pt x="236" y="1651"/>
                  </a:lnTo>
                  <a:lnTo>
                    <a:pt x="270" y="1684"/>
                  </a:lnTo>
                  <a:lnTo>
                    <a:pt x="337" y="1651"/>
                  </a:lnTo>
                  <a:lnTo>
                    <a:pt x="606" y="1684"/>
                  </a:lnTo>
                  <a:lnTo>
                    <a:pt x="909" y="1651"/>
                  </a:lnTo>
                  <a:lnTo>
                    <a:pt x="1482" y="1516"/>
                  </a:lnTo>
                  <a:lnTo>
                    <a:pt x="1886" y="1415"/>
                  </a:lnTo>
                  <a:lnTo>
                    <a:pt x="2088" y="1348"/>
                  </a:lnTo>
                  <a:lnTo>
                    <a:pt x="2290" y="1247"/>
                  </a:lnTo>
                  <a:lnTo>
                    <a:pt x="2020" y="1247"/>
                  </a:lnTo>
                  <a:lnTo>
                    <a:pt x="1785" y="1280"/>
                  </a:lnTo>
                  <a:lnTo>
                    <a:pt x="1313" y="1415"/>
                  </a:lnTo>
                  <a:lnTo>
                    <a:pt x="842" y="1482"/>
                  </a:lnTo>
                  <a:lnTo>
                    <a:pt x="371" y="1550"/>
                  </a:lnTo>
                  <a:lnTo>
                    <a:pt x="337" y="1179"/>
                  </a:lnTo>
                  <a:lnTo>
                    <a:pt x="270" y="809"/>
                  </a:lnTo>
                  <a:lnTo>
                    <a:pt x="236" y="641"/>
                  </a:lnTo>
                  <a:lnTo>
                    <a:pt x="169" y="472"/>
                  </a:lnTo>
                  <a:lnTo>
                    <a:pt x="438" y="405"/>
                  </a:lnTo>
                  <a:lnTo>
                    <a:pt x="674" y="337"/>
                  </a:lnTo>
                  <a:lnTo>
                    <a:pt x="1212" y="270"/>
                  </a:lnTo>
                  <a:lnTo>
                    <a:pt x="1717" y="203"/>
                  </a:lnTo>
                  <a:lnTo>
                    <a:pt x="1987" y="135"/>
                  </a:lnTo>
                  <a:lnTo>
                    <a:pt x="2222" y="102"/>
                  </a:lnTo>
                  <a:lnTo>
                    <a:pt x="2222" y="337"/>
                  </a:lnTo>
                  <a:lnTo>
                    <a:pt x="2256" y="607"/>
                  </a:lnTo>
                  <a:lnTo>
                    <a:pt x="2256" y="944"/>
                  </a:lnTo>
                  <a:lnTo>
                    <a:pt x="2290" y="1247"/>
                  </a:lnTo>
                  <a:lnTo>
                    <a:pt x="2323" y="1314"/>
                  </a:lnTo>
                  <a:lnTo>
                    <a:pt x="2424" y="1314"/>
                  </a:lnTo>
                  <a:lnTo>
                    <a:pt x="2424" y="1247"/>
                  </a:lnTo>
                  <a:lnTo>
                    <a:pt x="2424" y="977"/>
                  </a:lnTo>
                  <a:lnTo>
                    <a:pt x="2391" y="674"/>
                  </a:lnTo>
                  <a:lnTo>
                    <a:pt x="2357" y="371"/>
                  </a:lnTo>
                  <a:lnTo>
                    <a:pt x="2323" y="68"/>
                  </a:lnTo>
                  <a:lnTo>
                    <a:pt x="2290" y="34"/>
                  </a:lnTo>
                  <a:lnTo>
                    <a:pt x="2222" y="34"/>
                  </a:lnTo>
                  <a:lnTo>
                    <a:pt x="16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5" name="Google Shape;115;p2"/>
            <p:cNvSpPr/>
            <p:nvPr/>
          </p:nvSpPr>
          <p:spPr>
            <a:xfrm>
              <a:off x="3462711" y="5390224"/>
              <a:ext cx="152174" cy="100697"/>
            </a:xfrm>
            <a:custGeom>
              <a:avLst/>
              <a:gdLst/>
              <a:ahLst/>
              <a:cxnLst/>
              <a:rect l="l" t="t" r="r" b="b"/>
              <a:pathLst>
                <a:path w="2291" h="1516" extrusionOk="0">
                  <a:moveTo>
                    <a:pt x="1920" y="169"/>
                  </a:moveTo>
                  <a:lnTo>
                    <a:pt x="1920" y="371"/>
                  </a:lnTo>
                  <a:lnTo>
                    <a:pt x="1954" y="573"/>
                  </a:lnTo>
                  <a:lnTo>
                    <a:pt x="2055" y="1078"/>
                  </a:lnTo>
                  <a:lnTo>
                    <a:pt x="1146" y="1280"/>
                  </a:lnTo>
                  <a:lnTo>
                    <a:pt x="741" y="1347"/>
                  </a:lnTo>
                  <a:lnTo>
                    <a:pt x="539" y="1381"/>
                  </a:lnTo>
                  <a:lnTo>
                    <a:pt x="337" y="1415"/>
                  </a:lnTo>
                  <a:lnTo>
                    <a:pt x="203" y="876"/>
                  </a:lnTo>
                  <a:lnTo>
                    <a:pt x="102" y="304"/>
                  </a:lnTo>
                  <a:lnTo>
                    <a:pt x="539" y="304"/>
                  </a:lnTo>
                  <a:lnTo>
                    <a:pt x="944" y="236"/>
                  </a:lnTo>
                  <a:lnTo>
                    <a:pt x="1920" y="169"/>
                  </a:lnTo>
                  <a:close/>
                  <a:moveTo>
                    <a:pt x="1482" y="1"/>
                  </a:moveTo>
                  <a:lnTo>
                    <a:pt x="977" y="34"/>
                  </a:lnTo>
                  <a:lnTo>
                    <a:pt x="506" y="102"/>
                  </a:lnTo>
                  <a:lnTo>
                    <a:pt x="270" y="135"/>
                  </a:lnTo>
                  <a:lnTo>
                    <a:pt x="34" y="236"/>
                  </a:lnTo>
                  <a:lnTo>
                    <a:pt x="1" y="236"/>
                  </a:lnTo>
                  <a:lnTo>
                    <a:pt x="1" y="270"/>
                  </a:lnTo>
                  <a:lnTo>
                    <a:pt x="1" y="573"/>
                  </a:lnTo>
                  <a:lnTo>
                    <a:pt x="34" y="876"/>
                  </a:lnTo>
                  <a:lnTo>
                    <a:pt x="102" y="1179"/>
                  </a:lnTo>
                  <a:lnTo>
                    <a:pt x="203" y="1482"/>
                  </a:lnTo>
                  <a:lnTo>
                    <a:pt x="203" y="1516"/>
                  </a:lnTo>
                  <a:lnTo>
                    <a:pt x="236" y="1516"/>
                  </a:lnTo>
                  <a:lnTo>
                    <a:pt x="304" y="1482"/>
                  </a:lnTo>
                  <a:lnTo>
                    <a:pt x="539" y="1516"/>
                  </a:lnTo>
                  <a:lnTo>
                    <a:pt x="741" y="1516"/>
                  </a:lnTo>
                  <a:lnTo>
                    <a:pt x="1213" y="1482"/>
                  </a:lnTo>
                  <a:lnTo>
                    <a:pt x="1684" y="1381"/>
                  </a:lnTo>
                  <a:lnTo>
                    <a:pt x="2088" y="1246"/>
                  </a:lnTo>
                  <a:lnTo>
                    <a:pt x="2156" y="1314"/>
                  </a:lnTo>
                  <a:lnTo>
                    <a:pt x="2223" y="1314"/>
                  </a:lnTo>
                  <a:lnTo>
                    <a:pt x="2257" y="1280"/>
                  </a:lnTo>
                  <a:lnTo>
                    <a:pt x="2290" y="1213"/>
                  </a:lnTo>
                  <a:lnTo>
                    <a:pt x="2156" y="674"/>
                  </a:lnTo>
                  <a:lnTo>
                    <a:pt x="2021" y="169"/>
                  </a:lnTo>
                  <a:lnTo>
                    <a:pt x="2055" y="102"/>
                  </a:lnTo>
                  <a:lnTo>
                    <a:pt x="2055" y="68"/>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6" name="Google Shape;116;p2"/>
            <p:cNvSpPr/>
            <p:nvPr/>
          </p:nvSpPr>
          <p:spPr>
            <a:xfrm>
              <a:off x="2979687" y="5457310"/>
              <a:ext cx="145399" cy="111922"/>
            </a:xfrm>
            <a:custGeom>
              <a:avLst/>
              <a:gdLst/>
              <a:ahLst/>
              <a:cxnLst/>
              <a:rect l="l" t="t" r="r" b="b"/>
              <a:pathLst>
                <a:path w="2189" h="1685" extrusionOk="0">
                  <a:moveTo>
                    <a:pt x="1953" y="102"/>
                  </a:moveTo>
                  <a:lnTo>
                    <a:pt x="1987" y="674"/>
                  </a:lnTo>
                  <a:lnTo>
                    <a:pt x="2054" y="1247"/>
                  </a:lnTo>
                  <a:lnTo>
                    <a:pt x="1852" y="1247"/>
                  </a:lnTo>
                  <a:lnTo>
                    <a:pt x="1617" y="1280"/>
                  </a:lnTo>
                  <a:lnTo>
                    <a:pt x="1213" y="1348"/>
                  </a:lnTo>
                  <a:lnTo>
                    <a:pt x="270" y="1415"/>
                  </a:lnTo>
                  <a:lnTo>
                    <a:pt x="236" y="910"/>
                  </a:lnTo>
                  <a:lnTo>
                    <a:pt x="203" y="708"/>
                  </a:lnTo>
                  <a:lnTo>
                    <a:pt x="169" y="539"/>
                  </a:lnTo>
                  <a:lnTo>
                    <a:pt x="1112" y="304"/>
                  </a:lnTo>
                  <a:lnTo>
                    <a:pt x="1516" y="236"/>
                  </a:lnTo>
                  <a:lnTo>
                    <a:pt x="1751" y="169"/>
                  </a:lnTo>
                  <a:lnTo>
                    <a:pt x="1953" y="102"/>
                  </a:lnTo>
                  <a:close/>
                  <a:moveTo>
                    <a:pt x="1718" y="1"/>
                  </a:moveTo>
                  <a:lnTo>
                    <a:pt x="1482" y="34"/>
                  </a:lnTo>
                  <a:lnTo>
                    <a:pt x="1011" y="102"/>
                  </a:lnTo>
                  <a:lnTo>
                    <a:pt x="506" y="236"/>
                  </a:lnTo>
                  <a:lnTo>
                    <a:pt x="68" y="371"/>
                  </a:lnTo>
                  <a:lnTo>
                    <a:pt x="34" y="405"/>
                  </a:lnTo>
                  <a:lnTo>
                    <a:pt x="0" y="438"/>
                  </a:lnTo>
                  <a:lnTo>
                    <a:pt x="0" y="506"/>
                  </a:lnTo>
                  <a:lnTo>
                    <a:pt x="34" y="539"/>
                  </a:lnTo>
                  <a:lnTo>
                    <a:pt x="102" y="1078"/>
                  </a:lnTo>
                  <a:lnTo>
                    <a:pt x="102" y="1617"/>
                  </a:lnTo>
                  <a:lnTo>
                    <a:pt x="135" y="1684"/>
                  </a:lnTo>
                  <a:lnTo>
                    <a:pt x="203" y="1684"/>
                  </a:lnTo>
                  <a:lnTo>
                    <a:pt x="270" y="1651"/>
                  </a:lnTo>
                  <a:lnTo>
                    <a:pt x="304" y="1583"/>
                  </a:lnTo>
                  <a:lnTo>
                    <a:pt x="741" y="1583"/>
                  </a:lnTo>
                  <a:lnTo>
                    <a:pt x="1213" y="1550"/>
                  </a:lnTo>
                  <a:lnTo>
                    <a:pt x="1650" y="1449"/>
                  </a:lnTo>
                  <a:lnTo>
                    <a:pt x="1886" y="1381"/>
                  </a:lnTo>
                  <a:lnTo>
                    <a:pt x="2054" y="1280"/>
                  </a:lnTo>
                  <a:lnTo>
                    <a:pt x="2155" y="1314"/>
                  </a:lnTo>
                  <a:lnTo>
                    <a:pt x="2189" y="1280"/>
                  </a:lnTo>
                  <a:lnTo>
                    <a:pt x="2189" y="1247"/>
                  </a:lnTo>
                  <a:lnTo>
                    <a:pt x="2189" y="944"/>
                  </a:lnTo>
                  <a:lnTo>
                    <a:pt x="2155" y="640"/>
                  </a:lnTo>
                  <a:lnTo>
                    <a:pt x="2088" y="337"/>
                  </a:lnTo>
                  <a:lnTo>
                    <a:pt x="2021" y="34"/>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7" name="Google Shape;117;p2"/>
            <p:cNvSpPr/>
            <p:nvPr/>
          </p:nvSpPr>
          <p:spPr>
            <a:xfrm>
              <a:off x="2304303" y="5557940"/>
              <a:ext cx="163333" cy="105213"/>
            </a:xfrm>
            <a:custGeom>
              <a:avLst/>
              <a:gdLst/>
              <a:ahLst/>
              <a:cxnLst/>
              <a:rect l="l" t="t" r="r" b="b"/>
              <a:pathLst>
                <a:path w="2459" h="1584" extrusionOk="0">
                  <a:moveTo>
                    <a:pt x="2122" y="136"/>
                  </a:moveTo>
                  <a:lnTo>
                    <a:pt x="2156" y="641"/>
                  </a:lnTo>
                  <a:lnTo>
                    <a:pt x="2257" y="1112"/>
                  </a:lnTo>
                  <a:lnTo>
                    <a:pt x="1987" y="1179"/>
                  </a:lnTo>
                  <a:lnTo>
                    <a:pt x="1684" y="1213"/>
                  </a:lnTo>
                  <a:lnTo>
                    <a:pt x="1145" y="1280"/>
                  </a:lnTo>
                  <a:lnTo>
                    <a:pt x="708" y="1314"/>
                  </a:lnTo>
                  <a:lnTo>
                    <a:pt x="472" y="1381"/>
                  </a:lnTo>
                  <a:lnTo>
                    <a:pt x="304" y="1482"/>
                  </a:lnTo>
                  <a:lnTo>
                    <a:pt x="169" y="910"/>
                  </a:lnTo>
                  <a:lnTo>
                    <a:pt x="135" y="641"/>
                  </a:lnTo>
                  <a:lnTo>
                    <a:pt x="68" y="405"/>
                  </a:lnTo>
                  <a:lnTo>
                    <a:pt x="573" y="405"/>
                  </a:lnTo>
                  <a:lnTo>
                    <a:pt x="1112" y="338"/>
                  </a:lnTo>
                  <a:lnTo>
                    <a:pt x="2122" y="136"/>
                  </a:lnTo>
                  <a:close/>
                  <a:moveTo>
                    <a:pt x="2122" y="1"/>
                  </a:moveTo>
                  <a:lnTo>
                    <a:pt x="1617" y="102"/>
                  </a:lnTo>
                  <a:lnTo>
                    <a:pt x="1078" y="136"/>
                  </a:lnTo>
                  <a:lnTo>
                    <a:pt x="539" y="237"/>
                  </a:lnTo>
                  <a:lnTo>
                    <a:pt x="34" y="338"/>
                  </a:lnTo>
                  <a:lnTo>
                    <a:pt x="1" y="371"/>
                  </a:lnTo>
                  <a:lnTo>
                    <a:pt x="34" y="405"/>
                  </a:lnTo>
                  <a:lnTo>
                    <a:pt x="1" y="674"/>
                  </a:lnTo>
                  <a:lnTo>
                    <a:pt x="34" y="977"/>
                  </a:lnTo>
                  <a:lnTo>
                    <a:pt x="169" y="1550"/>
                  </a:lnTo>
                  <a:lnTo>
                    <a:pt x="203" y="1583"/>
                  </a:lnTo>
                  <a:lnTo>
                    <a:pt x="270" y="1583"/>
                  </a:lnTo>
                  <a:lnTo>
                    <a:pt x="304" y="1516"/>
                  </a:lnTo>
                  <a:lnTo>
                    <a:pt x="539" y="1516"/>
                  </a:lnTo>
                  <a:lnTo>
                    <a:pt x="809" y="1482"/>
                  </a:lnTo>
                  <a:lnTo>
                    <a:pt x="1314" y="1415"/>
                  </a:lnTo>
                  <a:lnTo>
                    <a:pt x="1819" y="1381"/>
                  </a:lnTo>
                  <a:lnTo>
                    <a:pt x="2290" y="1280"/>
                  </a:lnTo>
                  <a:lnTo>
                    <a:pt x="2358" y="1280"/>
                  </a:lnTo>
                  <a:lnTo>
                    <a:pt x="2425" y="1247"/>
                  </a:lnTo>
                  <a:lnTo>
                    <a:pt x="2425" y="1213"/>
                  </a:lnTo>
                  <a:lnTo>
                    <a:pt x="2459" y="1179"/>
                  </a:lnTo>
                  <a:lnTo>
                    <a:pt x="2425" y="1112"/>
                  </a:lnTo>
                  <a:lnTo>
                    <a:pt x="2358" y="573"/>
                  </a:lnTo>
                  <a:lnTo>
                    <a:pt x="2290" y="304"/>
                  </a:lnTo>
                  <a:lnTo>
                    <a:pt x="2223" y="68"/>
                  </a:lnTo>
                  <a:lnTo>
                    <a:pt x="2189" y="35"/>
                  </a:lnTo>
                  <a:lnTo>
                    <a:pt x="215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8" name="Google Shape;118;p2"/>
            <p:cNvSpPr/>
            <p:nvPr/>
          </p:nvSpPr>
          <p:spPr>
            <a:xfrm>
              <a:off x="3299511" y="5412608"/>
              <a:ext cx="156558" cy="102955"/>
            </a:xfrm>
            <a:custGeom>
              <a:avLst/>
              <a:gdLst/>
              <a:ahLst/>
              <a:cxnLst/>
              <a:rect l="l" t="t" r="r" b="b"/>
              <a:pathLst>
                <a:path w="2357" h="1550" extrusionOk="0">
                  <a:moveTo>
                    <a:pt x="2054" y="135"/>
                  </a:moveTo>
                  <a:lnTo>
                    <a:pt x="2020" y="270"/>
                  </a:lnTo>
                  <a:lnTo>
                    <a:pt x="2054" y="371"/>
                  </a:lnTo>
                  <a:lnTo>
                    <a:pt x="2087" y="606"/>
                  </a:lnTo>
                  <a:lnTo>
                    <a:pt x="2121" y="842"/>
                  </a:lnTo>
                  <a:lnTo>
                    <a:pt x="2155" y="1078"/>
                  </a:lnTo>
                  <a:lnTo>
                    <a:pt x="1178" y="1212"/>
                  </a:lnTo>
                  <a:lnTo>
                    <a:pt x="707" y="1313"/>
                  </a:lnTo>
                  <a:lnTo>
                    <a:pt x="236" y="1448"/>
                  </a:lnTo>
                  <a:lnTo>
                    <a:pt x="236" y="1280"/>
                  </a:lnTo>
                  <a:lnTo>
                    <a:pt x="236" y="1145"/>
                  </a:lnTo>
                  <a:lnTo>
                    <a:pt x="202" y="808"/>
                  </a:lnTo>
                  <a:lnTo>
                    <a:pt x="168" y="606"/>
                  </a:lnTo>
                  <a:lnTo>
                    <a:pt x="135" y="371"/>
                  </a:lnTo>
                  <a:lnTo>
                    <a:pt x="438" y="371"/>
                  </a:lnTo>
                  <a:lnTo>
                    <a:pt x="741" y="303"/>
                  </a:lnTo>
                  <a:lnTo>
                    <a:pt x="1347" y="236"/>
                  </a:lnTo>
                  <a:lnTo>
                    <a:pt x="1650" y="169"/>
                  </a:lnTo>
                  <a:lnTo>
                    <a:pt x="1784" y="169"/>
                  </a:lnTo>
                  <a:lnTo>
                    <a:pt x="1953" y="135"/>
                  </a:lnTo>
                  <a:lnTo>
                    <a:pt x="1986" y="169"/>
                  </a:lnTo>
                  <a:lnTo>
                    <a:pt x="2054" y="135"/>
                  </a:lnTo>
                  <a:close/>
                  <a:moveTo>
                    <a:pt x="1784" y="0"/>
                  </a:moveTo>
                  <a:lnTo>
                    <a:pt x="1515" y="34"/>
                  </a:lnTo>
                  <a:lnTo>
                    <a:pt x="1044" y="101"/>
                  </a:lnTo>
                  <a:lnTo>
                    <a:pt x="539" y="169"/>
                  </a:lnTo>
                  <a:lnTo>
                    <a:pt x="303" y="202"/>
                  </a:lnTo>
                  <a:lnTo>
                    <a:pt x="67" y="303"/>
                  </a:lnTo>
                  <a:lnTo>
                    <a:pt x="0" y="337"/>
                  </a:lnTo>
                  <a:lnTo>
                    <a:pt x="34" y="371"/>
                  </a:lnTo>
                  <a:lnTo>
                    <a:pt x="0" y="472"/>
                  </a:lnTo>
                  <a:lnTo>
                    <a:pt x="34" y="606"/>
                  </a:lnTo>
                  <a:lnTo>
                    <a:pt x="34" y="842"/>
                  </a:lnTo>
                  <a:lnTo>
                    <a:pt x="67" y="1145"/>
                  </a:lnTo>
                  <a:lnTo>
                    <a:pt x="101" y="1313"/>
                  </a:lnTo>
                  <a:lnTo>
                    <a:pt x="135" y="1448"/>
                  </a:lnTo>
                  <a:lnTo>
                    <a:pt x="202" y="1482"/>
                  </a:lnTo>
                  <a:lnTo>
                    <a:pt x="202" y="1516"/>
                  </a:lnTo>
                  <a:lnTo>
                    <a:pt x="236" y="1549"/>
                  </a:lnTo>
                  <a:lnTo>
                    <a:pt x="741" y="1516"/>
                  </a:lnTo>
                  <a:lnTo>
                    <a:pt x="1246" y="1414"/>
                  </a:lnTo>
                  <a:lnTo>
                    <a:pt x="2222" y="1246"/>
                  </a:lnTo>
                  <a:lnTo>
                    <a:pt x="2256" y="1246"/>
                  </a:lnTo>
                  <a:lnTo>
                    <a:pt x="2289" y="1212"/>
                  </a:lnTo>
                  <a:lnTo>
                    <a:pt x="2357" y="1212"/>
                  </a:lnTo>
                  <a:lnTo>
                    <a:pt x="2357" y="1145"/>
                  </a:lnTo>
                  <a:lnTo>
                    <a:pt x="2357" y="1111"/>
                  </a:lnTo>
                  <a:lnTo>
                    <a:pt x="2289" y="1078"/>
                  </a:lnTo>
                  <a:lnTo>
                    <a:pt x="2256" y="808"/>
                  </a:lnTo>
                  <a:lnTo>
                    <a:pt x="2222" y="573"/>
                  </a:lnTo>
                  <a:lnTo>
                    <a:pt x="2188" y="303"/>
                  </a:lnTo>
                  <a:lnTo>
                    <a:pt x="2155" y="135"/>
                  </a:lnTo>
                  <a:lnTo>
                    <a:pt x="2087" y="34"/>
                  </a:lnTo>
                  <a:lnTo>
                    <a:pt x="2087" y="68"/>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19" name="Google Shape;119;p2"/>
            <p:cNvSpPr/>
            <p:nvPr/>
          </p:nvSpPr>
          <p:spPr>
            <a:xfrm>
              <a:off x="3136244" y="5437184"/>
              <a:ext cx="156624" cy="102955"/>
            </a:xfrm>
            <a:custGeom>
              <a:avLst/>
              <a:gdLst/>
              <a:ahLst/>
              <a:cxnLst/>
              <a:rect l="l" t="t" r="r" b="b"/>
              <a:pathLst>
                <a:path w="2358" h="1550" extrusionOk="0">
                  <a:moveTo>
                    <a:pt x="2020" y="102"/>
                  </a:moveTo>
                  <a:lnTo>
                    <a:pt x="2054" y="304"/>
                  </a:lnTo>
                  <a:lnTo>
                    <a:pt x="2088" y="539"/>
                  </a:lnTo>
                  <a:lnTo>
                    <a:pt x="2121" y="842"/>
                  </a:lnTo>
                  <a:lnTo>
                    <a:pt x="2155" y="1011"/>
                  </a:lnTo>
                  <a:lnTo>
                    <a:pt x="2222" y="1146"/>
                  </a:lnTo>
                  <a:lnTo>
                    <a:pt x="1751" y="1146"/>
                  </a:lnTo>
                  <a:lnTo>
                    <a:pt x="1246" y="1213"/>
                  </a:lnTo>
                  <a:lnTo>
                    <a:pt x="270" y="1381"/>
                  </a:lnTo>
                  <a:lnTo>
                    <a:pt x="270" y="1112"/>
                  </a:lnTo>
                  <a:lnTo>
                    <a:pt x="202" y="876"/>
                  </a:lnTo>
                  <a:lnTo>
                    <a:pt x="169" y="640"/>
                  </a:lnTo>
                  <a:lnTo>
                    <a:pt x="169" y="539"/>
                  </a:lnTo>
                  <a:lnTo>
                    <a:pt x="135" y="438"/>
                  </a:lnTo>
                  <a:lnTo>
                    <a:pt x="169" y="438"/>
                  </a:lnTo>
                  <a:lnTo>
                    <a:pt x="236" y="405"/>
                  </a:lnTo>
                  <a:lnTo>
                    <a:pt x="371" y="371"/>
                  </a:lnTo>
                  <a:lnTo>
                    <a:pt x="505" y="337"/>
                  </a:lnTo>
                  <a:lnTo>
                    <a:pt x="808" y="304"/>
                  </a:lnTo>
                  <a:lnTo>
                    <a:pt x="1414" y="203"/>
                  </a:lnTo>
                  <a:lnTo>
                    <a:pt x="1717" y="169"/>
                  </a:lnTo>
                  <a:lnTo>
                    <a:pt x="1886" y="135"/>
                  </a:lnTo>
                  <a:lnTo>
                    <a:pt x="2020" y="102"/>
                  </a:lnTo>
                  <a:close/>
                  <a:moveTo>
                    <a:pt x="1549" y="1"/>
                  </a:moveTo>
                  <a:lnTo>
                    <a:pt x="1078" y="102"/>
                  </a:lnTo>
                  <a:lnTo>
                    <a:pt x="573" y="169"/>
                  </a:lnTo>
                  <a:lnTo>
                    <a:pt x="337" y="203"/>
                  </a:lnTo>
                  <a:lnTo>
                    <a:pt x="101" y="270"/>
                  </a:lnTo>
                  <a:lnTo>
                    <a:pt x="68" y="371"/>
                  </a:lnTo>
                  <a:lnTo>
                    <a:pt x="34" y="337"/>
                  </a:lnTo>
                  <a:lnTo>
                    <a:pt x="0" y="472"/>
                  </a:lnTo>
                  <a:lnTo>
                    <a:pt x="34" y="607"/>
                  </a:lnTo>
                  <a:lnTo>
                    <a:pt x="68" y="876"/>
                  </a:lnTo>
                  <a:lnTo>
                    <a:pt x="101" y="1146"/>
                  </a:lnTo>
                  <a:lnTo>
                    <a:pt x="135" y="1381"/>
                  </a:lnTo>
                  <a:lnTo>
                    <a:pt x="135" y="1449"/>
                  </a:lnTo>
                  <a:lnTo>
                    <a:pt x="169" y="1482"/>
                  </a:lnTo>
                  <a:lnTo>
                    <a:pt x="236" y="1516"/>
                  </a:lnTo>
                  <a:lnTo>
                    <a:pt x="303" y="1550"/>
                  </a:lnTo>
                  <a:lnTo>
                    <a:pt x="438" y="1550"/>
                  </a:lnTo>
                  <a:lnTo>
                    <a:pt x="472" y="1516"/>
                  </a:lnTo>
                  <a:lnTo>
                    <a:pt x="1381" y="1415"/>
                  </a:lnTo>
                  <a:lnTo>
                    <a:pt x="1886" y="1348"/>
                  </a:lnTo>
                  <a:lnTo>
                    <a:pt x="2357" y="1213"/>
                  </a:lnTo>
                  <a:lnTo>
                    <a:pt x="2290" y="1179"/>
                  </a:lnTo>
                  <a:lnTo>
                    <a:pt x="2323" y="1146"/>
                  </a:lnTo>
                  <a:lnTo>
                    <a:pt x="2323" y="977"/>
                  </a:lnTo>
                  <a:lnTo>
                    <a:pt x="2290" y="809"/>
                  </a:lnTo>
                  <a:lnTo>
                    <a:pt x="2222" y="506"/>
                  </a:lnTo>
                  <a:lnTo>
                    <a:pt x="2189" y="270"/>
                  </a:lnTo>
                  <a:lnTo>
                    <a:pt x="2155" y="169"/>
                  </a:lnTo>
                  <a:lnTo>
                    <a:pt x="2121" y="34"/>
                  </a:lnTo>
                  <a:lnTo>
                    <a:pt x="2155"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0" name="Google Shape;120;p2"/>
            <p:cNvSpPr/>
            <p:nvPr/>
          </p:nvSpPr>
          <p:spPr>
            <a:xfrm>
              <a:off x="1807861" y="5638445"/>
              <a:ext cx="152108" cy="100697"/>
            </a:xfrm>
            <a:custGeom>
              <a:avLst/>
              <a:gdLst/>
              <a:ahLst/>
              <a:cxnLst/>
              <a:rect l="l" t="t" r="r" b="b"/>
              <a:pathLst>
                <a:path w="2290" h="1516" extrusionOk="0">
                  <a:moveTo>
                    <a:pt x="1920" y="169"/>
                  </a:moveTo>
                  <a:lnTo>
                    <a:pt x="1920" y="371"/>
                  </a:lnTo>
                  <a:lnTo>
                    <a:pt x="1953" y="573"/>
                  </a:lnTo>
                  <a:lnTo>
                    <a:pt x="2088" y="1045"/>
                  </a:lnTo>
                  <a:lnTo>
                    <a:pt x="1145" y="1247"/>
                  </a:lnTo>
                  <a:lnTo>
                    <a:pt x="741" y="1314"/>
                  </a:lnTo>
                  <a:lnTo>
                    <a:pt x="539" y="1348"/>
                  </a:lnTo>
                  <a:lnTo>
                    <a:pt x="337" y="1415"/>
                  </a:lnTo>
                  <a:lnTo>
                    <a:pt x="202" y="876"/>
                  </a:lnTo>
                  <a:lnTo>
                    <a:pt x="101" y="304"/>
                  </a:lnTo>
                  <a:lnTo>
                    <a:pt x="303" y="304"/>
                  </a:lnTo>
                  <a:lnTo>
                    <a:pt x="539" y="270"/>
                  </a:lnTo>
                  <a:lnTo>
                    <a:pt x="977" y="237"/>
                  </a:lnTo>
                  <a:lnTo>
                    <a:pt x="1920" y="169"/>
                  </a:lnTo>
                  <a:close/>
                  <a:moveTo>
                    <a:pt x="1010" y="1"/>
                  </a:moveTo>
                  <a:lnTo>
                    <a:pt x="505" y="68"/>
                  </a:lnTo>
                  <a:lnTo>
                    <a:pt x="270" y="136"/>
                  </a:lnTo>
                  <a:lnTo>
                    <a:pt x="68" y="203"/>
                  </a:lnTo>
                  <a:lnTo>
                    <a:pt x="34" y="237"/>
                  </a:lnTo>
                  <a:lnTo>
                    <a:pt x="0" y="270"/>
                  </a:lnTo>
                  <a:lnTo>
                    <a:pt x="34" y="573"/>
                  </a:lnTo>
                  <a:lnTo>
                    <a:pt x="68" y="876"/>
                  </a:lnTo>
                  <a:lnTo>
                    <a:pt x="135" y="1179"/>
                  </a:lnTo>
                  <a:lnTo>
                    <a:pt x="202" y="1449"/>
                  </a:lnTo>
                  <a:lnTo>
                    <a:pt x="236" y="1482"/>
                  </a:lnTo>
                  <a:lnTo>
                    <a:pt x="270" y="1516"/>
                  </a:lnTo>
                  <a:lnTo>
                    <a:pt x="337" y="1482"/>
                  </a:lnTo>
                  <a:lnTo>
                    <a:pt x="539" y="1482"/>
                  </a:lnTo>
                  <a:lnTo>
                    <a:pt x="775" y="1516"/>
                  </a:lnTo>
                  <a:lnTo>
                    <a:pt x="1212" y="1449"/>
                  </a:lnTo>
                  <a:lnTo>
                    <a:pt x="1684" y="1348"/>
                  </a:lnTo>
                  <a:lnTo>
                    <a:pt x="2122" y="1213"/>
                  </a:lnTo>
                  <a:lnTo>
                    <a:pt x="2122" y="1247"/>
                  </a:lnTo>
                  <a:lnTo>
                    <a:pt x="2155" y="1280"/>
                  </a:lnTo>
                  <a:lnTo>
                    <a:pt x="2223" y="1314"/>
                  </a:lnTo>
                  <a:lnTo>
                    <a:pt x="2290" y="1280"/>
                  </a:lnTo>
                  <a:lnTo>
                    <a:pt x="2290" y="1213"/>
                  </a:lnTo>
                  <a:lnTo>
                    <a:pt x="2155" y="674"/>
                  </a:lnTo>
                  <a:lnTo>
                    <a:pt x="2054" y="136"/>
                  </a:lnTo>
                  <a:lnTo>
                    <a:pt x="2054" y="102"/>
                  </a:lnTo>
                  <a:lnTo>
                    <a:pt x="2054"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1" name="Google Shape;121;p2"/>
            <p:cNvSpPr/>
            <p:nvPr/>
          </p:nvSpPr>
          <p:spPr>
            <a:xfrm>
              <a:off x="1971127" y="5607160"/>
              <a:ext cx="163267" cy="107405"/>
            </a:xfrm>
            <a:custGeom>
              <a:avLst/>
              <a:gdLst/>
              <a:ahLst/>
              <a:cxnLst/>
              <a:rect l="l" t="t" r="r" b="b"/>
              <a:pathLst>
                <a:path w="2458" h="1617" extrusionOk="0">
                  <a:moveTo>
                    <a:pt x="1684" y="1"/>
                  </a:moveTo>
                  <a:lnTo>
                    <a:pt x="1145" y="68"/>
                  </a:lnTo>
                  <a:lnTo>
                    <a:pt x="573" y="169"/>
                  </a:lnTo>
                  <a:lnTo>
                    <a:pt x="68" y="371"/>
                  </a:lnTo>
                  <a:lnTo>
                    <a:pt x="0" y="371"/>
                  </a:lnTo>
                  <a:lnTo>
                    <a:pt x="0" y="405"/>
                  </a:lnTo>
                  <a:lnTo>
                    <a:pt x="34" y="741"/>
                  </a:lnTo>
                  <a:lnTo>
                    <a:pt x="101" y="1044"/>
                  </a:lnTo>
                  <a:lnTo>
                    <a:pt x="169" y="1314"/>
                  </a:lnTo>
                  <a:lnTo>
                    <a:pt x="236" y="1583"/>
                  </a:lnTo>
                  <a:lnTo>
                    <a:pt x="270" y="1617"/>
                  </a:lnTo>
                  <a:lnTo>
                    <a:pt x="371" y="1617"/>
                  </a:lnTo>
                  <a:lnTo>
                    <a:pt x="371" y="1549"/>
                  </a:lnTo>
                  <a:lnTo>
                    <a:pt x="303" y="1246"/>
                  </a:lnTo>
                  <a:lnTo>
                    <a:pt x="236" y="943"/>
                  </a:lnTo>
                  <a:lnTo>
                    <a:pt x="169" y="674"/>
                  </a:lnTo>
                  <a:lnTo>
                    <a:pt x="101" y="405"/>
                  </a:lnTo>
                  <a:lnTo>
                    <a:pt x="337" y="405"/>
                  </a:lnTo>
                  <a:lnTo>
                    <a:pt x="606" y="371"/>
                  </a:lnTo>
                  <a:lnTo>
                    <a:pt x="1111" y="270"/>
                  </a:lnTo>
                  <a:lnTo>
                    <a:pt x="1650" y="203"/>
                  </a:lnTo>
                  <a:lnTo>
                    <a:pt x="1886" y="169"/>
                  </a:lnTo>
                  <a:lnTo>
                    <a:pt x="2155" y="203"/>
                  </a:lnTo>
                  <a:lnTo>
                    <a:pt x="2155" y="371"/>
                  </a:lnTo>
                  <a:lnTo>
                    <a:pt x="2155" y="539"/>
                  </a:lnTo>
                  <a:lnTo>
                    <a:pt x="2222" y="910"/>
                  </a:lnTo>
                  <a:lnTo>
                    <a:pt x="2290" y="1280"/>
                  </a:lnTo>
                  <a:lnTo>
                    <a:pt x="1818" y="1347"/>
                  </a:lnTo>
                  <a:lnTo>
                    <a:pt x="1347" y="1415"/>
                  </a:lnTo>
                  <a:lnTo>
                    <a:pt x="842" y="1448"/>
                  </a:lnTo>
                  <a:lnTo>
                    <a:pt x="606" y="1482"/>
                  </a:lnTo>
                  <a:lnTo>
                    <a:pt x="371" y="1549"/>
                  </a:lnTo>
                  <a:lnTo>
                    <a:pt x="606" y="1583"/>
                  </a:lnTo>
                  <a:lnTo>
                    <a:pt x="808" y="1617"/>
                  </a:lnTo>
                  <a:lnTo>
                    <a:pt x="1246" y="1583"/>
                  </a:lnTo>
                  <a:lnTo>
                    <a:pt x="1818" y="1516"/>
                  </a:lnTo>
                  <a:lnTo>
                    <a:pt x="2088" y="1482"/>
                  </a:lnTo>
                  <a:lnTo>
                    <a:pt x="2357" y="1381"/>
                  </a:lnTo>
                  <a:lnTo>
                    <a:pt x="2424" y="1347"/>
                  </a:lnTo>
                  <a:lnTo>
                    <a:pt x="2458" y="1347"/>
                  </a:lnTo>
                  <a:lnTo>
                    <a:pt x="2458" y="1280"/>
                  </a:lnTo>
                  <a:lnTo>
                    <a:pt x="2323" y="607"/>
                  </a:lnTo>
                  <a:lnTo>
                    <a:pt x="2323" y="405"/>
                  </a:lnTo>
                  <a:lnTo>
                    <a:pt x="2290" y="169"/>
                  </a:lnTo>
                  <a:lnTo>
                    <a:pt x="2290" y="135"/>
                  </a:lnTo>
                  <a:lnTo>
                    <a:pt x="2290" y="68"/>
                  </a:lnTo>
                  <a:lnTo>
                    <a:pt x="2290" y="34"/>
                  </a:lnTo>
                  <a:lnTo>
                    <a:pt x="222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2" name="Google Shape;122;p2"/>
            <p:cNvSpPr/>
            <p:nvPr/>
          </p:nvSpPr>
          <p:spPr>
            <a:xfrm>
              <a:off x="1816828" y="5739075"/>
              <a:ext cx="154366" cy="147724"/>
            </a:xfrm>
            <a:custGeom>
              <a:avLst/>
              <a:gdLst/>
              <a:ahLst/>
              <a:cxnLst/>
              <a:rect l="l" t="t" r="r" b="b"/>
              <a:pathLst>
                <a:path w="2324" h="2224" extrusionOk="0">
                  <a:moveTo>
                    <a:pt x="1919" y="169"/>
                  </a:moveTo>
                  <a:lnTo>
                    <a:pt x="1953" y="540"/>
                  </a:lnTo>
                  <a:lnTo>
                    <a:pt x="2020" y="910"/>
                  </a:lnTo>
                  <a:lnTo>
                    <a:pt x="2088" y="1381"/>
                  </a:lnTo>
                  <a:lnTo>
                    <a:pt x="2155" y="1819"/>
                  </a:lnTo>
                  <a:lnTo>
                    <a:pt x="1785" y="1819"/>
                  </a:lnTo>
                  <a:lnTo>
                    <a:pt x="1414" y="1886"/>
                  </a:lnTo>
                  <a:lnTo>
                    <a:pt x="1381" y="1886"/>
                  </a:lnTo>
                  <a:lnTo>
                    <a:pt x="1414" y="1853"/>
                  </a:lnTo>
                  <a:lnTo>
                    <a:pt x="1381" y="1684"/>
                  </a:lnTo>
                  <a:lnTo>
                    <a:pt x="1347" y="1516"/>
                  </a:lnTo>
                  <a:lnTo>
                    <a:pt x="1313" y="1179"/>
                  </a:lnTo>
                  <a:lnTo>
                    <a:pt x="1280" y="1146"/>
                  </a:lnTo>
                  <a:lnTo>
                    <a:pt x="1212" y="1112"/>
                  </a:lnTo>
                  <a:lnTo>
                    <a:pt x="1179" y="1146"/>
                  </a:lnTo>
                  <a:lnTo>
                    <a:pt x="1145" y="1213"/>
                  </a:lnTo>
                  <a:lnTo>
                    <a:pt x="1179" y="1550"/>
                  </a:lnTo>
                  <a:lnTo>
                    <a:pt x="1212" y="1718"/>
                  </a:lnTo>
                  <a:lnTo>
                    <a:pt x="1280" y="1886"/>
                  </a:lnTo>
                  <a:lnTo>
                    <a:pt x="1313" y="1886"/>
                  </a:lnTo>
                  <a:lnTo>
                    <a:pt x="875" y="1954"/>
                  </a:lnTo>
                  <a:lnTo>
                    <a:pt x="673" y="2021"/>
                  </a:lnTo>
                  <a:lnTo>
                    <a:pt x="471" y="2088"/>
                  </a:lnTo>
                  <a:lnTo>
                    <a:pt x="370" y="1617"/>
                  </a:lnTo>
                  <a:lnTo>
                    <a:pt x="269" y="1179"/>
                  </a:lnTo>
                  <a:lnTo>
                    <a:pt x="202" y="775"/>
                  </a:lnTo>
                  <a:lnTo>
                    <a:pt x="101" y="439"/>
                  </a:lnTo>
                  <a:lnTo>
                    <a:pt x="1010" y="304"/>
                  </a:lnTo>
                  <a:lnTo>
                    <a:pt x="1919" y="169"/>
                  </a:lnTo>
                  <a:close/>
                  <a:moveTo>
                    <a:pt x="1886" y="1"/>
                  </a:moveTo>
                  <a:lnTo>
                    <a:pt x="976" y="102"/>
                  </a:lnTo>
                  <a:lnTo>
                    <a:pt x="67" y="270"/>
                  </a:lnTo>
                  <a:lnTo>
                    <a:pt x="34" y="304"/>
                  </a:lnTo>
                  <a:lnTo>
                    <a:pt x="0" y="371"/>
                  </a:lnTo>
                  <a:lnTo>
                    <a:pt x="0" y="573"/>
                  </a:lnTo>
                  <a:lnTo>
                    <a:pt x="34" y="775"/>
                  </a:lnTo>
                  <a:lnTo>
                    <a:pt x="101" y="1179"/>
                  </a:lnTo>
                  <a:lnTo>
                    <a:pt x="202" y="1684"/>
                  </a:lnTo>
                  <a:lnTo>
                    <a:pt x="269" y="1954"/>
                  </a:lnTo>
                  <a:lnTo>
                    <a:pt x="370" y="2156"/>
                  </a:lnTo>
                  <a:lnTo>
                    <a:pt x="404" y="2223"/>
                  </a:lnTo>
                  <a:lnTo>
                    <a:pt x="471" y="2189"/>
                  </a:lnTo>
                  <a:lnTo>
                    <a:pt x="875" y="2189"/>
                  </a:lnTo>
                  <a:lnTo>
                    <a:pt x="1313" y="2122"/>
                  </a:lnTo>
                  <a:lnTo>
                    <a:pt x="1751" y="2055"/>
                  </a:lnTo>
                  <a:lnTo>
                    <a:pt x="1987" y="2021"/>
                  </a:lnTo>
                  <a:lnTo>
                    <a:pt x="2189" y="1954"/>
                  </a:lnTo>
                  <a:lnTo>
                    <a:pt x="2222" y="1987"/>
                  </a:lnTo>
                  <a:lnTo>
                    <a:pt x="2256" y="1987"/>
                  </a:lnTo>
                  <a:lnTo>
                    <a:pt x="2290" y="1954"/>
                  </a:lnTo>
                  <a:lnTo>
                    <a:pt x="2323" y="1920"/>
                  </a:lnTo>
                  <a:lnTo>
                    <a:pt x="2323" y="1718"/>
                  </a:lnTo>
                  <a:lnTo>
                    <a:pt x="2290" y="1482"/>
                  </a:lnTo>
                  <a:lnTo>
                    <a:pt x="2222" y="1045"/>
                  </a:lnTo>
                  <a:lnTo>
                    <a:pt x="2155" y="540"/>
                  </a:lnTo>
                  <a:lnTo>
                    <a:pt x="2088" y="270"/>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3" name="Google Shape;123;p2"/>
            <p:cNvSpPr/>
            <p:nvPr/>
          </p:nvSpPr>
          <p:spPr>
            <a:xfrm>
              <a:off x="2047115" y="5783843"/>
              <a:ext cx="42577" cy="51477"/>
            </a:xfrm>
            <a:custGeom>
              <a:avLst/>
              <a:gdLst/>
              <a:ahLst/>
              <a:cxnLst/>
              <a:rect l="l" t="t" r="r" b="b"/>
              <a:pathLst>
                <a:path w="641" h="775" extrusionOk="0">
                  <a:moveTo>
                    <a:pt x="136" y="0"/>
                  </a:moveTo>
                  <a:lnTo>
                    <a:pt x="68" y="68"/>
                  </a:lnTo>
                  <a:lnTo>
                    <a:pt x="35" y="169"/>
                  </a:lnTo>
                  <a:lnTo>
                    <a:pt x="35" y="236"/>
                  </a:lnTo>
                  <a:lnTo>
                    <a:pt x="102" y="236"/>
                  </a:lnTo>
                  <a:lnTo>
                    <a:pt x="237" y="135"/>
                  </a:lnTo>
                  <a:lnTo>
                    <a:pt x="169" y="404"/>
                  </a:lnTo>
                  <a:lnTo>
                    <a:pt x="35" y="640"/>
                  </a:lnTo>
                  <a:lnTo>
                    <a:pt x="1" y="707"/>
                  </a:lnTo>
                  <a:lnTo>
                    <a:pt x="1" y="741"/>
                  </a:lnTo>
                  <a:lnTo>
                    <a:pt x="35" y="775"/>
                  </a:lnTo>
                  <a:lnTo>
                    <a:pt x="102" y="775"/>
                  </a:lnTo>
                  <a:lnTo>
                    <a:pt x="371" y="707"/>
                  </a:lnTo>
                  <a:lnTo>
                    <a:pt x="506" y="674"/>
                  </a:lnTo>
                  <a:lnTo>
                    <a:pt x="641" y="606"/>
                  </a:lnTo>
                  <a:lnTo>
                    <a:pt x="641" y="539"/>
                  </a:lnTo>
                  <a:lnTo>
                    <a:pt x="641" y="505"/>
                  </a:lnTo>
                  <a:lnTo>
                    <a:pt x="472" y="505"/>
                  </a:lnTo>
                  <a:lnTo>
                    <a:pt x="338" y="539"/>
                  </a:lnTo>
                  <a:lnTo>
                    <a:pt x="270" y="573"/>
                  </a:lnTo>
                  <a:lnTo>
                    <a:pt x="371" y="337"/>
                  </a:lnTo>
                  <a:lnTo>
                    <a:pt x="439" y="68"/>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4" name="Google Shape;124;p2"/>
            <p:cNvSpPr/>
            <p:nvPr/>
          </p:nvSpPr>
          <p:spPr>
            <a:xfrm>
              <a:off x="2136586" y="5584775"/>
              <a:ext cx="158883" cy="107405"/>
            </a:xfrm>
            <a:custGeom>
              <a:avLst/>
              <a:gdLst/>
              <a:ahLst/>
              <a:cxnLst/>
              <a:rect l="l" t="t" r="r" b="b"/>
              <a:pathLst>
                <a:path w="2392" h="1617" extrusionOk="0">
                  <a:moveTo>
                    <a:pt x="1920" y="1"/>
                  </a:moveTo>
                  <a:lnTo>
                    <a:pt x="1684" y="35"/>
                  </a:lnTo>
                  <a:lnTo>
                    <a:pt x="1213" y="102"/>
                  </a:lnTo>
                  <a:lnTo>
                    <a:pt x="674" y="169"/>
                  </a:lnTo>
                  <a:lnTo>
                    <a:pt x="135" y="304"/>
                  </a:lnTo>
                  <a:lnTo>
                    <a:pt x="102" y="270"/>
                  </a:lnTo>
                  <a:lnTo>
                    <a:pt x="34" y="270"/>
                  </a:lnTo>
                  <a:lnTo>
                    <a:pt x="1" y="304"/>
                  </a:lnTo>
                  <a:lnTo>
                    <a:pt x="68" y="944"/>
                  </a:lnTo>
                  <a:lnTo>
                    <a:pt x="135" y="1550"/>
                  </a:lnTo>
                  <a:lnTo>
                    <a:pt x="169" y="1617"/>
                  </a:lnTo>
                  <a:lnTo>
                    <a:pt x="236" y="1617"/>
                  </a:lnTo>
                  <a:lnTo>
                    <a:pt x="270" y="1583"/>
                  </a:lnTo>
                  <a:lnTo>
                    <a:pt x="304" y="1516"/>
                  </a:lnTo>
                  <a:lnTo>
                    <a:pt x="236" y="944"/>
                  </a:lnTo>
                  <a:lnTo>
                    <a:pt x="135" y="371"/>
                  </a:lnTo>
                  <a:lnTo>
                    <a:pt x="708" y="338"/>
                  </a:lnTo>
                  <a:lnTo>
                    <a:pt x="1246" y="237"/>
                  </a:lnTo>
                  <a:lnTo>
                    <a:pt x="1684" y="203"/>
                  </a:lnTo>
                  <a:lnTo>
                    <a:pt x="1920" y="169"/>
                  </a:lnTo>
                  <a:lnTo>
                    <a:pt x="2155" y="102"/>
                  </a:lnTo>
                  <a:lnTo>
                    <a:pt x="2155" y="338"/>
                  </a:lnTo>
                  <a:lnTo>
                    <a:pt x="2155" y="607"/>
                  </a:lnTo>
                  <a:lnTo>
                    <a:pt x="2223" y="1146"/>
                  </a:lnTo>
                  <a:lnTo>
                    <a:pt x="1751" y="1179"/>
                  </a:lnTo>
                  <a:lnTo>
                    <a:pt x="1314" y="1280"/>
                  </a:lnTo>
                  <a:lnTo>
                    <a:pt x="842" y="1348"/>
                  </a:lnTo>
                  <a:lnTo>
                    <a:pt x="640" y="1381"/>
                  </a:lnTo>
                  <a:lnTo>
                    <a:pt x="438" y="1482"/>
                  </a:lnTo>
                  <a:lnTo>
                    <a:pt x="640" y="1516"/>
                  </a:lnTo>
                  <a:lnTo>
                    <a:pt x="842" y="1482"/>
                  </a:lnTo>
                  <a:lnTo>
                    <a:pt x="1280" y="1415"/>
                  </a:lnTo>
                  <a:lnTo>
                    <a:pt x="1785" y="1348"/>
                  </a:lnTo>
                  <a:lnTo>
                    <a:pt x="2155" y="1280"/>
                  </a:lnTo>
                  <a:lnTo>
                    <a:pt x="2189" y="1348"/>
                  </a:lnTo>
                  <a:lnTo>
                    <a:pt x="2256" y="1348"/>
                  </a:lnTo>
                  <a:lnTo>
                    <a:pt x="2324" y="1314"/>
                  </a:lnTo>
                  <a:lnTo>
                    <a:pt x="2357" y="1280"/>
                  </a:lnTo>
                  <a:lnTo>
                    <a:pt x="2357" y="1213"/>
                  </a:lnTo>
                  <a:lnTo>
                    <a:pt x="2391" y="1179"/>
                  </a:lnTo>
                  <a:lnTo>
                    <a:pt x="2324" y="573"/>
                  </a:lnTo>
                  <a:lnTo>
                    <a:pt x="2290" y="270"/>
                  </a:lnTo>
                  <a:lnTo>
                    <a:pt x="2189" y="1"/>
                  </a:lnTo>
                  <a:lnTo>
                    <a:pt x="2155" y="1"/>
                  </a:lnTo>
                  <a:lnTo>
                    <a:pt x="2155" y="35"/>
                  </a:lnTo>
                  <a:lnTo>
                    <a:pt x="19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5" name="Google Shape;125;p2"/>
            <p:cNvSpPr/>
            <p:nvPr/>
          </p:nvSpPr>
          <p:spPr>
            <a:xfrm>
              <a:off x="1980028" y="5712240"/>
              <a:ext cx="154366" cy="152174"/>
            </a:xfrm>
            <a:custGeom>
              <a:avLst/>
              <a:gdLst/>
              <a:ahLst/>
              <a:cxnLst/>
              <a:rect l="l" t="t" r="r" b="b"/>
              <a:pathLst>
                <a:path w="2324" h="2291" extrusionOk="0">
                  <a:moveTo>
                    <a:pt x="1954" y="1"/>
                  </a:moveTo>
                  <a:lnTo>
                    <a:pt x="1954" y="35"/>
                  </a:lnTo>
                  <a:lnTo>
                    <a:pt x="1954" y="102"/>
                  </a:lnTo>
                  <a:lnTo>
                    <a:pt x="1449" y="136"/>
                  </a:lnTo>
                  <a:lnTo>
                    <a:pt x="944" y="169"/>
                  </a:lnTo>
                  <a:lnTo>
                    <a:pt x="506" y="203"/>
                  </a:lnTo>
                  <a:lnTo>
                    <a:pt x="270" y="237"/>
                  </a:lnTo>
                  <a:lnTo>
                    <a:pt x="169" y="304"/>
                  </a:lnTo>
                  <a:lnTo>
                    <a:pt x="102" y="338"/>
                  </a:lnTo>
                  <a:lnTo>
                    <a:pt x="102" y="371"/>
                  </a:lnTo>
                  <a:lnTo>
                    <a:pt x="270" y="405"/>
                  </a:lnTo>
                  <a:lnTo>
                    <a:pt x="439" y="405"/>
                  </a:lnTo>
                  <a:lnTo>
                    <a:pt x="843" y="371"/>
                  </a:lnTo>
                  <a:lnTo>
                    <a:pt x="1381" y="338"/>
                  </a:lnTo>
                  <a:lnTo>
                    <a:pt x="1954" y="270"/>
                  </a:lnTo>
                  <a:lnTo>
                    <a:pt x="1987" y="607"/>
                  </a:lnTo>
                  <a:lnTo>
                    <a:pt x="2021" y="944"/>
                  </a:lnTo>
                  <a:lnTo>
                    <a:pt x="2088" y="1381"/>
                  </a:lnTo>
                  <a:lnTo>
                    <a:pt x="2122" y="1583"/>
                  </a:lnTo>
                  <a:lnTo>
                    <a:pt x="2189" y="1819"/>
                  </a:lnTo>
                  <a:lnTo>
                    <a:pt x="2156" y="1819"/>
                  </a:lnTo>
                  <a:lnTo>
                    <a:pt x="1280" y="1920"/>
                  </a:lnTo>
                  <a:lnTo>
                    <a:pt x="809" y="1987"/>
                  </a:lnTo>
                  <a:lnTo>
                    <a:pt x="405" y="2122"/>
                  </a:lnTo>
                  <a:lnTo>
                    <a:pt x="304" y="1684"/>
                  </a:lnTo>
                  <a:lnTo>
                    <a:pt x="237" y="1247"/>
                  </a:lnTo>
                  <a:lnTo>
                    <a:pt x="203" y="809"/>
                  </a:lnTo>
                  <a:lnTo>
                    <a:pt x="169" y="573"/>
                  </a:lnTo>
                  <a:lnTo>
                    <a:pt x="68" y="371"/>
                  </a:lnTo>
                  <a:lnTo>
                    <a:pt x="35" y="506"/>
                  </a:lnTo>
                  <a:lnTo>
                    <a:pt x="1" y="641"/>
                  </a:lnTo>
                  <a:lnTo>
                    <a:pt x="1" y="977"/>
                  </a:lnTo>
                  <a:lnTo>
                    <a:pt x="102" y="1583"/>
                  </a:lnTo>
                  <a:lnTo>
                    <a:pt x="102" y="1785"/>
                  </a:lnTo>
                  <a:lnTo>
                    <a:pt x="136" y="1987"/>
                  </a:lnTo>
                  <a:lnTo>
                    <a:pt x="169" y="2088"/>
                  </a:lnTo>
                  <a:lnTo>
                    <a:pt x="203" y="2189"/>
                  </a:lnTo>
                  <a:lnTo>
                    <a:pt x="270" y="2257"/>
                  </a:lnTo>
                  <a:lnTo>
                    <a:pt x="371" y="2290"/>
                  </a:lnTo>
                  <a:lnTo>
                    <a:pt x="405" y="2290"/>
                  </a:lnTo>
                  <a:lnTo>
                    <a:pt x="439" y="2223"/>
                  </a:lnTo>
                  <a:lnTo>
                    <a:pt x="843" y="2223"/>
                  </a:lnTo>
                  <a:lnTo>
                    <a:pt x="1314" y="2156"/>
                  </a:lnTo>
                  <a:lnTo>
                    <a:pt x="2189" y="1987"/>
                  </a:lnTo>
                  <a:lnTo>
                    <a:pt x="2257" y="1954"/>
                  </a:lnTo>
                  <a:lnTo>
                    <a:pt x="2290" y="1987"/>
                  </a:lnTo>
                  <a:lnTo>
                    <a:pt x="2324" y="1954"/>
                  </a:lnTo>
                  <a:lnTo>
                    <a:pt x="2324" y="1718"/>
                  </a:lnTo>
                  <a:lnTo>
                    <a:pt x="2290" y="1516"/>
                  </a:lnTo>
                  <a:lnTo>
                    <a:pt x="2223" y="1045"/>
                  </a:lnTo>
                  <a:lnTo>
                    <a:pt x="2156" y="540"/>
                  </a:lnTo>
                  <a:lnTo>
                    <a:pt x="2122" y="270"/>
                  </a:lnTo>
                  <a:lnTo>
                    <a:pt x="2055" y="35"/>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6" name="Google Shape;126;p2"/>
            <p:cNvSpPr/>
            <p:nvPr/>
          </p:nvSpPr>
          <p:spPr>
            <a:xfrm>
              <a:off x="2357972" y="5739075"/>
              <a:ext cx="44835" cy="49285"/>
            </a:xfrm>
            <a:custGeom>
              <a:avLst/>
              <a:gdLst/>
              <a:ahLst/>
              <a:cxnLst/>
              <a:rect l="l" t="t" r="r" b="b"/>
              <a:pathLst>
                <a:path w="675" h="742" extrusionOk="0">
                  <a:moveTo>
                    <a:pt x="270" y="1"/>
                  </a:moveTo>
                  <a:lnTo>
                    <a:pt x="169" y="136"/>
                  </a:lnTo>
                  <a:lnTo>
                    <a:pt x="102" y="270"/>
                  </a:lnTo>
                  <a:lnTo>
                    <a:pt x="1" y="540"/>
                  </a:lnTo>
                  <a:lnTo>
                    <a:pt x="1" y="573"/>
                  </a:lnTo>
                  <a:lnTo>
                    <a:pt x="1" y="641"/>
                  </a:lnTo>
                  <a:lnTo>
                    <a:pt x="270" y="641"/>
                  </a:lnTo>
                  <a:lnTo>
                    <a:pt x="472" y="607"/>
                  </a:lnTo>
                  <a:lnTo>
                    <a:pt x="506" y="674"/>
                  </a:lnTo>
                  <a:lnTo>
                    <a:pt x="539" y="742"/>
                  </a:lnTo>
                  <a:lnTo>
                    <a:pt x="573" y="742"/>
                  </a:lnTo>
                  <a:lnTo>
                    <a:pt x="607" y="708"/>
                  </a:lnTo>
                  <a:lnTo>
                    <a:pt x="607" y="641"/>
                  </a:lnTo>
                  <a:lnTo>
                    <a:pt x="607" y="573"/>
                  </a:lnTo>
                  <a:lnTo>
                    <a:pt x="640" y="540"/>
                  </a:lnTo>
                  <a:lnTo>
                    <a:pt x="674" y="506"/>
                  </a:lnTo>
                  <a:lnTo>
                    <a:pt x="640" y="439"/>
                  </a:lnTo>
                  <a:lnTo>
                    <a:pt x="607" y="405"/>
                  </a:lnTo>
                  <a:lnTo>
                    <a:pt x="607" y="237"/>
                  </a:lnTo>
                  <a:lnTo>
                    <a:pt x="573" y="203"/>
                  </a:lnTo>
                  <a:lnTo>
                    <a:pt x="539" y="237"/>
                  </a:lnTo>
                  <a:lnTo>
                    <a:pt x="506" y="405"/>
                  </a:lnTo>
                  <a:lnTo>
                    <a:pt x="203" y="472"/>
                  </a:lnTo>
                  <a:lnTo>
                    <a:pt x="270" y="270"/>
                  </a:lnTo>
                  <a:lnTo>
                    <a:pt x="337" y="35"/>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7" name="Google Shape;127;p2"/>
            <p:cNvSpPr/>
            <p:nvPr/>
          </p:nvSpPr>
          <p:spPr>
            <a:xfrm>
              <a:off x="2297594" y="5667538"/>
              <a:ext cx="156624" cy="147657"/>
            </a:xfrm>
            <a:custGeom>
              <a:avLst/>
              <a:gdLst/>
              <a:ahLst/>
              <a:cxnLst/>
              <a:rect l="l" t="t" r="r" b="b"/>
              <a:pathLst>
                <a:path w="2358" h="2223" extrusionOk="0">
                  <a:moveTo>
                    <a:pt x="1886" y="169"/>
                  </a:moveTo>
                  <a:lnTo>
                    <a:pt x="1886" y="203"/>
                  </a:lnTo>
                  <a:lnTo>
                    <a:pt x="1987" y="203"/>
                  </a:lnTo>
                  <a:lnTo>
                    <a:pt x="1987" y="472"/>
                  </a:lnTo>
                  <a:lnTo>
                    <a:pt x="2021" y="775"/>
                  </a:lnTo>
                  <a:lnTo>
                    <a:pt x="2156" y="1785"/>
                  </a:lnTo>
                  <a:lnTo>
                    <a:pt x="1953" y="1785"/>
                  </a:lnTo>
                  <a:lnTo>
                    <a:pt x="1751" y="1819"/>
                  </a:lnTo>
                  <a:lnTo>
                    <a:pt x="1347" y="1886"/>
                  </a:lnTo>
                  <a:lnTo>
                    <a:pt x="842" y="1953"/>
                  </a:lnTo>
                  <a:lnTo>
                    <a:pt x="607" y="1987"/>
                  </a:lnTo>
                  <a:lnTo>
                    <a:pt x="506" y="2054"/>
                  </a:lnTo>
                  <a:lnTo>
                    <a:pt x="438" y="2122"/>
                  </a:lnTo>
                  <a:lnTo>
                    <a:pt x="405" y="1886"/>
                  </a:lnTo>
                  <a:lnTo>
                    <a:pt x="337" y="1617"/>
                  </a:lnTo>
                  <a:lnTo>
                    <a:pt x="236" y="1112"/>
                  </a:lnTo>
                  <a:lnTo>
                    <a:pt x="203" y="741"/>
                  </a:lnTo>
                  <a:lnTo>
                    <a:pt x="135" y="371"/>
                  </a:lnTo>
                  <a:lnTo>
                    <a:pt x="539" y="371"/>
                  </a:lnTo>
                  <a:lnTo>
                    <a:pt x="943" y="304"/>
                  </a:lnTo>
                  <a:lnTo>
                    <a:pt x="1886" y="169"/>
                  </a:lnTo>
                  <a:close/>
                  <a:moveTo>
                    <a:pt x="1852" y="1"/>
                  </a:moveTo>
                  <a:lnTo>
                    <a:pt x="1684" y="34"/>
                  </a:lnTo>
                  <a:lnTo>
                    <a:pt x="1347" y="102"/>
                  </a:lnTo>
                  <a:lnTo>
                    <a:pt x="708" y="169"/>
                  </a:lnTo>
                  <a:lnTo>
                    <a:pt x="405" y="236"/>
                  </a:lnTo>
                  <a:lnTo>
                    <a:pt x="135" y="304"/>
                  </a:lnTo>
                  <a:lnTo>
                    <a:pt x="102" y="236"/>
                  </a:lnTo>
                  <a:lnTo>
                    <a:pt x="102" y="203"/>
                  </a:lnTo>
                  <a:lnTo>
                    <a:pt x="68" y="203"/>
                  </a:lnTo>
                  <a:lnTo>
                    <a:pt x="1" y="236"/>
                  </a:lnTo>
                  <a:lnTo>
                    <a:pt x="1" y="472"/>
                  </a:lnTo>
                  <a:lnTo>
                    <a:pt x="1" y="708"/>
                  </a:lnTo>
                  <a:lnTo>
                    <a:pt x="68" y="1145"/>
                  </a:lnTo>
                  <a:lnTo>
                    <a:pt x="135" y="1684"/>
                  </a:lnTo>
                  <a:lnTo>
                    <a:pt x="203" y="1920"/>
                  </a:lnTo>
                  <a:lnTo>
                    <a:pt x="304" y="2189"/>
                  </a:lnTo>
                  <a:lnTo>
                    <a:pt x="337" y="2223"/>
                  </a:lnTo>
                  <a:lnTo>
                    <a:pt x="371" y="2223"/>
                  </a:lnTo>
                  <a:lnTo>
                    <a:pt x="438" y="2189"/>
                  </a:lnTo>
                  <a:lnTo>
                    <a:pt x="438" y="2155"/>
                  </a:lnTo>
                  <a:lnTo>
                    <a:pt x="539" y="2189"/>
                  </a:lnTo>
                  <a:lnTo>
                    <a:pt x="607" y="2223"/>
                  </a:lnTo>
                  <a:lnTo>
                    <a:pt x="842" y="2223"/>
                  </a:lnTo>
                  <a:lnTo>
                    <a:pt x="1246" y="2122"/>
                  </a:lnTo>
                  <a:lnTo>
                    <a:pt x="1718" y="2088"/>
                  </a:lnTo>
                  <a:lnTo>
                    <a:pt x="1987" y="2021"/>
                  </a:lnTo>
                  <a:lnTo>
                    <a:pt x="2189" y="1953"/>
                  </a:lnTo>
                  <a:lnTo>
                    <a:pt x="2257" y="1987"/>
                  </a:lnTo>
                  <a:lnTo>
                    <a:pt x="2290" y="1987"/>
                  </a:lnTo>
                  <a:lnTo>
                    <a:pt x="2358" y="1953"/>
                  </a:lnTo>
                  <a:lnTo>
                    <a:pt x="2358" y="1886"/>
                  </a:lnTo>
                  <a:lnTo>
                    <a:pt x="2223" y="876"/>
                  </a:lnTo>
                  <a:lnTo>
                    <a:pt x="2156" y="438"/>
                  </a:lnTo>
                  <a:lnTo>
                    <a:pt x="2122" y="236"/>
                  </a:lnTo>
                  <a:lnTo>
                    <a:pt x="2054" y="34"/>
                  </a:lnTo>
                  <a:lnTo>
                    <a:pt x="2021" y="34"/>
                  </a:lnTo>
                  <a:lnTo>
                    <a:pt x="2021" y="68"/>
                  </a:lnTo>
                  <a:lnTo>
                    <a:pt x="1987" y="68"/>
                  </a:lnTo>
                  <a:lnTo>
                    <a:pt x="1920" y="34"/>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8" name="Google Shape;128;p2"/>
            <p:cNvSpPr/>
            <p:nvPr/>
          </p:nvSpPr>
          <p:spPr>
            <a:xfrm>
              <a:off x="2472019" y="5535622"/>
              <a:ext cx="158883" cy="105147"/>
            </a:xfrm>
            <a:custGeom>
              <a:avLst/>
              <a:gdLst/>
              <a:ahLst/>
              <a:cxnLst/>
              <a:rect l="l" t="t" r="r" b="b"/>
              <a:pathLst>
                <a:path w="2392" h="1583" extrusionOk="0">
                  <a:moveTo>
                    <a:pt x="2156" y="34"/>
                  </a:moveTo>
                  <a:lnTo>
                    <a:pt x="2156" y="303"/>
                  </a:lnTo>
                  <a:lnTo>
                    <a:pt x="2189" y="573"/>
                  </a:lnTo>
                  <a:lnTo>
                    <a:pt x="2257" y="1145"/>
                  </a:lnTo>
                  <a:lnTo>
                    <a:pt x="2021" y="1111"/>
                  </a:lnTo>
                  <a:lnTo>
                    <a:pt x="1819" y="1111"/>
                  </a:lnTo>
                  <a:lnTo>
                    <a:pt x="1381" y="1212"/>
                  </a:lnTo>
                  <a:lnTo>
                    <a:pt x="843" y="1313"/>
                  </a:lnTo>
                  <a:lnTo>
                    <a:pt x="540" y="1347"/>
                  </a:lnTo>
                  <a:lnTo>
                    <a:pt x="270" y="1381"/>
                  </a:lnTo>
                  <a:lnTo>
                    <a:pt x="203" y="876"/>
                  </a:lnTo>
                  <a:lnTo>
                    <a:pt x="102" y="404"/>
                  </a:lnTo>
                  <a:lnTo>
                    <a:pt x="1146" y="303"/>
                  </a:lnTo>
                  <a:lnTo>
                    <a:pt x="1651" y="202"/>
                  </a:lnTo>
                  <a:lnTo>
                    <a:pt x="2156" y="34"/>
                  </a:lnTo>
                  <a:close/>
                  <a:moveTo>
                    <a:pt x="2156" y="0"/>
                  </a:moveTo>
                  <a:lnTo>
                    <a:pt x="1651" y="34"/>
                  </a:lnTo>
                  <a:lnTo>
                    <a:pt x="1112" y="101"/>
                  </a:lnTo>
                  <a:lnTo>
                    <a:pt x="573" y="202"/>
                  </a:lnTo>
                  <a:lnTo>
                    <a:pt x="68" y="270"/>
                  </a:lnTo>
                  <a:lnTo>
                    <a:pt x="35" y="303"/>
                  </a:lnTo>
                  <a:lnTo>
                    <a:pt x="1" y="303"/>
                  </a:lnTo>
                  <a:lnTo>
                    <a:pt x="1" y="337"/>
                  </a:lnTo>
                  <a:lnTo>
                    <a:pt x="1" y="606"/>
                  </a:lnTo>
                  <a:lnTo>
                    <a:pt x="35" y="876"/>
                  </a:lnTo>
                  <a:lnTo>
                    <a:pt x="102" y="1414"/>
                  </a:lnTo>
                  <a:lnTo>
                    <a:pt x="102" y="1515"/>
                  </a:lnTo>
                  <a:lnTo>
                    <a:pt x="136" y="1515"/>
                  </a:lnTo>
                  <a:lnTo>
                    <a:pt x="169" y="1549"/>
                  </a:lnTo>
                  <a:lnTo>
                    <a:pt x="203" y="1583"/>
                  </a:lnTo>
                  <a:lnTo>
                    <a:pt x="270" y="1549"/>
                  </a:lnTo>
                  <a:lnTo>
                    <a:pt x="775" y="1482"/>
                  </a:lnTo>
                  <a:lnTo>
                    <a:pt x="1247" y="1414"/>
                  </a:lnTo>
                  <a:lnTo>
                    <a:pt x="1752" y="1313"/>
                  </a:lnTo>
                  <a:lnTo>
                    <a:pt x="2021" y="1280"/>
                  </a:lnTo>
                  <a:lnTo>
                    <a:pt x="2257" y="1179"/>
                  </a:lnTo>
                  <a:lnTo>
                    <a:pt x="2290" y="1246"/>
                  </a:lnTo>
                  <a:lnTo>
                    <a:pt x="2324" y="1246"/>
                  </a:lnTo>
                  <a:lnTo>
                    <a:pt x="2391" y="1212"/>
                  </a:lnTo>
                  <a:lnTo>
                    <a:pt x="2391" y="1179"/>
                  </a:lnTo>
                  <a:lnTo>
                    <a:pt x="2358" y="573"/>
                  </a:lnTo>
                  <a:lnTo>
                    <a:pt x="2290" y="303"/>
                  </a:lnTo>
                  <a:lnTo>
                    <a:pt x="2189" y="34"/>
                  </a:lnTo>
                  <a:lnTo>
                    <a:pt x="218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29" name="Google Shape;129;p2"/>
            <p:cNvSpPr/>
            <p:nvPr/>
          </p:nvSpPr>
          <p:spPr>
            <a:xfrm>
              <a:off x="3981537" y="6166238"/>
              <a:ext cx="29159" cy="42577"/>
            </a:xfrm>
            <a:custGeom>
              <a:avLst/>
              <a:gdLst/>
              <a:ahLst/>
              <a:cxnLst/>
              <a:rect l="l" t="t" r="r" b="b"/>
              <a:pathLst>
                <a:path w="439" h="641" extrusionOk="0">
                  <a:moveTo>
                    <a:pt x="68" y="1"/>
                  </a:moveTo>
                  <a:lnTo>
                    <a:pt x="34" y="68"/>
                  </a:lnTo>
                  <a:lnTo>
                    <a:pt x="34" y="135"/>
                  </a:lnTo>
                  <a:lnTo>
                    <a:pt x="68" y="169"/>
                  </a:lnTo>
                  <a:lnTo>
                    <a:pt x="135" y="236"/>
                  </a:lnTo>
                  <a:lnTo>
                    <a:pt x="203" y="270"/>
                  </a:lnTo>
                  <a:lnTo>
                    <a:pt x="169" y="304"/>
                  </a:lnTo>
                  <a:lnTo>
                    <a:pt x="34" y="506"/>
                  </a:lnTo>
                  <a:lnTo>
                    <a:pt x="1" y="573"/>
                  </a:lnTo>
                  <a:lnTo>
                    <a:pt x="68" y="640"/>
                  </a:lnTo>
                  <a:lnTo>
                    <a:pt x="135" y="640"/>
                  </a:lnTo>
                  <a:lnTo>
                    <a:pt x="203" y="607"/>
                  </a:lnTo>
                  <a:lnTo>
                    <a:pt x="337" y="405"/>
                  </a:lnTo>
                  <a:lnTo>
                    <a:pt x="405" y="304"/>
                  </a:lnTo>
                  <a:lnTo>
                    <a:pt x="438" y="270"/>
                  </a:lnTo>
                  <a:lnTo>
                    <a:pt x="438" y="236"/>
                  </a:lnTo>
                  <a:lnTo>
                    <a:pt x="438" y="203"/>
                  </a:lnTo>
                  <a:lnTo>
                    <a:pt x="405" y="169"/>
                  </a:lnTo>
                  <a:lnTo>
                    <a:pt x="304" y="102"/>
                  </a:lnTo>
                  <a:lnTo>
                    <a:pt x="236" y="68"/>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0" name="Google Shape;130;p2"/>
            <p:cNvSpPr/>
            <p:nvPr/>
          </p:nvSpPr>
          <p:spPr>
            <a:xfrm>
              <a:off x="3921159" y="6163979"/>
              <a:ext cx="18000" cy="78379"/>
            </a:xfrm>
            <a:custGeom>
              <a:avLst/>
              <a:gdLst/>
              <a:ahLst/>
              <a:cxnLst/>
              <a:rect l="l" t="t" r="r" b="b"/>
              <a:pathLst>
                <a:path w="271" h="1180" extrusionOk="0">
                  <a:moveTo>
                    <a:pt x="34" y="1"/>
                  </a:moveTo>
                  <a:lnTo>
                    <a:pt x="1" y="102"/>
                  </a:lnTo>
                  <a:lnTo>
                    <a:pt x="1" y="203"/>
                  </a:lnTo>
                  <a:lnTo>
                    <a:pt x="34" y="439"/>
                  </a:lnTo>
                  <a:lnTo>
                    <a:pt x="102" y="1112"/>
                  </a:lnTo>
                  <a:lnTo>
                    <a:pt x="135" y="1146"/>
                  </a:lnTo>
                  <a:lnTo>
                    <a:pt x="203" y="1179"/>
                  </a:lnTo>
                  <a:lnTo>
                    <a:pt x="236" y="1146"/>
                  </a:lnTo>
                  <a:lnTo>
                    <a:pt x="270" y="1078"/>
                  </a:lnTo>
                  <a:lnTo>
                    <a:pt x="169" y="405"/>
                  </a:lnTo>
                  <a:lnTo>
                    <a:pt x="135" y="203"/>
                  </a:lnTo>
                  <a:lnTo>
                    <a:pt x="102" y="68"/>
                  </a:lnTo>
                  <a:lnTo>
                    <a:pt x="3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1" name="Google Shape;131;p2"/>
            <p:cNvSpPr/>
            <p:nvPr/>
          </p:nvSpPr>
          <p:spPr>
            <a:xfrm>
              <a:off x="3921159" y="6132694"/>
              <a:ext cx="154366" cy="102955"/>
            </a:xfrm>
            <a:custGeom>
              <a:avLst/>
              <a:gdLst/>
              <a:ahLst/>
              <a:cxnLst/>
              <a:rect l="l" t="t" r="r" b="b"/>
              <a:pathLst>
                <a:path w="2324" h="1550" extrusionOk="0">
                  <a:moveTo>
                    <a:pt x="1886" y="1"/>
                  </a:moveTo>
                  <a:lnTo>
                    <a:pt x="1886" y="34"/>
                  </a:lnTo>
                  <a:lnTo>
                    <a:pt x="1920" y="68"/>
                  </a:lnTo>
                  <a:lnTo>
                    <a:pt x="1718" y="34"/>
                  </a:lnTo>
                  <a:lnTo>
                    <a:pt x="1516" y="68"/>
                  </a:lnTo>
                  <a:lnTo>
                    <a:pt x="1112" y="102"/>
                  </a:lnTo>
                  <a:lnTo>
                    <a:pt x="573" y="203"/>
                  </a:lnTo>
                  <a:lnTo>
                    <a:pt x="304" y="236"/>
                  </a:lnTo>
                  <a:lnTo>
                    <a:pt x="34" y="337"/>
                  </a:lnTo>
                  <a:lnTo>
                    <a:pt x="1" y="371"/>
                  </a:lnTo>
                  <a:lnTo>
                    <a:pt x="1" y="405"/>
                  </a:lnTo>
                  <a:lnTo>
                    <a:pt x="34" y="438"/>
                  </a:lnTo>
                  <a:lnTo>
                    <a:pt x="68" y="438"/>
                  </a:lnTo>
                  <a:lnTo>
                    <a:pt x="607" y="371"/>
                  </a:lnTo>
                  <a:lnTo>
                    <a:pt x="1112" y="304"/>
                  </a:lnTo>
                  <a:lnTo>
                    <a:pt x="1549" y="270"/>
                  </a:lnTo>
                  <a:lnTo>
                    <a:pt x="1751" y="236"/>
                  </a:lnTo>
                  <a:lnTo>
                    <a:pt x="1953" y="203"/>
                  </a:lnTo>
                  <a:lnTo>
                    <a:pt x="2054" y="438"/>
                  </a:lnTo>
                  <a:lnTo>
                    <a:pt x="2088" y="674"/>
                  </a:lnTo>
                  <a:lnTo>
                    <a:pt x="2122" y="1179"/>
                  </a:lnTo>
                  <a:lnTo>
                    <a:pt x="1179" y="1314"/>
                  </a:lnTo>
                  <a:lnTo>
                    <a:pt x="741" y="1347"/>
                  </a:lnTo>
                  <a:lnTo>
                    <a:pt x="506" y="1415"/>
                  </a:lnTo>
                  <a:lnTo>
                    <a:pt x="304" y="1482"/>
                  </a:lnTo>
                  <a:lnTo>
                    <a:pt x="270" y="1516"/>
                  </a:lnTo>
                  <a:lnTo>
                    <a:pt x="304" y="1549"/>
                  </a:lnTo>
                  <a:lnTo>
                    <a:pt x="741" y="1549"/>
                  </a:lnTo>
                  <a:lnTo>
                    <a:pt x="1213" y="1482"/>
                  </a:lnTo>
                  <a:lnTo>
                    <a:pt x="2223" y="1347"/>
                  </a:lnTo>
                  <a:lnTo>
                    <a:pt x="2290" y="1314"/>
                  </a:lnTo>
                  <a:lnTo>
                    <a:pt x="2324" y="1246"/>
                  </a:lnTo>
                  <a:lnTo>
                    <a:pt x="2257" y="977"/>
                  </a:lnTo>
                  <a:lnTo>
                    <a:pt x="2189" y="708"/>
                  </a:lnTo>
                  <a:lnTo>
                    <a:pt x="2021" y="203"/>
                  </a:lnTo>
                  <a:lnTo>
                    <a:pt x="2054" y="169"/>
                  </a:lnTo>
                  <a:lnTo>
                    <a:pt x="2088" y="169"/>
                  </a:lnTo>
                  <a:lnTo>
                    <a:pt x="2088" y="135"/>
                  </a:lnTo>
                  <a:lnTo>
                    <a:pt x="2054" y="102"/>
                  </a:lnTo>
                  <a:lnTo>
                    <a:pt x="2021" y="68"/>
                  </a:lnTo>
                  <a:lnTo>
                    <a:pt x="1987" y="68"/>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2" name="Google Shape;132;p2"/>
            <p:cNvSpPr/>
            <p:nvPr/>
          </p:nvSpPr>
          <p:spPr>
            <a:xfrm>
              <a:off x="3804920" y="6112568"/>
              <a:ext cx="49219" cy="31351"/>
            </a:xfrm>
            <a:custGeom>
              <a:avLst/>
              <a:gdLst/>
              <a:ahLst/>
              <a:cxnLst/>
              <a:rect l="l" t="t" r="r" b="b"/>
              <a:pathLst>
                <a:path w="741" h="472" extrusionOk="0">
                  <a:moveTo>
                    <a:pt x="303" y="1"/>
                  </a:moveTo>
                  <a:lnTo>
                    <a:pt x="202" y="102"/>
                  </a:lnTo>
                  <a:lnTo>
                    <a:pt x="135" y="203"/>
                  </a:lnTo>
                  <a:lnTo>
                    <a:pt x="34" y="304"/>
                  </a:lnTo>
                  <a:lnTo>
                    <a:pt x="0" y="337"/>
                  </a:lnTo>
                  <a:lnTo>
                    <a:pt x="0" y="405"/>
                  </a:lnTo>
                  <a:lnTo>
                    <a:pt x="0" y="472"/>
                  </a:lnTo>
                  <a:lnTo>
                    <a:pt x="67" y="472"/>
                  </a:lnTo>
                  <a:lnTo>
                    <a:pt x="168" y="438"/>
                  </a:lnTo>
                  <a:lnTo>
                    <a:pt x="236" y="337"/>
                  </a:lnTo>
                  <a:lnTo>
                    <a:pt x="370" y="203"/>
                  </a:lnTo>
                  <a:lnTo>
                    <a:pt x="505" y="337"/>
                  </a:lnTo>
                  <a:lnTo>
                    <a:pt x="640" y="438"/>
                  </a:lnTo>
                  <a:lnTo>
                    <a:pt x="707" y="438"/>
                  </a:lnTo>
                  <a:lnTo>
                    <a:pt x="741" y="405"/>
                  </a:lnTo>
                  <a:lnTo>
                    <a:pt x="741" y="337"/>
                  </a:lnTo>
                  <a:lnTo>
                    <a:pt x="572" y="236"/>
                  </a:lnTo>
                  <a:lnTo>
                    <a:pt x="404" y="102"/>
                  </a:lnTo>
                  <a:lnTo>
                    <a:pt x="404" y="68"/>
                  </a:lnTo>
                  <a:lnTo>
                    <a:pt x="404"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3" name="Google Shape;133;p2"/>
            <p:cNvSpPr/>
            <p:nvPr/>
          </p:nvSpPr>
          <p:spPr>
            <a:xfrm>
              <a:off x="3623719" y="5358939"/>
              <a:ext cx="165591" cy="109664"/>
            </a:xfrm>
            <a:custGeom>
              <a:avLst/>
              <a:gdLst/>
              <a:ahLst/>
              <a:cxnLst/>
              <a:rect l="l" t="t" r="r" b="b"/>
              <a:pathLst>
                <a:path w="2493" h="1651" extrusionOk="0">
                  <a:moveTo>
                    <a:pt x="1718" y="0"/>
                  </a:moveTo>
                  <a:lnTo>
                    <a:pt x="1146" y="68"/>
                  </a:lnTo>
                  <a:lnTo>
                    <a:pt x="607" y="202"/>
                  </a:lnTo>
                  <a:lnTo>
                    <a:pt x="102" y="371"/>
                  </a:lnTo>
                  <a:lnTo>
                    <a:pt x="102" y="404"/>
                  </a:lnTo>
                  <a:lnTo>
                    <a:pt x="35" y="371"/>
                  </a:lnTo>
                  <a:lnTo>
                    <a:pt x="1" y="438"/>
                  </a:lnTo>
                  <a:lnTo>
                    <a:pt x="68" y="741"/>
                  </a:lnTo>
                  <a:lnTo>
                    <a:pt x="136" y="1044"/>
                  </a:lnTo>
                  <a:lnTo>
                    <a:pt x="169" y="1347"/>
                  </a:lnTo>
                  <a:lnTo>
                    <a:pt x="270" y="1616"/>
                  </a:lnTo>
                  <a:lnTo>
                    <a:pt x="304" y="1650"/>
                  </a:lnTo>
                  <a:lnTo>
                    <a:pt x="338" y="1650"/>
                  </a:lnTo>
                  <a:lnTo>
                    <a:pt x="371" y="1616"/>
                  </a:lnTo>
                  <a:lnTo>
                    <a:pt x="405" y="1583"/>
                  </a:lnTo>
                  <a:lnTo>
                    <a:pt x="338" y="1246"/>
                  </a:lnTo>
                  <a:lnTo>
                    <a:pt x="237" y="943"/>
                  </a:lnTo>
                  <a:lnTo>
                    <a:pt x="203" y="674"/>
                  </a:lnTo>
                  <a:lnTo>
                    <a:pt x="102" y="438"/>
                  </a:lnTo>
                  <a:lnTo>
                    <a:pt x="371" y="404"/>
                  </a:lnTo>
                  <a:lnTo>
                    <a:pt x="641" y="371"/>
                  </a:lnTo>
                  <a:lnTo>
                    <a:pt x="1146" y="303"/>
                  </a:lnTo>
                  <a:lnTo>
                    <a:pt x="1651" y="202"/>
                  </a:lnTo>
                  <a:lnTo>
                    <a:pt x="2189" y="202"/>
                  </a:lnTo>
                  <a:lnTo>
                    <a:pt x="2189" y="371"/>
                  </a:lnTo>
                  <a:lnTo>
                    <a:pt x="2189" y="539"/>
                  </a:lnTo>
                  <a:lnTo>
                    <a:pt x="2223" y="909"/>
                  </a:lnTo>
                  <a:lnTo>
                    <a:pt x="2324" y="1280"/>
                  </a:lnTo>
                  <a:lnTo>
                    <a:pt x="1853" y="1347"/>
                  </a:lnTo>
                  <a:lnTo>
                    <a:pt x="1381" y="1414"/>
                  </a:lnTo>
                  <a:lnTo>
                    <a:pt x="876" y="1448"/>
                  </a:lnTo>
                  <a:lnTo>
                    <a:pt x="641" y="1482"/>
                  </a:lnTo>
                  <a:lnTo>
                    <a:pt x="405" y="1549"/>
                  </a:lnTo>
                  <a:lnTo>
                    <a:pt x="607" y="1616"/>
                  </a:lnTo>
                  <a:lnTo>
                    <a:pt x="843" y="1616"/>
                  </a:lnTo>
                  <a:lnTo>
                    <a:pt x="1247" y="1583"/>
                  </a:lnTo>
                  <a:lnTo>
                    <a:pt x="1819" y="1549"/>
                  </a:lnTo>
                  <a:lnTo>
                    <a:pt x="2122" y="1482"/>
                  </a:lnTo>
                  <a:lnTo>
                    <a:pt x="2391" y="1381"/>
                  </a:lnTo>
                  <a:lnTo>
                    <a:pt x="2459" y="1381"/>
                  </a:lnTo>
                  <a:lnTo>
                    <a:pt x="2492" y="1347"/>
                  </a:lnTo>
                  <a:lnTo>
                    <a:pt x="2492" y="1313"/>
                  </a:lnTo>
                  <a:lnTo>
                    <a:pt x="2358" y="640"/>
                  </a:lnTo>
                  <a:lnTo>
                    <a:pt x="2324" y="404"/>
                  </a:lnTo>
                  <a:lnTo>
                    <a:pt x="2290" y="169"/>
                  </a:lnTo>
                  <a:lnTo>
                    <a:pt x="2324" y="135"/>
                  </a:lnTo>
                  <a:lnTo>
                    <a:pt x="2324" y="101"/>
                  </a:lnTo>
                  <a:lnTo>
                    <a:pt x="2290" y="34"/>
                  </a:lnTo>
                  <a:lnTo>
                    <a:pt x="2257" y="34"/>
                  </a:lnTo>
                  <a:lnTo>
                    <a:pt x="171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4" name="Google Shape;134;p2"/>
            <p:cNvSpPr/>
            <p:nvPr/>
          </p:nvSpPr>
          <p:spPr>
            <a:xfrm>
              <a:off x="3753442" y="6081283"/>
              <a:ext cx="154366" cy="181201"/>
            </a:xfrm>
            <a:custGeom>
              <a:avLst/>
              <a:gdLst/>
              <a:ahLst/>
              <a:cxnLst/>
              <a:rect l="l" t="t" r="r" b="b"/>
              <a:pathLst>
                <a:path w="2324" h="2728" extrusionOk="0">
                  <a:moveTo>
                    <a:pt x="1819" y="0"/>
                  </a:moveTo>
                  <a:lnTo>
                    <a:pt x="1347" y="68"/>
                  </a:lnTo>
                  <a:lnTo>
                    <a:pt x="876" y="169"/>
                  </a:lnTo>
                  <a:lnTo>
                    <a:pt x="472" y="270"/>
                  </a:lnTo>
                  <a:lnTo>
                    <a:pt x="102" y="371"/>
                  </a:lnTo>
                  <a:lnTo>
                    <a:pt x="68" y="337"/>
                  </a:lnTo>
                  <a:lnTo>
                    <a:pt x="68" y="303"/>
                  </a:lnTo>
                  <a:lnTo>
                    <a:pt x="34" y="337"/>
                  </a:lnTo>
                  <a:lnTo>
                    <a:pt x="1" y="606"/>
                  </a:lnTo>
                  <a:lnTo>
                    <a:pt x="34" y="876"/>
                  </a:lnTo>
                  <a:lnTo>
                    <a:pt x="102" y="1414"/>
                  </a:lnTo>
                  <a:lnTo>
                    <a:pt x="203" y="2054"/>
                  </a:lnTo>
                  <a:lnTo>
                    <a:pt x="270" y="2357"/>
                  </a:lnTo>
                  <a:lnTo>
                    <a:pt x="337" y="2694"/>
                  </a:lnTo>
                  <a:lnTo>
                    <a:pt x="371" y="2727"/>
                  </a:lnTo>
                  <a:lnTo>
                    <a:pt x="438" y="2727"/>
                  </a:lnTo>
                  <a:lnTo>
                    <a:pt x="472" y="2694"/>
                  </a:lnTo>
                  <a:lnTo>
                    <a:pt x="506" y="2626"/>
                  </a:lnTo>
                  <a:lnTo>
                    <a:pt x="472" y="2357"/>
                  </a:lnTo>
                  <a:lnTo>
                    <a:pt x="438" y="2054"/>
                  </a:lnTo>
                  <a:lnTo>
                    <a:pt x="337" y="1482"/>
                  </a:lnTo>
                  <a:lnTo>
                    <a:pt x="506" y="1515"/>
                  </a:lnTo>
                  <a:lnTo>
                    <a:pt x="708" y="1482"/>
                  </a:lnTo>
                  <a:lnTo>
                    <a:pt x="1112" y="1448"/>
                  </a:lnTo>
                  <a:lnTo>
                    <a:pt x="1549" y="1414"/>
                  </a:lnTo>
                  <a:lnTo>
                    <a:pt x="1785" y="1381"/>
                  </a:lnTo>
                  <a:lnTo>
                    <a:pt x="2021" y="1347"/>
                  </a:lnTo>
                  <a:lnTo>
                    <a:pt x="2054" y="1785"/>
                  </a:lnTo>
                  <a:lnTo>
                    <a:pt x="2088" y="1987"/>
                  </a:lnTo>
                  <a:lnTo>
                    <a:pt x="2155" y="2189"/>
                  </a:lnTo>
                  <a:lnTo>
                    <a:pt x="1751" y="2256"/>
                  </a:lnTo>
                  <a:lnTo>
                    <a:pt x="1381" y="2323"/>
                  </a:lnTo>
                  <a:lnTo>
                    <a:pt x="943" y="2424"/>
                  </a:lnTo>
                  <a:lnTo>
                    <a:pt x="708" y="2492"/>
                  </a:lnTo>
                  <a:lnTo>
                    <a:pt x="506" y="2559"/>
                  </a:lnTo>
                  <a:lnTo>
                    <a:pt x="506" y="2593"/>
                  </a:lnTo>
                  <a:lnTo>
                    <a:pt x="506" y="2626"/>
                  </a:lnTo>
                  <a:lnTo>
                    <a:pt x="741" y="2593"/>
                  </a:lnTo>
                  <a:lnTo>
                    <a:pt x="943" y="2593"/>
                  </a:lnTo>
                  <a:lnTo>
                    <a:pt x="1381" y="2492"/>
                  </a:lnTo>
                  <a:lnTo>
                    <a:pt x="1785" y="2424"/>
                  </a:lnTo>
                  <a:lnTo>
                    <a:pt x="2189" y="2323"/>
                  </a:lnTo>
                  <a:lnTo>
                    <a:pt x="2223" y="2391"/>
                  </a:lnTo>
                  <a:lnTo>
                    <a:pt x="2290" y="2391"/>
                  </a:lnTo>
                  <a:lnTo>
                    <a:pt x="2290" y="2290"/>
                  </a:lnTo>
                  <a:lnTo>
                    <a:pt x="2324" y="2256"/>
                  </a:lnTo>
                  <a:lnTo>
                    <a:pt x="2290" y="2222"/>
                  </a:lnTo>
                  <a:lnTo>
                    <a:pt x="2290" y="1987"/>
                  </a:lnTo>
                  <a:lnTo>
                    <a:pt x="2256" y="1751"/>
                  </a:lnTo>
                  <a:lnTo>
                    <a:pt x="2189" y="1313"/>
                  </a:lnTo>
                  <a:lnTo>
                    <a:pt x="2122" y="707"/>
                  </a:lnTo>
                  <a:lnTo>
                    <a:pt x="2054" y="371"/>
                  </a:lnTo>
                  <a:lnTo>
                    <a:pt x="1953" y="101"/>
                  </a:lnTo>
                  <a:lnTo>
                    <a:pt x="1920" y="101"/>
                  </a:lnTo>
                  <a:lnTo>
                    <a:pt x="1920" y="371"/>
                  </a:lnTo>
                  <a:lnTo>
                    <a:pt x="1920" y="640"/>
                  </a:lnTo>
                  <a:lnTo>
                    <a:pt x="1987" y="1145"/>
                  </a:lnTo>
                  <a:lnTo>
                    <a:pt x="1987" y="1212"/>
                  </a:lnTo>
                  <a:lnTo>
                    <a:pt x="1785" y="1179"/>
                  </a:lnTo>
                  <a:lnTo>
                    <a:pt x="1516" y="1212"/>
                  </a:lnTo>
                  <a:lnTo>
                    <a:pt x="1078" y="1246"/>
                  </a:lnTo>
                  <a:lnTo>
                    <a:pt x="708" y="1280"/>
                  </a:lnTo>
                  <a:lnTo>
                    <a:pt x="506" y="1313"/>
                  </a:lnTo>
                  <a:lnTo>
                    <a:pt x="304" y="1414"/>
                  </a:lnTo>
                  <a:lnTo>
                    <a:pt x="304" y="1381"/>
                  </a:lnTo>
                  <a:lnTo>
                    <a:pt x="236" y="943"/>
                  </a:lnTo>
                  <a:lnTo>
                    <a:pt x="203" y="707"/>
                  </a:lnTo>
                  <a:lnTo>
                    <a:pt x="135" y="505"/>
                  </a:lnTo>
                  <a:lnTo>
                    <a:pt x="573" y="438"/>
                  </a:lnTo>
                  <a:lnTo>
                    <a:pt x="1011" y="337"/>
                  </a:lnTo>
                  <a:lnTo>
                    <a:pt x="1448" y="236"/>
                  </a:lnTo>
                  <a:lnTo>
                    <a:pt x="1852" y="135"/>
                  </a:lnTo>
                  <a:lnTo>
                    <a:pt x="1886" y="101"/>
                  </a:lnTo>
                  <a:lnTo>
                    <a:pt x="1886"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5" name="Google Shape;135;p2"/>
            <p:cNvSpPr/>
            <p:nvPr/>
          </p:nvSpPr>
          <p:spPr>
            <a:xfrm>
              <a:off x="3818337" y="6190814"/>
              <a:ext cx="47027" cy="31418"/>
            </a:xfrm>
            <a:custGeom>
              <a:avLst/>
              <a:gdLst/>
              <a:ahLst/>
              <a:cxnLst/>
              <a:rect l="l" t="t" r="r" b="b"/>
              <a:pathLst>
                <a:path w="708" h="473" extrusionOk="0">
                  <a:moveTo>
                    <a:pt x="572" y="1"/>
                  </a:moveTo>
                  <a:lnTo>
                    <a:pt x="337" y="304"/>
                  </a:lnTo>
                  <a:lnTo>
                    <a:pt x="236" y="203"/>
                  </a:lnTo>
                  <a:lnTo>
                    <a:pt x="101" y="102"/>
                  </a:lnTo>
                  <a:lnTo>
                    <a:pt x="67" y="68"/>
                  </a:lnTo>
                  <a:lnTo>
                    <a:pt x="0" y="102"/>
                  </a:lnTo>
                  <a:lnTo>
                    <a:pt x="0" y="136"/>
                  </a:lnTo>
                  <a:lnTo>
                    <a:pt x="0" y="203"/>
                  </a:lnTo>
                  <a:lnTo>
                    <a:pt x="135" y="338"/>
                  </a:lnTo>
                  <a:lnTo>
                    <a:pt x="236" y="439"/>
                  </a:lnTo>
                  <a:lnTo>
                    <a:pt x="303" y="472"/>
                  </a:lnTo>
                  <a:lnTo>
                    <a:pt x="370" y="439"/>
                  </a:lnTo>
                  <a:lnTo>
                    <a:pt x="404" y="439"/>
                  </a:lnTo>
                  <a:lnTo>
                    <a:pt x="438" y="405"/>
                  </a:lnTo>
                  <a:lnTo>
                    <a:pt x="572" y="270"/>
                  </a:lnTo>
                  <a:lnTo>
                    <a:pt x="707" y="136"/>
                  </a:lnTo>
                  <a:lnTo>
                    <a:pt x="707" y="68"/>
                  </a:lnTo>
                  <a:lnTo>
                    <a:pt x="70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6" name="Google Shape;136;p2"/>
            <p:cNvSpPr/>
            <p:nvPr/>
          </p:nvSpPr>
          <p:spPr>
            <a:xfrm>
              <a:off x="3605851" y="6172946"/>
              <a:ext cx="154366" cy="107405"/>
            </a:xfrm>
            <a:custGeom>
              <a:avLst/>
              <a:gdLst/>
              <a:ahLst/>
              <a:cxnLst/>
              <a:rect l="l" t="t" r="r" b="b"/>
              <a:pathLst>
                <a:path w="2324" h="1617" extrusionOk="0">
                  <a:moveTo>
                    <a:pt x="1920" y="270"/>
                  </a:moveTo>
                  <a:lnTo>
                    <a:pt x="2021" y="775"/>
                  </a:lnTo>
                  <a:lnTo>
                    <a:pt x="2122" y="1179"/>
                  </a:lnTo>
                  <a:lnTo>
                    <a:pt x="1920" y="1179"/>
                  </a:lnTo>
                  <a:lnTo>
                    <a:pt x="1718" y="1213"/>
                  </a:lnTo>
                  <a:lnTo>
                    <a:pt x="1280" y="1280"/>
                  </a:lnTo>
                  <a:lnTo>
                    <a:pt x="809" y="1347"/>
                  </a:lnTo>
                  <a:lnTo>
                    <a:pt x="539" y="1381"/>
                  </a:lnTo>
                  <a:lnTo>
                    <a:pt x="304" y="1482"/>
                  </a:lnTo>
                  <a:lnTo>
                    <a:pt x="236" y="943"/>
                  </a:lnTo>
                  <a:lnTo>
                    <a:pt x="203" y="708"/>
                  </a:lnTo>
                  <a:lnTo>
                    <a:pt x="169" y="573"/>
                  </a:lnTo>
                  <a:lnTo>
                    <a:pt x="135" y="472"/>
                  </a:lnTo>
                  <a:lnTo>
                    <a:pt x="337" y="506"/>
                  </a:lnTo>
                  <a:lnTo>
                    <a:pt x="573" y="506"/>
                  </a:lnTo>
                  <a:lnTo>
                    <a:pt x="1011" y="438"/>
                  </a:lnTo>
                  <a:lnTo>
                    <a:pt x="1448" y="405"/>
                  </a:lnTo>
                  <a:lnTo>
                    <a:pt x="1684" y="337"/>
                  </a:lnTo>
                  <a:lnTo>
                    <a:pt x="1920" y="270"/>
                  </a:lnTo>
                  <a:close/>
                  <a:moveTo>
                    <a:pt x="1920" y="1"/>
                  </a:moveTo>
                  <a:lnTo>
                    <a:pt x="1886" y="34"/>
                  </a:lnTo>
                  <a:lnTo>
                    <a:pt x="1886" y="68"/>
                  </a:lnTo>
                  <a:lnTo>
                    <a:pt x="1886" y="135"/>
                  </a:lnTo>
                  <a:lnTo>
                    <a:pt x="1516" y="203"/>
                  </a:lnTo>
                  <a:lnTo>
                    <a:pt x="1112" y="270"/>
                  </a:lnTo>
                  <a:lnTo>
                    <a:pt x="607" y="304"/>
                  </a:lnTo>
                  <a:lnTo>
                    <a:pt x="371" y="337"/>
                  </a:lnTo>
                  <a:lnTo>
                    <a:pt x="102" y="405"/>
                  </a:lnTo>
                  <a:lnTo>
                    <a:pt x="68" y="405"/>
                  </a:lnTo>
                  <a:lnTo>
                    <a:pt x="34" y="438"/>
                  </a:lnTo>
                  <a:lnTo>
                    <a:pt x="1" y="539"/>
                  </a:lnTo>
                  <a:lnTo>
                    <a:pt x="1" y="640"/>
                  </a:lnTo>
                  <a:lnTo>
                    <a:pt x="34" y="876"/>
                  </a:lnTo>
                  <a:lnTo>
                    <a:pt x="135" y="1549"/>
                  </a:lnTo>
                  <a:lnTo>
                    <a:pt x="169" y="1617"/>
                  </a:lnTo>
                  <a:lnTo>
                    <a:pt x="304" y="1617"/>
                  </a:lnTo>
                  <a:lnTo>
                    <a:pt x="337" y="1549"/>
                  </a:lnTo>
                  <a:lnTo>
                    <a:pt x="741" y="1549"/>
                  </a:lnTo>
                  <a:lnTo>
                    <a:pt x="1179" y="1482"/>
                  </a:lnTo>
                  <a:lnTo>
                    <a:pt x="1684" y="1415"/>
                  </a:lnTo>
                  <a:lnTo>
                    <a:pt x="1920" y="1347"/>
                  </a:lnTo>
                  <a:lnTo>
                    <a:pt x="2155" y="1280"/>
                  </a:lnTo>
                  <a:lnTo>
                    <a:pt x="2256" y="1415"/>
                  </a:lnTo>
                  <a:lnTo>
                    <a:pt x="2290" y="1448"/>
                  </a:lnTo>
                  <a:lnTo>
                    <a:pt x="2324" y="1415"/>
                  </a:lnTo>
                  <a:lnTo>
                    <a:pt x="2324" y="1246"/>
                  </a:lnTo>
                  <a:lnTo>
                    <a:pt x="2290" y="1078"/>
                  </a:lnTo>
                  <a:lnTo>
                    <a:pt x="2189" y="775"/>
                  </a:lnTo>
                  <a:lnTo>
                    <a:pt x="2054" y="236"/>
                  </a:lnTo>
                  <a:lnTo>
                    <a:pt x="2054" y="203"/>
                  </a:lnTo>
                  <a:lnTo>
                    <a:pt x="2054" y="169"/>
                  </a:lnTo>
                  <a:lnTo>
                    <a:pt x="2021" y="135"/>
                  </a:lnTo>
                  <a:lnTo>
                    <a:pt x="1987" y="135"/>
                  </a:lnTo>
                  <a:lnTo>
                    <a:pt x="1953"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7" name="Google Shape;137;p2"/>
            <p:cNvSpPr/>
            <p:nvPr/>
          </p:nvSpPr>
          <p:spPr>
            <a:xfrm>
              <a:off x="3735575" y="5441701"/>
              <a:ext cx="239320" cy="154366"/>
            </a:xfrm>
            <a:custGeom>
              <a:avLst/>
              <a:gdLst/>
              <a:ahLst/>
              <a:cxnLst/>
              <a:rect l="l" t="t" r="r" b="b"/>
              <a:pathLst>
                <a:path w="3603" h="2324" extrusionOk="0">
                  <a:moveTo>
                    <a:pt x="3131" y="168"/>
                  </a:moveTo>
                  <a:lnTo>
                    <a:pt x="3266" y="976"/>
                  </a:lnTo>
                  <a:lnTo>
                    <a:pt x="3401" y="1785"/>
                  </a:lnTo>
                  <a:lnTo>
                    <a:pt x="1852" y="1987"/>
                  </a:lnTo>
                  <a:lnTo>
                    <a:pt x="1111" y="2088"/>
                  </a:lnTo>
                  <a:lnTo>
                    <a:pt x="337" y="2222"/>
                  </a:lnTo>
                  <a:lnTo>
                    <a:pt x="337" y="2189"/>
                  </a:lnTo>
                  <a:lnTo>
                    <a:pt x="337" y="2020"/>
                  </a:lnTo>
                  <a:lnTo>
                    <a:pt x="303" y="1818"/>
                  </a:lnTo>
                  <a:lnTo>
                    <a:pt x="202" y="1414"/>
                  </a:lnTo>
                  <a:lnTo>
                    <a:pt x="169" y="1010"/>
                  </a:lnTo>
                  <a:lnTo>
                    <a:pt x="135" y="572"/>
                  </a:lnTo>
                  <a:lnTo>
                    <a:pt x="876" y="471"/>
                  </a:lnTo>
                  <a:lnTo>
                    <a:pt x="1616" y="370"/>
                  </a:lnTo>
                  <a:lnTo>
                    <a:pt x="2391" y="236"/>
                  </a:lnTo>
                  <a:lnTo>
                    <a:pt x="3131" y="168"/>
                  </a:lnTo>
                  <a:close/>
                  <a:moveTo>
                    <a:pt x="3131" y="0"/>
                  </a:moveTo>
                  <a:lnTo>
                    <a:pt x="2357" y="67"/>
                  </a:lnTo>
                  <a:lnTo>
                    <a:pt x="1583" y="168"/>
                  </a:lnTo>
                  <a:lnTo>
                    <a:pt x="842" y="303"/>
                  </a:lnTo>
                  <a:lnTo>
                    <a:pt x="101" y="471"/>
                  </a:lnTo>
                  <a:lnTo>
                    <a:pt x="68" y="471"/>
                  </a:lnTo>
                  <a:lnTo>
                    <a:pt x="34" y="505"/>
                  </a:lnTo>
                  <a:lnTo>
                    <a:pt x="0" y="539"/>
                  </a:lnTo>
                  <a:lnTo>
                    <a:pt x="0" y="976"/>
                  </a:lnTo>
                  <a:lnTo>
                    <a:pt x="68" y="1448"/>
                  </a:lnTo>
                  <a:lnTo>
                    <a:pt x="101" y="1852"/>
                  </a:lnTo>
                  <a:lnTo>
                    <a:pt x="169" y="2054"/>
                  </a:lnTo>
                  <a:lnTo>
                    <a:pt x="270" y="2222"/>
                  </a:lnTo>
                  <a:lnTo>
                    <a:pt x="303" y="2256"/>
                  </a:lnTo>
                  <a:lnTo>
                    <a:pt x="303" y="2290"/>
                  </a:lnTo>
                  <a:lnTo>
                    <a:pt x="337" y="2323"/>
                  </a:lnTo>
                  <a:lnTo>
                    <a:pt x="1111" y="2323"/>
                  </a:lnTo>
                  <a:lnTo>
                    <a:pt x="1886" y="2256"/>
                  </a:lnTo>
                  <a:lnTo>
                    <a:pt x="2694" y="2155"/>
                  </a:lnTo>
                  <a:lnTo>
                    <a:pt x="3434" y="1987"/>
                  </a:lnTo>
                  <a:lnTo>
                    <a:pt x="3468" y="2020"/>
                  </a:lnTo>
                  <a:lnTo>
                    <a:pt x="3535" y="1987"/>
                  </a:lnTo>
                  <a:lnTo>
                    <a:pt x="3569" y="1953"/>
                  </a:lnTo>
                  <a:lnTo>
                    <a:pt x="3603" y="1919"/>
                  </a:lnTo>
                  <a:lnTo>
                    <a:pt x="3434" y="976"/>
                  </a:lnTo>
                  <a:lnTo>
                    <a:pt x="3266" y="67"/>
                  </a:lnTo>
                  <a:lnTo>
                    <a:pt x="3232" y="34"/>
                  </a:lnTo>
                  <a:lnTo>
                    <a:pt x="323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8" name="Google Shape;138;p2"/>
            <p:cNvSpPr/>
            <p:nvPr/>
          </p:nvSpPr>
          <p:spPr>
            <a:xfrm>
              <a:off x="3874198" y="5517688"/>
              <a:ext cx="62703" cy="42577"/>
            </a:xfrm>
            <a:custGeom>
              <a:avLst/>
              <a:gdLst/>
              <a:ahLst/>
              <a:cxnLst/>
              <a:rect l="l" t="t" r="r" b="b"/>
              <a:pathLst>
                <a:path w="944" h="641" extrusionOk="0">
                  <a:moveTo>
                    <a:pt x="203" y="1"/>
                  </a:moveTo>
                  <a:lnTo>
                    <a:pt x="102" y="68"/>
                  </a:lnTo>
                  <a:lnTo>
                    <a:pt x="68" y="169"/>
                  </a:lnTo>
                  <a:lnTo>
                    <a:pt x="1" y="371"/>
                  </a:lnTo>
                  <a:lnTo>
                    <a:pt x="1" y="405"/>
                  </a:lnTo>
                  <a:lnTo>
                    <a:pt x="34" y="472"/>
                  </a:lnTo>
                  <a:lnTo>
                    <a:pt x="337" y="641"/>
                  </a:lnTo>
                  <a:lnTo>
                    <a:pt x="405" y="641"/>
                  </a:lnTo>
                  <a:lnTo>
                    <a:pt x="472" y="607"/>
                  </a:lnTo>
                  <a:lnTo>
                    <a:pt x="472" y="573"/>
                  </a:lnTo>
                  <a:lnTo>
                    <a:pt x="438" y="506"/>
                  </a:lnTo>
                  <a:lnTo>
                    <a:pt x="270" y="405"/>
                  </a:lnTo>
                  <a:lnTo>
                    <a:pt x="573" y="338"/>
                  </a:lnTo>
                  <a:lnTo>
                    <a:pt x="876" y="237"/>
                  </a:lnTo>
                  <a:lnTo>
                    <a:pt x="910" y="203"/>
                  </a:lnTo>
                  <a:lnTo>
                    <a:pt x="943" y="136"/>
                  </a:lnTo>
                  <a:lnTo>
                    <a:pt x="910" y="102"/>
                  </a:lnTo>
                  <a:lnTo>
                    <a:pt x="842" y="68"/>
                  </a:lnTo>
                  <a:lnTo>
                    <a:pt x="539" y="169"/>
                  </a:lnTo>
                  <a:lnTo>
                    <a:pt x="203" y="270"/>
                  </a:lnTo>
                  <a:lnTo>
                    <a:pt x="304" y="102"/>
                  </a:lnTo>
                  <a:lnTo>
                    <a:pt x="337" y="68"/>
                  </a:lnTo>
                  <a:lnTo>
                    <a:pt x="3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39" name="Google Shape;139;p2"/>
            <p:cNvSpPr/>
            <p:nvPr/>
          </p:nvSpPr>
          <p:spPr>
            <a:xfrm>
              <a:off x="3791436" y="5336554"/>
              <a:ext cx="156624" cy="109664"/>
            </a:xfrm>
            <a:custGeom>
              <a:avLst/>
              <a:gdLst/>
              <a:ahLst/>
              <a:cxnLst/>
              <a:rect l="l" t="t" r="r" b="b"/>
              <a:pathLst>
                <a:path w="2358" h="1651" extrusionOk="0">
                  <a:moveTo>
                    <a:pt x="2156" y="1"/>
                  </a:moveTo>
                  <a:lnTo>
                    <a:pt x="2156" y="34"/>
                  </a:lnTo>
                  <a:lnTo>
                    <a:pt x="1684" y="34"/>
                  </a:lnTo>
                  <a:lnTo>
                    <a:pt x="1213" y="102"/>
                  </a:lnTo>
                  <a:lnTo>
                    <a:pt x="641" y="169"/>
                  </a:lnTo>
                  <a:lnTo>
                    <a:pt x="102" y="304"/>
                  </a:lnTo>
                  <a:lnTo>
                    <a:pt x="68" y="270"/>
                  </a:lnTo>
                  <a:lnTo>
                    <a:pt x="35" y="270"/>
                  </a:lnTo>
                  <a:lnTo>
                    <a:pt x="1" y="304"/>
                  </a:lnTo>
                  <a:lnTo>
                    <a:pt x="1" y="337"/>
                  </a:lnTo>
                  <a:lnTo>
                    <a:pt x="35" y="943"/>
                  </a:lnTo>
                  <a:lnTo>
                    <a:pt x="136" y="1583"/>
                  </a:lnTo>
                  <a:lnTo>
                    <a:pt x="169" y="1617"/>
                  </a:lnTo>
                  <a:lnTo>
                    <a:pt x="203" y="1650"/>
                  </a:lnTo>
                  <a:lnTo>
                    <a:pt x="270" y="1617"/>
                  </a:lnTo>
                  <a:lnTo>
                    <a:pt x="270" y="1549"/>
                  </a:lnTo>
                  <a:lnTo>
                    <a:pt x="237" y="977"/>
                  </a:lnTo>
                  <a:lnTo>
                    <a:pt x="136" y="405"/>
                  </a:lnTo>
                  <a:lnTo>
                    <a:pt x="674" y="337"/>
                  </a:lnTo>
                  <a:lnTo>
                    <a:pt x="1213" y="270"/>
                  </a:lnTo>
                  <a:lnTo>
                    <a:pt x="1684" y="203"/>
                  </a:lnTo>
                  <a:lnTo>
                    <a:pt x="1920" y="169"/>
                  </a:lnTo>
                  <a:lnTo>
                    <a:pt x="2122" y="102"/>
                  </a:lnTo>
                  <a:lnTo>
                    <a:pt x="2122" y="371"/>
                  </a:lnTo>
                  <a:lnTo>
                    <a:pt x="2156" y="640"/>
                  </a:lnTo>
                  <a:lnTo>
                    <a:pt x="2223" y="1145"/>
                  </a:lnTo>
                  <a:lnTo>
                    <a:pt x="1752" y="1213"/>
                  </a:lnTo>
                  <a:lnTo>
                    <a:pt x="1280" y="1280"/>
                  </a:lnTo>
                  <a:lnTo>
                    <a:pt x="843" y="1347"/>
                  </a:lnTo>
                  <a:lnTo>
                    <a:pt x="641" y="1415"/>
                  </a:lnTo>
                  <a:lnTo>
                    <a:pt x="405" y="1482"/>
                  </a:lnTo>
                  <a:lnTo>
                    <a:pt x="439" y="1482"/>
                  </a:lnTo>
                  <a:lnTo>
                    <a:pt x="641" y="1516"/>
                  </a:lnTo>
                  <a:lnTo>
                    <a:pt x="843" y="1516"/>
                  </a:lnTo>
                  <a:lnTo>
                    <a:pt x="1280" y="1448"/>
                  </a:lnTo>
                  <a:lnTo>
                    <a:pt x="1752" y="1381"/>
                  </a:lnTo>
                  <a:lnTo>
                    <a:pt x="2189" y="1280"/>
                  </a:lnTo>
                  <a:lnTo>
                    <a:pt x="2189" y="1314"/>
                  </a:lnTo>
                  <a:lnTo>
                    <a:pt x="2223" y="1347"/>
                  </a:lnTo>
                  <a:lnTo>
                    <a:pt x="2290" y="1347"/>
                  </a:lnTo>
                  <a:lnTo>
                    <a:pt x="2324" y="1314"/>
                  </a:lnTo>
                  <a:lnTo>
                    <a:pt x="2358" y="1280"/>
                  </a:lnTo>
                  <a:lnTo>
                    <a:pt x="2358" y="1213"/>
                  </a:lnTo>
                  <a:lnTo>
                    <a:pt x="2358" y="1179"/>
                  </a:lnTo>
                  <a:lnTo>
                    <a:pt x="2324" y="573"/>
                  </a:lnTo>
                  <a:lnTo>
                    <a:pt x="2257" y="30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0" name="Google Shape;140;p2"/>
            <p:cNvSpPr/>
            <p:nvPr/>
          </p:nvSpPr>
          <p:spPr>
            <a:xfrm>
              <a:off x="3912258" y="5671988"/>
              <a:ext cx="60444" cy="55994"/>
            </a:xfrm>
            <a:custGeom>
              <a:avLst/>
              <a:gdLst/>
              <a:ahLst/>
              <a:cxnLst/>
              <a:rect l="l" t="t" r="r" b="b"/>
              <a:pathLst>
                <a:path w="910" h="843" extrusionOk="0">
                  <a:moveTo>
                    <a:pt x="741" y="1"/>
                  </a:moveTo>
                  <a:lnTo>
                    <a:pt x="707" y="35"/>
                  </a:lnTo>
                  <a:lnTo>
                    <a:pt x="707" y="102"/>
                  </a:lnTo>
                  <a:lnTo>
                    <a:pt x="741" y="203"/>
                  </a:lnTo>
                  <a:lnTo>
                    <a:pt x="707" y="304"/>
                  </a:lnTo>
                  <a:lnTo>
                    <a:pt x="640" y="371"/>
                  </a:lnTo>
                  <a:lnTo>
                    <a:pt x="539" y="439"/>
                  </a:lnTo>
                  <a:lnTo>
                    <a:pt x="438" y="472"/>
                  </a:lnTo>
                  <a:lnTo>
                    <a:pt x="337" y="472"/>
                  </a:lnTo>
                  <a:lnTo>
                    <a:pt x="337" y="405"/>
                  </a:lnTo>
                  <a:lnTo>
                    <a:pt x="337" y="338"/>
                  </a:lnTo>
                  <a:lnTo>
                    <a:pt x="337" y="270"/>
                  </a:lnTo>
                  <a:lnTo>
                    <a:pt x="337" y="237"/>
                  </a:lnTo>
                  <a:lnTo>
                    <a:pt x="269" y="237"/>
                  </a:lnTo>
                  <a:lnTo>
                    <a:pt x="168" y="338"/>
                  </a:lnTo>
                  <a:lnTo>
                    <a:pt x="67" y="405"/>
                  </a:lnTo>
                  <a:lnTo>
                    <a:pt x="0" y="439"/>
                  </a:lnTo>
                  <a:lnTo>
                    <a:pt x="0" y="506"/>
                  </a:lnTo>
                  <a:lnTo>
                    <a:pt x="202" y="809"/>
                  </a:lnTo>
                  <a:lnTo>
                    <a:pt x="236" y="843"/>
                  </a:lnTo>
                  <a:lnTo>
                    <a:pt x="370" y="843"/>
                  </a:lnTo>
                  <a:lnTo>
                    <a:pt x="370" y="809"/>
                  </a:lnTo>
                  <a:lnTo>
                    <a:pt x="370" y="742"/>
                  </a:lnTo>
                  <a:lnTo>
                    <a:pt x="370" y="641"/>
                  </a:lnTo>
                  <a:lnTo>
                    <a:pt x="539" y="607"/>
                  </a:lnTo>
                  <a:lnTo>
                    <a:pt x="707" y="540"/>
                  </a:lnTo>
                  <a:lnTo>
                    <a:pt x="808" y="439"/>
                  </a:lnTo>
                  <a:lnTo>
                    <a:pt x="875" y="304"/>
                  </a:lnTo>
                  <a:lnTo>
                    <a:pt x="909" y="169"/>
                  </a:lnTo>
                  <a:lnTo>
                    <a:pt x="842" y="35"/>
                  </a:lnTo>
                  <a:lnTo>
                    <a:pt x="8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1" name="Google Shape;141;p2"/>
            <p:cNvSpPr/>
            <p:nvPr/>
          </p:nvSpPr>
          <p:spPr>
            <a:xfrm>
              <a:off x="3686356" y="5895632"/>
              <a:ext cx="355626" cy="192426"/>
            </a:xfrm>
            <a:custGeom>
              <a:avLst/>
              <a:gdLst/>
              <a:ahLst/>
              <a:cxnLst/>
              <a:rect l="l" t="t" r="r" b="b"/>
              <a:pathLst>
                <a:path w="5354" h="2897" extrusionOk="0">
                  <a:moveTo>
                    <a:pt x="5051" y="1"/>
                  </a:moveTo>
                  <a:lnTo>
                    <a:pt x="5017" y="34"/>
                  </a:lnTo>
                  <a:lnTo>
                    <a:pt x="4983" y="34"/>
                  </a:lnTo>
                  <a:lnTo>
                    <a:pt x="4983" y="539"/>
                  </a:lnTo>
                  <a:lnTo>
                    <a:pt x="5017" y="1011"/>
                  </a:lnTo>
                  <a:lnTo>
                    <a:pt x="5152" y="1987"/>
                  </a:lnTo>
                  <a:lnTo>
                    <a:pt x="4546" y="2054"/>
                  </a:lnTo>
                  <a:lnTo>
                    <a:pt x="3973" y="2155"/>
                  </a:lnTo>
                  <a:lnTo>
                    <a:pt x="2829" y="2358"/>
                  </a:lnTo>
                  <a:lnTo>
                    <a:pt x="1684" y="2593"/>
                  </a:lnTo>
                  <a:lnTo>
                    <a:pt x="1112" y="2694"/>
                  </a:lnTo>
                  <a:lnTo>
                    <a:pt x="539" y="2762"/>
                  </a:lnTo>
                  <a:lnTo>
                    <a:pt x="371" y="2256"/>
                  </a:lnTo>
                  <a:lnTo>
                    <a:pt x="270" y="1785"/>
                  </a:lnTo>
                  <a:lnTo>
                    <a:pt x="203" y="1347"/>
                  </a:lnTo>
                  <a:lnTo>
                    <a:pt x="169" y="1145"/>
                  </a:lnTo>
                  <a:lnTo>
                    <a:pt x="102" y="943"/>
                  </a:lnTo>
                  <a:lnTo>
                    <a:pt x="640" y="876"/>
                  </a:lnTo>
                  <a:lnTo>
                    <a:pt x="1179" y="809"/>
                  </a:lnTo>
                  <a:lnTo>
                    <a:pt x="2256" y="573"/>
                  </a:lnTo>
                  <a:lnTo>
                    <a:pt x="3367" y="405"/>
                  </a:lnTo>
                  <a:lnTo>
                    <a:pt x="4041" y="304"/>
                  </a:lnTo>
                  <a:lnTo>
                    <a:pt x="4445" y="236"/>
                  </a:lnTo>
                  <a:lnTo>
                    <a:pt x="4647" y="203"/>
                  </a:lnTo>
                  <a:lnTo>
                    <a:pt x="4748" y="203"/>
                  </a:lnTo>
                  <a:lnTo>
                    <a:pt x="4815" y="236"/>
                  </a:lnTo>
                  <a:lnTo>
                    <a:pt x="4882" y="236"/>
                  </a:lnTo>
                  <a:lnTo>
                    <a:pt x="4916" y="203"/>
                  </a:lnTo>
                  <a:lnTo>
                    <a:pt x="4916" y="135"/>
                  </a:lnTo>
                  <a:lnTo>
                    <a:pt x="4882" y="68"/>
                  </a:lnTo>
                  <a:lnTo>
                    <a:pt x="4849" y="34"/>
                  </a:lnTo>
                  <a:lnTo>
                    <a:pt x="4680" y="34"/>
                  </a:lnTo>
                  <a:lnTo>
                    <a:pt x="3132" y="236"/>
                  </a:lnTo>
                  <a:lnTo>
                    <a:pt x="1549" y="506"/>
                  </a:lnTo>
                  <a:lnTo>
                    <a:pt x="775" y="640"/>
                  </a:lnTo>
                  <a:lnTo>
                    <a:pt x="371" y="741"/>
                  </a:lnTo>
                  <a:lnTo>
                    <a:pt x="1" y="876"/>
                  </a:lnTo>
                  <a:lnTo>
                    <a:pt x="1" y="910"/>
                  </a:lnTo>
                  <a:lnTo>
                    <a:pt x="34" y="943"/>
                  </a:lnTo>
                  <a:lnTo>
                    <a:pt x="1" y="1145"/>
                  </a:lnTo>
                  <a:lnTo>
                    <a:pt x="1" y="1381"/>
                  </a:lnTo>
                  <a:lnTo>
                    <a:pt x="68" y="1819"/>
                  </a:lnTo>
                  <a:lnTo>
                    <a:pt x="203" y="2324"/>
                  </a:lnTo>
                  <a:lnTo>
                    <a:pt x="337" y="2863"/>
                  </a:lnTo>
                  <a:lnTo>
                    <a:pt x="371" y="2896"/>
                  </a:lnTo>
                  <a:lnTo>
                    <a:pt x="1078" y="2896"/>
                  </a:lnTo>
                  <a:lnTo>
                    <a:pt x="1684" y="2829"/>
                  </a:lnTo>
                  <a:lnTo>
                    <a:pt x="2256" y="2728"/>
                  </a:lnTo>
                  <a:lnTo>
                    <a:pt x="2829" y="2593"/>
                  </a:lnTo>
                  <a:lnTo>
                    <a:pt x="4007" y="2358"/>
                  </a:lnTo>
                  <a:lnTo>
                    <a:pt x="4579" y="2256"/>
                  </a:lnTo>
                  <a:lnTo>
                    <a:pt x="5185" y="2189"/>
                  </a:lnTo>
                  <a:lnTo>
                    <a:pt x="5219" y="2223"/>
                  </a:lnTo>
                  <a:lnTo>
                    <a:pt x="5286" y="2223"/>
                  </a:lnTo>
                  <a:lnTo>
                    <a:pt x="5354" y="2189"/>
                  </a:lnTo>
                  <a:lnTo>
                    <a:pt x="5354" y="2122"/>
                  </a:lnTo>
                  <a:lnTo>
                    <a:pt x="5286" y="1078"/>
                  </a:lnTo>
                  <a:lnTo>
                    <a:pt x="5219" y="539"/>
                  </a:lnTo>
                  <a:lnTo>
                    <a:pt x="5118" y="34"/>
                  </a:lnTo>
                  <a:lnTo>
                    <a:pt x="508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2" name="Google Shape;142;p2"/>
            <p:cNvSpPr/>
            <p:nvPr/>
          </p:nvSpPr>
          <p:spPr>
            <a:xfrm>
              <a:off x="3842913" y="5591484"/>
              <a:ext cx="185651" cy="297506"/>
            </a:xfrm>
            <a:custGeom>
              <a:avLst/>
              <a:gdLst/>
              <a:ahLst/>
              <a:cxnLst/>
              <a:rect l="l" t="t" r="r" b="b"/>
              <a:pathLst>
                <a:path w="2795" h="4479" extrusionOk="0">
                  <a:moveTo>
                    <a:pt x="2054" y="169"/>
                  </a:moveTo>
                  <a:lnTo>
                    <a:pt x="2020" y="405"/>
                  </a:lnTo>
                  <a:lnTo>
                    <a:pt x="2054" y="641"/>
                  </a:lnTo>
                  <a:lnTo>
                    <a:pt x="2121" y="1112"/>
                  </a:lnTo>
                  <a:lnTo>
                    <a:pt x="2222" y="1617"/>
                  </a:lnTo>
                  <a:lnTo>
                    <a:pt x="2290" y="2088"/>
                  </a:lnTo>
                  <a:lnTo>
                    <a:pt x="2424" y="3132"/>
                  </a:lnTo>
                  <a:lnTo>
                    <a:pt x="2525" y="4142"/>
                  </a:lnTo>
                  <a:lnTo>
                    <a:pt x="1953" y="4209"/>
                  </a:lnTo>
                  <a:lnTo>
                    <a:pt x="1650" y="4243"/>
                  </a:lnTo>
                  <a:lnTo>
                    <a:pt x="1515" y="4277"/>
                  </a:lnTo>
                  <a:lnTo>
                    <a:pt x="1347" y="4310"/>
                  </a:lnTo>
                  <a:lnTo>
                    <a:pt x="1313" y="3772"/>
                  </a:lnTo>
                  <a:lnTo>
                    <a:pt x="1212" y="3233"/>
                  </a:lnTo>
                  <a:lnTo>
                    <a:pt x="1010" y="2189"/>
                  </a:lnTo>
                  <a:lnTo>
                    <a:pt x="1044" y="2122"/>
                  </a:lnTo>
                  <a:lnTo>
                    <a:pt x="1010" y="2055"/>
                  </a:lnTo>
                  <a:lnTo>
                    <a:pt x="977" y="2021"/>
                  </a:lnTo>
                  <a:lnTo>
                    <a:pt x="909" y="2021"/>
                  </a:lnTo>
                  <a:lnTo>
                    <a:pt x="472" y="2189"/>
                  </a:lnTo>
                  <a:lnTo>
                    <a:pt x="404" y="1718"/>
                  </a:lnTo>
                  <a:lnTo>
                    <a:pt x="303" y="1247"/>
                  </a:lnTo>
                  <a:lnTo>
                    <a:pt x="236" y="843"/>
                  </a:lnTo>
                  <a:lnTo>
                    <a:pt x="202" y="641"/>
                  </a:lnTo>
                  <a:lnTo>
                    <a:pt x="135" y="439"/>
                  </a:lnTo>
                  <a:lnTo>
                    <a:pt x="606" y="405"/>
                  </a:lnTo>
                  <a:lnTo>
                    <a:pt x="1111" y="338"/>
                  </a:lnTo>
                  <a:lnTo>
                    <a:pt x="2054" y="169"/>
                  </a:lnTo>
                  <a:close/>
                  <a:moveTo>
                    <a:pt x="2020" y="1"/>
                  </a:moveTo>
                  <a:lnTo>
                    <a:pt x="1078" y="136"/>
                  </a:lnTo>
                  <a:lnTo>
                    <a:pt x="606" y="203"/>
                  </a:lnTo>
                  <a:lnTo>
                    <a:pt x="135" y="338"/>
                  </a:lnTo>
                  <a:lnTo>
                    <a:pt x="101" y="371"/>
                  </a:lnTo>
                  <a:lnTo>
                    <a:pt x="68" y="371"/>
                  </a:lnTo>
                  <a:lnTo>
                    <a:pt x="34" y="405"/>
                  </a:lnTo>
                  <a:lnTo>
                    <a:pt x="0" y="607"/>
                  </a:lnTo>
                  <a:lnTo>
                    <a:pt x="0" y="843"/>
                  </a:lnTo>
                  <a:lnTo>
                    <a:pt x="68" y="1280"/>
                  </a:lnTo>
                  <a:lnTo>
                    <a:pt x="169" y="1785"/>
                  </a:lnTo>
                  <a:lnTo>
                    <a:pt x="236" y="2055"/>
                  </a:lnTo>
                  <a:lnTo>
                    <a:pt x="303" y="2290"/>
                  </a:lnTo>
                  <a:lnTo>
                    <a:pt x="337" y="2324"/>
                  </a:lnTo>
                  <a:lnTo>
                    <a:pt x="371" y="2358"/>
                  </a:lnTo>
                  <a:lnTo>
                    <a:pt x="438" y="2324"/>
                  </a:lnTo>
                  <a:lnTo>
                    <a:pt x="472" y="2324"/>
                  </a:lnTo>
                  <a:lnTo>
                    <a:pt x="876" y="2223"/>
                  </a:lnTo>
                  <a:lnTo>
                    <a:pt x="1010" y="3334"/>
                  </a:lnTo>
                  <a:lnTo>
                    <a:pt x="1111" y="3906"/>
                  </a:lnTo>
                  <a:lnTo>
                    <a:pt x="1246" y="4445"/>
                  </a:lnTo>
                  <a:lnTo>
                    <a:pt x="1280" y="4479"/>
                  </a:lnTo>
                  <a:lnTo>
                    <a:pt x="1347" y="4479"/>
                  </a:lnTo>
                  <a:lnTo>
                    <a:pt x="1381" y="4411"/>
                  </a:lnTo>
                  <a:lnTo>
                    <a:pt x="1482" y="4445"/>
                  </a:lnTo>
                  <a:lnTo>
                    <a:pt x="1616" y="4445"/>
                  </a:lnTo>
                  <a:lnTo>
                    <a:pt x="1886" y="4411"/>
                  </a:lnTo>
                  <a:lnTo>
                    <a:pt x="2559" y="4344"/>
                  </a:lnTo>
                  <a:lnTo>
                    <a:pt x="2626" y="4344"/>
                  </a:lnTo>
                  <a:lnTo>
                    <a:pt x="2694" y="4310"/>
                  </a:lnTo>
                  <a:lnTo>
                    <a:pt x="2761" y="4277"/>
                  </a:lnTo>
                  <a:lnTo>
                    <a:pt x="2795" y="4209"/>
                  </a:lnTo>
                  <a:lnTo>
                    <a:pt x="2761" y="4176"/>
                  </a:lnTo>
                  <a:lnTo>
                    <a:pt x="2694" y="4142"/>
                  </a:lnTo>
                  <a:lnTo>
                    <a:pt x="2593" y="3098"/>
                  </a:lnTo>
                  <a:lnTo>
                    <a:pt x="2458" y="2055"/>
                  </a:lnTo>
                  <a:lnTo>
                    <a:pt x="2357" y="1078"/>
                  </a:lnTo>
                  <a:lnTo>
                    <a:pt x="2256" y="573"/>
                  </a:lnTo>
                  <a:lnTo>
                    <a:pt x="2189" y="338"/>
                  </a:lnTo>
                  <a:lnTo>
                    <a:pt x="2088" y="136"/>
                  </a:lnTo>
                  <a:lnTo>
                    <a:pt x="2121" y="68"/>
                  </a:lnTo>
                  <a:lnTo>
                    <a:pt x="2088" y="35"/>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3" name="Google Shape;143;p2"/>
            <p:cNvSpPr/>
            <p:nvPr/>
          </p:nvSpPr>
          <p:spPr>
            <a:xfrm>
              <a:off x="1725098" y="6217649"/>
              <a:ext cx="199135" cy="161141"/>
            </a:xfrm>
            <a:custGeom>
              <a:avLst/>
              <a:gdLst/>
              <a:ahLst/>
              <a:cxnLst/>
              <a:rect l="l" t="t" r="r" b="b"/>
              <a:pathLst>
                <a:path w="2998" h="2426" extrusionOk="0">
                  <a:moveTo>
                    <a:pt x="2526" y="371"/>
                  </a:moveTo>
                  <a:lnTo>
                    <a:pt x="2526" y="775"/>
                  </a:lnTo>
                  <a:lnTo>
                    <a:pt x="2593" y="1179"/>
                  </a:lnTo>
                  <a:lnTo>
                    <a:pt x="2762" y="1954"/>
                  </a:lnTo>
                  <a:lnTo>
                    <a:pt x="1617" y="2189"/>
                  </a:lnTo>
                  <a:lnTo>
                    <a:pt x="977" y="2257"/>
                  </a:lnTo>
                  <a:lnTo>
                    <a:pt x="573" y="2257"/>
                  </a:lnTo>
                  <a:lnTo>
                    <a:pt x="506" y="1785"/>
                  </a:lnTo>
                  <a:lnTo>
                    <a:pt x="405" y="1314"/>
                  </a:lnTo>
                  <a:lnTo>
                    <a:pt x="337" y="944"/>
                  </a:lnTo>
                  <a:lnTo>
                    <a:pt x="236" y="573"/>
                  </a:lnTo>
                  <a:lnTo>
                    <a:pt x="708" y="540"/>
                  </a:lnTo>
                  <a:lnTo>
                    <a:pt x="1179" y="472"/>
                  </a:lnTo>
                  <a:lnTo>
                    <a:pt x="1852" y="405"/>
                  </a:lnTo>
                  <a:lnTo>
                    <a:pt x="2526" y="371"/>
                  </a:lnTo>
                  <a:close/>
                  <a:moveTo>
                    <a:pt x="2627" y="1"/>
                  </a:moveTo>
                  <a:lnTo>
                    <a:pt x="2593" y="35"/>
                  </a:lnTo>
                  <a:lnTo>
                    <a:pt x="2560" y="68"/>
                  </a:lnTo>
                  <a:lnTo>
                    <a:pt x="2560" y="203"/>
                  </a:lnTo>
                  <a:lnTo>
                    <a:pt x="1953" y="203"/>
                  </a:lnTo>
                  <a:lnTo>
                    <a:pt x="1347" y="270"/>
                  </a:lnTo>
                  <a:lnTo>
                    <a:pt x="775" y="338"/>
                  </a:lnTo>
                  <a:lnTo>
                    <a:pt x="472" y="371"/>
                  </a:lnTo>
                  <a:lnTo>
                    <a:pt x="203" y="439"/>
                  </a:lnTo>
                  <a:lnTo>
                    <a:pt x="169" y="405"/>
                  </a:lnTo>
                  <a:lnTo>
                    <a:pt x="135" y="371"/>
                  </a:lnTo>
                  <a:lnTo>
                    <a:pt x="102" y="371"/>
                  </a:lnTo>
                  <a:lnTo>
                    <a:pt x="34" y="405"/>
                  </a:lnTo>
                  <a:lnTo>
                    <a:pt x="34" y="472"/>
                  </a:lnTo>
                  <a:lnTo>
                    <a:pt x="34" y="506"/>
                  </a:lnTo>
                  <a:lnTo>
                    <a:pt x="1" y="506"/>
                  </a:lnTo>
                  <a:lnTo>
                    <a:pt x="1" y="540"/>
                  </a:lnTo>
                  <a:lnTo>
                    <a:pt x="1" y="573"/>
                  </a:lnTo>
                  <a:lnTo>
                    <a:pt x="34" y="573"/>
                  </a:lnTo>
                  <a:lnTo>
                    <a:pt x="102" y="1011"/>
                  </a:lnTo>
                  <a:lnTo>
                    <a:pt x="203" y="1482"/>
                  </a:lnTo>
                  <a:lnTo>
                    <a:pt x="304" y="1920"/>
                  </a:lnTo>
                  <a:lnTo>
                    <a:pt x="337" y="2156"/>
                  </a:lnTo>
                  <a:lnTo>
                    <a:pt x="438" y="2358"/>
                  </a:lnTo>
                  <a:lnTo>
                    <a:pt x="438" y="2391"/>
                  </a:lnTo>
                  <a:lnTo>
                    <a:pt x="472" y="2425"/>
                  </a:lnTo>
                  <a:lnTo>
                    <a:pt x="539" y="2391"/>
                  </a:lnTo>
                  <a:lnTo>
                    <a:pt x="1145" y="2425"/>
                  </a:lnTo>
                  <a:lnTo>
                    <a:pt x="1718" y="2391"/>
                  </a:lnTo>
                  <a:lnTo>
                    <a:pt x="2290" y="2290"/>
                  </a:lnTo>
                  <a:lnTo>
                    <a:pt x="2863" y="2122"/>
                  </a:lnTo>
                  <a:lnTo>
                    <a:pt x="2896" y="2122"/>
                  </a:lnTo>
                  <a:lnTo>
                    <a:pt x="2964" y="2088"/>
                  </a:lnTo>
                  <a:lnTo>
                    <a:pt x="2997" y="2055"/>
                  </a:lnTo>
                  <a:lnTo>
                    <a:pt x="2997" y="1987"/>
                  </a:lnTo>
                  <a:lnTo>
                    <a:pt x="2896" y="1482"/>
                  </a:lnTo>
                  <a:lnTo>
                    <a:pt x="2795" y="944"/>
                  </a:lnTo>
                  <a:lnTo>
                    <a:pt x="2762" y="506"/>
                  </a:lnTo>
                  <a:lnTo>
                    <a:pt x="2728" y="270"/>
                  </a:lnTo>
                  <a:lnTo>
                    <a:pt x="2694" y="35"/>
                  </a:lnTo>
                  <a:lnTo>
                    <a:pt x="266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4" name="Google Shape;144;p2"/>
            <p:cNvSpPr/>
            <p:nvPr/>
          </p:nvSpPr>
          <p:spPr>
            <a:xfrm>
              <a:off x="1644594" y="5658571"/>
              <a:ext cx="156624" cy="102955"/>
            </a:xfrm>
            <a:custGeom>
              <a:avLst/>
              <a:gdLst/>
              <a:ahLst/>
              <a:cxnLst/>
              <a:rect l="l" t="t" r="r" b="b"/>
              <a:pathLst>
                <a:path w="2358" h="1550" extrusionOk="0">
                  <a:moveTo>
                    <a:pt x="2054" y="169"/>
                  </a:moveTo>
                  <a:lnTo>
                    <a:pt x="2054" y="270"/>
                  </a:lnTo>
                  <a:lnTo>
                    <a:pt x="2054" y="405"/>
                  </a:lnTo>
                  <a:lnTo>
                    <a:pt x="2088" y="607"/>
                  </a:lnTo>
                  <a:lnTo>
                    <a:pt x="2122" y="876"/>
                  </a:lnTo>
                  <a:lnTo>
                    <a:pt x="2155" y="1112"/>
                  </a:lnTo>
                  <a:lnTo>
                    <a:pt x="1213" y="1247"/>
                  </a:lnTo>
                  <a:lnTo>
                    <a:pt x="708" y="1348"/>
                  </a:lnTo>
                  <a:lnTo>
                    <a:pt x="236" y="1449"/>
                  </a:lnTo>
                  <a:lnTo>
                    <a:pt x="236" y="1449"/>
                  </a:lnTo>
                  <a:lnTo>
                    <a:pt x="270" y="1314"/>
                  </a:lnTo>
                  <a:lnTo>
                    <a:pt x="236" y="1146"/>
                  </a:lnTo>
                  <a:lnTo>
                    <a:pt x="203" y="843"/>
                  </a:lnTo>
                  <a:lnTo>
                    <a:pt x="169" y="607"/>
                  </a:lnTo>
                  <a:lnTo>
                    <a:pt x="135" y="405"/>
                  </a:lnTo>
                  <a:lnTo>
                    <a:pt x="438" y="405"/>
                  </a:lnTo>
                  <a:lnTo>
                    <a:pt x="775" y="338"/>
                  </a:lnTo>
                  <a:lnTo>
                    <a:pt x="1381" y="270"/>
                  </a:lnTo>
                  <a:lnTo>
                    <a:pt x="1650" y="203"/>
                  </a:lnTo>
                  <a:lnTo>
                    <a:pt x="1819" y="169"/>
                  </a:lnTo>
                  <a:lnTo>
                    <a:pt x="1953" y="169"/>
                  </a:lnTo>
                  <a:lnTo>
                    <a:pt x="1987" y="203"/>
                  </a:lnTo>
                  <a:lnTo>
                    <a:pt x="2054" y="169"/>
                  </a:lnTo>
                  <a:close/>
                  <a:moveTo>
                    <a:pt x="1785" y="1"/>
                  </a:moveTo>
                  <a:lnTo>
                    <a:pt x="1549" y="35"/>
                  </a:lnTo>
                  <a:lnTo>
                    <a:pt x="1044" y="136"/>
                  </a:lnTo>
                  <a:lnTo>
                    <a:pt x="573" y="203"/>
                  </a:lnTo>
                  <a:lnTo>
                    <a:pt x="304" y="237"/>
                  </a:lnTo>
                  <a:lnTo>
                    <a:pt x="102" y="304"/>
                  </a:lnTo>
                  <a:lnTo>
                    <a:pt x="68" y="304"/>
                  </a:lnTo>
                  <a:lnTo>
                    <a:pt x="68" y="338"/>
                  </a:lnTo>
                  <a:lnTo>
                    <a:pt x="1" y="371"/>
                  </a:lnTo>
                  <a:lnTo>
                    <a:pt x="34" y="371"/>
                  </a:lnTo>
                  <a:lnTo>
                    <a:pt x="34" y="506"/>
                  </a:lnTo>
                  <a:lnTo>
                    <a:pt x="34" y="607"/>
                  </a:lnTo>
                  <a:lnTo>
                    <a:pt x="68" y="843"/>
                  </a:lnTo>
                  <a:lnTo>
                    <a:pt x="68" y="1179"/>
                  </a:lnTo>
                  <a:lnTo>
                    <a:pt x="102" y="1348"/>
                  </a:lnTo>
                  <a:lnTo>
                    <a:pt x="169" y="1482"/>
                  </a:lnTo>
                  <a:lnTo>
                    <a:pt x="203" y="1516"/>
                  </a:lnTo>
                  <a:lnTo>
                    <a:pt x="203" y="1550"/>
                  </a:lnTo>
                  <a:lnTo>
                    <a:pt x="236" y="1550"/>
                  </a:lnTo>
                  <a:lnTo>
                    <a:pt x="741" y="1516"/>
                  </a:lnTo>
                  <a:lnTo>
                    <a:pt x="1246" y="1449"/>
                  </a:lnTo>
                  <a:lnTo>
                    <a:pt x="2256" y="1247"/>
                  </a:lnTo>
                  <a:lnTo>
                    <a:pt x="2290" y="1280"/>
                  </a:lnTo>
                  <a:lnTo>
                    <a:pt x="2290" y="1247"/>
                  </a:lnTo>
                  <a:lnTo>
                    <a:pt x="2357" y="1213"/>
                  </a:lnTo>
                  <a:lnTo>
                    <a:pt x="2357" y="1179"/>
                  </a:lnTo>
                  <a:lnTo>
                    <a:pt x="2357" y="1112"/>
                  </a:lnTo>
                  <a:lnTo>
                    <a:pt x="2324" y="1078"/>
                  </a:lnTo>
                  <a:lnTo>
                    <a:pt x="2290" y="843"/>
                  </a:lnTo>
                  <a:lnTo>
                    <a:pt x="2223" y="607"/>
                  </a:lnTo>
                  <a:lnTo>
                    <a:pt x="2189" y="304"/>
                  </a:lnTo>
                  <a:lnTo>
                    <a:pt x="2155" y="169"/>
                  </a:lnTo>
                  <a:lnTo>
                    <a:pt x="2088" y="68"/>
                  </a:lnTo>
                  <a:lnTo>
                    <a:pt x="2021" y="35"/>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5" name="Google Shape;145;p2"/>
            <p:cNvSpPr/>
            <p:nvPr/>
          </p:nvSpPr>
          <p:spPr>
            <a:xfrm>
              <a:off x="3666230" y="6210940"/>
              <a:ext cx="26901" cy="40318"/>
            </a:xfrm>
            <a:custGeom>
              <a:avLst/>
              <a:gdLst/>
              <a:ahLst/>
              <a:cxnLst/>
              <a:rect l="l" t="t" r="r" b="b"/>
              <a:pathLst>
                <a:path w="405" h="607" extrusionOk="0">
                  <a:moveTo>
                    <a:pt x="270" y="1"/>
                  </a:moveTo>
                  <a:lnTo>
                    <a:pt x="203" y="35"/>
                  </a:lnTo>
                  <a:lnTo>
                    <a:pt x="68" y="136"/>
                  </a:lnTo>
                  <a:lnTo>
                    <a:pt x="1" y="237"/>
                  </a:lnTo>
                  <a:lnTo>
                    <a:pt x="1" y="371"/>
                  </a:lnTo>
                  <a:lnTo>
                    <a:pt x="1" y="405"/>
                  </a:lnTo>
                  <a:lnTo>
                    <a:pt x="34" y="439"/>
                  </a:lnTo>
                  <a:lnTo>
                    <a:pt x="68" y="439"/>
                  </a:lnTo>
                  <a:lnTo>
                    <a:pt x="102" y="405"/>
                  </a:lnTo>
                  <a:lnTo>
                    <a:pt x="135" y="472"/>
                  </a:lnTo>
                  <a:lnTo>
                    <a:pt x="270" y="573"/>
                  </a:lnTo>
                  <a:lnTo>
                    <a:pt x="337" y="607"/>
                  </a:lnTo>
                  <a:lnTo>
                    <a:pt x="371" y="573"/>
                  </a:lnTo>
                  <a:lnTo>
                    <a:pt x="405" y="506"/>
                  </a:lnTo>
                  <a:lnTo>
                    <a:pt x="371" y="472"/>
                  </a:lnTo>
                  <a:lnTo>
                    <a:pt x="270" y="371"/>
                  </a:lnTo>
                  <a:lnTo>
                    <a:pt x="169" y="304"/>
                  </a:lnTo>
                  <a:lnTo>
                    <a:pt x="304" y="169"/>
                  </a:lnTo>
                  <a:lnTo>
                    <a:pt x="337" y="102"/>
                  </a:lnTo>
                  <a:lnTo>
                    <a:pt x="337" y="68"/>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6" name="Google Shape;146;p2"/>
            <p:cNvSpPr/>
            <p:nvPr/>
          </p:nvSpPr>
          <p:spPr>
            <a:xfrm>
              <a:off x="1573057" y="5173288"/>
              <a:ext cx="2549428" cy="1442497"/>
            </a:xfrm>
            <a:custGeom>
              <a:avLst/>
              <a:gdLst/>
              <a:ahLst/>
              <a:cxnLst/>
              <a:rect l="l" t="t" r="r" b="b"/>
              <a:pathLst>
                <a:path w="38382" h="21717" extrusionOk="0">
                  <a:moveTo>
                    <a:pt x="36059" y="304"/>
                  </a:moveTo>
                  <a:lnTo>
                    <a:pt x="36227" y="1247"/>
                  </a:lnTo>
                  <a:lnTo>
                    <a:pt x="36395" y="2223"/>
                  </a:lnTo>
                  <a:lnTo>
                    <a:pt x="36766" y="4142"/>
                  </a:lnTo>
                  <a:lnTo>
                    <a:pt x="37136" y="6432"/>
                  </a:lnTo>
                  <a:lnTo>
                    <a:pt x="37439" y="8721"/>
                  </a:lnTo>
                  <a:lnTo>
                    <a:pt x="37709" y="10909"/>
                  </a:lnTo>
                  <a:lnTo>
                    <a:pt x="37944" y="13098"/>
                  </a:lnTo>
                  <a:lnTo>
                    <a:pt x="38012" y="14108"/>
                  </a:lnTo>
                  <a:lnTo>
                    <a:pt x="38079" y="15152"/>
                  </a:lnTo>
                  <a:lnTo>
                    <a:pt x="38113" y="15421"/>
                  </a:lnTo>
                  <a:lnTo>
                    <a:pt x="38079" y="15791"/>
                  </a:lnTo>
                  <a:lnTo>
                    <a:pt x="38045" y="15960"/>
                  </a:lnTo>
                  <a:lnTo>
                    <a:pt x="38012" y="16094"/>
                  </a:lnTo>
                  <a:lnTo>
                    <a:pt x="37911" y="16229"/>
                  </a:lnTo>
                  <a:lnTo>
                    <a:pt x="37742" y="16296"/>
                  </a:lnTo>
                  <a:lnTo>
                    <a:pt x="37574" y="16330"/>
                  </a:lnTo>
                  <a:lnTo>
                    <a:pt x="37439" y="16397"/>
                  </a:lnTo>
                  <a:lnTo>
                    <a:pt x="28685" y="17609"/>
                  </a:lnTo>
                  <a:lnTo>
                    <a:pt x="19932" y="18855"/>
                  </a:lnTo>
                  <a:lnTo>
                    <a:pt x="15488" y="19495"/>
                  </a:lnTo>
                  <a:lnTo>
                    <a:pt x="11043" y="20202"/>
                  </a:lnTo>
                  <a:lnTo>
                    <a:pt x="6633" y="20976"/>
                  </a:lnTo>
                  <a:lnTo>
                    <a:pt x="4276" y="21414"/>
                  </a:lnTo>
                  <a:lnTo>
                    <a:pt x="3805" y="21481"/>
                  </a:lnTo>
                  <a:lnTo>
                    <a:pt x="3333" y="21549"/>
                  </a:lnTo>
                  <a:lnTo>
                    <a:pt x="3098" y="21549"/>
                  </a:lnTo>
                  <a:lnTo>
                    <a:pt x="2862" y="21515"/>
                  </a:lnTo>
                  <a:lnTo>
                    <a:pt x="2626" y="21448"/>
                  </a:lnTo>
                  <a:lnTo>
                    <a:pt x="2424" y="21313"/>
                  </a:lnTo>
                  <a:lnTo>
                    <a:pt x="2054" y="19360"/>
                  </a:lnTo>
                  <a:lnTo>
                    <a:pt x="1751" y="17407"/>
                  </a:lnTo>
                  <a:lnTo>
                    <a:pt x="1448" y="15488"/>
                  </a:lnTo>
                  <a:lnTo>
                    <a:pt x="1179" y="13502"/>
                  </a:lnTo>
                  <a:lnTo>
                    <a:pt x="674" y="9630"/>
                  </a:lnTo>
                  <a:lnTo>
                    <a:pt x="438" y="7745"/>
                  </a:lnTo>
                  <a:lnTo>
                    <a:pt x="303" y="6768"/>
                  </a:lnTo>
                  <a:lnTo>
                    <a:pt x="101" y="5859"/>
                  </a:lnTo>
                  <a:lnTo>
                    <a:pt x="4579" y="5119"/>
                  </a:lnTo>
                  <a:lnTo>
                    <a:pt x="9091" y="4445"/>
                  </a:lnTo>
                  <a:lnTo>
                    <a:pt x="18080" y="3199"/>
                  </a:lnTo>
                  <a:lnTo>
                    <a:pt x="22592" y="2526"/>
                  </a:lnTo>
                  <a:lnTo>
                    <a:pt x="27103" y="1853"/>
                  </a:lnTo>
                  <a:lnTo>
                    <a:pt x="31581" y="1112"/>
                  </a:lnTo>
                  <a:lnTo>
                    <a:pt x="33837" y="708"/>
                  </a:lnTo>
                  <a:lnTo>
                    <a:pt x="36059" y="304"/>
                  </a:lnTo>
                  <a:close/>
                  <a:moveTo>
                    <a:pt x="36092" y="1"/>
                  </a:moveTo>
                  <a:lnTo>
                    <a:pt x="36025" y="35"/>
                  </a:lnTo>
                  <a:lnTo>
                    <a:pt x="36025" y="68"/>
                  </a:lnTo>
                  <a:lnTo>
                    <a:pt x="36025" y="102"/>
                  </a:lnTo>
                  <a:lnTo>
                    <a:pt x="33803" y="540"/>
                  </a:lnTo>
                  <a:lnTo>
                    <a:pt x="31547" y="910"/>
                  </a:lnTo>
                  <a:lnTo>
                    <a:pt x="29291" y="1280"/>
                  </a:lnTo>
                  <a:lnTo>
                    <a:pt x="27069" y="1651"/>
                  </a:lnTo>
                  <a:lnTo>
                    <a:pt x="22558" y="2290"/>
                  </a:lnTo>
                  <a:lnTo>
                    <a:pt x="18046" y="2930"/>
                  </a:lnTo>
                  <a:lnTo>
                    <a:pt x="13535" y="3536"/>
                  </a:lnTo>
                  <a:lnTo>
                    <a:pt x="9023" y="4176"/>
                  </a:lnTo>
                  <a:lnTo>
                    <a:pt x="6768" y="4546"/>
                  </a:lnTo>
                  <a:lnTo>
                    <a:pt x="4545" y="4916"/>
                  </a:lnTo>
                  <a:lnTo>
                    <a:pt x="2290" y="5287"/>
                  </a:lnTo>
                  <a:lnTo>
                    <a:pt x="68" y="5725"/>
                  </a:lnTo>
                  <a:lnTo>
                    <a:pt x="34" y="5725"/>
                  </a:lnTo>
                  <a:lnTo>
                    <a:pt x="0" y="5758"/>
                  </a:lnTo>
                  <a:lnTo>
                    <a:pt x="34" y="5826"/>
                  </a:lnTo>
                  <a:lnTo>
                    <a:pt x="68" y="6768"/>
                  </a:lnTo>
                  <a:lnTo>
                    <a:pt x="169" y="7745"/>
                  </a:lnTo>
                  <a:lnTo>
                    <a:pt x="438" y="9630"/>
                  </a:lnTo>
                  <a:lnTo>
                    <a:pt x="1010" y="13771"/>
                  </a:lnTo>
                  <a:lnTo>
                    <a:pt x="1212" y="15589"/>
                  </a:lnTo>
                  <a:lnTo>
                    <a:pt x="1482" y="17441"/>
                  </a:lnTo>
                  <a:lnTo>
                    <a:pt x="1751" y="19259"/>
                  </a:lnTo>
                  <a:lnTo>
                    <a:pt x="1919" y="20134"/>
                  </a:lnTo>
                  <a:lnTo>
                    <a:pt x="2155" y="21043"/>
                  </a:lnTo>
                  <a:lnTo>
                    <a:pt x="2088" y="21077"/>
                  </a:lnTo>
                  <a:lnTo>
                    <a:pt x="2054" y="21111"/>
                  </a:lnTo>
                  <a:lnTo>
                    <a:pt x="2054" y="21144"/>
                  </a:lnTo>
                  <a:lnTo>
                    <a:pt x="2222" y="21347"/>
                  </a:lnTo>
                  <a:lnTo>
                    <a:pt x="2222" y="21380"/>
                  </a:lnTo>
                  <a:lnTo>
                    <a:pt x="2256" y="21414"/>
                  </a:lnTo>
                  <a:lnTo>
                    <a:pt x="2323" y="21448"/>
                  </a:lnTo>
                  <a:lnTo>
                    <a:pt x="2492" y="21582"/>
                  </a:lnTo>
                  <a:lnTo>
                    <a:pt x="2694" y="21650"/>
                  </a:lnTo>
                  <a:lnTo>
                    <a:pt x="2929" y="21717"/>
                  </a:lnTo>
                  <a:lnTo>
                    <a:pt x="3603" y="21717"/>
                  </a:lnTo>
                  <a:lnTo>
                    <a:pt x="4074" y="21650"/>
                  </a:lnTo>
                  <a:lnTo>
                    <a:pt x="6431" y="21246"/>
                  </a:lnTo>
                  <a:lnTo>
                    <a:pt x="8754" y="20808"/>
                  </a:lnTo>
                  <a:lnTo>
                    <a:pt x="11178" y="20404"/>
                  </a:lnTo>
                  <a:lnTo>
                    <a:pt x="13569" y="20000"/>
                  </a:lnTo>
                  <a:lnTo>
                    <a:pt x="18417" y="19293"/>
                  </a:lnTo>
                  <a:lnTo>
                    <a:pt x="27844" y="17946"/>
                  </a:lnTo>
                  <a:lnTo>
                    <a:pt x="37271" y="16633"/>
                  </a:lnTo>
                  <a:lnTo>
                    <a:pt x="37338" y="16700"/>
                  </a:lnTo>
                  <a:lnTo>
                    <a:pt x="37372" y="16700"/>
                  </a:lnTo>
                  <a:lnTo>
                    <a:pt x="37405" y="16667"/>
                  </a:lnTo>
                  <a:lnTo>
                    <a:pt x="37540" y="16633"/>
                  </a:lnTo>
                  <a:lnTo>
                    <a:pt x="37641" y="16566"/>
                  </a:lnTo>
                  <a:lnTo>
                    <a:pt x="37742" y="16566"/>
                  </a:lnTo>
                  <a:lnTo>
                    <a:pt x="37810" y="16532"/>
                  </a:lnTo>
                  <a:lnTo>
                    <a:pt x="37944" y="16498"/>
                  </a:lnTo>
                  <a:lnTo>
                    <a:pt x="38079" y="16431"/>
                  </a:lnTo>
                  <a:lnTo>
                    <a:pt x="38214" y="16330"/>
                  </a:lnTo>
                  <a:lnTo>
                    <a:pt x="38281" y="16162"/>
                  </a:lnTo>
                  <a:lnTo>
                    <a:pt x="38315" y="15960"/>
                  </a:lnTo>
                  <a:lnTo>
                    <a:pt x="38348" y="15724"/>
                  </a:lnTo>
                  <a:lnTo>
                    <a:pt x="38382" y="15286"/>
                  </a:lnTo>
                  <a:lnTo>
                    <a:pt x="38315" y="14377"/>
                  </a:lnTo>
                  <a:lnTo>
                    <a:pt x="38214" y="13165"/>
                  </a:lnTo>
                  <a:lnTo>
                    <a:pt x="38079" y="11919"/>
                  </a:lnTo>
                  <a:lnTo>
                    <a:pt x="37810" y="9495"/>
                  </a:lnTo>
                  <a:lnTo>
                    <a:pt x="37473" y="7172"/>
                  </a:lnTo>
                  <a:lnTo>
                    <a:pt x="37136" y="4849"/>
                  </a:lnTo>
                  <a:lnTo>
                    <a:pt x="36934" y="3637"/>
                  </a:lnTo>
                  <a:lnTo>
                    <a:pt x="36732" y="2425"/>
                  </a:lnTo>
                  <a:lnTo>
                    <a:pt x="36496" y="1213"/>
                  </a:lnTo>
                  <a:lnTo>
                    <a:pt x="36328" y="641"/>
                  </a:lnTo>
                  <a:lnTo>
                    <a:pt x="36193" y="35"/>
                  </a:lnTo>
                  <a:lnTo>
                    <a:pt x="3612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7" name="Google Shape;147;p2"/>
            <p:cNvSpPr/>
            <p:nvPr/>
          </p:nvSpPr>
          <p:spPr>
            <a:xfrm>
              <a:off x="1655820" y="5757009"/>
              <a:ext cx="154366" cy="167783"/>
            </a:xfrm>
            <a:custGeom>
              <a:avLst/>
              <a:gdLst/>
              <a:ahLst/>
              <a:cxnLst/>
              <a:rect l="l" t="t" r="r" b="b"/>
              <a:pathLst>
                <a:path w="2324" h="2526" extrusionOk="0">
                  <a:moveTo>
                    <a:pt x="1953" y="202"/>
                  </a:moveTo>
                  <a:lnTo>
                    <a:pt x="1953" y="640"/>
                  </a:lnTo>
                  <a:lnTo>
                    <a:pt x="1986" y="1111"/>
                  </a:lnTo>
                  <a:lnTo>
                    <a:pt x="2054" y="1583"/>
                  </a:lnTo>
                  <a:lnTo>
                    <a:pt x="2155" y="2020"/>
                  </a:lnTo>
                  <a:lnTo>
                    <a:pt x="2188" y="2054"/>
                  </a:lnTo>
                  <a:lnTo>
                    <a:pt x="2155" y="2054"/>
                  </a:lnTo>
                  <a:lnTo>
                    <a:pt x="1751" y="2088"/>
                  </a:lnTo>
                  <a:lnTo>
                    <a:pt x="1347" y="2155"/>
                  </a:lnTo>
                  <a:lnTo>
                    <a:pt x="943" y="2189"/>
                  </a:lnTo>
                  <a:lnTo>
                    <a:pt x="505" y="2222"/>
                  </a:lnTo>
                  <a:lnTo>
                    <a:pt x="337" y="1347"/>
                  </a:lnTo>
                  <a:lnTo>
                    <a:pt x="168" y="404"/>
                  </a:lnTo>
                  <a:lnTo>
                    <a:pt x="606" y="404"/>
                  </a:lnTo>
                  <a:lnTo>
                    <a:pt x="1077" y="371"/>
                  </a:lnTo>
                  <a:lnTo>
                    <a:pt x="1953" y="202"/>
                  </a:lnTo>
                  <a:close/>
                  <a:moveTo>
                    <a:pt x="1953" y="0"/>
                  </a:moveTo>
                  <a:lnTo>
                    <a:pt x="1044" y="135"/>
                  </a:lnTo>
                  <a:lnTo>
                    <a:pt x="572" y="202"/>
                  </a:lnTo>
                  <a:lnTo>
                    <a:pt x="101" y="303"/>
                  </a:lnTo>
                  <a:lnTo>
                    <a:pt x="67" y="303"/>
                  </a:lnTo>
                  <a:lnTo>
                    <a:pt x="67" y="371"/>
                  </a:lnTo>
                  <a:lnTo>
                    <a:pt x="34" y="371"/>
                  </a:lnTo>
                  <a:lnTo>
                    <a:pt x="0" y="404"/>
                  </a:lnTo>
                  <a:lnTo>
                    <a:pt x="34" y="943"/>
                  </a:lnTo>
                  <a:lnTo>
                    <a:pt x="135" y="1448"/>
                  </a:lnTo>
                  <a:lnTo>
                    <a:pt x="236" y="1987"/>
                  </a:lnTo>
                  <a:lnTo>
                    <a:pt x="370" y="2458"/>
                  </a:lnTo>
                  <a:lnTo>
                    <a:pt x="404" y="2525"/>
                  </a:lnTo>
                  <a:lnTo>
                    <a:pt x="471" y="2525"/>
                  </a:lnTo>
                  <a:lnTo>
                    <a:pt x="539" y="2492"/>
                  </a:lnTo>
                  <a:lnTo>
                    <a:pt x="572" y="2424"/>
                  </a:lnTo>
                  <a:lnTo>
                    <a:pt x="539" y="2357"/>
                  </a:lnTo>
                  <a:lnTo>
                    <a:pt x="943" y="2391"/>
                  </a:lnTo>
                  <a:lnTo>
                    <a:pt x="1380" y="2357"/>
                  </a:lnTo>
                  <a:lnTo>
                    <a:pt x="1784" y="2290"/>
                  </a:lnTo>
                  <a:lnTo>
                    <a:pt x="2188" y="2189"/>
                  </a:lnTo>
                  <a:lnTo>
                    <a:pt x="2222" y="2121"/>
                  </a:lnTo>
                  <a:lnTo>
                    <a:pt x="2222" y="2088"/>
                  </a:lnTo>
                  <a:lnTo>
                    <a:pt x="2289" y="2054"/>
                  </a:lnTo>
                  <a:lnTo>
                    <a:pt x="2323" y="1987"/>
                  </a:lnTo>
                  <a:lnTo>
                    <a:pt x="2289" y="1549"/>
                  </a:lnTo>
                  <a:lnTo>
                    <a:pt x="2222" y="1078"/>
                  </a:lnTo>
                  <a:lnTo>
                    <a:pt x="2121" y="606"/>
                  </a:lnTo>
                  <a:lnTo>
                    <a:pt x="2054" y="169"/>
                  </a:lnTo>
                  <a:lnTo>
                    <a:pt x="2054" y="101"/>
                  </a:lnTo>
                  <a:lnTo>
                    <a:pt x="2054" y="68"/>
                  </a:lnTo>
                  <a:lnTo>
                    <a:pt x="2020"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8" name="Google Shape;148;p2"/>
            <p:cNvSpPr/>
            <p:nvPr/>
          </p:nvSpPr>
          <p:spPr>
            <a:xfrm>
              <a:off x="1704972" y="6058899"/>
              <a:ext cx="275122" cy="167783"/>
            </a:xfrm>
            <a:custGeom>
              <a:avLst/>
              <a:gdLst/>
              <a:ahLst/>
              <a:cxnLst/>
              <a:rect l="l" t="t" r="r" b="b"/>
              <a:pathLst>
                <a:path w="4142" h="2526" extrusionOk="0">
                  <a:moveTo>
                    <a:pt x="3738" y="169"/>
                  </a:moveTo>
                  <a:lnTo>
                    <a:pt x="3704" y="337"/>
                  </a:lnTo>
                  <a:lnTo>
                    <a:pt x="3738" y="472"/>
                  </a:lnTo>
                  <a:lnTo>
                    <a:pt x="3772" y="809"/>
                  </a:lnTo>
                  <a:lnTo>
                    <a:pt x="3906" y="1751"/>
                  </a:lnTo>
                  <a:lnTo>
                    <a:pt x="3065" y="1852"/>
                  </a:lnTo>
                  <a:lnTo>
                    <a:pt x="2223" y="1953"/>
                  </a:lnTo>
                  <a:lnTo>
                    <a:pt x="1347" y="2088"/>
                  </a:lnTo>
                  <a:lnTo>
                    <a:pt x="910" y="2189"/>
                  </a:lnTo>
                  <a:lnTo>
                    <a:pt x="674" y="2256"/>
                  </a:lnTo>
                  <a:lnTo>
                    <a:pt x="506" y="2357"/>
                  </a:lnTo>
                  <a:lnTo>
                    <a:pt x="337" y="1381"/>
                  </a:lnTo>
                  <a:lnTo>
                    <a:pt x="270" y="1011"/>
                  </a:lnTo>
                  <a:lnTo>
                    <a:pt x="236" y="809"/>
                  </a:lnTo>
                  <a:lnTo>
                    <a:pt x="169" y="640"/>
                  </a:lnTo>
                  <a:lnTo>
                    <a:pt x="1044" y="472"/>
                  </a:lnTo>
                  <a:lnTo>
                    <a:pt x="1953" y="371"/>
                  </a:lnTo>
                  <a:lnTo>
                    <a:pt x="3738" y="169"/>
                  </a:lnTo>
                  <a:close/>
                  <a:moveTo>
                    <a:pt x="3267" y="1"/>
                  </a:moveTo>
                  <a:lnTo>
                    <a:pt x="2728" y="68"/>
                  </a:lnTo>
                  <a:lnTo>
                    <a:pt x="1684" y="203"/>
                  </a:lnTo>
                  <a:lnTo>
                    <a:pt x="876" y="304"/>
                  </a:lnTo>
                  <a:lnTo>
                    <a:pt x="472" y="405"/>
                  </a:lnTo>
                  <a:lnTo>
                    <a:pt x="270" y="472"/>
                  </a:lnTo>
                  <a:lnTo>
                    <a:pt x="135" y="573"/>
                  </a:lnTo>
                  <a:lnTo>
                    <a:pt x="102" y="506"/>
                  </a:lnTo>
                  <a:lnTo>
                    <a:pt x="68" y="539"/>
                  </a:lnTo>
                  <a:lnTo>
                    <a:pt x="1" y="708"/>
                  </a:lnTo>
                  <a:lnTo>
                    <a:pt x="34" y="910"/>
                  </a:lnTo>
                  <a:lnTo>
                    <a:pt x="102" y="1280"/>
                  </a:lnTo>
                  <a:lnTo>
                    <a:pt x="304" y="2425"/>
                  </a:lnTo>
                  <a:lnTo>
                    <a:pt x="337" y="2492"/>
                  </a:lnTo>
                  <a:lnTo>
                    <a:pt x="405" y="2526"/>
                  </a:lnTo>
                  <a:lnTo>
                    <a:pt x="472" y="2492"/>
                  </a:lnTo>
                  <a:lnTo>
                    <a:pt x="506" y="2425"/>
                  </a:lnTo>
                  <a:lnTo>
                    <a:pt x="506" y="2391"/>
                  </a:lnTo>
                  <a:lnTo>
                    <a:pt x="876" y="2391"/>
                  </a:lnTo>
                  <a:lnTo>
                    <a:pt x="1246" y="2324"/>
                  </a:lnTo>
                  <a:lnTo>
                    <a:pt x="2021" y="2155"/>
                  </a:lnTo>
                  <a:lnTo>
                    <a:pt x="2997" y="2021"/>
                  </a:lnTo>
                  <a:lnTo>
                    <a:pt x="3974" y="1920"/>
                  </a:lnTo>
                  <a:lnTo>
                    <a:pt x="3974" y="1987"/>
                  </a:lnTo>
                  <a:lnTo>
                    <a:pt x="4007" y="2021"/>
                  </a:lnTo>
                  <a:lnTo>
                    <a:pt x="4075" y="2054"/>
                  </a:lnTo>
                  <a:lnTo>
                    <a:pt x="4108" y="2021"/>
                  </a:lnTo>
                  <a:lnTo>
                    <a:pt x="4142" y="1953"/>
                  </a:lnTo>
                  <a:lnTo>
                    <a:pt x="4075" y="1448"/>
                  </a:lnTo>
                  <a:lnTo>
                    <a:pt x="4007" y="910"/>
                  </a:lnTo>
                  <a:lnTo>
                    <a:pt x="3974" y="539"/>
                  </a:lnTo>
                  <a:lnTo>
                    <a:pt x="3940" y="337"/>
                  </a:lnTo>
                  <a:lnTo>
                    <a:pt x="3839" y="135"/>
                  </a:lnTo>
                  <a:lnTo>
                    <a:pt x="3873" y="102"/>
                  </a:lnTo>
                  <a:lnTo>
                    <a:pt x="3873" y="34"/>
                  </a:lnTo>
                  <a:lnTo>
                    <a:pt x="38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49" name="Google Shape;149;p2"/>
            <p:cNvSpPr/>
            <p:nvPr/>
          </p:nvSpPr>
          <p:spPr>
            <a:xfrm>
              <a:off x="1678138" y="5897891"/>
              <a:ext cx="239387" cy="167783"/>
            </a:xfrm>
            <a:custGeom>
              <a:avLst/>
              <a:gdLst/>
              <a:ahLst/>
              <a:cxnLst/>
              <a:rect l="l" t="t" r="r" b="b"/>
              <a:pathLst>
                <a:path w="3604" h="2526" extrusionOk="0">
                  <a:moveTo>
                    <a:pt x="3199" y="337"/>
                  </a:moveTo>
                  <a:lnTo>
                    <a:pt x="3300" y="1212"/>
                  </a:lnTo>
                  <a:lnTo>
                    <a:pt x="3334" y="1583"/>
                  </a:lnTo>
                  <a:lnTo>
                    <a:pt x="3368" y="1987"/>
                  </a:lnTo>
                  <a:lnTo>
                    <a:pt x="3267" y="1919"/>
                  </a:lnTo>
                  <a:lnTo>
                    <a:pt x="2896" y="1919"/>
                  </a:lnTo>
                  <a:lnTo>
                    <a:pt x="2425" y="2020"/>
                  </a:lnTo>
                  <a:lnTo>
                    <a:pt x="1482" y="2256"/>
                  </a:lnTo>
                  <a:lnTo>
                    <a:pt x="1246" y="2290"/>
                  </a:lnTo>
                  <a:lnTo>
                    <a:pt x="977" y="2290"/>
                  </a:lnTo>
                  <a:lnTo>
                    <a:pt x="708" y="2324"/>
                  </a:lnTo>
                  <a:lnTo>
                    <a:pt x="472" y="2391"/>
                  </a:lnTo>
                  <a:lnTo>
                    <a:pt x="337" y="1919"/>
                  </a:lnTo>
                  <a:lnTo>
                    <a:pt x="236" y="1448"/>
                  </a:lnTo>
                  <a:lnTo>
                    <a:pt x="203" y="1078"/>
                  </a:lnTo>
                  <a:lnTo>
                    <a:pt x="203" y="876"/>
                  </a:lnTo>
                  <a:lnTo>
                    <a:pt x="135" y="707"/>
                  </a:lnTo>
                  <a:lnTo>
                    <a:pt x="169" y="707"/>
                  </a:lnTo>
                  <a:lnTo>
                    <a:pt x="506" y="606"/>
                  </a:lnTo>
                  <a:lnTo>
                    <a:pt x="842" y="539"/>
                  </a:lnTo>
                  <a:lnTo>
                    <a:pt x="1549" y="472"/>
                  </a:lnTo>
                  <a:lnTo>
                    <a:pt x="2357" y="371"/>
                  </a:lnTo>
                  <a:lnTo>
                    <a:pt x="3199" y="337"/>
                  </a:lnTo>
                  <a:close/>
                  <a:moveTo>
                    <a:pt x="3233" y="0"/>
                  </a:moveTo>
                  <a:lnTo>
                    <a:pt x="3165" y="34"/>
                  </a:lnTo>
                  <a:lnTo>
                    <a:pt x="3165" y="101"/>
                  </a:lnTo>
                  <a:lnTo>
                    <a:pt x="3165" y="169"/>
                  </a:lnTo>
                  <a:lnTo>
                    <a:pt x="2458" y="202"/>
                  </a:lnTo>
                  <a:lnTo>
                    <a:pt x="1751" y="270"/>
                  </a:lnTo>
                  <a:lnTo>
                    <a:pt x="943" y="337"/>
                  </a:lnTo>
                  <a:lnTo>
                    <a:pt x="539" y="438"/>
                  </a:lnTo>
                  <a:lnTo>
                    <a:pt x="169" y="539"/>
                  </a:lnTo>
                  <a:lnTo>
                    <a:pt x="135" y="606"/>
                  </a:lnTo>
                  <a:lnTo>
                    <a:pt x="135" y="674"/>
                  </a:lnTo>
                  <a:lnTo>
                    <a:pt x="102" y="606"/>
                  </a:lnTo>
                  <a:lnTo>
                    <a:pt x="68" y="606"/>
                  </a:lnTo>
                  <a:lnTo>
                    <a:pt x="34" y="707"/>
                  </a:lnTo>
                  <a:lnTo>
                    <a:pt x="1" y="808"/>
                  </a:lnTo>
                  <a:lnTo>
                    <a:pt x="1" y="1044"/>
                  </a:lnTo>
                  <a:lnTo>
                    <a:pt x="68" y="1482"/>
                  </a:lnTo>
                  <a:lnTo>
                    <a:pt x="169" y="1987"/>
                  </a:lnTo>
                  <a:lnTo>
                    <a:pt x="304" y="2458"/>
                  </a:lnTo>
                  <a:lnTo>
                    <a:pt x="337" y="2526"/>
                  </a:lnTo>
                  <a:lnTo>
                    <a:pt x="405" y="2526"/>
                  </a:lnTo>
                  <a:lnTo>
                    <a:pt x="472" y="2492"/>
                  </a:lnTo>
                  <a:lnTo>
                    <a:pt x="472" y="2425"/>
                  </a:lnTo>
                  <a:lnTo>
                    <a:pt x="842" y="2492"/>
                  </a:lnTo>
                  <a:lnTo>
                    <a:pt x="1179" y="2458"/>
                  </a:lnTo>
                  <a:lnTo>
                    <a:pt x="1549" y="2425"/>
                  </a:lnTo>
                  <a:lnTo>
                    <a:pt x="1886" y="2357"/>
                  </a:lnTo>
                  <a:lnTo>
                    <a:pt x="2290" y="2256"/>
                  </a:lnTo>
                  <a:lnTo>
                    <a:pt x="2660" y="2189"/>
                  </a:lnTo>
                  <a:lnTo>
                    <a:pt x="3031" y="2155"/>
                  </a:lnTo>
                  <a:lnTo>
                    <a:pt x="3435" y="2155"/>
                  </a:lnTo>
                  <a:lnTo>
                    <a:pt x="3435" y="2189"/>
                  </a:lnTo>
                  <a:lnTo>
                    <a:pt x="3536" y="2189"/>
                  </a:lnTo>
                  <a:lnTo>
                    <a:pt x="3570" y="2121"/>
                  </a:lnTo>
                  <a:lnTo>
                    <a:pt x="3603" y="1886"/>
                  </a:lnTo>
                  <a:lnTo>
                    <a:pt x="3603" y="1650"/>
                  </a:lnTo>
                  <a:lnTo>
                    <a:pt x="3536" y="1179"/>
                  </a:lnTo>
                  <a:lnTo>
                    <a:pt x="3469" y="606"/>
                  </a:lnTo>
                  <a:lnTo>
                    <a:pt x="3334" y="68"/>
                  </a:lnTo>
                  <a:lnTo>
                    <a:pt x="330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0" name="Google Shape;150;p2"/>
            <p:cNvSpPr/>
            <p:nvPr/>
          </p:nvSpPr>
          <p:spPr>
            <a:xfrm>
              <a:off x="2749333" y="5935884"/>
              <a:ext cx="22451" cy="134240"/>
            </a:xfrm>
            <a:custGeom>
              <a:avLst/>
              <a:gdLst/>
              <a:ahLst/>
              <a:cxnLst/>
              <a:rect l="l" t="t" r="r" b="b"/>
              <a:pathLst>
                <a:path w="338" h="2021" extrusionOk="0">
                  <a:moveTo>
                    <a:pt x="1" y="1"/>
                  </a:moveTo>
                  <a:lnTo>
                    <a:pt x="1" y="34"/>
                  </a:lnTo>
                  <a:lnTo>
                    <a:pt x="1" y="270"/>
                  </a:lnTo>
                  <a:lnTo>
                    <a:pt x="34" y="472"/>
                  </a:lnTo>
                  <a:lnTo>
                    <a:pt x="102" y="943"/>
                  </a:lnTo>
                  <a:lnTo>
                    <a:pt x="135" y="1448"/>
                  </a:lnTo>
                  <a:lnTo>
                    <a:pt x="169" y="1718"/>
                  </a:lnTo>
                  <a:lnTo>
                    <a:pt x="203" y="1954"/>
                  </a:lnTo>
                  <a:lnTo>
                    <a:pt x="236" y="1987"/>
                  </a:lnTo>
                  <a:lnTo>
                    <a:pt x="270" y="2021"/>
                  </a:lnTo>
                  <a:lnTo>
                    <a:pt x="304" y="1987"/>
                  </a:lnTo>
                  <a:lnTo>
                    <a:pt x="337" y="1954"/>
                  </a:lnTo>
                  <a:lnTo>
                    <a:pt x="337" y="1684"/>
                  </a:lnTo>
                  <a:lnTo>
                    <a:pt x="337"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1" name="Google Shape;151;p2"/>
            <p:cNvSpPr/>
            <p:nvPr/>
          </p:nvSpPr>
          <p:spPr>
            <a:xfrm>
              <a:off x="3216748" y="5689922"/>
              <a:ext cx="147657" cy="147657"/>
            </a:xfrm>
            <a:custGeom>
              <a:avLst/>
              <a:gdLst/>
              <a:ahLst/>
              <a:cxnLst/>
              <a:rect l="l" t="t" r="r" b="b"/>
              <a:pathLst>
                <a:path w="2223" h="2223" extrusionOk="0">
                  <a:moveTo>
                    <a:pt x="1818" y="0"/>
                  </a:moveTo>
                  <a:lnTo>
                    <a:pt x="1313" y="68"/>
                  </a:lnTo>
                  <a:lnTo>
                    <a:pt x="808" y="135"/>
                  </a:lnTo>
                  <a:lnTo>
                    <a:pt x="404" y="169"/>
                  </a:lnTo>
                  <a:lnTo>
                    <a:pt x="202" y="202"/>
                  </a:lnTo>
                  <a:lnTo>
                    <a:pt x="0" y="270"/>
                  </a:lnTo>
                  <a:lnTo>
                    <a:pt x="0" y="303"/>
                  </a:lnTo>
                  <a:lnTo>
                    <a:pt x="169" y="371"/>
                  </a:lnTo>
                  <a:lnTo>
                    <a:pt x="337" y="404"/>
                  </a:lnTo>
                  <a:lnTo>
                    <a:pt x="707" y="337"/>
                  </a:lnTo>
                  <a:lnTo>
                    <a:pt x="1246" y="270"/>
                  </a:lnTo>
                  <a:lnTo>
                    <a:pt x="1785" y="202"/>
                  </a:lnTo>
                  <a:lnTo>
                    <a:pt x="1785" y="371"/>
                  </a:lnTo>
                  <a:lnTo>
                    <a:pt x="1785" y="539"/>
                  </a:lnTo>
                  <a:lnTo>
                    <a:pt x="1852" y="909"/>
                  </a:lnTo>
                  <a:lnTo>
                    <a:pt x="1919" y="1381"/>
                  </a:lnTo>
                  <a:lnTo>
                    <a:pt x="1953" y="1616"/>
                  </a:lnTo>
                  <a:lnTo>
                    <a:pt x="2020" y="1818"/>
                  </a:lnTo>
                  <a:lnTo>
                    <a:pt x="1044" y="1953"/>
                  </a:lnTo>
                  <a:lnTo>
                    <a:pt x="674" y="1987"/>
                  </a:lnTo>
                  <a:lnTo>
                    <a:pt x="505" y="2020"/>
                  </a:lnTo>
                  <a:lnTo>
                    <a:pt x="371" y="2121"/>
                  </a:lnTo>
                  <a:lnTo>
                    <a:pt x="539" y="2189"/>
                  </a:lnTo>
                  <a:lnTo>
                    <a:pt x="707" y="2222"/>
                  </a:lnTo>
                  <a:lnTo>
                    <a:pt x="1078" y="2155"/>
                  </a:lnTo>
                  <a:lnTo>
                    <a:pt x="2121" y="2020"/>
                  </a:lnTo>
                  <a:lnTo>
                    <a:pt x="2189" y="1987"/>
                  </a:lnTo>
                  <a:lnTo>
                    <a:pt x="2222" y="1953"/>
                  </a:lnTo>
                  <a:lnTo>
                    <a:pt x="2222" y="1886"/>
                  </a:lnTo>
                  <a:lnTo>
                    <a:pt x="2189" y="1852"/>
                  </a:lnTo>
                  <a:lnTo>
                    <a:pt x="2155" y="1616"/>
                  </a:lnTo>
                  <a:lnTo>
                    <a:pt x="2121" y="1347"/>
                  </a:lnTo>
                  <a:lnTo>
                    <a:pt x="2054" y="876"/>
                  </a:lnTo>
                  <a:lnTo>
                    <a:pt x="1987" y="505"/>
                  </a:lnTo>
                  <a:lnTo>
                    <a:pt x="1953" y="337"/>
                  </a:lnTo>
                  <a:lnTo>
                    <a:pt x="1886" y="135"/>
                  </a:lnTo>
                  <a:lnTo>
                    <a:pt x="1919" y="101"/>
                  </a:lnTo>
                  <a:lnTo>
                    <a:pt x="1919" y="34"/>
                  </a:lnTo>
                  <a:lnTo>
                    <a:pt x="188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2" name="Google Shape;152;p2"/>
            <p:cNvSpPr/>
            <p:nvPr/>
          </p:nvSpPr>
          <p:spPr>
            <a:xfrm>
              <a:off x="3418009" y="5721207"/>
              <a:ext cx="49285" cy="42577"/>
            </a:xfrm>
            <a:custGeom>
              <a:avLst/>
              <a:gdLst/>
              <a:ahLst/>
              <a:cxnLst/>
              <a:rect l="l" t="t" r="r" b="b"/>
              <a:pathLst>
                <a:path w="742" h="641" extrusionOk="0">
                  <a:moveTo>
                    <a:pt x="606" y="135"/>
                  </a:moveTo>
                  <a:lnTo>
                    <a:pt x="539" y="236"/>
                  </a:lnTo>
                  <a:lnTo>
                    <a:pt x="438" y="304"/>
                  </a:lnTo>
                  <a:lnTo>
                    <a:pt x="337" y="337"/>
                  </a:lnTo>
                  <a:lnTo>
                    <a:pt x="202" y="337"/>
                  </a:lnTo>
                  <a:lnTo>
                    <a:pt x="202" y="203"/>
                  </a:lnTo>
                  <a:lnTo>
                    <a:pt x="404" y="135"/>
                  </a:lnTo>
                  <a:close/>
                  <a:moveTo>
                    <a:pt x="371" y="1"/>
                  </a:moveTo>
                  <a:lnTo>
                    <a:pt x="270" y="34"/>
                  </a:lnTo>
                  <a:lnTo>
                    <a:pt x="169" y="102"/>
                  </a:lnTo>
                  <a:lnTo>
                    <a:pt x="135" y="68"/>
                  </a:lnTo>
                  <a:lnTo>
                    <a:pt x="101" y="102"/>
                  </a:lnTo>
                  <a:lnTo>
                    <a:pt x="68" y="102"/>
                  </a:lnTo>
                  <a:lnTo>
                    <a:pt x="68" y="337"/>
                  </a:lnTo>
                  <a:lnTo>
                    <a:pt x="0" y="371"/>
                  </a:lnTo>
                  <a:lnTo>
                    <a:pt x="0" y="405"/>
                  </a:lnTo>
                  <a:lnTo>
                    <a:pt x="0" y="472"/>
                  </a:lnTo>
                  <a:lnTo>
                    <a:pt x="68" y="506"/>
                  </a:lnTo>
                  <a:lnTo>
                    <a:pt x="101" y="573"/>
                  </a:lnTo>
                  <a:lnTo>
                    <a:pt x="135" y="607"/>
                  </a:lnTo>
                  <a:lnTo>
                    <a:pt x="169" y="640"/>
                  </a:lnTo>
                  <a:lnTo>
                    <a:pt x="236" y="607"/>
                  </a:lnTo>
                  <a:lnTo>
                    <a:pt x="236" y="573"/>
                  </a:lnTo>
                  <a:lnTo>
                    <a:pt x="236" y="539"/>
                  </a:lnTo>
                  <a:lnTo>
                    <a:pt x="236" y="506"/>
                  </a:lnTo>
                  <a:lnTo>
                    <a:pt x="438" y="472"/>
                  </a:lnTo>
                  <a:lnTo>
                    <a:pt x="573" y="405"/>
                  </a:lnTo>
                  <a:lnTo>
                    <a:pt x="640" y="337"/>
                  </a:lnTo>
                  <a:lnTo>
                    <a:pt x="707" y="270"/>
                  </a:lnTo>
                  <a:lnTo>
                    <a:pt x="741" y="203"/>
                  </a:lnTo>
                  <a:lnTo>
                    <a:pt x="741" y="102"/>
                  </a:lnTo>
                  <a:lnTo>
                    <a:pt x="741" y="68"/>
                  </a:lnTo>
                  <a:lnTo>
                    <a:pt x="707"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3" name="Google Shape;153;p2"/>
            <p:cNvSpPr/>
            <p:nvPr/>
          </p:nvSpPr>
          <p:spPr>
            <a:xfrm>
              <a:off x="3549924" y="5815128"/>
              <a:ext cx="24709" cy="134240"/>
            </a:xfrm>
            <a:custGeom>
              <a:avLst/>
              <a:gdLst/>
              <a:ahLst/>
              <a:cxnLst/>
              <a:rect l="l" t="t" r="r" b="b"/>
              <a:pathLst>
                <a:path w="372" h="2021" extrusionOk="0">
                  <a:moveTo>
                    <a:pt x="35" y="1"/>
                  </a:moveTo>
                  <a:lnTo>
                    <a:pt x="1" y="34"/>
                  </a:lnTo>
                  <a:lnTo>
                    <a:pt x="1" y="68"/>
                  </a:lnTo>
                  <a:lnTo>
                    <a:pt x="1" y="270"/>
                  </a:lnTo>
                  <a:lnTo>
                    <a:pt x="35" y="506"/>
                  </a:lnTo>
                  <a:lnTo>
                    <a:pt x="102" y="943"/>
                  </a:lnTo>
                  <a:lnTo>
                    <a:pt x="136" y="1482"/>
                  </a:lnTo>
                  <a:lnTo>
                    <a:pt x="169" y="1718"/>
                  </a:lnTo>
                  <a:lnTo>
                    <a:pt x="203" y="1987"/>
                  </a:lnTo>
                  <a:lnTo>
                    <a:pt x="237" y="2021"/>
                  </a:lnTo>
                  <a:lnTo>
                    <a:pt x="304" y="2021"/>
                  </a:lnTo>
                  <a:lnTo>
                    <a:pt x="338" y="1987"/>
                  </a:lnTo>
                  <a:lnTo>
                    <a:pt x="371" y="1718"/>
                  </a:lnTo>
                  <a:lnTo>
                    <a:pt x="338" y="1448"/>
                  </a:lnTo>
                  <a:lnTo>
                    <a:pt x="270" y="910"/>
                  </a:lnTo>
                  <a:lnTo>
                    <a:pt x="203" y="472"/>
                  </a:lnTo>
                  <a:lnTo>
                    <a:pt x="169" y="236"/>
                  </a:lnTo>
                  <a:lnTo>
                    <a:pt x="102"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4" name="Google Shape;154;p2"/>
            <p:cNvSpPr/>
            <p:nvPr/>
          </p:nvSpPr>
          <p:spPr>
            <a:xfrm>
              <a:off x="3368790" y="5665279"/>
              <a:ext cx="156624" cy="147724"/>
            </a:xfrm>
            <a:custGeom>
              <a:avLst/>
              <a:gdLst/>
              <a:ahLst/>
              <a:cxnLst/>
              <a:rect l="l" t="t" r="r" b="b"/>
              <a:pathLst>
                <a:path w="2358" h="2224" extrusionOk="0">
                  <a:moveTo>
                    <a:pt x="1852" y="1"/>
                  </a:moveTo>
                  <a:lnTo>
                    <a:pt x="1684" y="35"/>
                  </a:lnTo>
                  <a:lnTo>
                    <a:pt x="1347" y="102"/>
                  </a:lnTo>
                  <a:lnTo>
                    <a:pt x="708" y="169"/>
                  </a:lnTo>
                  <a:lnTo>
                    <a:pt x="405" y="237"/>
                  </a:lnTo>
                  <a:lnTo>
                    <a:pt x="135" y="304"/>
                  </a:lnTo>
                  <a:lnTo>
                    <a:pt x="102" y="237"/>
                  </a:lnTo>
                  <a:lnTo>
                    <a:pt x="68" y="203"/>
                  </a:lnTo>
                  <a:lnTo>
                    <a:pt x="1" y="237"/>
                  </a:lnTo>
                  <a:lnTo>
                    <a:pt x="1" y="472"/>
                  </a:lnTo>
                  <a:lnTo>
                    <a:pt x="1" y="708"/>
                  </a:lnTo>
                  <a:lnTo>
                    <a:pt x="68" y="1146"/>
                  </a:lnTo>
                  <a:lnTo>
                    <a:pt x="135" y="1684"/>
                  </a:lnTo>
                  <a:lnTo>
                    <a:pt x="203" y="1920"/>
                  </a:lnTo>
                  <a:lnTo>
                    <a:pt x="304" y="2189"/>
                  </a:lnTo>
                  <a:lnTo>
                    <a:pt x="337" y="2223"/>
                  </a:lnTo>
                  <a:lnTo>
                    <a:pt x="371" y="2223"/>
                  </a:lnTo>
                  <a:lnTo>
                    <a:pt x="405" y="2189"/>
                  </a:lnTo>
                  <a:lnTo>
                    <a:pt x="438" y="2156"/>
                  </a:lnTo>
                  <a:lnTo>
                    <a:pt x="405" y="1886"/>
                  </a:lnTo>
                  <a:lnTo>
                    <a:pt x="337" y="1617"/>
                  </a:lnTo>
                  <a:lnTo>
                    <a:pt x="236" y="1112"/>
                  </a:lnTo>
                  <a:lnTo>
                    <a:pt x="203" y="742"/>
                  </a:lnTo>
                  <a:lnTo>
                    <a:pt x="135" y="405"/>
                  </a:lnTo>
                  <a:lnTo>
                    <a:pt x="539" y="371"/>
                  </a:lnTo>
                  <a:lnTo>
                    <a:pt x="943" y="338"/>
                  </a:lnTo>
                  <a:lnTo>
                    <a:pt x="1852" y="169"/>
                  </a:lnTo>
                  <a:lnTo>
                    <a:pt x="1886" y="203"/>
                  </a:lnTo>
                  <a:lnTo>
                    <a:pt x="1987" y="203"/>
                  </a:lnTo>
                  <a:lnTo>
                    <a:pt x="1987" y="472"/>
                  </a:lnTo>
                  <a:lnTo>
                    <a:pt x="2021" y="775"/>
                  </a:lnTo>
                  <a:lnTo>
                    <a:pt x="2155" y="1785"/>
                  </a:lnTo>
                  <a:lnTo>
                    <a:pt x="1953" y="1785"/>
                  </a:lnTo>
                  <a:lnTo>
                    <a:pt x="1751" y="1819"/>
                  </a:lnTo>
                  <a:lnTo>
                    <a:pt x="1347" y="1886"/>
                  </a:lnTo>
                  <a:lnTo>
                    <a:pt x="842" y="1954"/>
                  </a:lnTo>
                  <a:lnTo>
                    <a:pt x="607" y="2021"/>
                  </a:lnTo>
                  <a:lnTo>
                    <a:pt x="506" y="2055"/>
                  </a:lnTo>
                  <a:lnTo>
                    <a:pt x="438" y="2156"/>
                  </a:lnTo>
                  <a:lnTo>
                    <a:pt x="506" y="2189"/>
                  </a:lnTo>
                  <a:lnTo>
                    <a:pt x="607" y="2223"/>
                  </a:lnTo>
                  <a:lnTo>
                    <a:pt x="842" y="2223"/>
                  </a:lnTo>
                  <a:lnTo>
                    <a:pt x="1246" y="2122"/>
                  </a:lnTo>
                  <a:lnTo>
                    <a:pt x="1718" y="2088"/>
                  </a:lnTo>
                  <a:lnTo>
                    <a:pt x="1987" y="2021"/>
                  </a:lnTo>
                  <a:lnTo>
                    <a:pt x="2189" y="1954"/>
                  </a:lnTo>
                  <a:lnTo>
                    <a:pt x="2256" y="1987"/>
                  </a:lnTo>
                  <a:lnTo>
                    <a:pt x="2290" y="1987"/>
                  </a:lnTo>
                  <a:lnTo>
                    <a:pt x="2358" y="1954"/>
                  </a:lnTo>
                  <a:lnTo>
                    <a:pt x="2358" y="1886"/>
                  </a:lnTo>
                  <a:lnTo>
                    <a:pt x="2189" y="876"/>
                  </a:lnTo>
                  <a:lnTo>
                    <a:pt x="2155" y="439"/>
                  </a:lnTo>
                  <a:lnTo>
                    <a:pt x="2122" y="237"/>
                  </a:lnTo>
                  <a:lnTo>
                    <a:pt x="2054" y="35"/>
                  </a:lnTo>
                  <a:lnTo>
                    <a:pt x="2021" y="35"/>
                  </a:lnTo>
                  <a:lnTo>
                    <a:pt x="2021" y="68"/>
                  </a:lnTo>
                  <a:lnTo>
                    <a:pt x="1987" y="68"/>
                  </a:lnTo>
                  <a:lnTo>
                    <a:pt x="1920" y="35"/>
                  </a:lnTo>
                  <a:lnTo>
                    <a:pt x="185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5" name="Google Shape;155;p2"/>
            <p:cNvSpPr/>
            <p:nvPr/>
          </p:nvSpPr>
          <p:spPr>
            <a:xfrm>
              <a:off x="3422459" y="5815128"/>
              <a:ext cx="138757" cy="154366"/>
            </a:xfrm>
            <a:custGeom>
              <a:avLst/>
              <a:gdLst/>
              <a:ahLst/>
              <a:cxnLst/>
              <a:rect l="l" t="t" r="r" b="b"/>
              <a:pathLst>
                <a:path w="2089" h="2324" extrusionOk="0">
                  <a:moveTo>
                    <a:pt x="1718" y="1"/>
                  </a:moveTo>
                  <a:lnTo>
                    <a:pt x="1516" y="34"/>
                  </a:lnTo>
                  <a:lnTo>
                    <a:pt x="1112" y="135"/>
                  </a:lnTo>
                  <a:lnTo>
                    <a:pt x="573" y="203"/>
                  </a:lnTo>
                  <a:lnTo>
                    <a:pt x="68" y="304"/>
                  </a:lnTo>
                  <a:lnTo>
                    <a:pt x="1" y="304"/>
                  </a:lnTo>
                  <a:lnTo>
                    <a:pt x="1" y="371"/>
                  </a:lnTo>
                  <a:lnTo>
                    <a:pt x="1" y="405"/>
                  </a:lnTo>
                  <a:lnTo>
                    <a:pt x="34" y="472"/>
                  </a:lnTo>
                  <a:lnTo>
                    <a:pt x="34" y="640"/>
                  </a:lnTo>
                  <a:lnTo>
                    <a:pt x="68" y="842"/>
                  </a:lnTo>
                  <a:lnTo>
                    <a:pt x="135" y="1213"/>
                  </a:lnTo>
                  <a:lnTo>
                    <a:pt x="169" y="1684"/>
                  </a:lnTo>
                  <a:lnTo>
                    <a:pt x="203" y="1920"/>
                  </a:lnTo>
                  <a:lnTo>
                    <a:pt x="270" y="2155"/>
                  </a:lnTo>
                  <a:lnTo>
                    <a:pt x="270" y="2223"/>
                  </a:lnTo>
                  <a:lnTo>
                    <a:pt x="270" y="2256"/>
                  </a:lnTo>
                  <a:lnTo>
                    <a:pt x="304" y="2290"/>
                  </a:lnTo>
                  <a:lnTo>
                    <a:pt x="371" y="2324"/>
                  </a:lnTo>
                  <a:lnTo>
                    <a:pt x="1415" y="2122"/>
                  </a:lnTo>
                  <a:lnTo>
                    <a:pt x="1785" y="2088"/>
                  </a:lnTo>
                  <a:lnTo>
                    <a:pt x="1954" y="2021"/>
                  </a:lnTo>
                  <a:lnTo>
                    <a:pt x="2088" y="1920"/>
                  </a:lnTo>
                  <a:lnTo>
                    <a:pt x="1920" y="1852"/>
                  </a:lnTo>
                  <a:lnTo>
                    <a:pt x="1752" y="1852"/>
                  </a:lnTo>
                  <a:lnTo>
                    <a:pt x="1415" y="1920"/>
                  </a:lnTo>
                  <a:lnTo>
                    <a:pt x="438" y="2088"/>
                  </a:lnTo>
                  <a:lnTo>
                    <a:pt x="405" y="1852"/>
                  </a:lnTo>
                  <a:lnTo>
                    <a:pt x="371" y="1650"/>
                  </a:lnTo>
                  <a:lnTo>
                    <a:pt x="304" y="1179"/>
                  </a:lnTo>
                  <a:lnTo>
                    <a:pt x="270" y="809"/>
                  </a:lnTo>
                  <a:lnTo>
                    <a:pt x="236" y="640"/>
                  </a:lnTo>
                  <a:lnTo>
                    <a:pt x="169" y="472"/>
                  </a:lnTo>
                  <a:lnTo>
                    <a:pt x="708" y="405"/>
                  </a:lnTo>
                  <a:lnTo>
                    <a:pt x="1246" y="304"/>
                  </a:lnTo>
                  <a:lnTo>
                    <a:pt x="1617" y="236"/>
                  </a:lnTo>
                  <a:lnTo>
                    <a:pt x="1785" y="169"/>
                  </a:lnTo>
                  <a:lnTo>
                    <a:pt x="1886" y="68"/>
                  </a:lnTo>
                  <a:lnTo>
                    <a:pt x="1886"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6" name="Google Shape;156;p2"/>
            <p:cNvSpPr/>
            <p:nvPr/>
          </p:nvSpPr>
          <p:spPr>
            <a:xfrm>
              <a:off x="3212232" y="6025356"/>
              <a:ext cx="29159" cy="131982"/>
            </a:xfrm>
            <a:custGeom>
              <a:avLst/>
              <a:gdLst/>
              <a:ahLst/>
              <a:cxnLst/>
              <a:rect l="l" t="t" r="r" b="b"/>
              <a:pathLst>
                <a:path w="439" h="1987" extrusionOk="0">
                  <a:moveTo>
                    <a:pt x="1" y="0"/>
                  </a:moveTo>
                  <a:lnTo>
                    <a:pt x="1" y="34"/>
                  </a:lnTo>
                  <a:lnTo>
                    <a:pt x="1" y="270"/>
                  </a:lnTo>
                  <a:lnTo>
                    <a:pt x="1" y="472"/>
                  </a:lnTo>
                  <a:lnTo>
                    <a:pt x="68" y="943"/>
                  </a:lnTo>
                  <a:lnTo>
                    <a:pt x="169" y="1448"/>
                  </a:lnTo>
                  <a:lnTo>
                    <a:pt x="237" y="1718"/>
                  </a:lnTo>
                  <a:lnTo>
                    <a:pt x="304" y="1953"/>
                  </a:lnTo>
                  <a:lnTo>
                    <a:pt x="338" y="1987"/>
                  </a:lnTo>
                  <a:lnTo>
                    <a:pt x="405" y="1987"/>
                  </a:lnTo>
                  <a:lnTo>
                    <a:pt x="439" y="1953"/>
                  </a:lnTo>
                  <a:lnTo>
                    <a:pt x="439" y="1920"/>
                  </a:lnTo>
                  <a:lnTo>
                    <a:pt x="405" y="1650"/>
                  </a:lnTo>
                  <a:lnTo>
                    <a:pt x="371" y="1415"/>
                  </a:lnTo>
                  <a:lnTo>
                    <a:pt x="270" y="910"/>
                  </a:lnTo>
                  <a:lnTo>
                    <a:pt x="169" y="472"/>
                  </a:lnTo>
                  <a:lnTo>
                    <a:pt x="136" y="236"/>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7" name="Google Shape;157;p2"/>
            <p:cNvSpPr/>
            <p:nvPr/>
          </p:nvSpPr>
          <p:spPr>
            <a:xfrm>
              <a:off x="3236875" y="6161787"/>
              <a:ext cx="156624" cy="26901"/>
            </a:xfrm>
            <a:custGeom>
              <a:avLst/>
              <a:gdLst/>
              <a:ahLst/>
              <a:cxnLst/>
              <a:rect l="l" t="t" r="r" b="b"/>
              <a:pathLst>
                <a:path w="2358" h="405" extrusionOk="0">
                  <a:moveTo>
                    <a:pt x="2054" y="0"/>
                  </a:moveTo>
                  <a:lnTo>
                    <a:pt x="1751" y="34"/>
                  </a:lnTo>
                  <a:lnTo>
                    <a:pt x="1212" y="101"/>
                  </a:lnTo>
                  <a:lnTo>
                    <a:pt x="573" y="135"/>
                  </a:lnTo>
                  <a:lnTo>
                    <a:pt x="270" y="202"/>
                  </a:lnTo>
                  <a:lnTo>
                    <a:pt x="101" y="236"/>
                  </a:lnTo>
                  <a:lnTo>
                    <a:pt x="0" y="303"/>
                  </a:lnTo>
                  <a:lnTo>
                    <a:pt x="0" y="337"/>
                  </a:lnTo>
                  <a:lnTo>
                    <a:pt x="101" y="371"/>
                  </a:lnTo>
                  <a:lnTo>
                    <a:pt x="236" y="404"/>
                  </a:lnTo>
                  <a:lnTo>
                    <a:pt x="505" y="371"/>
                  </a:lnTo>
                  <a:lnTo>
                    <a:pt x="1044" y="303"/>
                  </a:lnTo>
                  <a:lnTo>
                    <a:pt x="1717" y="236"/>
                  </a:lnTo>
                  <a:lnTo>
                    <a:pt x="2020" y="202"/>
                  </a:lnTo>
                  <a:lnTo>
                    <a:pt x="2323" y="101"/>
                  </a:lnTo>
                  <a:lnTo>
                    <a:pt x="2357" y="68"/>
                  </a:lnTo>
                  <a:lnTo>
                    <a:pt x="2323" y="34"/>
                  </a:lnTo>
                  <a:lnTo>
                    <a:pt x="20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8" name="Google Shape;158;p2"/>
            <p:cNvSpPr/>
            <p:nvPr/>
          </p:nvSpPr>
          <p:spPr>
            <a:xfrm>
              <a:off x="3010972" y="5651862"/>
              <a:ext cx="29159" cy="44835"/>
            </a:xfrm>
            <a:custGeom>
              <a:avLst/>
              <a:gdLst/>
              <a:ahLst/>
              <a:cxnLst/>
              <a:rect l="l" t="t" r="r" b="b"/>
              <a:pathLst>
                <a:path w="439" h="675" extrusionOk="0">
                  <a:moveTo>
                    <a:pt x="270" y="169"/>
                  </a:moveTo>
                  <a:lnTo>
                    <a:pt x="270" y="270"/>
                  </a:lnTo>
                  <a:lnTo>
                    <a:pt x="270" y="338"/>
                  </a:lnTo>
                  <a:lnTo>
                    <a:pt x="203" y="304"/>
                  </a:lnTo>
                  <a:lnTo>
                    <a:pt x="169" y="237"/>
                  </a:lnTo>
                  <a:lnTo>
                    <a:pt x="169" y="203"/>
                  </a:lnTo>
                  <a:lnTo>
                    <a:pt x="203" y="169"/>
                  </a:lnTo>
                  <a:close/>
                  <a:moveTo>
                    <a:pt x="203" y="1"/>
                  </a:moveTo>
                  <a:lnTo>
                    <a:pt x="136" y="35"/>
                  </a:lnTo>
                  <a:lnTo>
                    <a:pt x="68" y="68"/>
                  </a:lnTo>
                  <a:lnTo>
                    <a:pt x="1" y="169"/>
                  </a:lnTo>
                  <a:lnTo>
                    <a:pt x="1" y="237"/>
                  </a:lnTo>
                  <a:lnTo>
                    <a:pt x="35" y="338"/>
                  </a:lnTo>
                  <a:lnTo>
                    <a:pt x="102" y="371"/>
                  </a:lnTo>
                  <a:lnTo>
                    <a:pt x="169" y="439"/>
                  </a:lnTo>
                  <a:lnTo>
                    <a:pt x="68" y="506"/>
                  </a:lnTo>
                  <a:lnTo>
                    <a:pt x="68" y="573"/>
                  </a:lnTo>
                  <a:lnTo>
                    <a:pt x="68" y="607"/>
                  </a:lnTo>
                  <a:lnTo>
                    <a:pt x="136" y="674"/>
                  </a:lnTo>
                  <a:lnTo>
                    <a:pt x="304" y="674"/>
                  </a:lnTo>
                  <a:lnTo>
                    <a:pt x="371" y="641"/>
                  </a:lnTo>
                  <a:lnTo>
                    <a:pt x="439" y="607"/>
                  </a:lnTo>
                  <a:lnTo>
                    <a:pt x="439" y="540"/>
                  </a:lnTo>
                  <a:lnTo>
                    <a:pt x="439" y="472"/>
                  </a:lnTo>
                  <a:lnTo>
                    <a:pt x="405" y="405"/>
                  </a:lnTo>
                  <a:lnTo>
                    <a:pt x="439" y="371"/>
                  </a:lnTo>
                  <a:lnTo>
                    <a:pt x="439" y="338"/>
                  </a:lnTo>
                  <a:lnTo>
                    <a:pt x="371" y="304"/>
                  </a:lnTo>
                  <a:lnTo>
                    <a:pt x="405" y="237"/>
                  </a:lnTo>
                  <a:lnTo>
                    <a:pt x="405" y="169"/>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59" name="Google Shape;159;p2"/>
            <p:cNvSpPr/>
            <p:nvPr/>
          </p:nvSpPr>
          <p:spPr>
            <a:xfrm>
              <a:off x="3257001" y="6038773"/>
              <a:ext cx="51477" cy="29159"/>
            </a:xfrm>
            <a:custGeom>
              <a:avLst/>
              <a:gdLst/>
              <a:ahLst/>
              <a:cxnLst/>
              <a:rect l="l" t="t" r="r" b="b"/>
              <a:pathLst>
                <a:path w="775" h="439" extrusionOk="0">
                  <a:moveTo>
                    <a:pt x="573" y="0"/>
                  </a:moveTo>
                  <a:lnTo>
                    <a:pt x="438" y="34"/>
                  </a:lnTo>
                  <a:lnTo>
                    <a:pt x="303" y="101"/>
                  </a:lnTo>
                  <a:lnTo>
                    <a:pt x="34" y="270"/>
                  </a:lnTo>
                  <a:lnTo>
                    <a:pt x="0" y="304"/>
                  </a:lnTo>
                  <a:lnTo>
                    <a:pt x="0" y="371"/>
                  </a:lnTo>
                  <a:lnTo>
                    <a:pt x="34" y="405"/>
                  </a:lnTo>
                  <a:lnTo>
                    <a:pt x="68" y="438"/>
                  </a:lnTo>
                  <a:lnTo>
                    <a:pt x="674" y="438"/>
                  </a:lnTo>
                  <a:lnTo>
                    <a:pt x="741" y="405"/>
                  </a:lnTo>
                  <a:lnTo>
                    <a:pt x="775" y="337"/>
                  </a:lnTo>
                  <a:lnTo>
                    <a:pt x="741" y="270"/>
                  </a:lnTo>
                  <a:lnTo>
                    <a:pt x="674" y="236"/>
                  </a:lnTo>
                  <a:lnTo>
                    <a:pt x="404" y="236"/>
                  </a:lnTo>
                  <a:lnTo>
                    <a:pt x="539" y="169"/>
                  </a:lnTo>
                  <a:lnTo>
                    <a:pt x="606" y="68"/>
                  </a:lnTo>
                  <a:lnTo>
                    <a:pt x="6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0" name="Google Shape;160;p2"/>
            <p:cNvSpPr/>
            <p:nvPr/>
          </p:nvSpPr>
          <p:spPr>
            <a:xfrm>
              <a:off x="2939435" y="5591484"/>
              <a:ext cx="31351" cy="132048"/>
            </a:xfrm>
            <a:custGeom>
              <a:avLst/>
              <a:gdLst/>
              <a:ahLst/>
              <a:cxnLst/>
              <a:rect l="l" t="t" r="r" b="b"/>
              <a:pathLst>
                <a:path w="472" h="1988" extrusionOk="0">
                  <a:moveTo>
                    <a:pt x="34" y="1"/>
                  </a:moveTo>
                  <a:lnTo>
                    <a:pt x="0" y="35"/>
                  </a:lnTo>
                  <a:lnTo>
                    <a:pt x="0" y="237"/>
                  </a:lnTo>
                  <a:lnTo>
                    <a:pt x="34" y="472"/>
                  </a:lnTo>
                  <a:lnTo>
                    <a:pt x="101" y="910"/>
                  </a:lnTo>
                  <a:lnTo>
                    <a:pt x="169" y="1449"/>
                  </a:lnTo>
                  <a:lnTo>
                    <a:pt x="236" y="1718"/>
                  </a:lnTo>
                  <a:lnTo>
                    <a:pt x="337" y="1954"/>
                  </a:lnTo>
                  <a:lnTo>
                    <a:pt x="371" y="1987"/>
                  </a:lnTo>
                  <a:lnTo>
                    <a:pt x="404" y="1987"/>
                  </a:lnTo>
                  <a:lnTo>
                    <a:pt x="438" y="1954"/>
                  </a:lnTo>
                  <a:lnTo>
                    <a:pt x="472" y="1920"/>
                  </a:lnTo>
                  <a:lnTo>
                    <a:pt x="438" y="1651"/>
                  </a:lnTo>
                  <a:lnTo>
                    <a:pt x="404" y="1415"/>
                  </a:lnTo>
                  <a:lnTo>
                    <a:pt x="270" y="910"/>
                  </a:lnTo>
                  <a:lnTo>
                    <a:pt x="202" y="439"/>
                  </a:lnTo>
                  <a:lnTo>
                    <a:pt x="169" y="237"/>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1" name="Google Shape;161;p2"/>
            <p:cNvSpPr/>
            <p:nvPr/>
          </p:nvSpPr>
          <p:spPr>
            <a:xfrm>
              <a:off x="3111602" y="5772618"/>
              <a:ext cx="13484" cy="40385"/>
            </a:xfrm>
            <a:custGeom>
              <a:avLst/>
              <a:gdLst/>
              <a:ahLst/>
              <a:cxnLst/>
              <a:rect l="l" t="t" r="r" b="b"/>
              <a:pathLst>
                <a:path w="203" h="608" extrusionOk="0">
                  <a:moveTo>
                    <a:pt x="68" y="1"/>
                  </a:moveTo>
                  <a:lnTo>
                    <a:pt x="35" y="35"/>
                  </a:lnTo>
                  <a:lnTo>
                    <a:pt x="1" y="169"/>
                  </a:lnTo>
                  <a:lnTo>
                    <a:pt x="1" y="304"/>
                  </a:lnTo>
                  <a:lnTo>
                    <a:pt x="35" y="540"/>
                  </a:lnTo>
                  <a:lnTo>
                    <a:pt x="68" y="573"/>
                  </a:lnTo>
                  <a:lnTo>
                    <a:pt x="102" y="607"/>
                  </a:lnTo>
                  <a:lnTo>
                    <a:pt x="169" y="573"/>
                  </a:lnTo>
                  <a:lnTo>
                    <a:pt x="203" y="540"/>
                  </a:lnTo>
                  <a:lnTo>
                    <a:pt x="203" y="506"/>
                  </a:lnTo>
                  <a:lnTo>
                    <a:pt x="169" y="270"/>
                  </a:lnTo>
                  <a:lnTo>
                    <a:pt x="169" y="35"/>
                  </a:lnTo>
                  <a:lnTo>
                    <a:pt x="1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2" name="Google Shape;162;p2"/>
            <p:cNvSpPr/>
            <p:nvPr/>
          </p:nvSpPr>
          <p:spPr>
            <a:xfrm>
              <a:off x="3098184" y="5549040"/>
              <a:ext cx="156624" cy="145399"/>
            </a:xfrm>
            <a:custGeom>
              <a:avLst/>
              <a:gdLst/>
              <a:ahLst/>
              <a:cxnLst/>
              <a:rect l="l" t="t" r="r" b="b"/>
              <a:pathLst>
                <a:path w="2358" h="2189" extrusionOk="0">
                  <a:moveTo>
                    <a:pt x="1684" y="0"/>
                  </a:moveTo>
                  <a:lnTo>
                    <a:pt x="1348" y="68"/>
                  </a:lnTo>
                  <a:lnTo>
                    <a:pt x="742" y="135"/>
                  </a:lnTo>
                  <a:lnTo>
                    <a:pt x="439" y="202"/>
                  </a:lnTo>
                  <a:lnTo>
                    <a:pt x="136" y="270"/>
                  </a:lnTo>
                  <a:lnTo>
                    <a:pt x="102" y="202"/>
                  </a:lnTo>
                  <a:lnTo>
                    <a:pt x="68" y="169"/>
                  </a:lnTo>
                  <a:lnTo>
                    <a:pt x="35" y="236"/>
                  </a:lnTo>
                  <a:lnTo>
                    <a:pt x="1" y="438"/>
                  </a:lnTo>
                  <a:lnTo>
                    <a:pt x="1" y="674"/>
                  </a:lnTo>
                  <a:lnTo>
                    <a:pt x="68" y="1111"/>
                  </a:lnTo>
                  <a:lnTo>
                    <a:pt x="136" y="1650"/>
                  </a:lnTo>
                  <a:lnTo>
                    <a:pt x="203" y="1919"/>
                  </a:lnTo>
                  <a:lnTo>
                    <a:pt x="304" y="2155"/>
                  </a:lnTo>
                  <a:lnTo>
                    <a:pt x="338" y="2189"/>
                  </a:lnTo>
                  <a:lnTo>
                    <a:pt x="371" y="2189"/>
                  </a:lnTo>
                  <a:lnTo>
                    <a:pt x="439" y="2155"/>
                  </a:lnTo>
                  <a:lnTo>
                    <a:pt x="439" y="2121"/>
                  </a:lnTo>
                  <a:lnTo>
                    <a:pt x="405" y="1852"/>
                  </a:lnTo>
                  <a:lnTo>
                    <a:pt x="371" y="1616"/>
                  </a:lnTo>
                  <a:lnTo>
                    <a:pt x="270" y="1111"/>
                  </a:lnTo>
                  <a:lnTo>
                    <a:pt x="203" y="741"/>
                  </a:lnTo>
                  <a:lnTo>
                    <a:pt x="136" y="371"/>
                  </a:lnTo>
                  <a:lnTo>
                    <a:pt x="540" y="337"/>
                  </a:lnTo>
                  <a:lnTo>
                    <a:pt x="944" y="303"/>
                  </a:lnTo>
                  <a:lnTo>
                    <a:pt x="1886" y="135"/>
                  </a:lnTo>
                  <a:lnTo>
                    <a:pt x="1920" y="169"/>
                  </a:lnTo>
                  <a:lnTo>
                    <a:pt x="1954" y="202"/>
                  </a:lnTo>
                  <a:lnTo>
                    <a:pt x="1987" y="169"/>
                  </a:lnTo>
                  <a:lnTo>
                    <a:pt x="1987" y="472"/>
                  </a:lnTo>
                  <a:lnTo>
                    <a:pt x="2021" y="741"/>
                  </a:lnTo>
                  <a:lnTo>
                    <a:pt x="2156" y="1751"/>
                  </a:lnTo>
                  <a:lnTo>
                    <a:pt x="1954" y="1751"/>
                  </a:lnTo>
                  <a:lnTo>
                    <a:pt x="1752" y="1785"/>
                  </a:lnTo>
                  <a:lnTo>
                    <a:pt x="1348" y="1886"/>
                  </a:lnTo>
                  <a:lnTo>
                    <a:pt x="876" y="1919"/>
                  </a:lnTo>
                  <a:lnTo>
                    <a:pt x="607" y="1987"/>
                  </a:lnTo>
                  <a:lnTo>
                    <a:pt x="506" y="2054"/>
                  </a:lnTo>
                  <a:lnTo>
                    <a:pt x="439" y="2121"/>
                  </a:lnTo>
                  <a:lnTo>
                    <a:pt x="540" y="2155"/>
                  </a:lnTo>
                  <a:lnTo>
                    <a:pt x="641" y="2189"/>
                  </a:lnTo>
                  <a:lnTo>
                    <a:pt x="843" y="2189"/>
                  </a:lnTo>
                  <a:lnTo>
                    <a:pt x="1247" y="2088"/>
                  </a:lnTo>
                  <a:lnTo>
                    <a:pt x="1752" y="2054"/>
                  </a:lnTo>
                  <a:lnTo>
                    <a:pt x="1987" y="2020"/>
                  </a:lnTo>
                  <a:lnTo>
                    <a:pt x="2189" y="1953"/>
                  </a:lnTo>
                  <a:lnTo>
                    <a:pt x="2324" y="1953"/>
                  </a:lnTo>
                  <a:lnTo>
                    <a:pt x="2358" y="1919"/>
                  </a:lnTo>
                  <a:lnTo>
                    <a:pt x="2358" y="1886"/>
                  </a:lnTo>
                  <a:lnTo>
                    <a:pt x="2223" y="876"/>
                  </a:lnTo>
                  <a:lnTo>
                    <a:pt x="2156" y="438"/>
                  </a:lnTo>
                  <a:lnTo>
                    <a:pt x="2122" y="202"/>
                  </a:lnTo>
                  <a:lnTo>
                    <a:pt x="2055" y="0"/>
                  </a:lnTo>
                  <a:lnTo>
                    <a:pt x="2021" y="0"/>
                  </a:lnTo>
                  <a:lnTo>
                    <a:pt x="2021" y="34"/>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3" name="Google Shape;163;p2"/>
            <p:cNvSpPr/>
            <p:nvPr/>
          </p:nvSpPr>
          <p:spPr>
            <a:xfrm>
              <a:off x="3263709" y="5748042"/>
              <a:ext cx="42577" cy="44769"/>
            </a:xfrm>
            <a:custGeom>
              <a:avLst/>
              <a:gdLst/>
              <a:ahLst/>
              <a:cxnLst/>
              <a:rect l="l" t="t" r="r" b="b"/>
              <a:pathLst>
                <a:path w="641" h="674" extrusionOk="0">
                  <a:moveTo>
                    <a:pt x="236" y="169"/>
                  </a:moveTo>
                  <a:lnTo>
                    <a:pt x="270" y="203"/>
                  </a:lnTo>
                  <a:lnTo>
                    <a:pt x="438" y="203"/>
                  </a:lnTo>
                  <a:lnTo>
                    <a:pt x="472" y="337"/>
                  </a:lnTo>
                  <a:lnTo>
                    <a:pt x="472" y="405"/>
                  </a:lnTo>
                  <a:lnTo>
                    <a:pt x="438" y="472"/>
                  </a:lnTo>
                  <a:lnTo>
                    <a:pt x="371" y="506"/>
                  </a:lnTo>
                  <a:lnTo>
                    <a:pt x="337" y="506"/>
                  </a:lnTo>
                  <a:lnTo>
                    <a:pt x="202" y="472"/>
                  </a:lnTo>
                  <a:lnTo>
                    <a:pt x="169" y="438"/>
                  </a:lnTo>
                  <a:lnTo>
                    <a:pt x="135" y="371"/>
                  </a:lnTo>
                  <a:lnTo>
                    <a:pt x="169" y="236"/>
                  </a:lnTo>
                  <a:lnTo>
                    <a:pt x="236" y="169"/>
                  </a:lnTo>
                  <a:close/>
                  <a:moveTo>
                    <a:pt x="202" y="1"/>
                  </a:moveTo>
                  <a:lnTo>
                    <a:pt x="101" y="68"/>
                  </a:lnTo>
                  <a:lnTo>
                    <a:pt x="34" y="169"/>
                  </a:lnTo>
                  <a:lnTo>
                    <a:pt x="0" y="304"/>
                  </a:lnTo>
                  <a:lnTo>
                    <a:pt x="0" y="405"/>
                  </a:lnTo>
                  <a:lnTo>
                    <a:pt x="34" y="539"/>
                  </a:lnTo>
                  <a:lnTo>
                    <a:pt x="135" y="640"/>
                  </a:lnTo>
                  <a:lnTo>
                    <a:pt x="236" y="674"/>
                  </a:lnTo>
                  <a:lnTo>
                    <a:pt x="337" y="674"/>
                  </a:lnTo>
                  <a:lnTo>
                    <a:pt x="472" y="640"/>
                  </a:lnTo>
                  <a:lnTo>
                    <a:pt x="539" y="573"/>
                  </a:lnTo>
                  <a:lnTo>
                    <a:pt x="606" y="472"/>
                  </a:lnTo>
                  <a:lnTo>
                    <a:pt x="640" y="304"/>
                  </a:lnTo>
                  <a:lnTo>
                    <a:pt x="606" y="169"/>
                  </a:lnTo>
                  <a:lnTo>
                    <a:pt x="539" y="68"/>
                  </a:lnTo>
                  <a:lnTo>
                    <a:pt x="472" y="34"/>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4" name="Google Shape;164;p2"/>
            <p:cNvSpPr/>
            <p:nvPr/>
          </p:nvSpPr>
          <p:spPr>
            <a:xfrm>
              <a:off x="3169788" y="5627286"/>
              <a:ext cx="35802" cy="38060"/>
            </a:xfrm>
            <a:custGeom>
              <a:avLst/>
              <a:gdLst/>
              <a:ahLst/>
              <a:cxnLst/>
              <a:rect l="l" t="t" r="r" b="b"/>
              <a:pathLst>
                <a:path w="539" h="573" extrusionOk="0">
                  <a:moveTo>
                    <a:pt x="236" y="1"/>
                  </a:moveTo>
                  <a:lnTo>
                    <a:pt x="135" y="34"/>
                  </a:lnTo>
                  <a:lnTo>
                    <a:pt x="68" y="68"/>
                  </a:lnTo>
                  <a:lnTo>
                    <a:pt x="34" y="135"/>
                  </a:lnTo>
                  <a:lnTo>
                    <a:pt x="0" y="203"/>
                  </a:lnTo>
                  <a:lnTo>
                    <a:pt x="0" y="270"/>
                  </a:lnTo>
                  <a:lnTo>
                    <a:pt x="34" y="337"/>
                  </a:lnTo>
                  <a:lnTo>
                    <a:pt x="101" y="371"/>
                  </a:lnTo>
                  <a:lnTo>
                    <a:pt x="270" y="371"/>
                  </a:lnTo>
                  <a:lnTo>
                    <a:pt x="404" y="337"/>
                  </a:lnTo>
                  <a:lnTo>
                    <a:pt x="404" y="337"/>
                  </a:lnTo>
                  <a:lnTo>
                    <a:pt x="371" y="405"/>
                  </a:lnTo>
                  <a:lnTo>
                    <a:pt x="371" y="472"/>
                  </a:lnTo>
                  <a:lnTo>
                    <a:pt x="404" y="539"/>
                  </a:lnTo>
                  <a:lnTo>
                    <a:pt x="438" y="573"/>
                  </a:lnTo>
                  <a:lnTo>
                    <a:pt x="472" y="573"/>
                  </a:lnTo>
                  <a:lnTo>
                    <a:pt x="505" y="506"/>
                  </a:lnTo>
                  <a:lnTo>
                    <a:pt x="539" y="405"/>
                  </a:lnTo>
                  <a:lnTo>
                    <a:pt x="539" y="203"/>
                  </a:lnTo>
                  <a:lnTo>
                    <a:pt x="505" y="169"/>
                  </a:lnTo>
                  <a:lnTo>
                    <a:pt x="472" y="135"/>
                  </a:lnTo>
                  <a:lnTo>
                    <a:pt x="404" y="169"/>
                  </a:lnTo>
                  <a:lnTo>
                    <a:pt x="303" y="236"/>
                  </a:lnTo>
                  <a:lnTo>
                    <a:pt x="135" y="236"/>
                  </a:lnTo>
                  <a:lnTo>
                    <a:pt x="135" y="169"/>
                  </a:lnTo>
                  <a:lnTo>
                    <a:pt x="169" y="135"/>
                  </a:lnTo>
                  <a:lnTo>
                    <a:pt x="270" y="102"/>
                  </a:lnTo>
                  <a:lnTo>
                    <a:pt x="438" y="102"/>
                  </a:lnTo>
                  <a:lnTo>
                    <a:pt x="438" y="135"/>
                  </a:lnTo>
                  <a:lnTo>
                    <a:pt x="505" y="135"/>
                  </a:lnTo>
                  <a:lnTo>
                    <a:pt x="505" y="102"/>
                  </a:lnTo>
                  <a:lnTo>
                    <a:pt x="438"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5" name="Google Shape;165;p2"/>
            <p:cNvSpPr/>
            <p:nvPr/>
          </p:nvSpPr>
          <p:spPr>
            <a:xfrm>
              <a:off x="2941693" y="5795002"/>
              <a:ext cx="47027" cy="40318"/>
            </a:xfrm>
            <a:custGeom>
              <a:avLst/>
              <a:gdLst/>
              <a:ahLst/>
              <a:cxnLst/>
              <a:rect l="l" t="t" r="r" b="b"/>
              <a:pathLst>
                <a:path w="708" h="607" extrusionOk="0">
                  <a:moveTo>
                    <a:pt x="539" y="1"/>
                  </a:moveTo>
                  <a:lnTo>
                    <a:pt x="505" y="34"/>
                  </a:lnTo>
                  <a:lnTo>
                    <a:pt x="505" y="102"/>
                  </a:lnTo>
                  <a:lnTo>
                    <a:pt x="539" y="203"/>
                  </a:lnTo>
                  <a:lnTo>
                    <a:pt x="505" y="337"/>
                  </a:lnTo>
                  <a:lnTo>
                    <a:pt x="438" y="405"/>
                  </a:lnTo>
                  <a:lnTo>
                    <a:pt x="337" y="472"/>
                  </a:lnTo>
                  <a:lnTo>
                    <a:pt x="269" y="472"/>
                  </a:lnTo>
                  <a:lnTo>
                    <a:pt x="236" y="438"/>
                  </a:lnTo>
                  <a:lnTo>
                    <a:pt x="168" y="337"/>
                  </a:lnTo>
                  <a:lnTo>
                    <a:pt x="168" y="270"/>
                  </a:lnTo>
                  <a:lnTo>
                    <a:pt x="202" y="169"/>
                  </a:lnTo>
                  <a:lnTo>
                    <a:pt x="202" y="135"/>
                  </a:lnTo>
                  <a:lnTo>
                    <a:pt x="168" y="102"/>
                  </a:lnTo>
                  <a:lnTo>
                    <a:pt x="67" y="135"/>
                  </a:lnTo>
                  <a:lnTo>
                    <a:pt x="34" y="203"/>
                  </a:lnTo>
                  <a:lnTo>
                    <a:pt x="0" y="304"/>
                  </a:lnTo>
                  <a:lnTo>
                    <a:pt x="0" y="371"/>
                  </a:lnTo>
                  <a:lnTo>
                    <a:pt x="34" y="472"/>
                  </a:lnTo>
                  <a:lnTo>
                    <a:pt x="101" y="539"/>
                  </a:lnTo>
                  <a:lnTo>
                    <a:pt x="168" y="607"/>
                  </a:lnTo>
                  <a:lnTo>
                    <a:pt x="404" y="607"/>
                  </a:lnTo>
                  <a:lnTo>
                    <a:pt x="505" y="573"/>
                  </a:lnTo>
                  <a:lnTo>
                    <a:pt x="572" y="506"/>
                  </a:lnTo>
                  <a:lnTo>
                    <a:pt x="640" y="438"/>
                  </a:lnTo>
                  <a:lnTo>
                    <a:pt x="674" y="337"/>
                  </a:lnTo>
                  <a:lnTo>
                    <a:pt x="707" y="203"/>
                  </a:lnTo>
                  <a:lnTo>
                    <a:pt x="674" y="102"/>
                  </a:lnTo>
                  <a:lnTo>
                    <a:pt x="64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6" name="Google Shape;166;p2"/>
            <p:cNvSpPr/>
            <p:nvPr/>
          </p:nvSpPr>
          <p:spPr>
            <a:xfrm>
              <a:off x="3051224" y="5710048"/>
              <a:ext cx="154366" cy="152108"/>
            </a:xfrm>
            <a:custGeom>
              <a:avLst/>
              <a:gdLst/>
              <a:ahLst/>
              <a:cxnLst/>
              <a:rect l="l" t="t" r="r" b="b"/>
              <a:pathLst>
                <a:path w="2324" h="2290" extrusionOk="0">
                  <a:moveTo>
                    <a:pt x="1954" y="0"/>
                  </a:moveTo>
                  <a:lnTo>
                    <a:pt x="1954" y="34"/>
                  </a:lnTo>
                  <a:lnTo>
                    <a:pt x="1954" y="101"/>
                  </a:lnTo>
                  <a:lnTo>
                    <a:pt x="1449" y="135"/>
                  </a:lnTo>
                  <a:lnTo>
                    <a:pt x="944" y="169"/>
                  </a:lnTo>
                  <a:lnTo>
                    <a:pt x="506" y="202"/>
                  </a:lnTo>
                  <a:lnTo>
                    <a:pt x="270" y="236"/>
                  </a:lnTo>
                  <a:lnTo>
                    <a:pt x="169" y="303"/>
                  </a:lnTo>
                  <a:lnTo>
                    <a:pt x="102" y="371"/>
                  </a:lnTo>
                  <a:lnTo>
                    <a:pt x="270" y="404"/>
                  </a:lnTo>
                  <a:lnTo>
                    <a:pt x="439" y="404"/>
                  </a:lnTo>
                  <a:lnTo>
                    <a:pt x="809" y="371"/>
                  </a:lnTo>
                  <a:lnTo>
                    <a:pt x="1381" y="337"/>
                  </a:lnTo>
                  <a:lnTo>
                    <a:pt x="1954" y="303"/>
                  </a:lnTo>
                  <a:lnTo>
                    <a:pt x="1987" y="606"/>
                  </a:lnTo>
                  <a:lnTo>
                    <a:pt x="2021" y="943"/>
                  </a:lnTo>
                  <a:lnTo>
                    <a:pt x="2088" y="1381"/>
                  </a:lnTo>
                  <a:lnTo>
                    <a:pt x="2122" y="1583"/>
                  </a:lnTo>
                  <a:lnTo>
                    <a:pt x="2156" y="1818"/>
                  </a:lnTo>
                  <a:lnTo>
                    <a:pt x="1247" y="1919"/>
                  </a:lnTo>
                  <a:lnTo>
                    <a:pt x="809" y="1987"/>
                  </a:lnTo>
                  <a:lnTo>
                    <a:pt x="405" y="2121"/>
                  </a:lnTo>
                  <a:lnTo>
                    <a:pt x="304" y="1684"/>
                  </a:lnTo>
                  <a:lnTo>
                    <a:pt x="237" y="1246"/>
                  </a:lnTo>
                  <a:lnTo>
                    <a:pt x="203" y="808"/>
                  </a:lnTo>
                  <a:lnTo>
                    <a:pt x="169" y="573"/>
                  </a:lnTo>
                  <a:lnTo>
                    <a:pt x="68" y="371"/>
                  </a:lnTo>
                  <a:lnTo>
                    <a:pt x="1" y="505"/>
                  </a:lnTo>
                  <a:lnTo>
                    <a:pt x="1" y="640"/>
                  </a:lnTo>
                  <a:lnTo>
                    <a:pt x="1" y="977"/>
                  </a:lnTo>
                  <a:lnTo>
                    <a:pt x="102" y="1583"/>
                  </a:lnTo>
                  <a:lnTo>
                    <a:pt x="102" y="1785"/>
                  </a:lnTo>
                  <a:lnTo>
                    <a:pt x="136" y="1987"/>
                  </a:lnTo>
                  <a:lnTo>
                    <a:pt x="169" y="2088"/>
                  </a:lnTo>
                  <a:lnTo>
                    <a:pt x="203" y="2189"/>
                  </a:lnTo>
                  <a:lnTo>
                    <a:pt x="270" y="2256"/>
                  </a:lnTo>
                  <a:lnTo>
                    <a:pt x="371" y="2290"/>
                  </a:lnTo>
                  <a:lnTo>
                    <a:pt x="405" y="2290"/>
                  </a:lnTo>
                  <a:lnTo>
                    <a:pt x="405" y="2256"/>
                  </a:lnTo>
                  <a:lnTo>
                    <a:pt x="405" y="2222"/>
                  </a:lnTo>
                  <a:lnTo>
                    <a:pt x="843" y="2222"/>
                  </a:lnTo>
                  <a:lnTo>
                    <a:pt x="1314" y="2155"/>
                  </a:lnTo>
                  <a:lnTo>
                    <a:pt x="2189" y="1987"/>
                  </a:lnTo>
                  <a:lnTo>
                    <a:pt x="2290" y="1987"/>
                  </a:lnTo>
                  <a:lnTo>
                    <a:pt x="2324" y="1953"/>
                  </a:lnTo>
                  <a:lnTo>
                    <a:pt x="2324" y="1717"/>
                  </a:lnTo>
                  <a:lnTo>
                    <a:pt x="2290" y="1515"/>
                  </a:lnTo>
                  <a:lnTo>
                    <a:pt x="2223" y="1078"/>
                  </a:lnTo>
                  <a:lnTo>
                    <a:pt x="2156" y="539"/>
                  </a:lnTo>
                  <a:lnTo>
                    <a:pt x="2088" y="270"/>
                  </a:lnTo>
                  <a:lnTo>
                    <a:pt x="2021"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7" name="Google Shape;167;p2"/>
            <p:cNvSpPr/>
            <p:nvPr/>
          </p:nvSpPr>
          <p:spPr>
            <a:xfrm>
              <a:off x="2946143" y="6110310"/>
              <a:ext cx="47027" cy="38127"/>
            </a:xfrm>
            <a:custGeom>
              <a:avLst/>
              <a:gdLst/>
              <a:ahLst/>
              <a:cxnLst/>
              <a:rect l="l" t="t" r="r" b="b"/>
              <a:pathLst>
                <a:path w="708" h="574" extrusionOk="0">
                  <a:moveTo>
                    <a:pt x="505" y="1"/>
                  </a:moveTo>
                  <a:lnTo>
                    <a:pt x="472" y="35"/>
                  </a:lnTo>
                  <a:lnTo>
                    <a:pt x="438" y="102"/>
                  </a:lnTo>
                  <a:lnTo>
                    <a:pt x="438" y="203"/>
                  </a:lnTo>
                  <a:lnTo>
                    <a:pt x="505" y="338"/>
                  </a:lnTo>
                  <a:lnTo>
                    <a:pt x="539" y="371"/>
                  </a:lnTo>
                  <a:lnTo>
                    <a:pt x="505" y="371"/>
                  </a:lnTo>
                  <a:lnTo>
                    <a:pt x="472" y="338"/>
                  </a:lnTo>
                  <a:lnTo>
                    <a:pt x="404" y="270"/>
                  </a:lnTo>
                  <a:lnTo>
                    <a:pt x="169" y="68"/>
                  </a:lnTo>
                  <a:lnTo>
                    <a:pt x="135" y="35"/>
                  </a:lnTo>
                  <a:lnTo>
                    <a:pt x="68" y="35"/>
                  </a:lnTo>
                  <a:lnTo>
                    <a:pt x="34" y="68"/>
                  </a:lnTo>
                  <a:lnTo>
                    <a:pt x="34" y="102"/>
                  </a:lnTo>
                  <a:lnTo>
                    <a:pt x="34" y="136"/>
                  </a:lnTo>
                  <a:lnTo>
                    <a:pt x="0" y="270"/>
                  </a:lnTo>
                  <a:lnTo>
                    <a:pt x="34" y="540"/>
                  </a:lnTo>
                  <a:lnTo>
                    <a:pt x="68" y="573"/>
                  </a:lnTo>
                  <a:lnTo>
                    <a:pt x="169" y="573"/>
                  </a:lnTo>
                  <a:lnTo>
                    <a:pt x="202" y="506"/>
                  </a:lnTo>
                  <a:lnTo>
                    <a:pt x="202" y="338"/>
                  </a:lnTo>
                  <a:lnTo>
                    <a:pt x="371" y="472"/>
                  </a:lnTo>
                  <a:lnTo>
                    <a:pt x="472" y="506"/>
                  </a:lnTo>
                  <a:lnTo>
                    <a:pt x="539" y="540"/>
                  </a:lnTo>
                  <a:lnTo>
                    <a:pt x="607" y="506"/>
                  </a:lnTo>
                  <a:lnTo>
                    <a:pt x="674" y="472"/>
                  </a:lnTo>
                  <a:lnTo>
                    <a:pt x="708" y="405"/>
                  </a:lnTo>
                  <a:lnTo>
                    <a:pt x="708" y="338"/>
                  </a:lnTo>
                  <a:lnTo>
                    <a:pt x="640" y="203"/>
                  </a:lnTo>
                  <a:lnTo>
                    <a:pt x="607" y="102"/>
                  </a:lnTo>
                  <a:lnTo>
                    <a:pt x="607" y="35"/>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8" name="Google Shape;168;p2"/>
            <p:cNvSpPr/>
            <p:nvPr/>
          </p:nvSpPr>
          <p:spPr>
            <a:xfrm>
              <a:off x="2943885" y="5886732"/>
              <a:ext cx="147657" cy="149849"/>
            </a:xfrm>
            <a:custGeom>
              <a:avLst/>
              <a:gdLst/>
              <a:ahLst/>
              <a:cxnLst/>
              <a:rect l="l" t="t" r="r" b="b"/>
              <a:pathLst>
                <a:path w="2223" h="2256" extrusionOk="0">
                  <a:moveTo>
                    <a:pt x="1920" y="168"/>
                  </a:moveTo>
                  <a:lnTo>
                    <a:pt x="1954" y="539"/>
                  </a:lnTo>
                  <a:lnTo>
                    <a:pt x="1987" y="909"/>
                  </a:lnTo>
                  <a:lnTo>
                    <a:pt x="2021" y="1380"/>
                  </a:lnTo>
                  <a:lnTo>
                    <a:pt x="2055" y="1852"/>
                  </a:lnTo>
                  <a:lnTo>
                    <a:pt x="1583" y="1852"/>
                  </a:lnTo>
                  <a:lnTo>
                    <a:pt x="1112" y="1919"/>
                  </a:lnTo>
                  <a:lnTo>
                    <a:pt x="742" y="1986"/>
                  </a:lnTo>
                  <a:lnTo>
                    <a:pt x="573" y="2020"/>
                  </a:lnTo>
                  <a:lnTo>
                    <a:pt x="405" y="2087"/>
                  </a:lnTo>
                  <a:lnTo>
                    <a:pt x="337" y="1650"/>
                  </a:lnTo>
                  <a:lnTo>
                    <a:pt x="236" y="1178"/>
                  </a:lnTo>
                  <a:lnTo>
                    <a:pt x="203" y="808"/>
                  </a:lnTo>
                  <a:lnTo>
                    <a:pt x="135" y="438"/>
                  </a:lnTo>
                  <a:lnTo>
                    <a:pt x="1045" y="337"/>
                  </a:lnTo>
                  <a:lnTo>
                    <a:pt x="1920" y="168"/>
                  </a:lnTo>
                  <a:close/>
                  <a:moveTo>
                    <a:pt x="1920" y="0"/>
                  </a:moveTo>
                  <a:lnTo>
                    <a:pt x="1011" y="101"/>
                  </a:lnTo>
                  <a:lnTo>
                    <a:pt x="102" y="269"/>
                  </a:lnTo>
                  <a:lnTo>
                    <a:pt x="34" y="303"/>
                  </a:lnTo>
                  <a:lnTo>
                    <a:pt x="1" y="337"/>
                  </a:lnTo>
                  <a:lnTo>
                    <a:pt x="1" y="606"/>
                  </a:lnTo>
                  <a:lnTo>
                    <a:pt x="34" y="842"/>
                  </a:lnTo>
                  <a:lnTo>
                    <a:pt x="102" y="1347"/>
                  </a:lnTo>
                  <a:lnTo>
                    <a:pt x="169" y="1818"/>
                  </a:lnTo>
                  <a:lnTo>
                    <a:pt x="203" y="2020"/>
                  </a:lnTo>
                  <a:lnTo>
                    <a:pt x="270" y="2222"/>
                  </a:lnTo>
                  <a:lnTo>
                    <a:pt x="304" y="2256"/>
                  </a:lnTo>
                  <a:lnTo>
                    <a:pt x="371" y="2256"/>
                  </a:lnTo>
                  <a:lnTo>
                    <a:pt x="371" y="2222"/>
                  </a:lnTo>
                  <a:lnTo>
                    <a:pt x="607" y="2222"/>
                  </a:lnTo>
                  <a:lnTo>
                    <a:pt x="843" y="2188"/>
                  </a:lnTo>
                  <a:lnTo>
                    <a:pt x="1280" y="2121"/>
                  </a:lnTo>
                  <a:lnTo>
                    <a:pt x="1684" y="2054"/>
                  </a:lnTo>
                  <a:lnTo>
                    <a:pt x="1886" y="2020"/>
                  </a:lnTo>
                  <a:lnTo>
                    <a:pt x="2088" y="1953"/>
                  </a:lnTo>
                  <a:lnTo>
                    <a:pt x="2156" y="1953"/>
                  </a:lnTo>
                  <a:lnTo>
                    <a:pt x="2223" y="1885"/>
                  </a:lnTo>
                  <a:lnTo>
                    <a:pt x="2223" y="1650"/>
                  </a:lnTo>
                  <a:lnTo>
                    <a:pt x="2223" y="1380"/>
                  </a:lnTo>
                  <a:lnTo>
                    <a:pt x="2189" y="875"/>
                  </a:lnTo>
                  <a:lnTo>
                    <a:pt x="2122" y="471"/>
                  </a:lnTo>
                  <a:lnTo>
                    <a:pt x="2088" y="269"/>
                  </a:lnTo>
                  <a:lnTo>
                    <a:pt x="1987" y="67"/>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69" name="Google Shape;169;p2"/>
            <p:cNvSpPr/>
            <p:nvPr/>
          </p:nvSpPr>
          <p:spPr>
            <a:xfrm>
              <a:off x="2999813" y="5942593"/>
              <a:ext cx="31351" cy="44835"/>
            </a:xfrm>
            <a:custGeom>
              <a:avLst/>
              <a:gdLst/>
              <a:ahLst/>
              <a:cxnLst/>
              <a:rect l="l" t="t" r="r" b="b"/>
              <a:pathLst>
                <a:path w="472" h="675" extrusionOk="0">
                  <a:moveTo>
                    <a:pt x="270" y="1"/>
                  </a:moveTo>
                  <a:lnTo>
                    <a:pt x="337" y="169"/>
                  </a:lnTo>
                  <a:lnTo>
                    <a:pt x="371" y="337"/>
                  </a:lnTo>
                  <a:lnTo>
                    <a:pt x="337" y="405"/>
                  </a:lnTo>
                  <a:lnTo>
                    <a:pt x="304" y="472"/>
                  </a:lnTo>
                  <a:lnTo>
                    <a:pt x="270" y="539"/>
                  </a:lnTo>
                  <a:lnTo>
                    <a:pt x="203" y="539"/>
                  </a:lnTo>
                  <a:lnTo>
                    <a:pt x="169" y="472"/>
                  </a:lnTo>
                  <a:lnTo>
                    <a:pt x="135" y="405"/>
                  </a:lnTo>
                  <a:lnTo>
                    <a:pt x="68" y="371"/>
                  </a:lnTo>
                  <a:lnTo>
                    <a:pt x="34" y="371"/>
                  </a:lnTo>
                  <a:lnTo>
                    <a:pt x="1" y="438"/>
                  </a:lnTo>
                  <a:lnTo>
                    <a:pt x="1" y="472"/>
                  </a:lnTo>
                  <a:lnTo>
                    <a:pt x="34" y="539"/>
                  </a:lnTo>
                  <a:lnTo>
                    <a:pt x="68" y="607"/>
                  </a:lnTo>
                  <a:lnTo>
                    <a:pt x="68" y="640"/>
                  </a:lnTo>
                  <a:lnTo>
                    <a:pt x="102" y="674"/>
                  </a:lnTo>
                  <a:lnTo>
                    <a:pt x="203" y="674"/>
                  </a:lnTo>
                  <a:lnTo>
                    <a:pt x="304" y="640"/>
                  </a:lnTo>
                  <a:lnTo>
                    <a:pt x="371" y="573"/>
                  </a:lnTo>
                  <a:lnTo>
                    <a:pt x="438" y="506"/>
                  </a:lnTo>
                  <a:lnTo>
                    <a:pt x="472" y="371"/>
                  </a:lnTo>
                  <a:lnTo>
                    <a:pt x="438" y="236"/>
                  </a:lnTo>
                  <a:lnTo>
                    <a:pt x="405" y="102"/>
                  </a:lnTo>
                  <a:lnTo>
                    <a:pt x="33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0" name="Google Shape;170;p2"/>
            <p:cNvSpPr/>
            <p:nvPr/>
          </p:nvSpPr>
          <p:spPr>
            <a:xfrm>
              <a:off x="2890215" y="6052190"/>
              <a:ext cx="152174" cy="147657"/>
            </a:xfrm>
            <a:custGeom>
              <a:avLst/>
              <a:gdLst/>
              <a:ahLst/>
              <a:cxnLst/>
              <a:rect l="l" t="t" r="r" b="b"/>
              <a:pathLst>
                <a:path w="2291" h="2223" extrusionOk="0">
                  <a:moveTo>
                    <a:pt x="1886" y="203"/>
                  </a:moveTo>
                  <a:lnTo>
                    <a:pt x="1954" y="573"/>
                  </a:lnTo>
                  <a:lnTo>
                    <a:pt x="2021" y="943"/>
                  </a:lnTo>
                  <a:lnTo>
                    <a:pt x="2055" y="1381"/>
                  </a:lnTo>
                  <a:lnTo>
                    <a:pt x="2122" y="1819"/>
                  </a:lnTo>
                  <a:lnTo>
                    <a:pt x="1954" y="1819"/>
                  </a:lnTo>
                  <a:lnTo>
                    <a:pt x="1752" y="1852"/>
                  </a:lnTo>
                  <a:lnTo>
                    <a:pt x="1381" y="1920"/>
                  </a:lnTo>
                  <a:lnTo>
                    <a:pt x="910" y="1987"/>
                  </a:lnTo>
                  <a:lnTo>
                    <a:pt x="674" y="2021"/>
                  </a:lnTo>
                  <a:lnTo>
                    <a:pt x="472" y="2088"/>
                  </a:lnTo>
                  <a:lnTo>
                    <a:pt x="371" y="1650"/>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607"/>
                  </a:lnTo>
                  <a:lnTo>
                    <a:pt x="1" y="809"/>
                  </a:lnTo>
                  <a:lnTo>
                    <a:pt x="68" y="1213"/>
                  </a:lnTo>
                  <a:lnTo>
                    <a:pt x="169" y="1718"/>
                  </a:lnTo>
                  <a:lnTo>
                    <a:pt x="236" y="1953"/>
                  </a:lnTo>
                  <a:lnTo>
                    <a:pt x="337" y="2189"/>
                  </a:lnTo>
                  <a:lnTo>
                    <a:pt x="405" y="2223"/>
                  </a:lnTo>
                  <a:lnTo>
                    <a:pt x="674" y="2223"/>
                  </a:lnTo>
                  <a:lnTo>
                    <a:pt x="876" y="2189"/>
                  </a:lnTo>
                  <a:lnTo>
                    <a:pt x="1280" y="2122"/>
                  </a:lnTo>
                  <a:lnTo>
                    <a:pt x="1752" y="2088"/>
                  </a:lnTo>
                  <a:lnTo>
                    <a:pt x="1954" y="2054"/>
                  </a:lnTo>
                  <a:lnTo>
                    <a:pt x="2189" y="1987"/>
                  </a:lnTo>
                  <a:lnTo>
                    <a:pt x="2290" y="1987"/>
                  </a:lnTo>
                  <a:lnTo>
                    <a:pt x="2290" y="1953"/>
                  </a:lnTo>
                  <a:lnTo>
                    <a:pt x="2290" y="1718"/>
                  </a:lnTo>
                  <a:lnTo>
                    <a:pt x="2290" y="1482"/>
                  </a:lnTo>
                  <a:lnTo>
                    <a:pt x="2223" y="1044"/>
                  </a:lnTo>
                  <a:lnTo>
                    <a:pt x="2122" y="539"/>
                  </a:lnTo>
                  <a:lnTo>
                    <a:pt x="2055" y="304"/>
                  </a:lnTo>
                  <a:lnTo>
                    <a:pt x="1987" y="68"/>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1" name="Google Shape;171;p2"/>
            <p:cNvSpPr/>
            <p:nvPr/>
          </p:nvSpPr>
          <p:spPr>
            <a:xfrm>
              <a:off x="2677796" y="5989554"/>
              <a:ext cx="58186" cy="51544"/>
            </a:xfrm>
            <a:custGeom>
              <a:avLst/>
              <a:gdLst/>
              <a:ahLst/>
              <a:cxnLst/>
              <a:rect l="l" t="t" r="r" b="b"/>
              <a:pathLst>
                <a:path w="876" h="776" extrusionOk="0">
                  <a:moveTo>
                    <a:pt x="371" y="1"/>
                  </a:moveTo>
                  <a:lnTo>
                    <a:pt x="270" y="34"/>
                  </a:lnTo>
                  <a:lnTo>
                    <a:pt x="169" y="68"/>
                  </a:lnTo>
                  <a:lnTo>
                    <a:pt x="101" y="135"/>
                  </a:lnTo>
                  <a:lnTo>
                    <a:pt x="34" y="236"/>
                  </a:lnTo>
                  <a:lnTo>
                    <a:pt x="0" y="337"/>
                  </a:lnTo>
                  <a:lnTo>
                    <a:pt x="0" y="472"/>
                  </a:lnTo>
                  <a:lnTo>
                    <a:pt x="34" y="539"/>
                  </a:lnTo>
                  <a:lnTo>
                    <a:pt x="68" y="607"/>
                  </a:lnTo>
                  <a:lnTo>
                    <a:pt x="135" y="674"/>
                  </a:lnTo>
                  <a:lnTo>
                    <a:pt x="202" y="741"/>
                  </a:lnTo>
                  <a:lnTo>
                    <a:pt x="303" y="775"/>
                  </a:lnTo>
                  <a:lnTo>
                    <a:pt x="404" y="775"/>
                  </a:lnTo>
                  <a:lnTo>
                    <a:pt x="472" y="741"/>
                  </a:lnTo>
                  <a:lnTo>
                    <a:pt x="539" y="708"/>
                  </a:lnTo>
                  <a:lnTo>
                    <a:pt x="573" y="741"/>
                  </a:lnTo>
                  <a:lnTo>
                    <a:pt x="606" y="775"/>
                  </a:lnTo>
                  <a:lnTo>
                    <a:pt x="640" y="775"/>
                  </a:lnTo>
                  <a:lnTo>
                    <a:pt x="640" y="741"/>
                  </a:lnTo>
                  <a:lnTo>
                    <a:pt x="674" y="708"/>
                  </a:lnTo>
                  <a:lnTo>
                    <a:pt x="640" y="607"/>
                  </a:lnTo>
                  <a:lnTo>
                    <a:pt x="606" y="506"/>
                  </a:lnTo>
                  <a:lnTo>
                    <a:pt x="606" y="472"/>
                  </a:lnTo>
                  <a:lnTo>
                    <a:pt x="808" y="438"/>
                  </a:lnTo>
                  <a:lnTo>
                    <a:pt x="842" y="405"/>
                  </a:lnTo>
                  <a:lnTo>
                    <a:pt x="876" y="337"/>
                  </a:lnTo>
                  <a:lnTo>
                    <a:pt x="842" y="304"/>
                  </a:lnTo>
                  <a:lnTo>
                    <a:pt x="775" y="270"/>
                  </a:lnTo>
                  <a:lnTo>
                    <a:pt x="573" y="304"/>
                  </a:lnTo>
                  <a:lnTo>
                    <a:pt x="472" y="337"/>
                  </a:lnTo>
                  <a:lnTo>
                    <a:pt x="371" y="371"/>
                  </a:lnTo>
                  <a:lnTo>
                    <a:pt x="371" y="405"/>
                  </a:lnTo>
                  <a:lnTo>
                    <a:pt x="371" y="438"/>
                  </a:lnTo>
                  <a:lnTo>
                    <a:pt x="539" y="472"/>
                  </a:lnTo>
                  <a:lnTo>
                    <a:pt x="539" y="506"/>
                  </a:lnTo>
                  <a:lnTo>
                    <a:pt x="539" y="539"/>
                  </a:lnTo>
                  <a:lnTo>
                    <a:pt x="438" y="573"/>
                  </a:lnTo>
                  <a:lnTo>
                    <a:pt x="371" y="607"/>
                  </a:lnTo>
                  <a:lnTo>
                    <a:pt x="303" y="573"/>
                  </a:lnTo>
                  <a:lnTo>
                    <a:pt x="236" y="539"/>
                  </a:lnTo>
                  <a:lnTo>
                    <a:pt x="202" y="506"/>
                  </a:lnTo>
                  <a:lnTo>
                    <a:pt x="169" y="405"/>
                  </a:lnTo>
                  <a:lnTo>
                    <a:pt x="169" y="337"/>
                  </a:lnTo>
                  <a:lnTo>
                    <a:pt x="202" y="270"/>
                  </a:lnTo>
                  <a:lnTo>
                    <a:pt x="270" y="203"/>
                  </a:lnTo>
                  <a:lnTo>
                    <a:pt x="438" y="135"/>
                  </a:lnTo>
                  <a:lnTo>
                    <a:pt x="606" y="102"/>
                  </a:lnTo>
                  <a:lnTo>
                    <a:pt x="606" y="68"/>
                  </a:lnTo>
                  <a:lnTo>
                    <a:pt x="606"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2" name="Google Shape;172;p2"/>
            <p:cNvSpPr/>
            <p:nvPr/>
          </p:nvSpPr>
          <p:spPr>
            <a:xfrm>
              <a:off x="2778426" y="5911308"/>
              <a:ext cx="158816" cy="149916"/>
            </a:xfrm>
            <a:custGeom>
              <a:avLst/>
              <a:gdLst/>
              <a:ahLst/>
              <a:cxnLst/>
              <a:rect l="l" t="t" r="r" b="b"/>
              <a:pathLst>
                <a:path w="2391" h="2257" extrusionOk="0">
                  <a:moveTo>
                    <a:pt x="1515" y="0"/>
                  </a:moveTo>
                  <a:lnTo>
                    <a:pt x="1078" y="101"/>
                  </a:lnTo>
                  <a:lnTo>
                    <a:pt x="606" y="236"/>
                  </a:lnTo>
                  <a:lnTo>
                    <a:pt x="101" y="371"/>
                  </a:lnTo>
                  <a:lnTo>
                    <a:pt x="68" y="270"/>
                  </a:lnTo>
                  <a:lnTo>
                    <a:pt x="0" y="270"/>
                  </a:lnTo>
                  <a:lnTo>
                    <a:pt x="0" y="303"/>
                  </a:lnTo>
                  <a:lnTo>
                    <a:pt x="0" y="573"/>
                  </a:lnTo>
                  <a:lnTo>
                    <a:pt x="34" y="808"/>
                  </a:lnTo>
                  <a:lnTo>
                    <a:pt x="135" y="1347"/>
                  </a:lnTo>
                  <a:lnTo>
                    <a:pt x="169" y="1785"/>
                  </a:lnTo>
                  <a:lnTo>
                    <a:pt x="202" y="2020"/>
                  </a:lnTo>
                  <a:lnTo>
                    <a:pt x="270" y="2223"/>
                  </a:lnTo>
                  <a:lnTo>
                    <a:pt x="337" y="2256"/>
                  </a:lnTo>
                  <a:lnTo>
                    <a:pt x="371" y="2223"/>
                  </a:lnTo>
                  <a:lnTo>
                    <a:pt x="438" y="2223"/>
                  </a:lnTo>
                  <a:lnTo>
                    <a:pt x="1313" y="2122"/>
                  </a:lnTo>
                  <a:lnTo>
                    <a:pt x="1751" y="2054"/>
                  </a:lnTo>
                  <a:lnTo>
                    <a:pt x="2189" y="1919"/>
                  </a:lnTo>
                  <a:lnTo>
                    <a:pt x="2189" y="1953"/>
                  </a:lnTo>
                  <a:lnTo>
                    <a:pt x="2222" y="1987"/>
                  </a:lnTo>
                  <a:lnTo>
                    <a:pt x="2256" y="1987"/>
                  </a:lnTo>
                  <a:lnTo>
                    <a:pt x="2323" y="1919"/>
                  </a:lnTo>
                  <a:lnTo>
                    <a:pt x="2357" y="1818"/>
                  </a:lnTo>
                  <a:lnTo>
                    <a:pt x="2391" y="1751"/>
                  </a:lnTo>
                  <a:lnTo>
                    <a:pt x="2391" y="1616"/>
                  </a:lnTo>
                  <a:lnTo>
                    <a:pt x="2357" y="1414"/>
                  </a:lnTo>
                  <a:lnTo>
                    <a:pt x="2290" y="1212"/>
                  </a:lnTo>
                  <a:lnTo>
                    <a:pt x="2222" y="606"/>
                  </a:lnTo>
                  <a:lnTo>
                    <a:pt x="2121" y="303"/>
                  </a:lnTo>
                  <a:lnTo>
                    <a:pt x="2054" y="169"/>
                  </a:lnTo>
                  <a:lnTo>
                    <a:pt x="1987" y="68"/>
                  </a:lnTo>
                  <a:lnTo>
                    <a:pt x="1953" y="68"/>
                  </a:lnTo>
                  <a:lnTo>
                    <a:pt x="1953" y="270"/>
                  </a:lnTo>
                  <a:lnTo>
                    <a:pt x="1953" y="505"/>
                  </a:lnTo>
                  <a:lnTo>
                    <a:pt x="2054" y="943"/>
                  </a:lnTo>
                  <a:lnTo>
                    <a:pt x="2121" y="1381"/>
                  </a:lnTo>
                  <a:lnTo>
                    <a:pt x="2189" y="1818"/>
                  </a:lnTo>
                  <a:lnTo>
                    <a:pt x="1751" y="1818"/>
                  </a:lnTo>
                  <a:lnTo>
                    <a:pt x="1280" y="1886"/>
                  </a:lnTo>
                  <a:lnTo>
                    <a:pt x="404" y="2054"/>
                  </a:lnTo>
                  <a:lnTo>
                    <a:pt x="371" y="2054"/>
                  </a:lnTo>
                  <a:lnTo>
                    <a:pt x="371" y="1818"/>
                  </a:lnTo>
                  <a:lnTo>
                    <a:pt x="337" y="1616"/>
                  </a:lnTo>
                  <a:lnTo>
                    <a:pt x="270" y="1179"/>
                  </a:lnTo>
                  <a:lnTo>
                    <a:pt x="236" y="842"/>
                  </a:lnTo>
                  <a:lnTo>
                    <a:pt x="169" y="539"/>
                  </a:lnTo>
                  <a:lnTo>
                    <a:pt x="707" y="404"/>
                  </a:lnTo>
                  <a:lnTo>
                    <a:pt x="1246" y="270"/>
                  </a:lnTo>
                  <a:lnTo>
                    <a:pt x="1616" y="202"/>
                  </a:lnTo>
                  <a:lnTo>
                    <a:pt x="1785" y="169"/>
                  </a:lnTo>
                  <a:lnTo>
                    <a:pt x="1953" y="68"/>
                  </a:lnTo>
                  <a:lnTo>
                    <a:pt x="1953"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3" name="Google Shape;173;p2"/>
            <p:cNvSpPr/>
            <p:nvPr/>
          </p:nvSpPr>
          <p:spPr>
            <a:xfrm>
              <a:off x="2847772" y="5969428"/>
              <a:ext cx="42510" cy="42577"/>
            </a:xfrm>
            <a:custGeom>
              <a:avLst/>
              <a:gdLst/>
              <a:ahLst/>
              <a:cxnLst/>
              <a:rect l="l" t="t" r="r" b="b"/>
              <a:pathLst>
                <a:path w="640" h="641" extrusionOk="0">
                  <a:moveTo>
                    <a:pt x="471" y="1"/>
                  </a:moveTo>
                  <a:lnTo>
                    <a:pt x="438" y="34"/>
                  </a:lnTo>
                  <a:lnTo>
                    <a:pt x="404" y="68"/>
                  </a:lnTo>
                  <a:lnTo>
                    <a:pt x="370" y="102"/>
                  </a:lnTo>
                  <a:lnTo>
                    <a:pt x="370" y="236"/>
                  </a:lnTo>
                  <a:lnTo>
                    <a:pt x="370" y="270"/>
                  </a:lnTo>
                  <a:lnTo>
                    <a:pt x="135" y="337"/>
                  </a:lnTo>
                  <a:lnTo>
                    <a:pt x="101" y="203"/>
                  </a:lnTo>
                  <a:lnTo>
                    <a:pt x="101" y="169"/>
                  </a:lnTo>
                  <a:lnTo>
                    <a:pt x="67" y="169"/>
                  </a:lnTo>
                  <a:lnTo>
                    <a:pt x="0" y="203"/>
                  </a:lnTo>
                  <a:lnTo>
                    <a:pt x="0" y="371"/>
                  </a:lnTo>
                  <a:lnTo>
                    <a:pt x="0" y="405"/>
                  </a:lnTo>
                  <a:lnTo>
                    <a:pt x="34" y="438"/>
                  </a:lnTo>
                  <a:lnTo>
                    <a:pt x="67" y="607"/>
                  </a:lnTo>
                  <a:lnTo>
                    <a:pt x="135" y="640"/>
                  </a:lnTo>
                  <a:lnTo>
                    <a:pt x="168" y="640"/>
                  </a:lnTo>
                  <a:lnTo>
                    <a:pt x="202" y="607"/>
                  </a:lnTo>
                  <a:lnTo>
                    <a:pt x="202" y="539"/>
                  </a:lnTo>
                  <a:lnTo>
                    <a:pt x="168" y="472"/>
                  </a:lnTo>
                  <a:lnTo>
                    <a:pt x="404" y="438"/>
                  </a:lnTo>
                  <a:lnTo>
                    <a:pt x="438" y="539"/>
                  </a:lnTo>
                  <a:lnTo>
                    <a:pt x="505" y="640"/>
                  </a:lnTo>
                  <a:lnTo>
                    <a:pt x="539" y="640"/>
                  </a:lnTo>
                  <a:lnTo>
                    <a:pt x="572" y="607"/>
                  </a:lnTo>
                  <a:lnTo>
                    <a:pt x="572" y="506"/>
                  </a:lnTo>
                  <a:lnTo>
                    <a:pt x="539" y="371"/>
                  </a:lnTo>
                  <a:lnTo>
                    <a:pt x="640" y="337"/>
                  </a:lnTo>
                  <a:lnTo>
                    <a:pt x="640" y="270"/>
                  </a:lnTo>
                  <a:lnTo>
                    <a:pt x="640" y="236"/>
                  </a:lnTo>
                  <a:lnTo>
                    <a:pt x="640" y="203"/>
                  </a:lnTo>
                  <a:lnTo>
                    <a:pt x="572" y="203"/>
                  </a:lnTo>
                  <a:lnTo>
                    <a:pt x="505" y="236"/>
                  </a:lnTo>
                  <a:lnTo>
                    <a:pt x="505" y="169"/>
                  </a:lnTo>
                  <a:lnTo>
                    <a:pt x="505" y="102"/>
                  </a:lnTo>
                  <a:lnTo>
                    <a:pt x="539" y="34"/>
                  </a:lnTo>
                  <a:lnTo>
                    <a:pt x="505" y="34"/>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4" name="Google Shape;174;p2"/>
            <p:cNvSpPr/>
            <p:nvPr/>
          </p:nvSpPr>
          <p:spPr>
            <a:xfrm>
              <a:off x="3218940" y="6005230"/>
              <a:ext cx="145465" cy="147657"/>
            </a:xfrm>
            <a:custGeom>
              <a:avLst/>
              <a:gdLst/>
              <a:ahLst/>
              <a:cxnLst/>
              <a:rect l="l" t="t" r="r" b="b"/>
              <a:pathLst>
                <a:path w="2190" h="2223" extrusionOk="0">
                  <a:moveTo>
                    <a:pt x="1819" y="0"/>
                  </a:moveTo>
                  <a:lnTo>
                    <a:pt x="1314" y="68"/>
                  </a:lnTo>
                  <a:lnTo>
                    <a:pt x="775" y="169"/>
                  </a:lnTo>
                  <a:lnTo>
                    <a:pt x="371" y="202"/>
                  </a:lnTo>
                  <a:lnTo>
                    <a:pt x="169" y="236"/>
                  </a:lnTo>
                  <a:lnTo>
                    <a:pt x="1" y="303"/>
                  </a:lnTo>
                  <a:lnTo>
                    <a:pt x="169" y="404"/>
                  </a:lnTo>
                  <a:lnTo>
                    <a:pt x="338" y="404"/>
                  </a:lnTo>
                  <a:lnTo>
                    <a:pt x="674" y="371"/>
                  </a:lnTo>
                  <a:lnTo>
                    <a:pt x="1213" y="303"/>
                  </a:lnTo>
                  <a:lnTo>
                    <a:pt x="1752" y="202"/>
                  </a:lnTo>
                  <a:lnTo>
                    <a:pt x="1752" y="371"/>
                  </a:lnTo>
                  <a:lnTo>
                    <a:pt x="1785" y="573"/>
                  </a:lnTo>
                  <a:lnTo>
                    <a:pt x="1853" y="943"/>
                  </a:lnTo>
                  <a:lnTo>
                    <a:pt x="1920" y="1381"/>
                  </a:lnTo>
                  <a:lnTo>
                    <a:pt x="1954" y="1617"/>
                  </a:lnTo>
                  <a:lnTo>
                    <a:pt x="2021" y="1852"/>
                  </a:lnTo>
                  <a:lnTo>
                    <a:pt x="1011" y="1953"/>
                  </a:lnTo>
                  <a:lnTo>
                    <a:pt x="674" y="1987"/>
                  </a:lnTo>
                  <a:lnTo>
                    <a:pt x="506" y="2054"/>
                  </a:lnTo>
                  <a:lnTo>
                    <a:pt x="371" y="2155"/>
                  </a:lnTo>
                  <a:lnTo>
                    <a:pt x="540" y="2223"/>
                  </a:lnTo>
                  <a:lnTo>
                    <a:pt x="708" y="2223"/>
                  </a:lnTo>
                  <a:lnTo>
                    <a:pt x="1045" y="2155"/>
                  </a:lnTo>
                  <a:lnTo>
                    <a:pt x="2122" y="2021"/>
                  </a:lnTo>
                  <a:lnTo>
                    <a:pt x="2189" y="1987"/>
                  </a:lnTo>
                  <a:lnTo>
                    <a:pt x="2189" y="1953"/>
                  </a:lnTo>
                  <a:lnTo>
                    <a:pt x="2189" y="1886"/>
                  </a:lnTo>
                  <a:lnTo>
                    <a:pt x="2156" y="1852"/>
                  </a:lnTo>
                  <a:lnTo>
                    <a:pt x="2156" y="1617"/>
                  </a:lnTo>
                  <a:lnTo>
                    <a:pt x="2122" y="1381"/>
                  </a:lnTo>
                  <a:lnTo>
                    <a:pt x="2055" y="910"/>
                  </a:lnTo>
                  <a:lnTo>
                    <a:pt x="1987" y="539"/>
                  </a:lnTo>
                  <a:lnTo>
                    <a:pt x="1954" y="337"/>
                  </a:lnTo>
                  <a:lnTo>
                    <a:pt x="1886" y="169"/>
                  </a:lnTo>
                  <a:lnTo>
                    <a:pt x="1920" y="101"/>
                  </a:lnTo>
                  <a:lnTo>
                    <a:pt x="1920" y="68"/>
                  </a:lnTo>
                  <a:lnTo>
                    <a:pt x="1886" y="34"/>
                  </a:lnTo>
                  <a:lnTo>
                    <a:pt x="18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5" name="Google Shape;175;p2"/>
            <p:cNvSpPr/>
            <p:nvPr/>
          </p:nvSpPr>
          <p:spPr>
            <a:xfrm>
              <a:off x="3261451" y="5835254"/>
              <a:ext cx="154366" cy="156624"/>
            </a:xfrm>
            <a:custGeom>
              <a:avLst/>
              <a:gdLst/>
              <a:ahLst/>
              <a:cxnLst/>
              <a:rect l="l" t="t" r="r" b="b"/>
              <a:pathLst>
                <a:path w="2324" h="2358" extrusionOk="0">
                  <a:moveTo>
                    <a:pt x="1920" y="1"/>
                  </a:moveTo>
                  <a:lnTo>
                    <a:pt x="1920" y="34"/>
                  </a:lnTo>
                  <a:lnTo>
                    <a:pt x="1920" y="102"/>
                  </a:lnTo>
                  <a:lnTo>
                    <a:pt x="1617" y="102"/>
                  </a:lnTo>
                  <a:lnTo>
                    <a:pt x="1314" y="135"/>
                  </a:lnTo>
                  <a:lnTo>
                    <a:pt x="708" y="270"/>
                  </a:lnTo>
                  <a:lnTo>
                    <a:pt x="371" y="304"/>
                  </a:lnTo>
                  <a:lnTo>
                    <a:pt x="169" y="337"/>
                  </a:lnTo>
                  <a:lnTo>
                    <a:pt x="102" y="371"/>
                  </a:lnTo>
                  <a:lnTo>
                    <a:pt x="68" y="405"/>
                  </a:lnTo>
                  <a:lnTo>
                    <a:pt x="68" y="438"/>
                  </a:lnTo>
                  <a:lnTo>
                    <a:pt x="34" y="405"/>
                  </a:lnTo>
                  <a:lnTo>
                    <a:pt x="1" y="405"/>
                  </a:lnTo>
                  <a:lnTo>
                    <a:pt x="1" y="607"/>
                  </a:lnTo>
                  <a:lnTo>
                    <a:pt x="1" y="842"/>
                  </a:lnTo>
                  <a:lnTo>
                    <a:pt x="102" y="1280"/>
                  </a:lnTo>
                  <a:lnTo>
                    <a:pt x="236" y="2290"/>
                  </a:lnTo>
                  <a:lnTo>
                    <a:pt x="270" y="2324"/>
                  </a:lnTo>
                  <a:lnTo>
                    <a:pt x="337" y="2357"/>
                  </a:lnTo>
                  <a:lnTo>
                    <a:pt x="371" y="2324"/>
                  </a:lnTo>
                  <a:lnTo>
                    <a:pt x="405" y="2290"/>
                  </a:lnTo>
                  <a:lnTo>
                    <a:pt x="640" y="2290"/>
                  </a:lnTo>
                  <a:lnTo>
                    <a:pt x="910" y="2256"/>
                  </a:lnTo>
                  <a:lnTo>
                    <a:pt x="1381" y="2189"/>
                  </a:lnTo>
                  <a:lnTo>
                    <a:pt x="1785" y="2122"/>
                  </a:lnTo>
                  <a:lnTo>
                    <a:pt x="2021" y="2088"/>
                  </a:lnTo>
                  <a:lnTo>
                    <a:pt x="2088" y="2021"/>
                  </a:lnTo>
                  <a:lnTo>
                    <a:pt x="2155" y="1953"/>
                  </a:lnTo>
                  <a:lnTo>
                    <a:pt x="2054" y="1886"/>
                  </a:lnTo>
                  <a:lnTo>
                    <a:pt x="1684" y="1886"/>
                  </a:lnTo>
                  <a:lnTo>
                    <a:pt x="1213" y="1987"/>
                  </a:lnTo>
                  <a:lnTo>
                    <a:pt x="809" y="2021"/>
                  </a:lnTo>
                  <a:lnTo>
                    <a:pt x="607" y="2054"/>
                  </a:lnTo>
                  <a:lnTo>
                    <a:pt x="405" y="2122"/>
                  </a:lnTo>
                  <a:lnTo>
                    <a:pt x="236" y="1112"/>
                  </a:lnTo>
                  <a:lnTo>
                    <a:pt x="203" y="809"/>
                  </a:lnTo>
                  <a:lnTo>
                    <a:pt x="102" y="539"/>
                  </a:lnTo>
                  <a:lnTo>
                    <a:pt x="203" y="539"/>
                  </a:lnTo>
                  <a:lnTo>
                    <a:pt x="203" y="472"/>
                  </a:lnTo>
                  <a:lnTo>
                    <a:pt x="1145" y="371"/>
                  </a:lnTo>
                  <a:lnTo>
                    <a:pt x="1549" y="304"/>
                  </a:lnTo>
                  <a:lnTo>
                    <a:pt x="1920" y="203"/>
                  </a:lnTo>
                  <a:lnTo>
                    <a:pt x="1987" y="539"/>
                  </a:lnTo>
                  <a:lnTo>
                    <a:pt x="2054" y="910"/>
                  </a:lnTo>
                  <a:lnTo>
                    <a:pt x="2088" y="1448"/>
                  </a:lnTo>
                  <a:lnTo>
                    <a:pt x="2122" y="1684"/>
                  </a:lnTo>
                  <a:lnTo>
                    <a:pt x="2155" y="1953"/>
                  </a:lnTo>
                  <a:lnTo>
                    <a:pt x="2189" y="1987"/>
                  </a:lnTo>
                  <a:lnTo>
                    <a:pt x="2223" y="2021"/>
                  </a:lnTo>
                  <a:lnTo>
                    <a:pt x="2290" y="1987"/>
                  </a:lnTo>
                  <a:lnTo>
                    <a:pt x="2324" y="1953"/>
                  </a:lnTo>
                  <a:lnTo>
                    <a:pt x="2324" y="1684"/>
                  </a:lnTo>
                  <a:lnTo>
                    <a:pt x="2324" y="1415"/>
                  </a:lnTo>
                  <a:lnTo>
                    <a:pt x="2223" y="876"/>
                  </a:lnTo>
                  <a:lnTo>
                    <a:pt x="2155" y="438"/>
                  </a:lnTo>
                  <a:lnTo>
                    <a:pt x="2088" y="236"/>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6" name="Google Shape;176;p2"/>
            <p:cNvSpPr/>
            <p:nvPr/>
          </p:nvSpPr>
          <p:spPr>
            <a:xfrm>
              <a:off x="3328538" y="5895632"/>
              <a:ext cx="42577" cy="49285"/>
            </a:xfrm>
            <a:custGeom>
              <a:avLst/>
              <a:gdLst/>
              <a:ahLst/>
              <a:cxnLst/>
              <a:rect l="l" t="t" r="r" b="b"/>
              <a:pathLst>
                <a:path w="641" h="742" extrusionOk="0">
                  <a:moveTo>
                    <a:pt x="135" y="1"/>
                  </a:moveTo>
                  <a:lnTo>
                    <a:pt x="68" y="68"/>
                  </a:lnTo>
                  <a:lnTo>
                    <a:pt x="34" y="135"/>
                  </a:lnTo>
                  <a:lnTo>
                    <a:pt x="1" y="304"/>
                  </a:lnTo>
                  <a:lnTo>
                    <a:pt x="1" y="506"/>
                  </a:lnTo>
                  <a:lnTo>
                    <a:pt x="34" y="674"/>
                  </a:lnTo>
                  <a:lnTo>
                    <a:pt x="68" y="741"/>
                  </a:lnTo>
                  <a:lnTo>
                    <a:pt x="135" y="741"/>
                  </a:lnTo>
                  <a:lnTo>
                    <a:pt x="405" y="708"/>
                  </a:lnTo>
                  <a:lnTo>
                    <a:pt x="506" y="640"/>
                  </a:lnTo>
                  <a:lnTo>
                    <a:pt x="607" y="573"/>
                  </a:lnTo>
                  <a:lnTo>
                    <a:pt x="640" y="506"/>
                  </a:lnTo>
                  <a:lnTo>
                    <a:pt x="607" y="472"/>
                  </a:lnTo>
                  <a:lnTo>
                    <a:pt x="405" y="472"/>
                  </a:lnTo>
                  <a:lnTo>
                    <a:pt x="203" y="539"/>
                  </a:lnTo>
                  <a:lnTo>
                    <a:pt x="203" y="270"/>
                  </a:lnTo>
                  <a:lnTo>
                    <a:pt x="203" y="135"/>
                  </a:lnTo>
                  <a:lnTo>
                    <a:pt x="203" y="68"/>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 name="Google Shape;177;p2"/>
            <p:cNvSpPr/>
            <p:nvPr/>
          </p:nvSpPr>
          <p:spPr>
            <a:xfrm>
              <a:off x="3210040" y="5707790"/>
              <a:ext cx="29093" cy="134240"/>
            </a:xfrm>
            <a:custGeom>
              <a:avLst/>
              <a:gdLst/>
              <a:ahLst/>
              <a:cxnLst/>
              <a:rect l="l" t="t" r="r" b="b"/>
              <a:pathLst>
                <a:path w="438" h="2021" extrusionOk="0">
                  <a:moveTo>
                    <a:pt x="34" y="1"/>
                  </a:moveTo>
                  <a:lnTo>
                    <a:pt x="0" y="34"/>
                  </a:lnTo>
                  <a:lnTo>
                    <a:pt x="0" y="270"/>
                  </a:lnTo>
                  <a:lnTo>
                    <a:pt x="0" y="506"/>
                  </a:lnTo>
                  <a:lnTo>
                    <a:pt x="101" y="943"/>
                  </a:lnTo>
                  <a:lnTo>
                    <a:pt x="169" y="1482"/>
                  </a:lnTo>
                  <a:lnTo>
                    <a:pt x="236" y="1718"/>
                  </a:lnTo>
                  <a:lnTo>
                    <a:pt x="337" y="1987"/>
                  </a:lnTo>
                  <a:lnTo>
                    <a:pt x="371" y="2021"/>
                  </a:lnTo>
                  <a:lnTo>
                    <a:pt x="404" y="2021"/>
                  </a:lnTo>
                  <a:lnTo>
                    <a:pt x="438" y="1987"/>
                  </a:lnTo>
                  <a:lnTo>
                    <a:pt x="438" y="1953"/>
                  </a:lnTo>
                  <a:lnTo>
                    <a:pt x="438" y="1684"/>
                  </a:lnTo>
                  <a:lnTo>
                    <a:pt x="371" y="1415"/>
                  </a:lnTo>
                  <a:lnTo>
                    <a:pt x="270" y="910"/>
                  </a:lnTo>
                  <a:lnTo>
                    <a:pt x="202" y="472"/>
                  </a:lnTo>
                  <a:lnTo>
                    <a:pt x="169" y="270"/>
                  </a:lnTo>
                  <a:lnTo>
                    <a:pt x="101" y="34"/>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 name="Google Shape;178;p2"/>
            <p:cNvSpPr/>
            <p:nvPr/>
          </p:nvSpPr>
          <p:spPr>
            <a:xfrm>
              <a:off x="3160821" y="5922467"/>
              <a:ext cx="47027" cy="44835"/>
            </a:xfrm>
            <a:custGeom>
              <a:avLst/>
              <a:gdLst/>
              <a:ahLst/>
              <a:cxnLst/>
              <a:rect l="l" t="t" r="r" b="b"/>
              <a:pathLst>
                <a:path w="708" h="675" extrusionOk="0">
                  <a:moveTo>
                    <a:pt x="1" y="1"/>
                  </a:moveTo>
                  <a:lnTo>
                    <a:pt x="1" y="102"/>
                  </a:lnTo>
                  <a:lnTo>
                    <a:pt x="1" y="236"/>
                  </a:lnTo>
                  <a:lnTo>
                    <a:pt x="68" y="573"/>
                  </a:lnTo>
                  <a:lnTo>
                    <a:pt x="102" y="607"/>
                  </a:lnTo>
                  <a:lnTo>
                    <a:pt x="135" y="640"/>
                  </a:lnTo>
                  <a:lnTo>
                    <a:pt x="169" y="640"/>
                  </a:lnTo>
                  <a:lnTo>
                    <a:pt x="203" y="607"/>
                  </a:lnTo>
                  <a:lnTo>
                    <a:pt x="371" y="405"/>
                  </a:lnTo>
                  <a:lnTo>
                    <a:pt x="371" y="438"/>
                  </a:lnTo>
                  <a:lnTo>
                    <a:pt x="405" y="472"/>
                  </a:lnTo>
                  <a:lnTo>
                    <a:pt x="472" y="573"/>
                  </a:lnTo>
                  <a:lnTo>
                    <a:pt x="573" y="674"/>
                  </a:lnTo>
                  <a:lnTo>
                    <a:pt x="674" y="674"/>
                  </a:lnTo>
                  <a:lnTo>
                    <a:pt x="674" y="640"/>
                  </a:lnTo>
                  <a:lnTo>
                    <a:pt x="674" y="573"/>
                  </a:lnTo>
                  <a:lnTo>
                    <a:pt x="607" y="506"/>
                  </a:lnTo>
                  <a:lnTo>
                    <a:pt x="506" y="405"/>
                  </a:lnTo>
                  <a:lnTo>
                    <a:pt x="472" y="371"/>
                  </a:lnTo>
                  <a:lnTo>
                    <a:pt x="405" y="371"/>
                  </a:lnTo>
                  <a:lnTo>
                    <a:pt x="472" y="304"/>
                  </a:lnTo>
                  <a:lnTo>
                    <a:pt x="573" y="203"/>
                  </a:lnTo>
                  <a:lnTo>
                    <a:pt x="607" y="203"/>
                  </a:lnTo>
                  <a:lnTo>
                    <a:pt x="640" y="169"/>
                  </a:lnTo>
                  <a:lnTo>
                    <a:pt x="708" y="102"/>
                  </a:lnTo>
                  <a:lnTo>
                    <a:pt x="708" y="68"/>
                  </a:lnTo>
                  <a:lnTo>
                    <a:pt x="674" y="34"/>
                  </a:lnTo>
                  <a:lnTo>
                    <a:pt x="607" y="1"/>
                  </a:lnTo>
                  <a:lnTo>
                    <a:pt x="506" y="1"/>
                  </a:lnTo>
                  <a:lnTo>
                    <a:pt x="405" y="135"/>
                  </a:lnTo>
                  <a:lnTo>
                    <a:pt x="304" y="236"/>
                  </a:lnTo>
                  <a:lnTo>
                    <a:pt x="203" y="405"/>
                  </a:lnTo>
                  <a:lnTo>
                    <a:pt x="169" y="270"/>
                  </a:lnTo>
                  <a:lnTo>
                    <a:pt x="135" y="1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 name="Google Shape;179;p2"/>
            <p:cNvSpPr/>
            <p:nvPr/>
          </p:nvSpPr>
          <p:spPr>
            <a:xfrm>
              <a:off x="3093734" y="6081283"/>
              <a:ext cx="58186" cy="44769"/>
            </a:xfrm>
            <a:custGeom>
              <a:avLst/>
              <a:gdLst/>
              <a:ahLst/>
              <a:cxnLst/>
              <a:rect l="l" t="t" r="r" b="b"/>
              <a:pathLst>
                <a:path w="876" h="674" extrusionOk="0">
                  <a:moveTo>
                    <a:pt x="640" y="0"/>
                  </a:moveTo>
                  <a:lnTo>
                    <a:pt x="607" y="34"/>
                  </a:lnTo>
                  <a:lnTo>
                    <a:pt x="371" y="337"/>
                  </a:lnTo>
                  <a:lnTo>
                    <a:pt x="169" y="68"/>
                  </a:lnTo>
                  <a:lnTo>
                    <a:pt x="102" y="34"/>
                  </a:lnTo>
                  <a:lnTo>
                    <a:pt x="68" y="34"/>
                  </a:lnTo>
                  <a:lnTo>
                    <a:pt x="34" y="68"/>
                  </a:lnTo>
                  <a:lnTo>
                    <a:pt x="1" y="135"/>
                  </a:lnTo>
                  <a:lnTo>
                    <a:pt x="102" y="606"/>
                  </a:lnTo>
                  <a:lnTo>
                    <a:pt x="102" y="674"/>
                  </a:lnTo>
                  <a:lnTo>
                    <a:pt x="236" y="674"/>
                  </a:lnTo>
                  <a:lnTo>
                    <a:pt x="236" y="606"/>
                  </a:lnTo>
                  <a:lnTo>
                    <a:pt x="203" y="404"/>
                  </a:lnTo>
                  <a:lnTo>
                    <a:pt x="203" y="404"/>
                  </a:lnTo>
                  <a:lnTo>
                    <a:pt x="337" y="539"/>
                  </a:lnTo>
                  <a:lnTo>
                    <a:pt x="405" y="573"/>
                  </a:lnTo>
                  <a:lnTo>
                    <a:pt x="472" y="539"/>
                  </a:lnTo>
                  <a:lnTo>
                    <a:pt x="607" y="337"/>
                  </a:lnTo>
                  <a:lnTo>
                    <a:pt x="640" y="472"/>
                  </a:lnTo>
                  <a:lnTo>
                    <a:pt x="741" y="606"/>
                  </a:lnTo>
                  <a:lnTo>
                    <a:pt x="775" y="640"/>
                  </a:lnTo>
                  <a:lnTo>
                    <a:pt x="842" y="606"/>
                  </a:lnTo>
                  <a:lnTo>
                    <a:pt x="876" y="573"/>
                  </a:lnTo>
                  <a:lnTo>
                    <a:pt x="876" y="505"/>
                  </a:lnTo>
                  <a:lnTo>
                    <a:pt x="775" y="303"/>
                  </a:lnTo>
                  <a:lnTo>
                    <a:pt x="741" y="101"/>
                  </a:lnTo>
                  <a:lnTo>
                    <a:pt x="741" y="34"/>
                  </a:lnTo>
                  <a:lnTo>
                    <a:pt x="70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 name="Google Shape;180;p2"/>
            <p:cNvSpPr/>
            <p:nvPr/>
          </p:nvSpPr>
          <p:spPr>
            <a:xfrm>
              <a:off x="3100443" y="5859897"/>
              <a:ext cx="154366" cy="158816"/>
            </a:xfrm>
            <a:custGeom>
              <a:avLst/>
              <a:gdLst/>
              <a:ahLst/>
              <a:cxnLst/>
              <a:rect l="l" t="t" r="r" b="b"/>
              <a:pathLst>
                <a:path w="2324" h="2391" extrusionOk="0">
                  <a:moveTo>
                    <a:pt x="1920" y="135"/>
                  </a:moveTo>
                  <a:lnTo>
                    <a:pt x="2021" y="1044"/>
                  </a:lnTo>
                  <a:lnTo>
                    <a:pt x="2122" y="1953"/>
                  </a:lnTo>
                  <a:lnTo>
                    <a:pt x="1684" y="2020"/>
                  </a:lnTo>
                  <a:lnTo>
                    <a:pt x="1280" y="2121"/>
                  </a:lnTo>
                  <a:lnTo>
                    <a:pt x="876" y="2188"/>
                  </a:lnTo>
                  <a:lnTo>
                    <a:pt x="506" y="2256"/>
                  </a:lnTo>
                  <a:lnTo>
                    <a:pt x="472" y="2256"/>
                  </a:lnTo>
                  <a:lnTo>
                    <a:pt x="472" y="2222"/>
                  </a:lnTo>
                  <a:lnTo>
                    <a:pt x="438" y="1784"/>
                  </a:lnTo>
                  <a:lnTo>
                    <a:pt x="371" y="1313"/>
                  </a:lnTo>
                  <a:lnTo>
                    <a:pt x="270" y="875"/>
                  </a:lnTo>
                  <a:lnTo>
                    <a:pt x="135" y="438"/>
                  </a:lnTo>
                  <a:lnTo>
                    <a:pt x="1044" y="337"/>
                  </a:lnTo>
                  <a:lnTo>
                    <a:pt x="1482" y="236"/>
                  </a:lnTo>
                  <a:lnTo>
                    <a:pt x="1920" y="135"/>
                  </a:lnTo>
                  <a:close/>
                  <a:moveTo>
                    <a:pt x="1920" y="0"/>
                  </a:moveTo>
                  <a:lnTo>
                    <a:pt x="1482" y="34"/>
                  </a:lnTo>
                  <a:lnTo>
                    <a:pt x="1011" y="101"/>
                  </a:lnTo>
                  <a:lnTo>
                    <a:pt x="68" y="269"/>
                  </a:lnTo>
                  <a:lnTo>
                    <a:pt x="34" y="269"/>
                  </a:lnTo>
                  <a:lnTo>
                    <a:pt x="1" y="337"/>
                  </a:lnTo>
                  <a:lnTo>
                    <a:pt x="1" y="370"/>
                  </a:lnTo>
                  <a:lnTo>
                    <a:pt x="68" y="404"/>
                  </a:lnTo>
                  <a:lnTo>
                    <a:pt x="102" y="875"/>
                  </a:lnTo>
                  <a:lnTo>
                    <a:pt x="135" y="1347"/>
                  </a:lnTo>
                  <a:lnTo>
                    <a:pt x="236" y="1818"/>
                  </a:lnTo>
                  <a:lnTo>
                    <a:pt x="337" y="2256"/>
                  </a:lnTo>
                  <a:lnTo>
                    <a:pt x="337" y="2289"/>
                  </a:lnTo>
                  <a:lnTo>
                    <a:pt x="371" y="2323"/>
                  </a:lnTo>
                  <a:lnTo>
                    <a:pt x="438" y="2289"/>
                  </a:lnTo>
                  <a:lnTo>
                    <a:pt x="472" y="2357"/>
                  </a:lnTo>
                  <a:lnTo>
                    <a:pt x="506" y="2390"/>
                  </a:lnTo>
                  <a:lnTo>
                    <a:pt x="910" y="2390"/>
                  </a:lnTo>
                  <a:lnTo>
                    <a:pt x="1314" y="2323"/>
                  </a:lnTo>
                  <a:lnTo>
                    <a:pt x="1751" y="2222"/>
                  </a:lnTo>
                  <a:lnTo>
                    <a:pt x="2122" y="2087"/>
                  </a:lnTo>
                  <a:lnTo>
                    <a:pt x="2122" y="2155"/>
                  </a:lnTo>
                  <a:lnTo>
                    <a:pt x="2155" y="2222"/>
                  </a:lnTo>
                  <a:lnTo>
                    <a:pt x="2290" y="2222"/>
                  </a:lnTo>
                  <a:lnTo>
                    <a:pt x="2324" y="2155"/>
                  </a:lnTo>
                  <a:lnTo>
                    <a:pt x="2324" y="1616"/>
                  </a:lnTo>
                  <a:lnTo>
                    <a:pt x="2256" y="1111"/>
                  </a:lnTo>
                  <a:lnTo>
                    <a:pt x="2189" y="572"/>
                  </a:lnTo>
                  <a:lnTo>
                    <a:pt x="2054" y="67"/>
                  </a:lnTo>
                  <a:lnTo>
                    <a:pt x="2054" y="34"/>
                  </a:lnTo>
                  <a:lnTo>
                    <a:pt x="1987" y="34"/>
                  </a:lnTo>
                  <a:lnTo>
                    <a:pt x="198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 name="Google Shape;181;p2"/>
            <p:cNvSpPr/>
            <p:nvPr/>
          </p:nvSpPr>
          <p:spPr>
            <a:xfrm>
              <a:off x="3420267" y="6161787"/>
              <a:ext cx="24643" cy="149849"/>
            </a:xfrm>
            <a:custGeom>
              <a:avLst/>
              <a:gdLst/>
              <a:ahLst/>
              <a:cxnLst/>
              <a:rect l="l" t="t" r="r" b="b"/>
              <a:pathLst>
                <a:path w="371" h="2256" extrusionOk="0">
                  <a:moveTo>
                    <a:pt x="34" y="0"/>
                  </a:moveTo>
                  <a:lnTo>
                    <a:pt x="0" y="202"/>
                  </a:lnTo>
                  <a:lnTo>
                    <a:pt x="0" y="438"/>
                  </a:lnTo>
                  <a:lnTo>
                    <a:pt x="67" y="876"/>
                  </a:lnTo>
                  <a:lnTo>
                    <a:pt x="135" y="1549"/>
                  </a:lnTo>
                  <a:lnTo>
                    <a:pt x="168" y="1886"/>
                  </a:lnTo>
                  <a:lnTo>
                    <a:pt x="236" y="2222"/>
                  </a:lnTo>
                  <a:lnTo>
                    <a:pt x="269" y="2256"/>
                  </a:lnTo>
                  <a:lnTo>
                    <a:pt x="370" y="2256"/>
                  </a:lnTo>
                  <a:lnTo>
                    <a:pt x="370" y="2189"/>
                  </a:lnTo>
                  <a:lnTo>
                    <a:pt x="370" y="1953"/>
                  </a:lnTo>
                  <a:lnTo>
                    <a:pt x="370" y="1684"/>
                  </a:lnTo>
                  <a:lnTo>
                    <a:pt x="303" y="1179"/>
                  </a:lnTo>
                  <a:lnTo>
                    <a:pt x="236" y="573"/>
                  </a:lnTo>
                  <a:lnTo>
                    <a:pt x="168" y="270"/>
                  </a:lnTo>
                  <a:lnTo>
                    <a:pt x="6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 name="Google Shape;182;p2"/>
            <p:cNvSpPr/>
            <p:nvPr/>
          </p:nvSpPr>
          <p:spPr>
            <a:xfrm>
              <a:off x="2138844" y="5710048"/>
              <a:ext cx="31351" cy="134240"/>
            </a:xfrm>
            <a:custGeom>
              <a:avLst/>
              <a:gdLst/>
              <a:ahLst/>
              <a:cxnLst/>
              <a:rect l="l" t="t" r="r" b="b"/>
              <a:pathLst>
                <a:path w="472" h="2021" extrusionOk="0">
                  <a:moveTo>
                    <a:pt x="34" y="0"/>
                  </a:moveTo>
                  <a:lnTo>
                    <a:pt x="34" y="34"/>
                  </a:lnTo>
                  <a:lnTo>
                    <a:pt x="0" y="34"/>
                  </a:lnTo>
                  <a:lnTo>
                    <a:pt x="0" y="270"/>
                  </a:lnTo>
                  <a:lnTo>
                    <a:pt x="34" y="505"/>
                  </a:lnTo>
                  <a:lnTo>
                    <a:pt x="101" y="943"/>
                  </a:lnTo>
                  <a:lnTo>
                    <a:pt x="169" y="1482"/>
                  </a:lnTo>
                  <a:lnTo>
                    <a:pt x="236" y="1717"/>
                  </a:lnTo>
                  <a:lnTo>
                    <a:pt x="337" y="1987"/>
                  </a:lnTo>
                  <a:lnTo>
                    <a:pt x="371" y="2020"/>
                  </a:lnTo>
                  <a:lnTo>
                    <a:pt x="404" y="2020"/>
                  </a:lnTo>
                  <a:lnTo>
                    <a:pt x="438" y="1987"/>
                  </a:lnTo>
                  <a:lnTo>
                    <a:pt x="472" y="1953"/>
                  </a:lnTo>
                  <a:lnTo>
                    <a:pt x="438" y="1684"/>
                  </a:lnTo>
                  <a:lnTo>
                    <a:pt x="371" y="1414"/>
                  </a:lnTo>
                  <a:lnTo>
                    <a:pt x="270" y="909"/>
                  </a:lnTo>
                  <a:lnTo>
                    <a:pt x="202" y="472"/>
                  </a:lnTo>
                  <a:lnTo>
                    <a:pt x="169" y="236"/>
                  </a:lnTo>
                  <a:lnTo>
                    <a:pt x="101"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 name="Google Shape;183;p2"/>
            <p:cNvSpPr/>
            <p:nvPr/>
          </p:nvSpPr>
          <p:spPr>
            <a:xfrm>
              <a:off x="2201481" y="5759201"/>
              <a:ext cx="44769" cy="60511"/>
            </a:xfrm>
            <a:custGeom>
              <a:avLst/>
              <a:gdLst/>
              <a:ahLst/>
              <a:cxnLst/>
              <a:rect l="l" t="t" r="r" b="b"/>
              <a:pathLst>
                <a:path w="674" h="911" extrusionOk="0">
                  <a:moveTo>
                    <a:pt x="370" y="1"/>
                  </a:moveTo>
                  <a:lnTo>
                    <a:pt x="236" y="35"/>
                  </a:lnTo>
                  <a:lnTo>
                    <a:pt x="168" y="68"/>
                  </a:lnTo>
                  <a:lnTo>
                    <a:pt x="101" y="136"/>
                  </a:lnTo>
                  <a:lnTo>
                    <a:pt x="34" y="203"/>
                  </a:lnTo>
                  <a:lnTo>
                    <a:pt x="0" y="237"/>
                  </a:lnTo>
                  <a:lnTo>
                    <a:pt x="34" y="304"/>
                  </a:lnTo>
                  <a:lnTo>
                    <a:pt x="135" y="304"/>
                  </a:lnTo>
                  <a:lnTo>
                    <a:pt x="202" y="237"/>
                  </a:lnTo>
                  <a:lnTo>
                    <a:pt x="269" y="169"/>
                  </a:lnTo>
                  <a:lnTo>
                    <a:pt x="337" y="169"/>
                  </a:lnTo>
                  <a:lnTo>
                    <a:pt x="404" y="237"/>
                  </a:lnTo>
                  <a:lnTo>
                    <a:pt x="337" y="338"/>
                  </a:lnTo>
                  <a:lnTo>
                    <a:pt x="269" y="439"/>
                  </a:lnTo>
                  <a:lnTo>
                    <a:pt x="202" y="573"/>
                  </a:lnTo>
                  <a:lnTo>
                    <a:pt x="202" y="641"/>
                  </a:lnTo>
                  <a:lnTo>
                    <a:pt x="236" y="674"/>
                  </a:lnTo>
                  <a:lnTo>
                    <a:pt x="303" y="674"/>
                  </a:lnTo>
                  <a:lnTo>
                    <a:pt x="370" y="641"/>
                  </a:lnTo>
                  <a:lnTo>
                    <a:pt x="471" y="641"/>
                  </a:lnTo>
                  <a:lnTo>
                    <a:pt x="471" y="742"/>
                  </a:lnTo>
                  <a:lnTo>
                    <a:pt x="370" y="742"/>
                  </a:lnTo>
                  <a:lnTo>
                    <a:pt x="236" y="775"/>
                  </a:lnTo>
                  <a:lnTo>
                    <a:pt x="236" y="809"/>
                  </a:lnTo>
                  <a:lnTo>
                    <a:pt x="236" y="843"/>
                  </a:lnTo>
                  <a:lnTo>
                    <a:pt x="303" y="876"/>
                  </a:lnTo>
                  <a:lnTo>
                    <a:pt x="370" y="910"/>
                  </a:lnTo>
                  <a:lnTo>
                    <a:pt x="539" y="876"/>
                  </a:lnTo>
                  <a:lnTo>
                    <a:pt x="606" y="843"/>
                  </a:lnTo>
                  <a:lnTo>
                    <a:pt x="640" y="775"/>
                  </a:lnTo>
                  <a:lnTo>
                    <a:pt x="673" y="708"/>
                  </a:lnTo>
                  <a:lnTo>
                    <a:pt x="673" y="641"/>
                  </a:lnTo>
                  <a:lnTo>
                    <a:pt x="640" y="540"/>
                  </a:lnTo>
                  <a:lnTo>
                    <a:pt x="572" y="506"/>
                  </a:lnTo>
                  <a:lnTo>
                    <a:pt x="505" y="472"/>
                  </a:lnTo>
                  <a:lnTo>
                    <a:pt x="404" y="472"/>
                  </a:lnTo>
                  <a:lnTo>
                    <a:pt x="539" y="304"/>
                  </a:lnTo>
                  <a:lnTo>
                    <a:pt x="539" y="203"/>
                  </a:lnTo>
                  <a:lnTo>
                    <a:pt x="505" y="68"/>
                  </a:lnTo>
                  <a:lnTo>
                    <a:pt x="438" y="35"/>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 name="Google Shape;184;p2"/>
            <p:cNvSpPr/>
            <p:nvPr/>
          </p:nvSpPr>
          <p:spPr>
            <a:xfrm>
              <a:off x="2051631" y="6079025"/>
              <a:ext cx="33610" cy="49285"/>
            </a:xfrm>
            <a:custGeom>
              <a:avLst/>
              <a:gdLst/>
              <a:ahLst/>
              <a:cxnLst/>
              <a:rect l="l" t="t" r="r" b="b"/>
              <a:pathLst>
                <a:path w="506" h="742" extrusionOk="0">
                  <a:moveTo>
                    <a:pt x="169" y="1"/>
                  </a:moveTo>
                  <a:lnTo>
                    <a:pt x="135" y="34"/>
                  </a:lnTo>
                  <a:lnTo>
                    <a:pt x="101" y="68"/>
                  </a:lnTo>
                  <a:lnTo>
                    <a:pt x="34" y="438"/>
                  </a:lnTo>
                  <a:lnTo>
                    <a:pt x="0" y="573"/>
                  </a:lnTo>
                  <a:lnTo>
                    <a:pt x="0" y="640"/>
                  </a:lnTo>
                  <a:lnTo>
                    <a:pt x="0" y="708"/>
                  </a:lnTo>
                  <a:lnTo>
                    <a:pt x="34" y="741"/>
                  </a:lnTo>
                  <a:lnTo>
                    <a:pt x="68" y="741"/>
                  </a:lnTo>
                  <a:lnTo>
                    <a:pt x="135" y="674"/>
                  </a:lnTo>
                  <a:lnTo>
                    <a:pt x="169" y="607"/>
                  </a:lnTo>
                  <a:lnTo>
                    <a:pt x="303" y="607"/>
                  </a:lnTo>
                  <a:lnTo>
                    <a:pt x="371" y="708"/>
                  </a:lnTo>
                  <a:lnTo>
                    <a:pt x="404" y="741"/>
                  </a:lnTo>
                  <a:lnTo>
                    <a:pt x="438" y="741"/>
                  </a:lnTo>
                  <a:lnTo>
                    <a:pt x="472" y="708"/>
                  </a:lnTo>
                  <a:lnTo>
                    <a:pt x="505" y="674"/>
                  </a:lnTo>
                  <a:lnTo>
                    <a:pt x="472" y="539"/>
                  </a:lnTo>
                  <a:lnTo>
                    <a:pt x="505" y="506"/>
                  </a:lnTo>
                  <a:lnTo>
                    <a:pt x="472" y="472"/>
                  </a:lnTo>
                  <a:lnTo>
                    <a:pt x="438" y="472"/>
                  </a:lnTo>
                  <a:lnTo>
                    <a:pt x="404" y="371"/>
                  </a:lnTo>
                  <a:lnTo>
                    <a:pt x="270" y="34"/>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 name="Google Shape;185;p2"/>
            <p:cNvSpPr/>
            <p:nvPr/>
          </p:nvSpPr>
          <p:spPr>
            <a:xfrm>
              <a:off x="1928617" y="6190814"/>
              <a:ext cx="152108" cy="167850"/>
            </a:xfrm>
            <a:custGeom>
              <a:avLst/>
              <a:gdLst/>
              <a:ahLst/>
              <a:cxnLst/>
              <a:rect l="l" t="t" r="r" b="b"/>
              <a:pathLst>
                <a:path w="2290" h="2527" extrusionOk="0">
                  <a:moveTo>
                    <a:pt x="1953" y="203"/>
                  </a:moveTo>
                  <a:lnTo>
                    <a:pt x="1953" y="641"/>
                  </a:lnTo>
                  <a:lnTo>
                    <a:pt x="1987" y="1112"/>
                  </a:lnTo>
                  <a:lnTo>
                    <a:pt x="2054" y="1583"/>
                  </a:lnTo>
                  <a:lnTo>
                    <a:pt x="2155" y="2021"/>
                  </a:lnTo>
                  <a:lnTo>
                    <a:pt x="2155" y="2055"/>
                  </a:lnTo>
                  <a:lnTo>
                    <a:pt x="2122" y="2055"/>
                  </a:lnTo>
                  <a:lnTo>
                    <a:pt x="1751" y="2088"/>
                  </a:lnTo>
                  <a:lnTo>
                    <a:pt x="1347" y="2156"/>
                  </a:lnTo>
                  <a:lnTo>
                    <a:pt x="910" y="2189"/>
                  </a:lnTo>
                  <a:lnTo>
                    <a:pt x="506" y="2257"/>
                  </a:lnTo>
                  <a:lnTo>
                    <a:pt x="304" y="1348"/>
                  </a:lnTo>
                  <a:lnTo>
                    <a:pt x="135" y="439"/>
                  </a:lnTo>
                  <a:lnTo>
                    <a:pt x="573" y="405"/>
                  </a:lnTo>
                  <a:lnTo>
                    <a:pt x="1044" y="371"/>
                  </a:lnTo>
                  <a:lnTo>
                    <a:pt x="1953" y="203"/>
                  </a:lnTo>
                  <a:close/>
                  <a:moveTo>
                    <a:pt x="1953" y="1"/>
                  </a:moveTo>
                  <a:lnTo>
                    <a:pt x="1011" y="169"/>
                  </a:lnTo>
                  <a:lnTo>
                    <a:pt x="539" y="203"/>
                  </a:lnTo>
                  <a:lnTo>
                    <a:pt x="102" y="304"/>
                  </a:lnTo>
                  <a:lnTo>
                    <a:pt x="68" y="338"/>
                  </a:lnTo>
                  <a:lnTo>
                    <a:pt x="34" y="371"/>
                  </a:lnTo>
                  <a:lnTo>
                    <a:pt x="1" y="371"/>
                  </a:lnTo>
                  <a:lnTo>
                    <a:pt x="1" y="439"/>
                  </a:lnTo>
                  <a:lnTo>
                    <a:pt x="34" y="944"/>
                  </a:lnTo>
                  <a:lnTo>
                    <a:pt x="102" y="1449"/>
                  </a:lnTo>
                  <a:lnTo>
                    <a:pt x="203" y="1987"/>
                  </a:lnTo>
                  <a:lnTo>
                    <a:pt x="371" y="2492"/>
                  </a:lnTo>
                  <a:lnTo>
                    <a:pt x="405" y="2526"/>
                  </a:lnTo>
                  <a:lnTo>
                    <a:pt x="472" y="2526"/>
                  </a:lnTo>
                  <a:lnTo>
                    <a:pt x="539" y="2492"/>
                  </a:lnTo>
                  <a:lnTo>
                    <a:pt x="539" y="2425"/>
                  </a:lnTo>
                  <a:lnTo>
                    <a:pt x="539" y="2358"/>
                  </a:lnTo>
                  <a:lnTo>
                    <a:pt x="943" y="2391"/>
                  </a:lnTo>
                  <a:lnTo>
                    <a:pt x="1347" y="2358"/>
                  </a:lnTo>
                  <a:lnTo>
                    <a:pt x="1785" y="2290"/>
                  </a:lnTo>
                  <a:lnTo>
                    <a:pt x="2155" y="2189"/>
                  </a:lnTo>
                  <a:lnTo>
                    <a:pt x="2189" y="2122"/>
                  </a:lnTo>
                  <a:lnTo>
                    <a:pt x="2189" y="2088"/>
                  </a:lnTo>
                  <a:lnTo>
                    <a:pt x="2256" y="2088"/>
                  </a:lnTo>
                  <a:lnTo>
                    <a:pt x="2290" y="2055"/>
                  </a:lnTo>
                  <a:lnTo>
                    <a:pt x="2290" y="1987"/>
                  </a:lnTo>
                  <a:lnTo>
                    <a:pt x="2256" y="1550"/>
                  </a:lnTo>
                  <a:lnTo>
                    <a:pt x="2189" y="1078"/>
                  </a:lnTo>
                  <a:lnTo>
                    <a:pt x="2122" y="607"/>
                  </a:lnTo>
                  <a:lnTo>
                    <a:pt x="2021" y="169"/>
                  </a:lnTo>
                  <a:lnTo>
                    <a:pt x="2054" y="102"/>
                  </a:lnTo>
                  <a:lnTo>
                    <a:pt x="2021" y="68"/>
                  </a:lnTo>
                  <a:lnTo>
                    <a:pt x="1987" y="35"/>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 name="Google Shape;186;p2"/>
            <p:cNvSpPr/>
            <p:nvPr/>
          </p:nvSpPr>
          <p:spPr>
            <a:xfrm>
              <a:off x="2317720" y="5886732"/>
              <a:ext cx="31418" cy="13484"/>
            </a:xfrm>
            <a:custGeom>
              <a:avLst/>
              <a:gdLst/>
              <a:ahLst/>
              <a:cxnLst/>
              <a:rect l="l" t="t" r="r" b="b"/>
              <a:pathLst>
                <a:path w="473" h="203" extrusionOk="0">
                  <a:moveTo>
                    <a:pt x="405" y="0"/>
                  </a:moveTo>
                  <a:lnTo>
                    <a:pt x="337" y="34"/>
                  </a:lnTo>
                  <a:lnTo>
                    <a:pt x="270" y="34"/>
                  </a:lnTo>
                  <a:lnTo>
                    <a:pt x="102" y="67"/>
                  </a:lnTo>
                  <a:lnTo>
                    <a:pt x="68" y="67"/>
                  </a:lnTo>
                  <a:lnTo>
                    <a:pt x="1" y="101"/>
                  </a:lnTo>
                  <a:lnTo>
                    <a:pt x="1" y="135"/>
                  </a:lnTo>
                  <a:lnTo>
                    <a:pt x="1" y="168"/>
                  </a:lnTo>
                  <a:lnTo>
                    <a:pt x="68" y="168"/>
                  </a:lnTo>
                  <a:lnTo>
                    <a:pt x="169" y="202"/>
                  </a:lnTo>
                  <a:lnTo>
                    <a:pt x="304" y="168"/>
                  </a:lnTo>
                  <a:lnTo>
                    <a:pt x="371" y="168"/>
                  </a:lnTo>
                  <a:lnTo>
                    <a:pt x="438" y="135"/>
                  </a:lnTo>
                  <a:lnTo>
                    <a:pt x="472" y="101"/>
                  </a:lnTo>
                  <a:lnTo>
                    <a:pt x="472" y="67"/>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 name="Google Shape;187;p2"/>
            <p:cNvSpPr/>
            <p:nvPr/>
          </p:nvSpPr>
          <p:spPr>
            <a:xfrm>
              <a:off x="2250633" y="5830804"/>
              <a:ext cx="154366" cy="152108"/>
            </a:xfrm>
            <a:custGeom>
              <a:avLst/>
              <a:gdLst/>
              <a:ahLst/>
              <a:cxnLst/>
              <a:rect l="l" t="t" r="r" b="b"/>
              <a:pathLst>
                <a:path w="2324" h="2290" extrusionOk="0">
                  <a:moveTo>
                    <a:pt x="1953" y="0"/>
                  </a:moveTo>
                  <a:lnTo>
                    <a:pt x="1953" y="34"/>
                  </a:lnTo>
                  <a:lnTo>
                    <a:pt x="1953" y="101"/>
                  </a:lnTo>
                  <a:lnTo>
                    <a:pt x="1448" y="101"/>
                  </a:lnTo>
                  <a:lnTo>
                    <a:pt x="943" y="169"/>
                  </a:lnTo>
                  <a:lnTo>
                    <a:pt x="472" y="169"/>
                  </a:lnTo>
                  <a:lnTo>
                    <a:pt x="270" y="236"/>
                  </a:lnTo>
                  <a:lnTo>
                    <a:pt x="169" y="270"/>
                  </a:lnTo>
                  <a:lnTo>
                    <a:pt x="102" y="337"/>
                  </a:lnTo>
                  <a:lnTo>
                    <a:pt x="270" y="404"/>
                  </a:lnTo>
                  <a:lnTo>
                    <a:pt x="438" y="404"/>
                  </a:lnTo>
                  <a:lnTo>
                    <a:pt x="809" y="371"/>
                  </a:lnTo>
                  <a:lnTo>
                    <a:pt x="1381" y="303"/>
                  </a:lnTo>
                  <a:lnTo>
                    <a:pt x="1953" y="270"/>
                  </a:lnTo>
                  <a:lnTo>
                    <a:pt x="1953" y="606"/>
                  </a:lnTo>
                  <a:lnTo>
                    <a:pt x="2021" y="909"/>
                  </a:lnTo>
                  <a:lnTo>
                    <a:pt x="2088" y="1347"/>
                  </a:lnTo>
                  <a:lnTo>
                    <a:pt x="2122" y="1583"/>
                  </a:lnTo>
                  <a:lnTo>
                    <a:pt x="2155" y="1785"/>
                  </a:lnTo>
                  <a:lnTo>
                    <a:pt x="1246" y="1919"/>
                  </a:lnTo>
                  <a:lnTo>
                    <a:pt x="809" y="1987"/>
                  </a:lnTo>
                  <a:lnTo>
                    <a:pt x="405" y="2121"/>
                  </a:lnTo>
                  <a:lnTo>
                    <a:pt x="304" y="1684"/>
                  </a:lnTo>
                  <a:lnTo>
                    <a:pt x="236" y="1246"/>
                  </a:lnTo>
                  <a:lnTo>
                    <a:pt x="203" y="775"/>
                  </a:lnTo>
                  <a:lnTo>
                    <a:pt x="169" y="573"/>
                  </a:lnTo>
                  <a:lnTo>
                    <a:pt x="68" y="371"/>
                  </a:lnTo>
                  <a:lnTo>
                    <a:pt x="1" y="505"/>
                  </a:lnTo>
                  <a:lnTo>
                    <a:pt x="1" y="640"/>
                  </a:lnTo>
                  <a:lnTo>
                    <a:pt x="1" y="943"/>
                  </a:lnTo>
                  <a:lnTo>
                    <a:pt x="102" y="1583"/>
                  </a:lnTo>
                  <a:lnTo>
                    <a:pt x="102" y="1751"/>
                  </a:lnTo>
                  <a:lnTo>
                    <a:pt x="135" y="1987"/>
                  </a:lnTo>
                  <a:lnTo>
                    <a:pt x="169" y="2088"/>
                  </a:lnTo>
                  <a:lnTo>
                    <a:pt x="203" y="2189"/>
                  </a:lnTo>
                  <a:lnTo>
                    <a:pt x="270" y="2256"/>
                  </a:lnTo>
                  <a:lnTo>
                    <a:pt x="371" y="2290"/>
                  </a:lnTo>
                  <a:lnTo>
                    <a:pt x="405" y="2256"/>
                  </a:lnTo>
                  <a:lnTo>
                    <a:pt x="405" y="2222"/>
                  </a:lnTo>
                  <a:lnTo>
                    <a:pt x="842" y="2222"/>
                  </a:lnTo>
                  <a:lnTo>
                    <a:pt x="1314" y="2155"/>
                  </a:lnTo>
                  <a:lnTo>
                    <a:pt x="2189" y="1987"/>
                  </a:lnTo>
                  <a:lnTo>
                    <a:pt x="2223" y="1953"/>
                  </a:lnTo>
                  <a:lnTo>
                    <a:pt x="2290" y="1987"/>
                  </a:lnTo>
                  <a:lnTo>
                    <a:pt x="2324" y="1953"/>
                  </a:lnTo>
                  <a:lnTo>
                    <a:pt x="2324" y="1717"/>
                  </a:lnTo>
                  <a:lnTo>
                    <a:pt x="2290" y="1482"/>
                  </a:lnTo>
                  <a:lnTo>
                    <a:pt x="2223" y="1044"/>
                  </a:lnTo>
                  <a:lnTo>
                    <a:pt x="2155" y="539"/>
                  </a:lnTo>
                  <a:lnTo>
                    <a:pt x="2088" y="270"/>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 name="Google Shape;188;p2"/>
            <p:cNvSpPr/>
            <p:nvPr/>
          </p:nvSpPr>
          <p:spPr>
            <a:xfrm>
              <a:off x="2313270" y="5895632"/>
              <a:ext cx="35868" cy="42577"/>
            </a:xfrm>
            <a:custGeom>
              <a:avLst/>
              <a:gdLst/>
              <a:ahLst/>
              <a:cxnLst/>
              <a:rect l="l" t="t" r="r" b="b"/>
              <a:pathLst>
                <a:path w="540" h="641" extrusionOk="0">
                  <a:moveTo>
                    <a:pt x="0" y="1"/>
                  </a:moveTo>
                  <a:lnTo>
                    <a:pt x="0" y="270"/>
                  </a:lnTo>
                  <a:lnTo>
                    <a:pt x="34" y="506"/>
                  </a:lnTo>
                  <a:lnTo>
                    <a:pt x="34" y="539"/>
                  </a:lnTo>
                  <a:lnTo>
                    <a:pt x="68" y="539"/>
                  </a:lnTo>
                  <a:lnTo>
                    <a:pt x="34" y="573"/>
                  </a:lnTo>
                  <a:lnTo>
                    <a:pt x="34" y="607"/>
                  </a:lnTo>
                  <a:lnTo>
                    <a:pt x="169" y="640"/>
                  </a:lnTo>
                  <a:lnTo>
                    <a:pt x="303" y="607"/>
                  </a:lnTo>
                  <a:lnTo>
                    <a:pt x="438" y="573"/>
                  </a:lnTo>
                  <a:lnTo>
                    <a:pt x="505" y="539"/>
                  </a:lnTo>
                  <a:lnTo>
                    <a:pt x="539" y="506"/>
                  </a:lnTo>
                  <a:lnTo>
                    <a:pt x="539" y="472"/>
                  </a:lnTo>
                  <a:lnTo>
                    <a:pt x="539" y="438"/>
                  </a:lnTo>
                  <a:lnTo>
                    <a:pt x="404" y="438"/>
                  </a:lnTo>
                  <a:lnTo>
                    <a:pt x="303" y="472"/>
                  </a:lnTo>
                  <a:lnTo>
                    <a:pt x="135" y="539"/>
                  </a:lnTo>
                  <a:lnTo>
                    <a:pt x="169" y="506"/>
                  </a:lnTo>
                  <a:lnTo>
                    <a:pt x="135" y="304"/>
                  </a:lnTo>
                  <a:lnTo>
                    <a:pt x="337" y="304"/>
                  </a:lnTo>
                  <a:lnTo>
                    <a:pt x="371" y="270"/>
                  </a:lnTo>
                  <a:lnTo>
                    <a:pt x="404" y="236"/>
                  </a:lnTo>
                  <a:lnTo>
                    <a:pt x="404" y="169"/>
                  </a:lnTo>
                  <a:lnTo>
                    <a:pt x="371" y="135"/>
                  </a:lnTo>
                  <a:lnTo>
                    <a:pt x="303" y="135"/>
                  </a:lnTo>
                  <a:lnTo>
                    <a:pt x="202" y="169"/>
                  </a:lnTo>
                  <a:lnTo>
                    <a:pt x="169" y="169"/>
                  </a:lnTo>
                  <a:lnTo>
                    <a:pt x="101" y="203"/>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9" name="Google Shape;189;p2"/>
            <p:cNvSpPr/>
            <p:nvPr/>
          </p:nvSpPr>
          <p:spPr>
            <a:xfrm>
              <a:off x="2067241" y="6333955"/>
              <a:ext cx="156624" cy="170042"/>
            </a:xfrm>
            <a:custGeom>
              <a:avLst/>
              <a:gdLst/>
              <a:ahLst/>
              <a:cxnLst/>
              <a:rect l="l" t="t" r="r" b="b"/>
              <a:pathLst>
                <a:path w="2358" h="2560" extrusionOk="0">
                  <a:moveTo>
                    <a:pt x="1886" y="203"/>
                  </a:moveTo>
                  <a:lnTo>
                    <a:pt x="1954" y="573"/>
                  </a:lnTo>
                  <a:lnTo>
                    <a:pt x="2021" y="943"/>
                  </a:lnTo>
                  <a:lnTo>
                    <a:pt x="2088" y="1549"/>
                  </a:lnTo>
                  <a:lnTo>
                    <a:pt x="2189" y="2155"/>
                  </a:lnTo>
                  <a:lnTo>
                    <a:pt x="1987" y="2155"/>
                  </a:lnTo>
                  <a:lnTo>
                    <a:pt x="1819" y="2189"/>
                  </a:lnTo>
                  <a:lnTo>
                    <a:pt x="1449" y="2223"/>
                  </a:lnTo>
                  <a:lnTo>
                    <a:pt x="977" y="2290"/>
                  </a:lnTo>
                  <a:lnTo>
                    <a:pt x="742" y="2357"/>
                  </a:lnTo>
                  <a:lnTo>
                    <a:pt x="540" y="2425"/>
                  </a:lnTo>
                  <a:lnTo>
                    <a:pt x="405" y="1785"/>
                  </a:lnTo>
                  <a:lnTo>
                    <a:pt x="270" y="1179"/>
                  </a:lnTo>
                  <a:lnTo>
                    <a:pt x="203" y="809"/>
                  </a:lnTo>
                  <a:lnTo>
                    <a:pt x="102" y="438"/>
                  </a:lnTo>
                  <a:lnTo>
                    <a:pt x="1011" y="337"/>
                  </a:lnTo>
                  <a:lnTo>
                    <a:pt x="1886" y="203"/>
                  </a:lnTo>
                  <a:close/>
                  <a:moveTo>
                    <a:pt x="1886" y="1"/>
                  </a:moveTo>
                  <a:lnTo>
                    <a:pt x="977" y="135"/>
                  </a:lnTo>
                  <a:lnTo>
                    <a:pt x="68" y="270"/>
                  </a:lnTo>
                  <a:lnTo>
                    <a:pt x="1" y="304"/>
                  </a:lnTo>
                  <a:lnTo>
                    <a:pt x="1" y="371"/>
                  </a:lnTo>
                  <a:lnTo>
                    <a:pt x="1" y="573"/>
                  </a:lnTo>
                  <a:lnTo>
                    <a:pt x="1" y="775"/>
                  </a:lnTo>
                  <a:lnTo>
                    <a:pt x="68" y="1213"/>
                  </a:lnTo>
                  <a:lnTo>
                    <a:pt x="203" y="1886"/>
                  </a:lnTo>
                  <a:lnTo>
                    <a:pt x="304" y="2223"/>
                  </a:lnTo>
                  <a:lnTo>
                    <a:pt x="405" y="2526"/>
                  </a:lnTo>
                  <a:lnTo>
                    <a:pt x="439" y="2559"/>
                  </a:lnTo>
                  <a:lnTo>
                    <a:pt x="506" y="2526"/>
                  </a:lnTo>
                  <a:lnTo>
                    <a:pt x="506" y="2559"/>
                  </a:lnTo>
                  <a:lnTo>
                    <a:pt x="742" y="2559"/>
                  </a:lnTo>
                  <a:lnTo>
                    <a:pt x="944" y="2526"/>
                  </a:lnTo>
                  <a:lnTo>
                    <a:pt x="1348" y="2458"/>
                  </a:lnTo>
                  <a:lnTo>
                    <a:pt x="1785" y="2391"/>
                  </a:lnTo>
                  <a:lnTo>
                    <a:pt x="2021" y="2357"/>
                  </a:lnTo>
                  <a:lnTo>
                    <a:pt x="2223" y="2324"/>
                  </a:lnTo>
                  <a:lnTo>
                    <a:pt x="2290" y="2324"/>
                  </a:lnTo>
                  <a:lnTo>
                    <a:pt x="2324" y="2290"/>
                  </a:lnTo>
                  <a:lnTo>
                    <a:pt x="2358" y="2256"/>
                  </a:lnTo>
                  <a:lnTo>
                    <a:pt x="2358" y="1987"/>
                  </a:lnTo>
                  <a:lnTo>
                    <a:pt x="2324" y="1650"/>
                  </a:lnTo>
                  <a:lnTo>
                    <a:pt x="2223" y="1044"/>
                  </a:lnTo>
                  <a:lnTo>
                    <a:pt x="2122" y="539"/>
                  </a:lnTo>
                  <a:lnTo>
                    <a:pt x="2088" y="304"/>
                  </a:lnTo>
                  <a:lnTo>
                    <a:pt x="1987" y="34"/>
                  </a:lnTo>
                  <a:lnTo>
                    <a:pt x="1954" y="34"/>
                  </a:lnTo>
                  <a:lnTo>
                    <a:pt x="188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0" name="Google Shape;190;p2"/>
            <p:cNvSpPr/>
            <p:nvPr/>
          </p:nvSpPr>
          <p:spPr>
            <a:xfrm>
              <a:off x="3529798" y="5951560"/>
              <a:ext cx="152174" cy="167783"/>
            </a:xfrm>
            <a:custGeom>
              <a:avLst/>
              <a:gdLst/>
              <a:ahLst/>
              <a:cxnLst/>
              <a:rect l="l" t="t" r="r" b="b"/>
              <a:pathLst>
                <a:path w="2291" h="2526" extrusionOk="0">
                  <a:moveTo>
                    <a:pt x="1954" y="202"/>
                  </a:moveTo>
                  <a:lnTo>
                    <a:pt x="1954" y="640"/>
                  </a:lnTo>
                  <a:lnTo>
                    <a:pt x="1987" y="1111"/>
                  </a:lnTo>
                  <a:lnTo>
                    <a:pt x="2055" y="1583"/>
                  </a:lnTo>
                  <a:lnTo>
                    <a:pt x="2156" y="2021"/>
                  </a:lnTo>
                  <a:lnTo>
                    <a:pt x="2156" y="2054"/>
                  </a:lnTo>
                  <a:lnTo>
                    <a:pt x="1752" y="2088"/>
                  </a:lnTo>
                  <a:lnTo>
                    <a:pt x="1348" y="2155"/>
                  </a:lnTo>
                  <a:lnTo>
                    <a:pt x="910" y="2189"/>
                  </a:lnTo>
                  <a:lnTo>
                    <a:pt x="506" y="2223"/>
                  </a:lnTo>
                  <a:lnTo>
                    <a:pt x="304" y="1347"/>
                  </a:lnTo>
                  <a:lnTo>
                    <a:pt x="136" y="404"/>
                  </a:lnTo>
                  <a:lnTo>
                    <a:pt x="607" y="404"/>
                  </a:lnTo>
                  <a:lnTo>
                    <a:pt x="1045" y="371"/>
                  </a:lnTo>
                  <a:lnTo>
                    <a:pt x="1954" y="202"/>
                  </a:lnTo>
                  <a:close/>
                  <a:moveTo>
                    <a:pt x="1954" y="0"/>
                  </a:moveTo>
                  <a:lnTo>
                    <a:pt x="1011" y="135"/>
                  </a:lnTo>
                  <a:lnTo>
                    <a:pt x="573" y="202"/>
                  </a:lnTo>
                  <a:lnTo>
                    <a:pt x="102" y="303"/>
                  </a:lnTo>
                  <a:lnTo>
                    <a:pt x="68" y="303"/>
                  </a:lnTo>
                  <a:lnTo>
                    <a:pt x="35" y="371"/>
                  </a:lnTo>
                  <a:lnTo>
                    <a:pt x="1" y="371"/>
                  </a:lnTo>
                  <a:lnTo>
                    <a:pt x="1" y="404"/>
                  </a:lnTo>
                  <a:lnTo>
                    <a:pt x="35" y="943"/>
                  </a:lnTo>
                  <a:lnTo>
                    <a:pt x="102" y="1448"/>
                  </a:lnTo>
                  <a:lnTo>
                    <a:pt x="237" y="1987"/>
                  </a:lnTo>
                  <a:lnTo>
                    <a:pt x="371" y="2458"/>
                  </a:lnTo>
                  <a:lnTo>
                    <a:pt x="405" y="2526"/>
                  </a:lnTo>
                  <a:lnTo>
                    <a:pt x="472" y="2526"/>
                  </a:lnTo>
                  <a:lnTo>
                    <a:pt x="540" y="2492"/>
                  </a:lnTo>
                  <a:lnTo>
                    <a:pt x="540" y="2425"/>
                  </a:lnTo>
                  <a:lnTo>
                    <a:pt x="540" y="2357"/>
                  </a:lnTo>
                  <a:lnTo>
                    <a:pt x="944" y="2391"/>
                  </a:lnTo>
                  <a:lnTo>
                    <a:pt x="1381" y="2357"/>
                  </a:lnTo>
                  <a:lnTo>
                    <a:pt x="1785" y="2290"/>
                  </a:lnTo>
                  <a:lnTo>
                    <a:pt x="2156" y="2189"/>
                  </a:lnTo>
                  <a:lnTo>
                    <a:pt x="2189" y="2122"/>
                  </a:lnTo>
                  <a:lnTo>
                    <a:pt x="2189" y="2088"/>
                  </a:lnTo>
                  <a:lnTo>
                    <a:pt x="2257" y="2054"/>
                  </a:lnTo>
                  <a:lnTo>
                    <a:pt x="2290" y="2054"/>
                  </a:lnTo>
                  <a:lnTo>
                    <a:pt x="2290" y="1987"/>
                  </a:lnTo>
                  <a:lnTo>
                    <a:pt x="2257" y="1549"/>
                  </a:lnTo>
                  <a:lnTo>
                    <a:pt x="2189" y="1078"/>
                  </a:lnTo>
                  <a:lnTo>
                    <a:pt x="2122" y="606"/>
                  </a:lnTo>
                  <a:lnTo>
                    <a:pt x="2021" y="169"/>
                  </a:lnTo>
                  <a:lnTo>
                    <a:pt x="2055" y="101"/>
                  </a:lnTo>
                  <a:lnTo>
                    <a:pt x="2055" y="68"/>
                  </a:lnTo>
                  <a:lnTo>
                    <a:pt x="2021" y="34"/>
                  </a:lnTo>
                  <a:lnTo>
                    <a:pt x="195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1" name="Google Shape;191;p2"/>
            <p:cNvSpPr/>
            <p:nvPr/>
          </p:nvSpPr>
          <p:spPr>
            <a:xfrm>
              <a:off x="3424717" y="6125986"/>
              <a:ext cx="161075" cy="185651"/>
            </a:xfrm>
            <a:custGeom>
              <a:avLst/>
              <a:gdLst/>
              <a:ahLst/>
              <a:cxnLst/>
              <a:rect l="l" t="t" r="r" b="b"/>
              <a:pathLst>
                <a:path w="2425" h="2795" extrusionOk="0">
                  <a:moveTo>
                    <a:pt x="2021" y="1"/>
                  </a:moveTo>
                  <a:lnTo>
                    <a:pt x="2021" y="68"/>
                  </a:lnTo>
                  <a:lnTo>
                    <a:pt x="1751" y="102"/>
                  </a:lnTo>
                  <a:lnTo>
                    <a:pt x="1516" y="135"/>
                  </a:lnTo>
                  <a:lnTo>
                    <a:pt x="1010" y="270"/>
                  </a:lnTo>
                  <a:lnTo>
                    <a:pt x="775" y="304"/>
                  </a:lnTo>
                  <a:lnTo>
                    <a:pt x="236" y="304"/>
                  </a:lnTo>
                  <a:lnTo>
                    <a:pt x="135" y="337"/>
                  </a:lnTo>
                  <a:lnTo>
                    <a:pt x="34" y="405"/>
                  </a:lnTo>
                  <a:lnTo>
                    <a:pt x="0" y="472"/>
                  </a:lnTo>
                  <a:lnTo>
                    <a:pt x="34" y="506"/>
                  </a:lnTo>
                  <a:lnTo>
                    <a:pt x="909" y="506"/>
                  </a:lnTo>
                  <a:lnTo>
                    <a:pt x="1179" y="472"/>
                  </a:lnTo>
                  <a:lnTo>
                    <a:pt x="1448" y="371"/>
                  </a:lnTo>
                  <a:lnTo>
                    <a:pt x="1718" y="304"/>
                  </a:lnTo>
                  <a:lnTo>
                    <a:pt x="2021" y="270"/>
                  </a:lnTo>
                  <a:lnTo>
                    <a:pt x="2054" y="708"/>
                  </a:lnTo>
                  <a:lnTo>
                    <a:pt x="2122" y="1112"/>
                  </a:lnTo>
                  <a:lnTo>
                    <a:pt x="2189" y="1684"/>
                  </a:lnTo>
                  <a:lnTo>
                    <a:pt x="2223" y="1987"/>
                  </a:lnTo>
                  <a:lnTo>
                    <a:pt x="2290" y="2256"/>
                  </a:lnTo>
                  <a:lnTo>
                    <a:pt x="2256" y="2223"/>
                  </a:lnTo>
                  <a:lnTo>
                    <a:pt x="1718" y="2357"/>
                  </a:lnTo>
                  <a:lnTo>
                    <a:pt x="1179" y="2492"/>
                  </a:lnTo>
                  <a:lnTo>
                    <a:pt x="741" y="2593"/>
                  </a:lnTo>
                  <a:lnTo>
                    <a:pt x="539" y="2660"/>
                  </a:lnTo>
                  <a:lnTo>
                    <a:pt x="337" y="2761"/>
                  </a:lnTo>
                  <a:lnTo>
                    <a:pt x="573" y="2795"/>
                  </a:lnTo>
                  <a:lnTo>
                    <a:pt x="775" y="2761"/>
                  </a:lnTo>
                  <a:lnTo>
                    <a:pt x="1212" y="2627"/>
                  </a:lnTo>
                  <a:lnTo>
                    <a:pt x="1718" y="2526"/>
                  </a:lnTo>
                  <a:lnTo>
                    <a:pt x="2256" y="2391"/>
                  </a:lnTo>
                  <a:lnTo>
                    <a:pt x="2324" y="2391"/>
                  </a:lnTo>
                  <a:lnTo>
                    <a:pt x="2324" y="2357"/>
                  </a:lnTo>
                  <a:lnTo>
                    <a:pt x="2391" y="2391"/>
                  </a:lnTo>
                  <a:lnTo>
                    <a:pt x="2425" y="2357"/>
                  </a:lnTo>
                  <a:lnTo>
                    <a:pt x="2425" y="2088"/>
                  </a:lnTo>
                  <a:lnTo>
                    <a:pt x="2391" y="1819"/>
                  </a:lnTo>
                  <a:lnTo>
                    <a:pt x="2324" y="1280"/>
                  </a:lnTo>
                  <a:lnTo>
                    <a:pt x="2256" y="674"/>
                  </a:lnTo>
                  <a:lnTo>
                    <a:pt x="2189" y="371"/>
                  </a:lnTo>
                  <a:lnTo>
                    <a:pt x="2122" y="68"/>
                  </a:lnTo>
                  <a:lnTo>
                    <a:pt x="2122" y="34"/>
                  </a:lnTo>
                  <a:lnTo>
                    <a:pt x="205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2" name="Google Shape;192;p2"/>
            <p:cNvSpPr/>
            <p:nvPr/>
          </p:nvSpPr>
          <p:spPr>
            <a:xfrm>
              <a:off x="2311011" y="6199781"/>
              <a:ext cx="42577" cy="47027"/>
            </a:xfrm>
            <a:custGeom>
              <a:avLst/>
              <a:gdLst/>
              <a:ahLst/>
              <a:cxnLst/>
              <a:rect l="l" t="t" r="r" b="b"/>
              <a:pathLst>
                <a:path w="641" h="708" extrusionOk="0">
                  <a:moveTo>
                    <a:pt x="506" y="1"/>
                  </a:moveTo>
                  <a:lnTo>
                    <a:pt x="371" y="135"/>
                  </a:lnTo>
                  <a:lnTo>
                    <a:pt x="270" y="236"/>
                  </a:lnTo>
                  <a:lnTo>
                    <a:pt x="102" y="169"/>
                  </a:lnTo>
                  <a:lnTo>
                    <a:pt x="34" y="169"/>
                  </a:lnTo>
                  <a:lnTo>
                    <a:pt x="34" y="203"/>
                  </a:lnTo>
                  <a:lnTo>
                    <a:pt x="1" y="236"/>
                  </a:lnTo>
                  <a:lnTo>
                    <a:pt x="34" y="270"/>
                  </a:lnTo>
                  <a:lnTo>
                    <a:pt x="169" y="371"/>
                  </a:lnTo>
                  <a:lnTo>
                    <a:pt x="102" y="472"/>
                  </a:lnTo>
                  <a:lnTo>
                    <a:pt x="34" y="573"/>
                  </a:lnTo>
                  <a:lnTo>
                    <a:pt x="1" y="674"/>
                  </a:lnTo>
                  <a:lnTo>
                    <a:pt x="34" y="708"/>
                  </a:lnTo>
                  <a:lnTo>
                    <a:pt x="102" y="708"/>
                  </a:lnTo>
                  <a:lnTo>
                    <a:pt x="169" y="674"/>
                  </a:lnTo>
                  <a:lnTo>
                    <a:pt x="236" y="607"/>
                  </a:lnTo>
                  <a:lnTo>
                    <a:pt x="337" y="438"/>
                  </a:lnTo>
                  <a:lnTo>
                    <a:pt x="539" y="506"/>
                  </a:lnTo>
                  <a:lnTo>
                    <a:pt x="607" y="472"/>
                  </a:lnTo>
                  <a:lnTo>
                    <a:pt x="640" y="438"/>
                  </a:lnTo>
                  <a:lnTo>
                    <a:pt x="607" y="371"/>
                  </a:lnTo>
                  <a:lnTo>
                    <a:pt x="573" y="337"/>
                  </a:lnTo>
                  <a:lnTo>
                    <a:pt x="438" y="304"/>
                  </a:lnTo>
                  <a:lnTo>
                    <a:pt x="472" y="236"/>
                  </a:lnTo>
                  <a:lnTo>
                    <a:pt x="539" y="34"/>
                  </a:lnTo>
                  <a:lnTo>
                    <a:pt x="53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3" name="Google Shape;193;p2"/>
            <p:cNvSpPr/>
            <p:nvPr/>
          </p:nvSpPr>
          <p:spPr>
            <a:xfrm>
              <a:off x="3227907" y="6150562"/>
              <a:ext cx="194618" cy="179009"/>
            </a:xfrm>
            <a:custGeom>
              <a:avLst/>
              <a:gdLst/>
              <a:ahLst/>
              <a:cxnLst/>
              <a:rect l="l" t="t" r="r" b="b"/>
              <a:pathLst>
                <a:path w="2930" h="2695" extrusionOk="0">
                  <a:moveTo>
                    <a:pt x="2526" y="1"/>
                  </a:moveTo>
                  <a:lnTo>
                    <a:pt x="2492" y="35"/>
                  </a:lnTo>
                  <a:lnTo>
                    <a:pt x="2492" y="304"/>
                  </a:lnTo>
                  <a:lnTo>
                    <a:pt x="2526" y="573"/>
                  </a:lnTo>
                  <a:lnTo>
                    <a:pt x="2627" y="1078"/>
                  </a:lnTo>
                  <a:lnTo>
                    <a:pt x="2694" y="1684"/>
                  </a:lnTo>
                  <a:lnTo>
                    <a:pt x="2795" y="2257"/>
                  </a:lnTo>
                  <a:lnTo>
                    <a:pt x="2189" y="2324"/>
                  </a:lnTo>
                  <a:lnTo>
                    <a:pt x="1617" y="2391"/>
                  </a:lnTo>
                  <a:lnTo>
                    <a:pt x="1044" y="2492"/>
                  </a:lnTo>
                  <a:lnTo>
                    <a:pt x="775" y="2560"/>
                  </a:lnTo>
                  <a:lnTo>
                    <a:pt x="607" y="2560"/>
                  </a:lnTo>
                  <a:lnTo>
                    <a:pt x="438" y="2593"/>
                  </a:lnTo>
                  <a:lnTo>
                    <a:pt x="438" y="2290"/>
                  </a:lnTo>
                  <a:lnTo>
                    <a:pt x="405" y="1987"/>
                  </a:lnTo>
                  <a:lnTo>
                    <a:pt x="304" y="1415"/>
                  </a:lnTo>
                  <a:lnTo>
                    <a:pt x="236" y="876"/>
                  </a:lnTo>
                  <a:lnTo>
                    <a:pt x="169" y="641"/>
                  </a:lnTo>
                  <a:lnTo>
                    <a:pt x="34" y="405"/>
                  </a:lnTo>
                  <a:lnTo>
                    <a:pt x="1" y="641"/>
                  </a:lnTo>
                  <a:lnTo>
                    <a:pt x="1" y="910"/>
                  </a:lnTo>
                  <a:lnTo>
                    <a:pt x="102" y="1449"/>
                  </a:lnTo>
                  <a:lnTo>
                    <a:pt x="203" y="2055"/>
                  </a:lnTo>
                  <a:lnTo>
                    <a:pt x="270" y="2358"/>
                  </a:lnTo>
                  <a:lnTo>
                    <a:pt x="371" y="2661"/>
                  </a:lnTo>
                  <a:lnTo>
                    <a:pt x="405" y="2694"/>
                  </a:lnTo>
                  <a:lnTo>
                    <a:pt x="438" y="2694"/>
                  </a:lnTo>
                  <a:lnTo>
                    <a:pt x="573" y="2627"/>
                  </a:lnTo>
                  <a:lnTo>
                    <a:pt x="640" y="2661"/>
                  </a:lnTo>
                  <a:lnTo>
                    <a:pt x="708" y="2694"/>
                  </a:lnTo>
                  <a:lnTo>
                    <a:pt x="910" y="2694"/>
                  </a:lnTo>
                  <a:lnTo>
                    <a:pt x="1314" y="2593"/>
                  </a:lnTo>
                  <a:lnTo>
                    <a:pt x="2088" y="2492"/>
                  </a:lnTo>
                  <a:lnTo>
                    <a:pt x="2829" y="2391"/>
                  </a:lnTo>
                  <a:lnTo>
                    <a:pt x="2862" y="2358"/>
                  </a:lnTo>
                  <a:lnTo>
                    <a:pt x="2896" y="2324"/>
                  </a:lnTo>
                  <a:lnTo>
                    <a:pt x="2930" y="2290"/>
                  </a:lnTo>
                  <a:lnTo>
                    <a:pt x="2930" y="2021"/>
                  </a:lnTo>
                  <a:lnTo>
                    <a:pt x="2896" y="1752"/>
                  </a:lnTo>
                  <a:lnTo>
                    <a:pt x="2829" y="1247"/>
                  </a:lnTo>
                  <a:lnTo>
                    <a:pt x="2761" y="607"/>
                  </a:lnTo>
                  <a:lnTo>
                    <a:pt x="2660" y="304"/>
                  </a:lnTo>
                  <a:lnTo>
                    <a:pt x="255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4" name="Google Shape;194;p2"/>
            <p:cNvSpPr/>
            <p:nvPr/>
          </p:nvSpPr>
          <p:spPr>
            <a:xfrm>
              <a:off x="2429575" y="6190814"/>
              <a:ext cx="798398" cy="270672"/>
            </a:xfrm>
            <a:custGeom>
              <a:avLst/>
              <a:gdLst/>
              <a:ahLst/>
              <a:cxnLst/>
              <a:rect l="l" t="t" r="r" b="b"/>
              <a:pathLst>
                <a:path w="12020" h="4075" extrusionOk="0">
                  <a:moveTo>
                    <a:pt x="11481" y="304"/>
                  </a:moveTo>
                  <a:lnTo>
                    <a:pt x="11515" y="573"/>
                  </a:lnTo>
                  <a:lnTo>
                    <a:pt x="11582" y="876"/>
                  </a:lnTo>
                  <a:lnTo>
                    <a:pt x="11784" y="2223"/>
                  </a:lnTo>
                  <a:lnTo>
                    <a:pt x="11717" y="2223"/>
                  </a:lnTo>
                  <a:lnTo>
                    <a:pt x="11414" y="2189"/>
                  </a:lnTo>
                  <a:lnTo>
                    <a:pt x="11111" y="2189"/>
                  </a:lnTo>
                  <a:lnTo>
                    <a:pt x="10505" y="2257"/>
                  </a:lnTo>
                  <a:lnTo>
                    <a:pt x="9899" y="2391"/>
                  </a:lnTo>
                  <a:lnTo>
                    <a:pt x="9293" y="2526"/>
                  </a:lnTo>
                  <a:lnTo>
                    <a:pt x="8586" y="2694"/>
                  </a:lnTo>
                  <a:lnTo>
                    <a:pt x="7845" y="2829"/>
                  </a:lnTo>
                  <a:lnTo>
                    <a:pt x="6397" y="3065"/>
                  </a:lnTo>
                  <a:lnTo>
                    <a:pt x="4949" y="3233"/>
                  </a:lnTo>
                  <a:lnTo>
                    <a:pt x="3502" y="3401"/>
                  </a:lnTo>
                  <a:lnTo>
                    <a:pt x="2054" y="3603"/>
                  </a:lnTo>
                  <a:lnTo>
                    <a:pt x="1313" y="3738"/>
                  </a:lnTo>
                  <a:lnTo>
                    <a:pt x="606" y="3873"/>
                  </a:lnTo>
                  <a:lnTo>
                    <a:pt x="573" y="3570"/>
                  </a:lnTo>
                  <a:lnTo>
                    <a:pt x="505" y="3300"/>
                  </a:lnTo>
                  <a:lnTo>
                    <a:pt x="371" y="2728"/>
                  </a:lnTo>
                  <a:lnTo>
                    <a:pt x="236" y="2223"/>
                  </a:lnTo>
                  <a:lnTo>
                    <a:pt x="67" y="1718"/>
                  </a:lnTo>
                  <a:lnTo>
                    <a:pt x="1515" y="1583"/>
                  </a:lnTo>
                  <a:lnTo>
                    <a:pt x="2963" y="1415"/>
                  </a:lnTo>
                  <a:lnTo>
                    <a:pt x="5858" y="1011"/>
                  </a:lnTo>
                  <a:lnTo>
                    <a:pt x="11481" y="304"/>
                  </a:lnTo>
                  <a:close/>
                  <a:moveTo>
                    <a:pt x="11548" y="1"/>
                  </a:moveTo>
                  <a:lnTo>
                    <a:pt x="11515" y="68"/>
                  </a:lnTo>
                  <a:lnTo>
                    <a:pt x="5825" y="809"/>
                  </a:lnTo>
                  <a:lnTo>
                    <a:pt x="2929" y="1146"/>
                  </a:lnTo>
                  <a:lnTo>
                    <a:pt x="1482" y="1348"/>
                  </a:lnTo>
                  <a:lnTo>
                    <a:pt x="67" y="1583"/>
                  </a:lnTo>
                  <a:lnTo>
                    <a:pt x="0" y="1583"/>
                  </a:lnTo>
                  <a:lnTo>
                    <a:pt x="0" y="1617"/>
                  </a:lnTo>
                  <a:lnTo>
                    <a:pt x="0" y="1684"/>
                  </a:lnTo>
                  <a:lnTo>
                    <a:pt x="34" y="1954"/>
                  </a:lnTo>
                  <a:lnTo>
                    <a:pt x="67" y="2223"/>
                  </a:lnTo>
                  <a:lnTo>
                    <a:pt x="169" y="2762"/>
                  </a:lnTo>
                  <a:lnTo>
                    <a:pt x="303" y="3401"/>
                  </a:lnTo>
                  <a:lnTo>
                    <a:pt x="371" y="3738"/>
                  </a:lnTo>
                  <a:lnTo>
                    <a:pt x="472" y="4041"/>
                  </a:lnTo>
                  <a:lnTo>
                    <a:pt x="505" y="4075"/>
                  </a:lnTo>
                  <a:lnTo>
                    <a:pt x="573" y="4075"/>
                  </a:lnTo>
                  <a:lnTo>
                    <a:pt x="606" y="4041"/>
                  </a:lnTo>
                  <a:lnTo>
                    <a:pt x="606" y="4007"/>
                  </a:lnTo>
                  <a:lnTo>
                    <a:pt x="2020" y="3873"/>
                  </a:lnTo>
                  <a:lnTo>
                    <a:pt x="3434" y="3671"/>
                  </a:lnTo>
                  <a:lnTo>
                    <a:pt x="6229" y="3267"/>
                  </a:lnTo>
                  <a:lnTo>
                    <a:pt x="7575" y="3065"/>
                  </a:lnTo>
                  <a:lnTo>
                    <a:pt x="8249" y="2964"/>
                  </a:lnTo>
                  <a:lnTo>
                    <a:pt x="8922" y="2829"/>
                  </a:lnTo>
                  <a:lnTo>
                    <a:pt x="9629" y="2661"/>
                  </a:lnTo>
                  <a:lnTo>
                    <a:pt x="10303" y="2526"/>
                  </a:lnTo>
                  <a:lnTo>
                    <a:pt x="10639" y="2459"/>
                  </a:lnTo>
                  <a:lnTo>
                    <a:pt x="11010" y="2425"/>
                  </a:lnTo>
                  <a:lnTo>
                    <a:pt x="11750" y="2425"/>
                  </a:lnTo>
                  <a:lnTo>
                    <a:pt x="11784" y="2391"/>
                  </a:lnTo>
                  <a:lnTo>
                    <a:pt x="11818" y="2324"/>
                  </a:lnTo>
                  <a:lnTo>
                    <a:pt x="11952" y="2324"/>
                  </a:lnTo>
                  <a:lnTo>
                    <a:pt x="11986" y="2257"/>
                  </a:lnTo>
                  <a:lnTo>
                    <a:pt x="12020" y="2189"/>
                  </a:lnTo>
                  <a:lnTo>
                    <a:pt x="11818" y="1011"/>
                  </a:lnTo>
                  <a:lnTo>
                    <a:pt x="11784" y="641"/>
                  </a:lnTo>
                  <a:lnTo>
                    <a:pt x="11750" y="439"/>
                  </a:lnTo>
                  <a:lnTo>
                    <a:pt x="11683" y="270"/>
                  </a:lnTo>
                  <a:lnTo>
                    <a:pt x="11750" y="203"/>
                  </a:lnTo>
                  <a:lnTo>
                    <a:pt x="11750" y="136"/>
                  </a:lnTo>
                  <a:lnTo>
                    <a:pt x="11717" y="68"/>
                  </a:lnTo>
                  <a:lnTo>
                    <a:pt x="11616" y="68"/>
                  </a:lnTo>
                  <a:lnTo>
                    <a:pt x="1154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5" name="Google Shape;195;p2"/>
            <p:cNvSpPr/>
            <p:nvPr/>
          </p:nvSpPr>
          <p:spPr>
            <a:xfrm>
              <a:off x="2226057" y="6302670"/>
              <a:ext cx="212486" cy="185651"/>
            </a:xfrm>
            <a:custGeom>
              <a:avLst/>
              <a:gdLst/>
              <a:ahLst/>
              <a:cxnLst/>
              <a:rect l="l" t="t" r="r" b="b"/>
              <a:pathLst>
                <a:path w="3199" h="2795" extrusionOk="0">
                  <a:moveTo>
                    <a:pt x="2795" y="0"/>
                  </a:moveTo>
                  <a:lnTo>
                    <a:pt x="2761" y="34"/>
                  </a:lnTo>
                  <a:lnTo>
                    <a:pt x="2761" y="135"/>
                  </a:lnTo>
                  <a:lnTo>
                    <a:pt x="2727" y="101"/>
                  </a:lnTo>
                  <a:lnTo>
                    <a:pt x="2424" y="68"/>
                  </a:lnTo>
                  <a:lnTo>
                    <a:pt x="2121" y="34"/>
                  </a:lnTo>
                  <a:lnTo>
                    <a:pt x="1785" y="34"/>
                  </a:lnTo>
                  <a:lnTo>
                    <a:pt x="1448" y="68"/>
                  </a:lnTo>
                  <a:lnTo>
                    <a:pt x="1111" y="101"/>
                  </a:lnTo>
                  <a:lnTo>
                    <a:pt x="808" y="169"/>
                  </a:lnTo>
                  <a:lnTo>
                    <a:pt x="202" y="371"/>
                  </a:lnTo>
                  <a:lnTo>
                    <a:pt x="101" y="303"/>
                  </a:lnTo>
                  <a:lnTo>
                    <a:pt x="68" y="337"/>
                  </a:lnTo>
                  <a:lnTo>
                    <a:pt x="34" y="371"/>
                  </a:lnTo>
                  <a:lnTo>
                    <a:pt x="0" y="438"/>
                  </a:lnTo>
                  <a:lnTo>
                    <a:pt x="34" y="472"/>
                  </a:lnTo>
                  <a:lnTo>
                    <a:pt x="101" y="472"/>
                  </a:lnTo>
                  <a:lnTo>
                    <a:pt x="135" y="943"/>
                  </a:lnTo>
                  <a:lnTo>
                    <a:pt x="236" y="1684"/>
                  </a:lnTo>
                  <a:lnTo>
                    <a:pt x="404" y="2694"/>
                  </a:lnTo>
                  <a:lnTo>
                    <a:pt x="438" y="2761"/>
                  </a:lnTo>
                  <a:lnTo>
                    <a:pt x="505" y="2795"/>
                  </a:lnTo>
                  <a:lnTo>
                    <a:pt x="573" y="2761"/>
                  </a:lnTo>
                  <a:lnTo>
                    <a:pt x="573" y="2694"/>
                  </a:lnTo>
                  <a:lnTo>
                    <a:pt x="438" y="1852"/>
                  </a:lnTo>
                  <a:lnTo>
                    <a:pt x="303" y="1010"/>
                  </a:lnTo>
                  <a:lnTo>
                    <a:pt x="303" y="775"/>
                  </a:lnTo>
                  <a:lnTo>
                    <a:pt x="270" y="539"/>
                  </a:lnTo>
                  <a:lnTo>
                    <a:pt x="842" y="371"/>
                  </a:lnTo>
                  <a:lnTo>
                    <a:pt x="1448" y="270"/>
                  </a:lnTo>
                  <a:lnTo>
                    <a:pt x="2391" y="270"/>
                  </a:lnTo>
                  <a:lnTo>
                    <a:pt x="2694" y="236"/>
                  </a:lnTo>
                  <a:lnTo>
                    <a:pt x="2727" y="236"/>
                  </a:lnTo>
                  <a:lnTo>
                    <a:pt x="2727" y="438"/>
                  </a:lnTo>
                  <a:lnTo>
                    <a:pt x="2761" y="606"/>
                  </a:lnTo>
                  <a:lnTo>
                    <a:pt x="2795" y="1010"/>
                  </a:lnTo>
                  <a:lnTo>
                    <a:pt x="2862" y="1684"/>
                  </a:lnTo>
                  <a:lnTo>
                    <a:pt x="2929" y="2020"/>
                  </a:lnTo>
                  <a:lnTo>
                    <a:pt x="3030" y="2323"/>
                  </a:lnTo>
                  <a:lnTo>
                    <a:pt x="2323" y="2323"/>
                  </a:lnTo>
                  <a:lnTo>
                    <a:pt x="1583" y="2391"/>
                  </a:lnTo>
                  <a:lnTo>
                    <a:pt x="1347" y="2424"/>
                  </a:lnTo>
                  <a:lnTo>
                    <a:pt x="1044" y="2458"/>
                  </a:lnTo>
                  <a:lnTo>
                    <a:pt x="808" y="2525"/>
                  </a:lnTo>
                  <a:lnTo>
                    <a:pt x="674" y="2593"/>
                  </a:lnTo>
                  <a:lnTo>
                    <a:pt x="606" y="2694"/>
                  </a:lnTo>
                  <a:lnTo>
                    <a:pt x="876" y="2694"/>
                  </a:lnTo>
                  <a:lnTo>
                    <a:pt x="1179" y="2660"/>
                  </a:lnTo>
                  <a:lnTo>
                    <a:pt x="1515" y="2626"/>
                  </a:lnTo>
                  <a:lnTo>
                    <a:pt x="1818" y="2593"/>
                  </a:lnTo>
                  <a:lnTo>
                    <a:pt x="2458" y="2559"/>
                  </a:lnTo>
                  <a:lnTo>
                    <a:pt x="2795" y="2525"/>
                  </a:lnTo>
                  <a:lnTo>
                    <a:pt x="3131" y="2458"/>
                  </a:lnTo>
                  <a:lnTo>
                    <a:pt x="3165" y="2424"/>
                  </a:lnTo>
                  <a:lnTo>
                    <a:pt x="3199" y="2391"/>
                  </a:lnTo>
                  <a:lnTo>
                    <a:pt x="3199" y="2290"/>
                  </a:lnTo>
                  <a:lnTo>
                    <a:pt x="3131" y="1987"/>
                  </a:lnTo>
                  <a:lnTo>
                    <a:pt x="3064" y="1650"/>
                  </a:lnTo>
                  <a:lnTo>
                    <a:pt x="2963" y="977"/>
                  </a:lnTo>
                  <a:lnTo>
                    <a:pt x="2929" y="505"/>
                  </a:lnTo>
                  <a:lnTo>
                    <a:pt x="2896" y="236"/>
                  </a:lnTo>
                  <a:lnTo>
                    <a:pt x="2828" y="34"/>
                  </a:lnTo>
                  <a:lnTo>
                    <a:pt x="279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6" name="Google Shape;196;p2"/>
            <p:cNvSpPr/>
            <p:nvPr/>
          </p:nvSpPr>
          <p:spPr>
            <a:xfrm>
              <a:off x="2888024" y="5736883"/>
              <a:ext cx="154366" cy="147657"/>
            </a:xfrm>
            <a:custGeom>
              <a:avLst/>
              <a:gdLst/>
              <a:ahLst/>
              <a:cxnLst/>
              <a:rect l="l" t="t" r="r" b="b"/>
              <a:pathLst>
                <a:path w="2324" h="2223" extrusionOk="0">
                  <a:moveTo>
                    <a:pt x="1919" y="202"/>
                  </a:moveTo>
                  <a:lnTo>
                    <a:pt x="1953" y="573"/>
                  </a:lnTo>
                  <a:lnTo>
                    <a:pt x="2020" y="943"/>
                  </a:lnTo>
                  <a:lnTo>
                    <a:pt x="2088" y="1381"/>
                  </a:lnTo>
                  <a:lnTo>
                    <a:pt x="2155" y="1818"/>
                  </a:lnTo>
                  <a:lnTo>
                    <a:pt x="1785" y="1818"/>
                  </a:lnTo>
                  <a:lnTo>
                    <a:pt x="1414" y="1886"/>
                  </a:lnTo>
                  <a:lnTo>
                    <a:pt x="943" y="1953"/>
                  </a:lnTo>
                  <a:lnTo>
                    <a:pt x="707" y="2020"/>
                  </a:lnTo>
                  <a:lnTo>
                    <a:pt x="471" y="2088"/>
                  </a:lnTo>
                  <a:lnTo>
                    <a:pt x="370" y="1616"/>
                  </a:lnTo>
                  <a:lnTo>
                    <a:pt x="269" y="1179"/>
                  </a:lnTo>
                  <a:lnTo>
                    <a:pt x="202" y="808"/>
                  </a:lnTo>
                  <a:lnTo>
                    <a:pt x="101" y="438"/>
                  </a:lnTo>
                  <a:lnTo>
                    <a:pt x="1010" y="337"/>
                  </a:lnTo>
                  <a:lnTo>
                    <a:pt x="1919" y="202"/>
                  </a:lnTo>
                  <a:close/>
                  <a:moveTo>
                    <a:pt x="1886" y="0"/>
                  </a:moveTo>
                  <a:lnTo>
                    <a:pt x="976" y="101"/>
                  </a:lnTo>
                  <a:lnTo>
                    <a:pt x="67" y="270"/>
                  </a:lnTo>
                  <a:lnTo>
                    <a:pt x="34" y="303"/>
                  </a:lnTo>
                  <a:lnTo>
                    <a:pt x="0" y="371"/>
                  </a:lnTo>
                  <a:lnTo>
                    <a:pt x="0" y="573"/>
                  </a:lnTo>
                  <a:lnTo>
                    <a:pt x="34" y="775"/>
                  </a:lnTo>
                  <a:lnTo>
                    <a:pt x="101" y="1212"/>
                  </a:lnTo>
                  <a:lnTo>
                    <a:pt x="202" y="1684"/>
                  </a:lnTo>
                  <a:lnTo>
                    <a:pt x="269" y="1953"/>
                  </a:lnTo>
                  <a:lnTo>
                    <a:pt x="337" y="2189"/>
                  </a:lnTo>
                  <a:lnTo>
                    <a:pt x="404" y="2222"/>
                  </a:lnTo>
                  <a:lnTo>
                    <a:pt x="471" y="2189"/>
                  </a:lnTo>
                  <a:lnTo>
                    <a:pt x="875" y="2189"/>
                  </a:lnTo>
                  <a:lnTo>
                    <a:pt x="1279" y="2121"/>
                  </a:lnTo>
                  <a:lnTo>
                    <a:pt x="1751" y="2054"/>
                  </a:lnTo>
                  <a:lnTo>
                    <a:pt x="1987" y="2020"/>
                  </a:lnTo>
                  <a:lnTo>
                    <a:pt x="2189" y="1953"/>
                  </a:lnTo>
                  <a:lnTo>
                    <a:pt x="2222" y="1987"/>
                  </a:lnTo>
                  <a:lnTo>
                    <a:pt x="2256" y="1987"/>
                  </a:lnTo>
                  <a:lnTo>
                    <a:pt x="2290" y="1953"/>
                  </a:lnTo>
                  <a:lnTo>
                    <a:pt x="2323" y="1919"/>
                  </a:lnTo>
                  <a:lnTo>
                    <a:pt x="2323" y="1717"/>
                  </a:lnTo>
                  <a:lnTo>
                    <a:pt x="2290" y="1482"/>
                  </a:lnTo>
                  <a:lnTo>
                    <a:pt x="2222" y="1044"/>
                  </a:lnTo>
                  <a:lnTo>
                    <a:pt x="2121" y="539"/>
                  </a:lnTo>
                  <a:lnTo>
                    <a:pt x="2088" y="270"/>
                  </a:lnTo>
                  <a:lnTo>
                    <a:pt x="1987" y="34"/>
                  </a:lnTo>
                  <a:lnTo>
                    <a:pt x="19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7" name="Google Shape;197;p2"/>
            <p:cNvSpPr/>
            <p:nvPr/>
          </p:nvSpPr>
          <p:spPr>
            <a:xfrm>
              <a:off x="2416158" y="5808420"/>
              <a:ext cx="147657" cy="147657"/>
            </a:xfrm>
            <a:custGeom>
              <a:avLst/>
              <a:gdLst/>
              <a:ahLst/>
              <a:cxnLst/>
              <a:rect l="l" t="t" r="r" b="b"/>
              <a:pathLst>
                <a:path w="2223" h="2223" extrusionOk="0">
                  <a:moveTo>
                    <a:pt x="1818" y="1"/>
                  </a:moveTo>
                  <a:lnTo>
                    <a:pt x="1313" y="68"/>
                  </a:lnTo>
                  <a:lnTo>
                    <a:pt x="808" y="169"/>
                  </a:lnTo>
                  <a:lnTo>
                    <a:pt x="371" y="203"/>
                  </a:lnTo>
                  <a:lnTo>
                    <a:pt x="168" y="236"/>
                  </a:lnTo>
                  <a:lnTo>
                    <a:pt x="0" y="304"/>
                  </a:lnTo>
                  <a:lnTo>
                    <a:pt x="0" y="337"/>
                  </a:lnTo>
                  <a:lnTo>
                    <a:pt x="168" y="405"/>
                  </a:lnTo>
                  <a:lnTo>
                    <a:pt x="337" y="405"/>
                  </a:lnTo>
                  <a:lnTo>
                    <a:pt x="707" y="371"/>
                  </a:lnTo>
                  <a:lnTo>
                    <a:pt x="1246" y="304"/>
                  </a:lnTo>
                  <a:lnTo>
                    <a:pt x="1785" y="203"/>
                  </a:lnTo>
                  <a:lnTo>
                    <a:pt x="1751" y="405"/>
                  </a:lnTo>
                  <a:lnTo>
                    <a:pt x="1785" y="573"/>
                  </a:lnTo>
                  <a:lnTo>
                    <a:pt x="1852" y="943"/>
                  </a:lnTo>
                  <a:lnTo>
                    <a:pt x="1919" y="1381"/>
                  </a:lnTo>
                  <a:lnTo>
                    <a:pt x="1953" y="1617"/>
                  </a:lnTo>
                  <a:lnTo>
                    <a:pt x="2020" y="1852"/>
                  </a:lnTo>
                  <a:lnTo>
                    <a:pt x="1044" y="1953"/>
                  </a:lnTo>
                  <a:lnTo>
                    <a:pt x="674" y="1987"/>
                  </a:lnTo>
                  <a:lnTo>
                    <a:pt x="505" y="2054"/>
                  </a:lnTo>
                  <a:lnTo>
                    <a:pt x="371" y="2155"/>
                  </a:lnTo>
                  <a:lnTo>
                    <a:pt x="539" y="2223"/>
                  </a:lnTo>
                  <a:lnTo>
                    <a:pt x="707" y="2223"/>
                  </a:lnTo>
                  <a:lnTo>
                    <a:pt x="1078" y="2155"/>
                  </a:lnTo>
                  <a:lnTo>
                    <a:pt x="2121" y="2021"/>
                  </a:lnTo>
                  <a:lnTo>
                    <a:pt x="2189" y="2021"/>
                  </a:lnTo>
                  <a:lnTo>
                    <a:pt x="2222" y="1953"/>
                  </a:lnTo>
                  <a:lnTo>
                    <a:pt x="2222" y="1920"/>
                  </a:lnTo>
                  <a:lnTo>
                    <a:pt x="2189" y="1852"/>
                  </a:lnTo>
                  <a:lnTo>
                    <a:pt x="2155" y="1617"/>
                  </a:lnTo>
                  <a:lnTo>
                    <a:pt x="2121" y="1381"/>
                  </a:lnTo>
                  <a:lnTo>
                    <a:pt x="2054" y="910"/>
                  </a:lnTo>
                  <a:lnTo>
                    <a:pt x="1987" y="539"/>
                  </a:lnTo>
                  <a:lnTo>
                    <a:pt x="1953" y="337"/>
                  </a:lnTo>
                  <a:lnTo>
                    <a:pt x="1886" y="169"/>
                  </a:lnTo>
                  <a:lnTo>
                    <a:pt x="1919" y="102"/>
                  </a:lnTo>
                  <a:lnTo>
                    <a:pt x="1919" y="68"/>
                  </a:lnTo>
                  <a:lnTo>
                    <a:pt x="1886" y="34"/>
                  </a:lnTo>
                  <a:lnTo>
                    <a:pt x="18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8" name="Google Shape;198;p2"/>
            <p:cNvSpPr/>
            <p:nvPr/>
          </p:nvSpPr>
          <p:spPr>
            <a:xfrm>
              <a:off x="2621869" y="5841963"/>
              <a:ext cx="49285" cy="42577"/>
            </a:xfrm>
            <a:custGeom>
              <a:avLst/>
              <a:gdLst/>
              <a:ahLst/>
              <a:cxnLst/>
              <a:rect l="l" t="t" r="r" b="b"/>
              <a:pathLst>
                <a:path w="742" h="641" extrusionOk="0">
                  <a:moveTo>
                    <a:pt x="405" y="1"/>
                  </a:moveTo>
                  <a:lnTo>
                    <a:pt x="236" y="34"/>
                  </a:lnTo>
                  <a:lnTo>
                    <a:pt x="34" y="34"/>
                  </a:lnTo>
                  <a:lnTo>
                    <a:pt x="1" y="102"/>
                  </a:lnTo>
                  <a:lnTo>
                    <a:pt x="1" y="135"/>
                  </a:lnTo>
                  <a:lnTo>
                    <a:pt x="34" y="135"/>
                  </a:lnTo>
                  <a:lnTo>
                    <a:pt x="135" y="169"/>
                  </a:lnTo>
                  <a:lnTo>
                    <a:pt x="236" y="203"/>
                  </a:lnTo>
                  <a:lnTo>
                    <a:pt x="203" y="371"/>
                  </a:lnTo>
                  <a:lnTo>
                    <a:pt x="203" y="539"/>
                  </a:lnTo>
                  <a:lnTo>
                    <a:pt x="203" y="607"/>
                  </a:lnTo>
                  <a:lnTo>
                    <a:pt x="270" y="640"/>
                  </a:lnTo>
                  <a:lnTo>
                    <a:pt x="304" y="640"/>
                  </a:lnTo>
                  <a:lnTo>
                    <a:pt x="337" y="607"/>
                  </a:lnTo>
                  <a:lnTo>
                    <a:pt x="337" y="438"/>
                  </a:lnTo>
                  <a:lnTo>
                    <a:pt x="337" y="270"/>
                  </a:lnTo>
                  <a:lnTo>
                    <a:pt x="371" y="270"/>
                  </a:lnTo>
                  <a:lnTo>
                    <a:pt x="573" y="236"/>
                  </a:lnTo>
                  <a:lnTo>
                    <a:pt x="640" y="203"/>
                  </a:lnTo>
                  <a:lnTo>
                    <a:pt x="741" y="169"/>
                  </a:lnTo>
                  <a:lnTo>
                    <a:pt x="741" y="68"/>
                  </a:lnTo>
                  <a:lnTo>
                    <a:pt x="741" y="34"/>
                  </a:lnTo>
                  <a:lnTo>
                    <a:pt x="70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99" name="Google Shape;199;p2"/>
            <p:cNvSpPr/>
            <p:nvPr/>
          </p:nvSpPr>
          <p:spPr>
            <a:xfrm>
              <a:off x="2143294" y="6005230"/>
              <a:ext cx="147657" cy="152108"/>
            </a:xfrm>
            <a:custGeom>
              <a:avLst/>
              <a:gdLst/>
              <a:ahLst/>
              <a:cxnLst/>
              <a:rect l="l" t="t" r="r" b="b"/>
              <a:pathLst>
                <a:path w="2223" h="2290" extrusionOk="0">
                  <a:moveTo>
                    <a:pt x="1920" y="169"/>
                  </a:moveTo>
                  <a:lnTo>
                    <a:pt x="1953" y="539"/>
                  </a:lnTo>
                  <a:lnTo>
                    <a:pt x="1987" y="943"/>
                  </a:lnTo>
                  <a:lnTo>
                    <a:pt x="2021" y="1415"/>
                  </a:lnTo>
                  <a:lnTo>
                    <a:pt x="2054" y="1886"/>
                  </a:lnTo>
                  <a:lnTo>
                    <a:pt x="2054" y="1886"/>
                  </a:lnTo>
                  <a:lnTo>
                    <a:pt x="1819" y="1852"/>
                  </a:lnTo>
                  <a:lnTo>
                    <a:pt x="1583" y="1886"/>
                  </a:lnTo>
                  <a:lnTo>
                    <a:pt x="1112" y="1953"/>
                  </a:lnTo>
                  <a:lnTo>
                    <a:pt x="741" y="2021"/>
                  </a:lnTo>
                  <a:lnTo>
                    <a:pt x="573" y="2054"/>
                  </a:lnTo>
                  <a:lnTo>
                    <a:pt x="371" y="2088"/>
                  </a:lnTo>
                  <a:lnTo>
                    <a:pt x="337" y="1650"/>
                  </a:lnTo>
                  <a:lnTo>
                    <a:pt x="236" y="1213"/>
                  </a:lnTo>
                  <a:lnTo>
                    <a:pt x="203" y="842"/>
                  </a:lnTo>
                  <a:lnTo>
                    <a:pt x="135" y="472"/>
                  </a:lnTo>
                  <a:lnTo>
                    <a:pt x="1044" y="337"/>
                  </a:lnTo>
                  <a:lnTo>
                    <a:pt x="1920" y="169"/>
                  </a:lnTo>
                  <a:close/>
                  <a:moveTo>
                    <a:pt x="1920" y="0"/>
                  </a:moveTo>
                  <a:lnTo>
                    <a:pt x="1011" y="135"/>
                  </a:lnTo>
                  <a:lnTo>
                    <a:pt x="102" y="270"/>
                  </a:lnTo>
                  <a:lnTo>
                    <a:pt x="34" y="337"/>
                  </a:lnTo>
                  <a:lnTo>
                    <a:pt x="1" y="371"/>
                  </a:lnTo>
                  <a:lnTo>
                    <a:pt x="1" y="606"/>
                  </a:lnTo>
                  <a:lnTo>
                    <a:pt x="34" y="876"/>
                  </a:lnTo>
                  <a:lnTo>
                    <a:pt x="102" y="1381"/>
                  </a:lnTo>
                  <a:lnTo>
                    <a:pt x="135" y="1819"/>
                  </a:lnTo>
                  <a:lnTo>
                    <a:pt x="203" y="2054"/>
                  </a:lnTo>
                  <a:lnTo>
                    <a:pt x="270" y="2256"/>
                  </a:lnTo>
                  <a:lnTo>
                    <a:pt x="270" y="2290"/>
                  </a:lnTo>
                  <a:lnTo>
                    <a:pt x="371" y="2290"/>
                  </a:lnTo>
                  <a:lnTo>
                    <a:pt x="371" y="2256"/>
                  </a:lnTo>
                  <a:lnTo>
                    <a:pt x="607" y="2256"/>
                  </a:lnTo>
                  <a:lnTo>
                    <a:pt x="842" y="2223"/>
                  </a:lnTo>
                  <a:lnTo>
                    <a:pt x="1280" y="2122"/>
                  </a:lnTo>
                  <a:lnTo>
                    <a:pt x="1684" y="2088"/>
                  </a:lnTo>
                  <a:lnTo>
                    <a:pt x="1886" y="2054"/>
                  </a:lnTo>
                  <a:lnTo>
                    <a:pt x="2088" y="1987"/>
                  </a:lnTo>
                  <a:lnTo>
                    <a:pt x="2155" y="1987"/>
                  </a:lnTo>
                  <a:lnTo>
                    <a:pt x="2189" y="1920"/>
                  </a:lnTo>
                  <a:lnTo>
                    <a:pt x="2223" y="1650"/>
                  </a:lnTo>
                  <a:lnTo>
                    <a:pt x="2223" y="1415"/>
                  </a:lnTo>
                  <a:lnTo>
                    <a:pt x="2155" y="910"/>
                  </a:lnTo>
                  <a:lnTo>
                    <a:pt x="2122" y="505"/>
                  </a:lnTo>
                  <a:lnTo>
                    <a:pt x="2054" y="303"/>
                  </a:lnTo>
                  <a:lnTo>
                    <a:pt x="1987" y="101"/>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0" name="Google Shape;200;p2"/>
            <p:cNvSpPr/>
            <p:nvPr/>
          </p:nvSpPr>
          <p:spPr>
            <a:xfrm>
              <a:off x="2409449" y="5828546"/>
              <a:ext cx="29093" cy="132048"/>
            </a:xfrm>
            <a:custGeom>
              <a:avLst/>
              <a:gdLst/>
              <a:ahLst/>
              <a:cxnLst/>
              <a:rect l="l" t="t" r="r" b="b"/>
              <a:pathLst>
                <a:path w="438" h="1988" extrusionOk="0">
                  <a:moveTo>
                    <a:pt x="0" y="1"/>
                  </a:moveTo>
                  <a:lnTo>
                    <a:pt x="0" y="34"/>
                  </a:lnTo>
                  <a:lnTo>
                    <a:pt x="0" y="270"/>
                  </a:lnTo>
                  <a:lnTo>
                    <a:pt x="0" y="472"/>
                  </a:lnTo>
                  <a:lnTo>
                    <a:pt x="67" y="943"/>
                  </a:lnTo>
                  <a:lnTo>
                    <a:pt x="168" y="1448"/>
                  </a:lnTo>
                  <a:lnTo>
                    <a:pt x="236" y="1718"/>
                  </a:lnTo>
                  <a:lnTo>
                    <a:pt x="337" y="1953"/>
                  </a:lnTo>
                  <a:lnTo>
                    <a:pt x="370" y="1987"/>
                  </a:lnTo>
                  <a:lnTo>
                    <a:pt x="438" y="1987"/>
                  </a:lnTo>
                  <a:lnTo>
                    <a:pt x="438" y="1920"/>
                  </a:lnTo>
                  <a:lnTo>
                    <a:pt x="438" y="1684"/>
                  </a:lnTo>
                  <a:lnTo>
                    <a:pt x="370" y="1415"/>
                  </a:lnTo>
                  <a:lnTo>
                    <a:pt x="269" y="910"/>
                  </a:lnTo>
                  <a:lnTo>
                    <a:pt x="202" y="472"/>
                  </a:lnTo>
                  <a:lnTo>
                    <a:pt x="135" y="236"/>
                  </a:lnTo>
                  <a:lnTo>
                    <a:pt x="101" y="34"/>
                  </a:lnTo>
                  <a:lnTo>
                    <a:pt x="6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1" name="Google Shape;201;p2"/>
            <p:cNvSpPr/>
            <p:nvPr/>
          </p:nvSpPr>
          <p:spPr>
            <a:xfrm>
              <a:off x="2791844" y="5817387"/>
              <a:ext cx="33610" cy="42577"/>
            </a:xfrm>
            <a:custGeom>
              <a:avLst/>
              <a:gdLst/>
              <a:ahLst/>
              <a:cxnLst/>
              <a:rect l="l" t="t" r="r" b="b"/>
              <a:pathLst>
                <a:path w="506" h="641" extrusionOk="0">
                  <a:moveTo>
                    <a:pt x="472" y="0"/>
                  </a:moveTo>
                  <a:lnTo>
                    <a:pt x="371" y="101"/>
                  </a:lnTo>
                  <a:lnTo>
                    <a:pt x="270" y="202"/>
                  </a:lnTo>
                  <a:lnTo>
                    <a:pt x="202" y="169"/>
                  </a:lnTo>
                  <a:lnTo>
                    <a:pt x="68" y="68"/>
                  </a:lnTo>
                  <a:lnTo>
                    <a:pt x="0" y="68"/>
                  </a:lnTo>
                  <a:lnTo>
                    <a:pt x="0" y="101"/>
                  </a:lnTo>
                  <a:lnTo>
                    <a:pt x="34" y="202"/>
                  </a:lnTo>
                  <a:lnTo>
                    <a:pt x="135" y="270"/>
                  </a:lnTo>
                  <a:lnTo>
                    <a:pt x="169" y="303"/>
                  </a:lnTo>
                  <a:lnTo>
                    <a:pt x="68" y="539"/>
                  </a:lnTo>
                  <a:lnTo>
                    <a:pt x="68" y="606"/>
                  </a:lnTo>
                  <a:lnTo>
                    <a:pt x="101" y="640"/>
                  </a:lnTo>
                  <a:lnTo>
                    <a:pt x="169" y="640"/>
                  </a:lnTo>
                  <a:lnTo>
                    <a:pt x="236" y="606"/>
                  </a:lnTo>
                  <a:lnTo>
                    <a:pt x="337" y="337"/>
                  </a:lnTo>
                  <a:lnTo>
                    <a:pt x="371" y="337"/>
                  </a:lnTo>
                  <a:lnTo>
                    <a:pt x="404" y="303"/>
                  </a:lnTo>
                  <a:lnTo>
                    <a:pt x="404" y="236"/>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2" name="Google Shape;202;p2"/>
            <p:cNvSpPr/>
            <p:nvPr/>
          </p:nvSpPr>
          <p:spPr>
            <a:xfrm>
              <a:off x="2568199" y="5786102"/>
              <a:ext cx="156624" cy="147657"/>
            </a:xfrm>
            <a:custGeom>
              <a:avLst/>
              <a:gdLst/>
              <a:ahLst/>
              <a:cxnLst/>
              <a:rect l="l" t="t" r="r" b="b"/>
              <a:pathLst>
                <a:path w="2358" h="2223" extrusionOk="0">
                  <a:moveTo>
                    <a:pt x="1650" y="0"/>
                  </a:moveTo>
                  <a:lnTo>
                    <a:pt x="1314" y="101"/>
                  </a:lnTo>
                  <a:lnTo>
                    <a:pt x="708" y="168"/>
                  </a:lnTo>
                  <a:lnTo>
                    <a:pt x="405" y="202"/>
                  </a:lnTo>
                  <a:lnTo>
                    <a:pt x="102" y="303"/>
                  </a:lnTo>
                  <a:lnTo>
                    <a:pt x="102" y="202"/>
                  </a:lnTo>
                  <a:lnTo>
                    <a:pt x="34" y="202"/>
                  </a:lnTo>
                  <a:lnTo>
                    <a:pt x="1" y="236"/>
                  </a:lnTo>
                  <a:lnTo>
                    <a:pt x="1" y="471"/>
                  </a:lnTo>
                  <a:lnTo>
                    <a:pt x="1" y="673"/>
                  </a:lnTo>
                  <a:lnTo>
                    <a:pt x="34" y="1145"/>
                  </a:lnTo>
                  <a:lnTo>
                    <a:pt x="135" y="1650"/>
                  </a:lnTo>
                  <a:lnTo>
                    <a:pt x="203" y="1919"/>
                  </a:lnTo>
                  <a:lnTo>
                    <a:pt x="304" y="2155"/>
                  </a:lnTo>
                  <a:lnTo>
                    <a:pt x="337" y="2222"/>
                  </a:lnTo>
                  <a:lnTo>
                    <a:pt x="371" y="2222"/>
                  </a:lnTo>
                  <a:lnTo>
                    <a:pt x="405" y="2188"/>
                  </a:lnTo>
                  <a:lnTo>
                    <a:pt x="438" y="2121"/>
                  </a:lnTo>
                  <a:lnTo>
                    <a:pt x="405" y="1885"/>
                  </a:lnTo>
                  <a:lnTo>
                    <a:pt x="337" y="1616"/>
                  </a:lnTo>
                  <a:lnTo>
                    <a:pt x="236" y="1111"/>
                  </a:lnTo>
                  <a:lnTo>
                    <a:pt x="203" y="741"/>
                  </a:lnTo>
                  <a:lnTo>
                    <a:pt x="135" y="370"/>
                  </a:lnTo>
                  <a:lnTo>
                    <a:pt x="539" y="370"/>
                  </a:lnTo>
                  <a:lnTo>
                    <a:pt x="943" y="303"/>
                  </a:lnTo>
                  <a:lnTo>
                    <a:pt x="1852" y="168"/>
                  </a:lnTo>
                  <a:lnTo>
                    <a:pt x="1886" y="202"/>
                  </a:lnTo>
                  <a:lnTo>
                    <a:pt x="1987" y="202"/>
                  </a:lnTo>
                  <a:lnTo>
                    <a:pt x="1987" y="471"/>
                  </a:lnTo>
                  <a:lnTo>
                    <a:pt x="2021" y="774"/>
                  </a:lnTo>
                  <a:lnTo>
                    <a:pt x="2155" y="1784"/>
                  </a:lnTo>
                  <a:lnTo>
                    <a:pt x="1751" y="1784"/>
                  </a:lnTo>
                  <a:lnTo>
                    <a:pt x="1347" y="1885"/>
                  </a:lnTo>
                  <a:lnTo>
                    <a:pt x="842" y="1919"/>
                  </a:lnTo>
                  <a:lnTo>
                    <a:pt x="607" y="1986"/>
                  </a:lnTo>
                  <a:lnTo>
                    <a:pt x="506" y="2054"/>
                  </a:lnTo>
                  <a:lnTo>
                    <a:pt x="438" y="2121"/>
                  </a:lnTo>
                  <a:lnTo>
                    <a:pt x="506" y="2188"/>
                  </a:lnTo>
                  <a:lnTo>
                    <a:pt x="842" y="2188"/>
                  </a:lnTo>
                  <a:lnTo>
                    <a:pt x="1246" y="2121"/>
                  </a:lnTo>
                  <a:lnTo>
                    <a:pt x="1718" y="2054"/>
                  </a:lnTo>
                  <a:lnTo>
                    <a:pt x="1987" y="2020"/>
                  </a:lnTo>
                  <a:lnTo>
                    <a:pt x="2189" y="1953"/>
                  </a:lnTo>
                  <a:lnTo>
                    <a:pt x="2256" y="1986"/>
                  </a:lnTo>
                  <a:lnTo>
                    <a:pt x="2290" y="1986"/>
                  </a:lnTo>
                  <a:lnTo>
                    <a:pt x="2357" y="1953"/>
                  </a:lnTo>
                  <a:lnTo>
                    <a:pt x="2357" y="1885"/>
                  </a:lnTo>
                  <a:lnTo>
                    <a:pt x="2189" y="875"/>
                  </a:lnTo>
                  <a:lnTo>
                    <a:pt x="2155" y="438"/>
                  </a:lnTo>
                  <a:lnTo>
                    <a:pt x="2122" y="236"/>
                  </a:lnTo>
                  <a:lnTo>
                    <a:pt x="2054" y="34"/>
                  </a:lnTo>
                  <a:lnTo>
                    <a:pt x="2021" y="34"/>
                  </a:lnTo>
                  <a:lnTo>
                    <a:pt x="1987" y="67"/>
                  </a:lnTo>
                  <a:lnTo>
                    <a:pt x="1987" y="34"/>
                  </a:lnTo>
                  <a:lnTo>
                    <a:pt x="19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3" name="Google Shape;203;p2"/>
            <p:cNvSpPr/>
            <p:nvPr/>
          </p:nvSpPr>
          <p:spPr>
            <a:xfrm>
              <a:off x="2727015" y="5754750"/>
              <a:ext cx="154366" cy="167783"/>
            </a:xfrm>
            <a:custGeom>
              <a:avLst/>
              <a:gdLst/>
              <a:ahLst/>
              <a:cxnLst/>
              <a:rect l="l" t="t" r="r" b="b"/>
              <a:pathLst>
                <a:path w="2324" h="2526" extrusionOk="0">
                  <a:moveTo>
                    <a:pt x="1953" y="203"/>
                  </a:moveTo>
                  <a:lnTo>
                    <a:pt x="1953" y="640"/>
                  </a:lnTo>
                  <a:lnTo>
                    <a:pt x="1986" y="1112"/>
                  </a:lnTo>
                  <a:lnTo>
                    <a:pt x="2054" y="1583"/>
                  </a:lnTo>
                  <a:lnTo>
                    <a:pt x="2155" y="2021"/>
                  </a:lnTo>
                  <a:lnTo>
                    <a:pt x="2188" y="2054"/>
                  </a:lnTo>
                  <a:lnTo>
                    <a:pt x="2155" y="2054"/>
                  </a:lnTo>
                  <a:lnTo>
                    <a:pt x="1751" y="2088"/>
                  </a:lnTo>
                  <a:lnTo>
                    <a:pt x="1347" y="2155"/>
                  </a:lnTo>
                  <a:lnTo>
                    <a:pt x="943" y="2189"/>
                  </a:lnTo>
                  <a:lnTo>
                    <a:pt x="505" y="2256"/>
                  </a:lnTo>
                  <a:lnTo>
                    <a:pt x="337" y="1347"/>
                  </a:lnTo>
                  <a:lnTo>
                    <a:pt x="168" y="438"/>
                  </a:lnTo>
                  <a:lnTo>
                    <a:pt x="606" y="405"/>
                  </a:lnTo>
                  <a:lnTo>
                    <a:pt x="1044" y="371"/>
                  </a:lnTo>
                  <a:lnTo>
                    <a:pt x="1953" y="203"/>
                  </a:lnTo>
                  <a:close/>
                  <a:moveTo>
                    <a:pt x="1953" y="1"/>
                  </a:moveTo>
                  <a:lnTo>
                    <a:pt x="1044" y="169"/>
                  </a:lnTo>
                  <a:lnTo>
                    <a:pt x="572" y="203"/>
                  </a:lnTo>
                  <a:lnTo>
                    <a:pt x="101" y="304"/>
                  </a:lnTo>
                  <a:lnTo>
                    <a:pt x="67" y="337"/>
                  </a:lnTo>
                  <a:lnTo>
                    <a:pt x="67" y="371"/>
                  </a:lnTo>
                  <a:lnTo>
                    <a:pt x="34" y="371"/>
                  </a:lnTo>
                  <a:lnTo>
                    <a:pt x="0" y="438"/>
                  </a:lnTo>
                  <a:lnTo>
                    <a:pt x="34" y="943"/>
                  </a:lnTo>
                  <a:lnTo>
                    <a:pt x="101" y="1448"/>
                  </a:lnTo>
                  <a:lnTo>
                    <a:pt x="236" y="1987"/>
                  </a:lnTo>
                  <a:lnTo>
                    <a:pt x="370" y="2492"/>
                  </a:lnTo>
                  <a:lnTo>
                    <a:pt x="404" y="2526"/>
                  </a:lnTo>
                  <a:lnTo>
                    <a:pt x="471" y="2526"/>
                  </a:lnTo>
                  <a:lnTo>
                    <a:pt x="539" y="2492"/>
                  </a:lnTo>
                  <a:lnTo>
                    <a:pt x="539" y="2425"/>
                  </a:lnTo>
                  <a:lnTo>
                    <a:pt x="539" y="2357"/>
                  </a:lnTo>
                  <a:lnTo>
                    <a:pt x="943" y="2391"/>
                  </a:lnTo>
                  <a:lnTo>
                    <a:pt x="1380" y="2357"/>
                  </a:lnTo>
                  <a:lnTo>
                    <a:pt x="1784" y="2290"/>
                  </a:lnTo>
                  <a:lnTo>
                    <a:pt x="2188" y="2189"/>
                  </a:lnTo>
                  <a:lnTo>
                    <a:pt x="2222" y="2122"/>
                  </a:lnTo>
                  <a:lnTo>
                    <a:pt x="2188" y="2088"/>
                  </a:lnTo>
                  <a:lnTo>
                    <a:pt x="2289" y="2088"/>
                  </a:lnTo>
                  <a:lnTo>
                    <a:pt x="2289" y="2054"/>
                  </a:lnTo>
                  <a:lnTo>
                    <a:pt x="2323" y="1987"/>
                  </a:lnTo>
                  <a:lnTo>
                    <a:pt x="2289" y="1549"/>
                  </a:lnTo>
                  <a:lnTo>
                    <a:pt x="2222" y="1078"/>
                  </a:lnTo>
                  <a:lnTo>
                    <a:pt x="2121" y="607"/>
                  </a:lnTo>
                  <a:lnTo>
                    <a:pt x="2020" y="169"/>
                  </a:lnTo>
                  <a:lnTo>
                    <a:pt x="2054" y="102"/>
                  </a:lnTo>
                  <a:lnTo>
                    <a:pt x="2054" y="68"/>
                  </a:lnTo>
                  <a:lnTo>
                    <a:pt x="2020"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4" name="Google Shape;204;p2"/>
            <p:cNvSpPr/>
            <p:nvPr/>
          </p:nvSpPr>
          <p:spPr>
            <a:xfrm>
              <a:off x="2472019" y="5864347"/>
              <a:ext cx="35868" cy="47027"/>
            </a:xfrm>
            <a:custGeom>
              <a:avLst/>
              <a:gdLst/>
              <a:ahLst/>
              <a:cxnLst/>
              <a:rect l="l" t="t" r="r" b="b"/>
              <a:pathLst>
                <a:path w="540" h="708" extrusionOk="0">
                  <a:moveTo>
                    <a:pt x="304" y="135"/>
                  </a:moveTo>
                  <a:lnTo>
                    <a:pt x="270" y="270"/>
                  </a:lnTo>
                  <a:lnTo>
                    <a:pt x="203" y="371"/>
                  </a:lnTo>
                  <a:lnTo>
                    <a:pt x="136" y="404"/>
                  </a:lnTo>
                  <a:lnTo>
                    <a:pt x="136" y="371"/>
                  </a:lnTo>
                  <a:lnTo>
                    <a:pt x="136" y="303"/>
                  </a:lnTo>
                  <a:lnTo>
                    <a:pt x="203" y="202"/>
                  </a:lnTo>
                  <a:lnTo>
                    <a:pt x="237" y="169"/>
                  </a:lnTo>
                  <a:lnTo>
                    <a:pt x="304" y="135"/>
                  </a:lnTo>
                  <a:close/>
                  <a:moveTo>
                    <a:pt x="304" y="0"/>
                  </a:moveTo>
                  <a:lnTo>
                    <a:pt x="169" y="34"/>
                  </a:lnTo>
                  <a:lnTo>
                    <a:pt x="68" y="135"/>
                  </a:lnTo>
                  <a:lnTo>
                    <a:pt x="35" y="135"/>
                  </a:lnTo>
                  <a:lnTo>
                    <a:pt x="35" y="169"/>
                  </a:lnTo>
                  <a:lnTo>
                    <a:pt x="35" y="202"/>
                  </a:lnTo>
                  <a:lnTo>
                    <a:pt x="1" y="337"/>
                  </a:lnTo>
                  <a:lnTo>
                    <a:pt x="1" y="438"/>
                  </a:lnTo>
                  <a:lnTo>
                    <a:pt x="102" y="674"/>
                  </a:lnTo>
                  <a:lnTo>
                    <a:pt x="102" y="707"/>
                  </a:lnTo>
                  <a:lnTo>
                    <a:pt x="169" y="707"/>
                  </a:lnTo>
                  <a:lnTo>
                    <a:pt x="203" y="674"/>
                  </a:lnTo>
                  <a:lnTo>
                    <a:pt x="203" y="640"/>
                  </a:lnTo>
                  <a:lnTo>
                    <a:pt x="169" y="505"/>
                  </a:lnTo>
                  <a:lnTo>
                    <a:pt x="237" y="573"/>
                  </a:lnTo>
                  <a:lnTo>
                    <a:pt x="304" y="640"/>
                  </a:lnTo>
                  <a:lnTo>
                    <a:pt x="371" y="674"/>
                  </a:lnTo>
                  <a:lnTo>
                    <a:pt x="472" y="707"/>
                  </a:lnTo>
                  <a:lnTo>
                    <a:pt x="506" y="674"/>
                  </a:lnTo>
                  <a:lnTo>
                    <a:pt x="540" y="640"/>
                  </a:lnTo>
                  <a:lnTo>
                    <a:pt x="540" y="573"/>
                  </a:lnTo>
                  <a:lnTo>
                    <a:pt x="472" y="539"/>
                  </a:lnTo>
                  <a:lnTo>
                    <a:pt x="371" y="505"/>
                  </a:lnTo>
                  <a:lnTo>
                    <a:pt x="304" y="438"/>
                  </a:lnTo>
                  <a:lnTo>
                    <a:pt x="405" y="337"/>
                  </a:lnTo>
                  <a:lnTo>
                    <a:pt x="472" y="202"/>
                  </a:lnTo>
                  <a:lnTo>
                    <a:pt x="472" y="101"/>
                  </a:lnTo>
                  <a:lnTo>
                    <a:pt x="439" y="34"/>
                  </a:lnTo>
                  <a:lnTo>
                    <a:pt x="37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5" name="Google Shape;205;p2"/>
            <p:cNvSpPr/>
            <p:nvPr/>
          </p:nvSpPr>
          <p:spPr>
            <a:xfrm>
              <a:off x="2089625" y="6172946"/>
              <a:ext cx="152174" cy="147657"/>
            </a:xfrm>
            <a:custGeom>
              <a:avLst/>
              <a:gdLst/>
              <a:ahLst/>
              <a:cxnLst/>
              <a:rect l="l" t="t" r="r" b="b"/>
              <a:pathLst>
                <a:path w="2291" h="2223" extrusionOk="0">
                  <a:moveTo>
                    <a:pt x="1886" y="203"/>
                  </a:moveTo>
                  <a:lnTo>
                    <a:pt x="1953" y="573"/>
                  </a:lnTo>
                  <a:lnTo>
                    <a:pt x="1987" y="943"/>
                  </a:lnTo>
                  <a:lnTo>
                    <a:pt x="2054" y="1381"/>
                  </a:lnTo>
                  <a:lnTo>
                    <a:pt x="2122" y="1819"/>
                  </a:lnTo>
                  <a:lnTo>
                    <a:pt x="1953" y="1819"/>
                  </a:lnTo>
                  <a:lnTo>
                    <a:pt x="1751" y="1852"/>
                  </a:lnTo>
                  <a:lnTo>
                    <a:pt x="1381" y="1886"/>
                  </a:lnTo>
                  <a:lnTo>
                    <a:pt x="910" y="1953"/>
                  </a:lnTo>
                  <a:lnTo>
                    <a:pt x="674" y="2021"/>
                  </a:lnTo>
                  <a:lnTo>
                    <a:pt x="472" y="2088"/>
                  </a:lnTo>
                  <a:lnTo>
                    <a:pt x="371" y="1617"/>
                  </a:lnTo>
                  <a:lnTo>
                    <a:pt x="270" y="1179"/>
                  </a:lnTo>
                  <a:lnTo>
                    <a:pt x="169" y="809"/>
                  </a:lnTo>
                  <a:lnTo>
                    <a:pt x="102" y="438"/>
                  </a:lnTo>
                  <a:lnTo>
                    <a:pt x="1011" y="337"/>
                  </a:lnTo>
                  <a:lnTo>
                    <a:pt x="1886" y="203"/>
                  </a:lnTo>
                  <a:close/>
                  <a:moveTo>
                    <a:pt x="1886" y="1"/>
                  </a:moveTo>
                  <a:lnTo>
                    <a:pt x="977" y="102"/>
                  </a:lnTo>
                  <a:lnTo>
                    <a:pt x="68" y="270"/>
                  </a:lnTo>
                  <a:lnTo>
                    <a:pt x="1" y="304"/>
                  </a:lnTo>
                  <a:lnTo>
                    <a:pt x="1" y="371"/>
                  </a:lnTo>
                  <a:lnTo>
                    <a:pt x="1" y="573"/>
                  </a:lnTo>
                  <a:lnTo>
                    <a:pt x="1" y="775"/>
                  </a:lnTo>
                  <a:lnTo>
                    <a:pt x="68" y="1213"/>
                  </a:lnTo>
                  <a:lnTo>
                    <a:pt x="169" y="1684"/>
                  </a:lnTo>
                  <a:lnTo>
                    <a:pt x="236" y="1953"/>
                  </a:lnTo>
                  <a:lnTo>
                    <a:pt x="337" y="2189"/>
                  </a:lnTo>
                  <a:lnTo>
                    <a:pt x="405" y="2223"/>
                  </a:lnTo>
                  <a:lnTo>
                    <a:pt x="438" y="2189"/>
                  </a:lnTo>
                  <a:lnTo>
                    <a:pt x="876" y="2189"/>
                  </a:lnTo>
                  <a:lnTo>
                    <a:pt x="1280" y="2122"/>
                  </a:lnTo>
                  <a:lnTo>
                    <a:pt x="1718" y="2054"/>
                  </a:lnTo>
                  <a:lnTo>
                    <a:pt x="1953" y="2021"/>
                  </a:lnTo>
                  <a:lnTo>
                    <a:pt x="2189" y="1953"/>
                  </a:lnTo>
                  <a:lnTo>
                    <a:pt x="2223" y="1987"/>
                  </a:lnTo>
                  <a:lnTo>
                    <a:pt x="2256" y="1987"/>
                  </a:lnTo>
                  <a:lnTo>
                    <a:pt x="2290" y="1953"/>
                  </a:lnTo>
                  <a:lnTo>
                    <a:pt x="2290" y="1920"/>
                  </a:lnTo>
                  <a:lnTo>
                    <a:pt x="2290" y="1718"/>
                  </a:lnTo>
                  <a:lnTo>
                    <a:pt x="2256" y="1482"/>
                  </a:lnTo>
                  <a:lnTo>
                    <a:pt x="2189" y="1044"/>
                  </a:lnTo>
                  <a:lnTo>
                    <a:pt x="2122" y="539"/>
                  </a:lnTo>
                  <a:lnTo>
                    <a:pt x="2054" y="270"/>
                  </a:lnTo>
                  <a:lnTo>
                    <a:pt x="1987" y="34"/>
                  </a:lnTo>
                  <a:lnTo>
                    <a:pt x="195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6" name="Google Shape;206;p2"/>
            <p:cNvSpPr/>
            <p:nvPr/>
          </p:nvSpPr>
          <p:spPr>
            <a:xfrm>
              <a:off x="2205931" y="6065608"/>
              <a:ext cx="33610" cy="49285"/>
            </a:xfrm>
            <a:custGeom>
              <a:avLst/>
              <a:gdLst/>
              <a:ahLst/>
              <a:cxnLst/>
              <a:rect l="l" t="t" r="r" b="b"/>
              <a:pathLst>
                <a:path w="506" h="742" extrusionOk="0">
                  <a:moveTo>
                    <a:pt x="169" y="1"/>
                  </a:moveTo>
                  <a:lnTo>
                    <a:pt x="68" y="68"/>
                  </a:lnTo>
                  <a:lnTo>
                    <a:pt x="34" y="169"/>
                  </a:lnTo>
                  <a:lnTo>
                    <a:pt x="34" y="270"/>
                  </a:lnTo>
                  <a:lnTo>
                    <a:pt x="101" y="371"/>
                  </a:lnTo>
                  <a:lnTo>
                    <a:pt x="202" y="438"/>
                  </a:lnTo>
                  <a:lnTo>
                    <a:pt x="337" y="438"/>
                  </a:lnTo>
                  <a:lnTo>
                    <a:pt x="337" y="506"/>
                  </a:lnTo>
                  <a:lnTo>
                    <a:pt x="303" y="539"/>
                  </a:lnTo>
                  <a:lnTo>
                    <a:pt x="236" y="573"/>
                  </a:lnTo>
                  <a:lnTo>
                    <a:pt x="101" y="573"/>
                  </a:lnTo>
                  <a:lnTo>
                    <a:pt x="68" y="539"/>
                  </a:lnTo>
                  <a:lnTo>
                    <a:pt x="0" y="573"/>
                  </a:lnTo>
                  <a:lnTo>
                    <a:pt x="0" y="607"/>
                  </a:lnTo>
                  <a:lnTo>
                    <a:pt x="0" y="640"/>
                  </a:lnTo>
                  <a:lnTo>
                    <a:pt x="34" y="674"/>
                  </a:lnTo>
                  <a:lnTo>
                    <a:pt x="101" y="708"/>
                  </a:lnTo>
                  <a:lnTo>
                    <a:pt x="202" y="741"/>
                  </a:lnTo>
                  <a:lnTo>
                    <a:pt x="303" y="708"/>
                  </a:lnTo>
                  <a:lnTo>
                    <a:pt x="404" y="674"/>
                  </a:lnTo>
                  <a:lnTo>
                    <a:pt x="472" y="607"/>
                  </a:lnTo>
                  <a:lnTo>
                    <a:pt x="505" y="506"/>
                  </a:lnTo>
                  <a:lnTo>
                    <a:pt x="505" y="405"/>
                  </a:lnTo>
                  <a:lnTo>
                    <a:pt x="472" y="337"/>
                  </a:lnTo>
                  <a:lnTo>
                    <a:pt x="438" y="304"/>
                  </a:lnTo>
                  <a:lnTo>
                    <a:pt x="371" y="270"/>
                  </a:lnTo>
                  <a:lnTo>
                    <a:pt x="202" y="270"/>
                  </a:lnTo>
                  <a:lnTo>
                    <a:pt x="169" y="203"/>
                  </a:lnTo>
                  <a:lnTo>
                    <a:pt x="202" y="169"/>
                  </a:lnTo>
                  <a:lnTo>
                    <a:pt x="236" y="135"/>
                  </a:lnTo>
                  <a:lnTo>
                    <a:pt x="337" y="102"/>
                  </a:lnTo>
                  <a:lnTo>
                    <a:pt x="371" y="102"/>
                  </a:lnTo>
                  <a:lnTo>
                    <a:pt x="371" y="68"/>
                  </a:lnTo>
                  <a:lnTo>
                    <a:pt x="337" y="34"/>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7" name="Google Shape;207;p2"/>
            <p:cNvSpPr/>
            <p:nvPr/>
          </p:nvSpPr>
          <p:spPr>
            <a:xfrm>
              <a:off x="2357972" y="6034323"/>
              <a:ext cx="42577" cy="60444"/>
            </a:xfrm>
            <a:custGeom>
              <a:avLst/>
              <a:gdLst/>
              <a:ahLst/>
              <a:cxnLst/>
              <a:rect l="l" t="t" r="r" b="b"/>
              <a:pathLst>
                <a:path w="641" h="910" extrusionOk="0">
                  <a:moveTo>
                    <a:pt x="438" y="236"/>
                  </a:moveTo>
                  <a:lnTo>
                    <a:pt x="472" y="270"/>
                  </a:lnTo>
                  <a:lnTo>
                    <a:pt x="506" y="337"/>
                  </a:lnTo>
                  <a:lnTo>
                    <a:pt x="506" y="505"/>
                  </a:lnTo>
                  <a:lnTo>
                    <a:pt x="472" y="573"/>
                  </a:lnTo>
                  <a:lnTo>
                    <a:pt x="438" y="640"/>
                  </a:lnTo>
                  <a:lnTo>
                    <a:pt x="304" y="707"/>
                  </a:lnTo>
                  <a:lnTo>
                    <a:pt x="270" y="741"/>
                  </a:lnTo>
                  <a:lnTo>
                    <a:pt x="236" y="404"/>
                  </a:lnTo>
                  <a:lnTo>
                    <a:pt x="236" y="236"/>
                  </a:lnTo>
                  <a:close/>
                  <a:moveTo>
                    <a:pt x="169" y="0"/>
                  </a:moveTo>
                  <a:lnTo>
                    <a:pt x="135" y="101"/>
                  </a:lnTo>
                  <a:lnTo>
                    <a:pt x="102" y="168"/>
                  </a:lnTo>
                  <a:lnTo>
                    <a:pt x="68" y="371"/>
                  </a:lnTo>
                  <a:lnTo>
                    <a:pt x="68" y="573"/>
                  </a:lnTo>
                  <a:lnTo>
                    <a:pt x="135" y="775"/>
                  </a:lnTo>
                  <a:lnTo>
                    <a:pt x="68" y="775"/>
                  </a:lnTo>
                  <a:lnTo>
                    <a:pt x="1" y="842"/>
                  </a:lnTo>
                  <a:lnTo>
                    <a:pt x="34" y="876"/>
                  </a:lnTo>
                  <a:lnTo>
                    <a:pt x="68" y="909"/>
                  </a:lnTo>
                  <a:lnTo>
                    <a:pt x="236" y="909"/>
                  </a:lnTo>
                  <a:lnTo>
                    <a:pt x="405" y="808"/>
                  </a:lnTo>
                  <a:lnTo>
                    <a:pt x="539" y="674"/>
                  </a:lnTo>
                  <a:lnTo>
                    <a:pt x="607" y="505"/>
                  </a:lnTo>
                  <a:lnTo>
                    <a:pt x="640" y="404"/>
                  </a:lnTo>
                  <a:lnTo>
                    <a:pt x="607" y="337"/>
                  </a:lnTo>
                  <a:lnTo>
                    <a:pt x="539" y="168"/>
                  </a:lnTo>
                  <a:lnTo>
                    <a:pt x="472" y="135"/>
                  </a:lnTo>
                  <a:lnTo>
                    <a:pt x="371" y="101"/>
                  </a:lnTo>
                  <a:lnTo>
                    <a:pt x="236" y="135"/>
                  </a:lnTo>
                  <a:lnTo>
                    <a:pt x="203" y="34"/>
                  </a:lnTo>
                  <a:lnTo>
                    <a:pt x="1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8" name="Google Shape;208;p2"/>
            <p:cNvSpPr/>
            <p:nvPr/>
          </p:nvSpPr>
          <p:spPr>
            <a:xfrm>
              <a:off x="2147745" y="6226616"/>
              <a:ext cx="44835" cy="49285"/>
            </a:xfrm>
            <a:custGeom>
              <a:avLst/>
              <a:gdLst/>
              <a:ahLst/>
              <a:cxnLst/>
              <a:rect l="l" t="t" r="r" b="b"/>
              <a:pathLst>
                <a:path w="675" h="742" extrusionOk="0">
                  <a:moveTo>
                    <a:pt x="68" y="1"/>
                  </a:moveTo>
                  <a:lnTo>
                    <a:pt x="1" y="34"/>
                  </a:lnTo>
                  <a:lnTo>
                    <a:pt x="1" y="68"/>
                  </a:lnTo>
                  <a:lnTo>
                    <a:pt x="35" y="135"/>
                  </a:lnTo>
                  <a:lnTo>
                    <a:pt x="102" y="169"/>
                  </a:lnTo>
                  <a:lnTo>
                    <a:pt x="304" y="169"/>
                  </a:lnTo>
                  <a:lnTo>
                    <a:pt x="68" y="607"/>
                  </a:lnTo>
                  <a:lnTo>
                    <a:pt x="68" y="674"/>
                  </a:lnTo>
                  <a:lnTo>
                    <a:pt x="102" y="708"/>
                  </a:lnTo>
                  <a:lnTo>
                    <a:pt x="136" y="741"/>
                  </a:lnTo>
                  <a:lnTo>
                    <a:pt x="203" y="741"/>
                  </a:lnTo>
                  <a:lnTo>
                    <a:pt x="506" y="607"/>
                  </a:lnTo>
                  <a:lnTo>
                    <a:pt x="607" y="573"/>
                  </a:lnTo>
                  <a:lnTo>
                    <a:pt x="674" y="539"/>
                  </a:lnTo>
                  <a:lnTo>
                    <a:pt x="674" y="472"/>
                  </a:lnTo>
                  <a:lnTo>
                    <a:pt x="674" y="438"/>
                  </a:lnTo>
                  <a:lnTo>
                    <a:pt x="607" y="405"/>
                  </a:lnTo>
                  <a:lnTo>
                    <a:pt x="573" y="405"/>
                  </a:lnTo>
                  <a:lnTo>
                    <a:pt x="472" y="438"/>
                  </a:lnTo>
                  <a:lnTo>
                    <a:pt x="338" y="472"/>
                  </a:lnTo>
                  <a:lnTo>
                    <a:pt x="540" y="135"/>
                  </a:lnTo>
                  <a:lnTo>
                    <a:pt x="573" y="102"/>
                  </a:lnTo>
                  <a:lnTo>
                    <a:pt x="540" y="34"/>
                  </a:lnTo>
                  <a:lnTo>
                    <a:pt x="50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09" name="Google Shape;209;p2"/>
            <p:cNvSpPr/>
            <p:nvPr/>
          </p:nvSpPr>
          <p:spPr>
            <a:xfrm>
              <a:off x="2299852" y="5978395"/>
              <a:ext cx="154366" cy="161075"/>
            </a:xfrm>
            <a:custGeom>
              <a:avLst/>
              <a:gdLst/>
              <a:ahLst/>
              <a:cxnLst/>
              <a:rect l="l" t="t" r="r" b="b"/>
              <a:pathLst>
                <a:path w="2324" h="2425" extrusionOk="0">
                  <a:moveTo>
                    <a:pt x="1919" y="135"/>
                  </a:moveTo>
                  <a:lnTo>
                    <a:pt x="2020" y="1044"/>
                  </a:lnTo>
                  <a:lnTo>
                    <a:pt x="2122" y="1987"/>
                  </a:lnTo>
                  <a:lnTo>
                    <a:pt x="1684" y="2054"/>
                  </a:lnTo>
                  <a:lnTo>
                    <a:pt x="1280" y="2122"/>
                  </a:lnTo>
                  <a:lnTo>
                    <a:pt x="876" y="2189"/>
                  </a:lnTo>
                  <a:lnTo>
                    <a:pt x="472" y="2290"/>
                  </a:lnTo>
                  <a:lnTo>
                    <a:pt x="472" y="2256"/>
                  </a:lnTo>
                  <a:lnTo>
                    <a:pt x="438" y="1819"/>
                  </a:lnTo>
                  <a:lnTo>
                    <a:pt x="371" y="1347"/>
                  </a:lnTo>
                  <a:lnTo>
                    <a:pt x="270" y="876"/>
                  </a:lnTo>
                  <a:lnTo>
                    <a:pt x="135" y="438"/>
                  </a:lnTo>
                  <a:lnTo>
                    <a:pt x="1044" y="337"/>
                  </a:lnTo>
                  <a:lnTo>
                    <a:pt x="1482" y="270"/>
                  </a:lnTo>
                  <a:lnTo>
                    <a:pt x="1919" y="135"/>
                  </a:lnTo>
                  <a:close/>
                  <a:moveTo>
                    <a:pt x="1919" y="0"/>
                  </a:moveTo>
                  <a:lnTo>
                    <a:pt x="1482" y="68"/>
                  </a:lnTo>
                  <a:lnTo>
                    <a:pt x="1010" y="135"/>
                  </a:lnTo>
                  <a:lnTo>
                    <a:pt x="68" y="270"/>
                  </a:lnTo>
                  <a:lnTo>
                    <a:pt x="34" y="303"/>
                  </a:lnTo>
                  <a:lnTo>
                    <a:pt x="0" y="337"/>
                  </a:lnTo>
                  <a:lnTo>
                    <a:pt x="0" y="404"/>
                  </a:lnTo>
                  <a:lnTo>
                    <a:pt x="34" y="438"/>
                  </a:lnTo>
                  <a:lnTo>
                    <a:pt x="68" y="909"/>
                  </a:lnTo>
                  <a:lnTo>
                    <a:pt x="135" y="1381"/>
                  </a:lnTo>
                  <a:lnTo>
                    <a:pt x="236" y="1819"/>
                  </a:lnTo>
                  <a:lnTo>
                    <a:pt x="337" y="2290"/>
                  </a:lnTo>
                  <a:lnTo>
                    <a:pt x="337" y="2324"/>
                  </a:lnTo>
                  <a:lnTo>
                    <a:pt x="438" y="2324"/>
                  </a:lnTo>
                  <a:lnTo>
                    <a:pt x="472" y="2391"/>
                  </a:lnTo>
                  <a:lnTo>
                    <a:pt x="505" y="2425"/>
                  </a:lnTo>
                  <a:lnTo>
                    <a:pt x="909" y="2425"/>
                  </a:lnTo>
                  <a:lnTo>
                    <a:pt x="1313" y="2357"/>
                  </a:lnTo>
                  <a:lnTo>
                    <a:pt x="1751" y="2256"/>
                  </a:lnTo>
                  <a:lnTo>
                    <a:pt x="2122" y="2088"/>
                  </a:lnTo>
                  <a:lnTo>
                    <a:pt x="2122" y="2155"/>
                  </a:lnTo>
                  <a:lnTo>
                    <a:pt x="2155" y="2223"/>
                  </a:lnTo>
                  <a:lnTo>
                    <a:pt x="2223" y="2256"/>
                  </a:lnTo>
                  <a:lnTo>
                    <a:pt x="2290" y="2223"/>
                  </a:lnTo>
                  <a:lnTo>
                    <a:pt x="2324" y="2155"/>
                  </a:lnTo>
                  <a:lnTo>
                    <a:pt x="2290" y="1650"/>
                  </a:lnTo>
                  <a:lnTo>
                    <a:pt x="2256" y="1112"/>
                  </a:lnTo>
                  <a:lnTo>
                    <a:pt x="2189" y="606"/>
                  </a:lnTo>
                  <a:lnTo>
                    <a:pt x="2054" y="101"/>
                  </a:lnTo>
                  <a:lnTo>
                    <a:pt x="2020" y="68"/>
                  </a:lnTo>
                  <a:lnTo>
                    <a:pt x="1987" y="68"/>
                  </a:lnTo>
                  <a:lnTo>
                    <a:pt x="1987" y="34"/>
                  </a:lnTo>
                  <a:lnTo>
                    <a:pt x="191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210" name="Google Shape;210;p2"/>
            <p:cNvSpPr/>
            <p:nvPr/>
          </p:nvSpPr>
          <p:spPr>
            <a:xfrm>
              <a:off x="2250633" y="6146112"/>
              <a:ext cx="156624" cy="152108"/>
            </a:xfrm>
            <a:custGeom>
              <a:avLst/>
              <a:gdLst/>
              <a:ahLst/>
              <a:cxnLst/>
              <a:rect l="l" t="t" r="r" b="b"/>
              <a:pathLst>
                <a:path w="2358" h="2290" extrusionOk="0">
                  <a:moveTo>
                    <a:pt x="1953" y="304"/>
                  </a:moveTo>
                  <a:lnTo>
                    <a:pt x="1987" y="607"/>
                  </a:lnTo>
                  <a:lnTo>
                    <a:pt x="2054" y="943"/>
                  </a:lnTo>
                  <a:lnTo>
                    <a:pt x="2088" y="1381"/>
                  </a:lnTo>
                  <a:lnTo>
                    <a:pt x="2122" y="1583"/>
                  </a:lnTo>
                  <a:lnTo>
                    <a:pt x="2189" y="1819"/>
                  </a:lnTo>
                  <a:lnTo>
                    <a:pt x="1280" y="1920"/>
                  </a:lnTo>
                  <a:lnTo>
                    <a:pt x="842" y="1987"/>
                  </a:lnTo>
                  <a:lnTo>
                    <a:pt x="405" y="2122"/>
                  </a:lnTo>
                  <a:lnTo>
                    <a:pt x="337" y="1684"/>
                  </a:lnTo>
                  <a:lnTo>
                    <a:pt x="270" y="1246"/>
                  </a:lnTo>
                  <a:lnTo>
                    <a:pt x="236" y="809"/>
                  </a:lnTo>
                  <a:lnTo>
                    <a:pt x="169" y="573"/>
                  </a:lnTo>
                  <a:lnTo>
                    <a:pt x="102" y="371"/>
                  </a:lnTo>
                  <a:lnTo>
                    <a:pt x="102" y="371"/>
                  </a:lnTo>
                  <a:lnTo>
                    <a:pt x="270" y="405"/>
                  </a:lnTo>
                  <a:lnTo>
                    <a:pt x="472" y="405"/>
                  </a:lnTo>
                  <a:lnTo>
                    <a:pt x="842" y="371"/>
                  </a:lnTo>
                  <a:lnTo>
                    <a:pt x="1415" y="337"/>
                  </a:lnTo>
                  <a:lnTo>
                    <a:pt x="1953" y="304"/>
                  </a:lnTo>
                  <a:close/>
                  <a:moveTo>
                    <a:pt x="1987" y="1"/>
                  </a:moveTo>
                  <a:lnTo>
                    <a:pt x="1953" y="34"/>
                  </a:lnTo>
                  <a:lnTo>
                    <a:pt x="1953" y="102"/>
                  </a:lnTo>
                  <a:lnTo>
                    <a:pt x="1448" y="135"/>
                  </a:lnTo>
                  <a:lnTo>
                    <a:pt x="943" y="169"/>
                  </a:lnTo>
                  <a:lnTo>
                    <a:pt x="506" y="203"/>
                  </a:lnTo>
                  <a:lnTo>
                    <a:pt x="304" y="236"/>
                  </a:lnTo>
                  <a:lnTo>
                    <a:pt x="203" y="304"/>
                  </a:lnTo>
                  <a:lnTo>
                    <a:pt x="102" y="371"/>
                  </a:lnTo>
                  <a:lnTo>
                    <a:pt x="68" y="371"/>
                  </a:lnTo>
                  <a:lnTo>
                    <a:pt x="34" y="506"/>
                  </a:lnTo>
                  <a:lnTo>
                    <a:pt x="1" y="640"/>
                  </a:lnTo>
                  <a:lnTo>
                    <a:pt x="34" y="977"/>
                  </a:lnTo>
                  <a:lnTo>
                    <a:pt x="102" y="1583"/>
                  </a:lnTo>
                  <a:lnTo>
                    <a:pt x="135" y="1785"/>
                  </a:lnTo>
                  <a:lnTo>
                    <a:pt x="169" y="1987"/>
                  </a:lnTo>
                  <a:lnTo>
                    <a:pt x="169" y="2088"/>
                  </a:lnTo>
                  <a:lnTo>
                    <a:pt x="236" y="2189"/>
                  </a:lnTo>
                  <a:lnTo>
                    <a:pt x="304" y="2256"/>
                  </a:lnTo>
                  <a:lnTo>
                    <a:pt x="371" y="2290"/>
                  </a:lnTo>
                  <a:lnTo>
                    <a:pt x="438" y="2290"/>
                  </a:lnTo>
                  <a:lnTo>
                    <a:pt x="438" y="2256"/>
                  </a:lnTo>
                  <a:lnTo>
                    <a:pt x="438" y="2223"/>
                  </a:lnTo>
                  <a:lnTo>
                    <a:pt x="876" y="2223"/>
                  </a:lnTo>
                  <a:lnTo>
                    <a:pt x="1314" y="2155"/>
                  </a:lnTo>
                  <a:lnTo>
                    <a:pt x="2189" y="1987"/>
                  </a:lnTo>
                  <a:lnTo>
                    <a:pt x="2290" y="1987"/>
                  </a:lnTo>
                  <a:lnTo>
                    <a:pt x="2324" y="1953"/>
                  </a:lnTo>
                  <a:lnTo>
                    <a:pt x="2357" y="1718"/>
                  </a:lnTo>
                  <a:lnTo>
                    <a:pt x="2324" y="1516"/>
                  </a:lnTo>
                  <a:lnTo>
                    <a:pt x="2223" y="1078"/>
                  </a:lnTo>
                  <a:lnTo>
                    <a:pt x="2155" y="539"/>
                  </a:lnTo>
                  <a:lnTo>
                    <a:pt x="2122" y="270"/>
                  </a:lnTo>
                  <a:lnTo>
                    <a:pt x="2054" y="34"/>
                  </a:lnTo>
                  <a:lnTo>
                    <a:pt x="202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211" name="Google Shape;211;p2"/>
          <p:cNvSpPr txBox="1">
            <a:spLocks noGrp="1"/>
          </p:cNvSpPr>
          <p:nvPr>
            <p:ph type="ctrTitle"/>
          </p:nvPr>
        </p:nvSpPr>
        <p:spPr>
          <a:xfrm>
            <a:off x="2099167" y="2427167"/>
            <a:ext cx="7993600" cy="15464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1"/>
              </a:buClr>
              <a:buSzPts val="6800"/>
              <a:buNone/>
              <a:defRPr sz="9066" b="0">
                <a:solidFill>
                  <a:schemeClr val="lt1"/>
                </a:solidFill>
              </a:defRPr>
            </a:lvl1pPr>
            <a:lvl2pPr lvl="1" algn="ctr">
              <a:spcBef>
                <a:spcPts val="0"/>
              </a:spcBef>
              <a:spcAft>
                <a:spcPts val="0"/>
              </a:spcAft>
              <a:buClr>
                <a:schemeClr val="lt1"/>
              </a:buClr>
              <a:buSzPts val="6800"/>
              <a:buNone/>
              <a:defRPr sz="9066" b="0">
                <a:solidFill>
                  <a:schemeClr val="lt1"/>
                </a:solidFill>
              </a:defRPr>
            </a:lvl2pPr>
            <a:lvl3pPr lvl="2" algn="ctr">
              <a:spcBef>
                <a:spcPts val="0"/>
              </a:spcBef>
              <a:spcAft>
                <a:spcPts val="0"/>
              </a:spcAft>
              <a:buClr>
                <a:schemeClr val="lt1"/>
              </a:buClr>
              <a:buSzPts val="6800"/>
              <a:buNone/>
              <a:defRPr sz="9066" b="0">
                <a:solidFill>
                  <a:schemeClr val="lt1"/>
                </a:solidFill>
              </a:defRPr>
            </a:lvl3pPr>
            <a:lvl4pPr lvl="3" algn="ctr">
              <a:spcBef>
                <a:spcPts val="0"/>
              </a:spcBef>
              <a:spcAft>
                <a:spcPts val="0"/>
              </a:spcAft>
              <a:buClr>
                <a:schemeClr val="lt1"/>
              </a:buClr>
              <a:buSzPts val="6800"/>
              <a:buNone/>
              <a:defRPr sz="9066" b="0">
                <a:solidFill>
                  <a:schemeClr val="lt1"/>
                </a:solidFill>
              </a:defRPr>
            </a:lvl4pPr>
            <a:lvl5pPr lvl="4" algn="ctr">
              <a:spcBef>
                <a:spcPts val="0"/>
              </a:spcBef>
              <a:spcAft>
                <a:spcPts val="0"/>
              </a:spcAft>
              <a:buClr>
                <a:schemeClr val="lt1"/>
              </a:buClr>
              <a:buSzPts val="6800"/>
              <a:buNone/>
              <a:defRPr sz="9066" b="0">
                <a:solidFill>
                  <a:schemeClr val="lt1"/>
                </a:solidFill>
              </a:defRPr>
            </a:lvl5pPr>
            <a:lvl6pPr lvl="5" algn="ctr">
              <a:spcBef>
                <a:spcPts val="0"/>
              </a:spcBef>
              <a:spcAft>
                <a:spcPts val="0"/>
              </a:spcAft>
              <a:buClr>
                <a:schemeClr val="lt1"/>
              </a:buClr>
              <a:buSzPts val="6800"/>
              <a:buNone/>
              <a:defRPr sz="9066" b="0">
                <a:solidFill>
                  <a:schemeClr val="lt1"/>
                </a:solidFill>
              </a:defRPr>
            </a:lvl6pPr>
            <a:lvl7pPr lvl="6" algn="ctr">
              <a:spcBef>
                <a:spcPts val="0"/>
              </a:spcBef>
              <a:spcAft>
                <a:spcPts val="0"/>
              </a:spcAft>
              <a:buClr>
                <a:schemeClr val="lt1"/>
              </a:buClr>
              <a:buSzPts val="6800"/>
              <a:buNone/>
              <a:defRPr sz="9066" b="0">
                <a:solidFill>
                  <a:schemeClr val="lt1"/>
                </a:solidFill>
              </a:defRPr>
            </a:lvl7pPr>
            <a:lvl8pPr lvl="7" algn="ctr">
              <a:spcBef>
                <a:spcPts val="0"/>
              </a:spcBef>
              <a:spcAft>
                <a:spcPts val="0"/>
              </a:spcAft>
              <a:buClr>
                <a:schemeClr val="lt1"/>
              </a:buClr>
              <a:buSzPts val="6800"/>
              <a:buNone/>
              <a:defRPr sz="9066" b="0">
                <a:solidFill>
                  <a:schemeClr val="lt1"/>
                </a:solidFill>
              </a:defRPr>
            </a:lvl8pPr>
            <a:lvl9pPr lvl="8" algn="ctr">
              <a:spcBef>
                <a:spcPts val="0"/>
              </a:spcBef>
              <a:spcAft>
                <a:spcPts val="0"/>
              </a:spcAft>
              <a:buClr>
                <a:schemeClr val="lt1"/>
              </a:buClr>
              <a:buSzPts val="6800"/>
              <a:buNone/>
              <a:defRPr sz="9066" b="0">
                <a:solidFill>
                  <a:schemeClr val="lt1"/>
                </a:solidFill>
              </a:defRPr>
            </a:lvl9pPr>
          </a:lstStyle>
          <a:p>
            <a:endParaRPr/>
          </a:p>
        </p:txBody>
      </p:sp>
    </p:spTree>
    <p:extLst>
      <p:ext uri="{BB962C8B-B14F-4D97-AF65-F5344CB8AC3E}">
        <p14:creationId xmlns:p14="http://schemas.microsoft.com/office/powerpoint/2010/main" val="41556220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bg>
      <p:bgPr>
        <a:solidFill>
          <a:schemeClr val="accent1"/>
        </a:solidFill>
        <a:effectLst/>
      </p:bgPr>
    </p:bg>
    <p:spTree>
      <p:nvGrpSpPr>
        <p:cNvPr id="1" name="Shape 1775"/>
        <p:cNvGrpSpPr/>
        <p:nvPr/>
      </p:nvGrpSpPr>
      <p:grpSpPr>
        <a:xfrm>
          <a:off x="0" y="0"/>
          <a:ext cx="0" cy="0"/>
          <a:chOff x="0" y="0"/>
          <a:chExt cx="0" cy="0"/>
        </a:xfrm>
      </p:grpSpPr>
      <p:grpSp>
        <p:nvGrpSpPr>
          <p:cNvPr id="1776" name="Google Shape;1776;p12"/>
          <p:cNvGrpSpPr/>
          <p:nvPr/>
        </p:nvGrpSpPr>
        <p:grpSpPr>
          <a:xfrm>
            <a:off x="4" y="1817138"/>
            <a:ext cx="1107989" cy="2463916"/>
            <a:chOff x="3" y="1439053"/>
            <a:chExt cx="830992" cy="1847937"/>
          </a:xfrm>
        </p:grpSpPr>
        <p:sp>
          <p:nvSpPr>
            <p:cNvPr id="1777" name="Google Shape;1777;p12"/>
            <p:cNvSpPr/>
            <p:nvPr/>
          </p:nvSpPr>
          <p:spPr>
            <a:xfrm>
              <a:off x="3" y="1598235"/>
              <a:ext cx="698630" cy="1537982"/>
            </a:xfrm>
            <a:custGeom>
              <a:avLst/>
              <a:gdLst/>
              <a:ahLst/>
              <a:cxnLst/>
              <a:rect l="l" t="t" r="r" b="b"/>
              <a:pathLst>
                <a:path w="14040" h="30908" extrusionOk="0">
                  <a:moveTo>
                    <a:pt x="0" y="0"/>
                  </a:moveTo>
                  <a:lnTo>
                    <a:pt x="0" y="135"/>
                  </a:lnTo>
                  <a:lnTo>
                    <a:pt x="303" y="236"/>
                  </a:lnTo>
                  <a:lnTo>
                    <a:pt x="606" y="371"/>
                  </a:lnTo>
                  <a:lnTo>
                    <a:pt x="1178" y="674"/>
                  </a:lnTo>
                  <a:lnTo>
                    <a:pt x="1549" y="842"/>
                  </a:lnTo>
                  <a:lnTo>
                    <a:pt x="1953" y="977"/>
                  </a:lnTo>
                  <a:lnTo>
                    <a:pt x="2761" y="1179"/>
                  </a:lnTo>
                  <a:lnTo>
                    <a:pt x="3703" y="1448"/>
                  </a:lnTo>
                  <a:lnTo>
                    <a:pt x="4613" y="1717"/>
                  </a:lnTo>
                  <a:lnTo>
                    <a:pt x="5522" y="2020"/>
                  </a:lnTo>
                  <a:lnTo>
                    <a:pt x="6397" y="2357"/>
                  </a:lnTo>
                  <a:lnTo>
                    <a:pt x="8215" y="3064"/>
                  </a:lnTo>
                  <a:lnTo>
                    <a:pt x="10067" y="3670"/>
                  </a:lnTo>
                  <a:lnTo>
                    <a:pt x="10976" y="3939"/>
                  </a:lnTo>
                  <a:lnTo>
                    <a:pt x="11885" y="4209"/>
                  </a:lnTo>
                  <a:lnTo>
                    <a:pt x="12794" y="4478"/>
                  </a:lnTo>
                  <a:lnTo>
                    <a:pt x="13703" y="4748"/>
                  </a:lnTo>
                  <a:lnTo>
                    <a:pt x="13703" y="4815"/>
                  </a:lnTo>
                  <a:lnTo>
                    <a:pt x="13737" y="4849"/>
                  </a:lnTo>
                  <a:lnTo>
                    <a:pt x="13770" y="4882"/>
                  </a:lnTo>
                  <a:lnTo>
                    <a:pt x="13669" y="5017"/>
                  </a:lnTo>
                  <a:lnTo>
                    <a:pt x="13568" y="5522"/>
                  </a:lnTo>
                  <a:lnTo>
                    <a:pt x="13400" y="6364"/>
                  </a:lnTo>
                  <a:lnTo>
                    <a:pt x="13164" y="7239"/>
                  </a:lnTo>
                  <a:lnTo>
                    <a:pt x="12895" y="8081"/>
                  </a:lnTo>
                  <a:lnTo>
                    <a:pt x="12626" y="8922"/>
                  </a:lnTo>
                  <a:lnTo>
                    <a:pt x="12053" y="10639"/>
                  </a:lnTo>
                  <a:lnTo>
                    <a:pt x="10841" y="14141"/>
                  </a:lnTo>
                  <a:lnTo>
                    <a:pt x="10235" y="15858"/>
                  </a:lnTo>
                  <a:lnTo>
                    <a:pt x="9562" y="17609"/>
                  </a:lnTo>
                  <a:lnTo>
                    <a:pt x="8989" y="19225"/>
                  </a:lnTo>
                  <a:lnTo>
                    <a:pt x="8383" y="20841"/>
                  </a:lnTo>
                  <a:lnTo>
                    <a:pt x="7272" y="24107"/>
                  </a:lnTo>
                  <a:lnTo>
                    <a:pt x="6161" y="27339"/>
                  </a:lnTo>
                  <a:lnTo>
                    <a:pt x="5017" y="30605"/>
                  </a:lnTo>
                  <a:lnTo>
                    <a:pt x="4680" y="30571"/>
                  </a:lnTo>
                  <a:lnTo>
                    <a:pt x="4411" y="30504"/>
                  </a:lnTo>
                  <a:lnTo>
                    <a:pt x="4175" y="30436"/>
                  </a:lnTo>
                  <a:lnTo>
                    <a:pt x="3703" y="30268"/>
                  </a:lnTo>
                  <a:lnTo>
                    <a:pt x="2693" y="29830"/>
                  </a:lnTo>
                  <a:lnTo>
                    <a:pt x="2222" y="29628"/>
                  </a:lnTo>
                  <a:lnTo>
                    <a:pt x="1717" y="29460"/>
                  </a:lnTo>
                  <a:lnTo>
                    <a:pt x="842" y="29191"/>
                  </a:lnTo>
                  <a:lnTo>
                    <a:pt x="0" y="28888"/>
                  </a:lnTo>
                  <a:lnTo>
                    <a:pt x="0" y="29224"/>
                  </a:lnTo>
                  <a:lnTo>
                    <a:pt x="505" y="29393"/>
                  </a:lnTo>
                  <a:lnTo>
                    <a:pt x="1044" y="29561"/>
                  </a:lnTo>
                  <a:lnTo>
                    <a:pt x="2087" y="29864"/>
                  </a:lnTo>
                  <a:lnTo>
                    <a:pt x="2559" y="30032"/>
                  </a:lnTo>
                  <a:lnTo>
                    <a:pt x="3030" y="30234"/>
                  </a:lnTo>
                  <a:lnTo>
                    <a:pt x="3501" y="30436"/>
                  </a:lnTo>
                  <a:lnTo>
                    <a:pt x="3973" y="30638"/>
                  </a:lnTo>
                  <a:lnTo>
                    <a:pt x="4444" y="30773"/>
                  </a:lnTo>
                  <a:lnTo>
                    <a:pt x="4714" y="30840"/>
                  </a:lnTo>
                  <a:lnTo>
                    <a:pt x="4848" y="30840"/>
                  </a:lnTo>
                  <a:lnTo>
                    <a:pt x="4983" y="30807"/>
                  </a:lnTo>
                  <a:lnTo>
                    <a:pt x="5017" y="30874"/>
                  </a:lnTo>
                  <a:lnTo>
                    <a:pt x="5118" y="30908"/>
                  </a:lnTo>
                  <a:lnTo>
                    <a:pt x="5185" y="30874"/>
                  </a:lnTo>
                  <a:lnTo>
                    <a:pt x="5252" y="30807"/>
                  </a:lnTo>
                  <a:lnTo>
                    <a:pt x="6330" y="27642"/>
                  </a:lnTo>
                  <a:lnTo>
                    <a:pt x="7407" y="24477"/>
                  </a:lnTo>
                  <a:lnTo>
                    <a:pt x="8484" y="21312"/>
                  </a:lnTo>
                  <a:lnTo>
                    <a:pt x="9057" y="19730"/>
                  </a:lnTo>
                  <a:lnTo>
                    <a:pt x="9663" y="18181"/>
                  </a:lnTo>
                  <a:lnTo>
                    <a:pt x="10302" y="16498"/>
                  </a:lnTo>
                  <a:lnTo>
                    <a:pt x="10908" y="14814"/>
                  </a:lnTo>
                  <a:lnTo>
                    <a:pt x="12053" y="11447"/>
                  </a:lnTo>
                  <a:lnTo>
                    <a:pt x="12626" y="9831"/>
                  </a:lnTo>
                  <a:lnTo>
                    <a:pt x="13198" y="8182"/>
                  </a:lnTo>
                  <a:lnTo>
                    <a:pt x="13434" y="7340"/>
                  </a:lnTo>
                  <a:lnTo>
                    <a:pt x="13669" y="6498"/>
                  </a:lnTo>
                  <a:lnTo>
                    <a:pt x="13838" y="5657"/>
                  </a:lnTo>
                  <a:lnTo>
                    <a:pt x="13905" y="4815"/>
                  </a:lnTo>
                  <a:lnTo>
                    <a:pt x="14006" y="4781"/>
                  </a:lnTo>
                  <a:lnTo>
                    <a:pt x="14040" y="4714"/>
                  </a:lnTo>
                  <a:lnTo>
                    <a:pt x="14006" y="4647"/>
                  </a:lnTo>
                  <a:lnTo>
                    <a:pt x="13939" y="4579"/>
                  </a:lnTo>
                  <a:lnTo>
                    <a:pt x="13063" y="4276"/>
                  </a:lnTo>
                  <a:lnTo>
                    <a:pt x="12154" y="4040"/>
                  </a:lnTo>
                  <a:lnTo>
                    <a:pt x="11279" y="3771"/>
                  </a:lnTo>
                  <a:lnTo>
                    <a:pt x="10370" y="3535"/>
                  </a:lnTo>
                  <a:lnTo>
                    <a:pt x="9393" y="3199"/>
                  </a:lnTo>
                  <a:lnTo>
                    <a:pt x="8417" y="2862"/>
                  </a:lnTo>
                  <a:lnTo>
                    <a:pt x="6464" y="2121"/>
                  </a:lnTo>
                  <a:lnTo>
                    <a:pt x="5555" y="1785"/>
                  </a:lnTo>
                  <a:lnTo>
                    <a:pt x="4680" y="1482"/>
                  </a:lnTo>
                  <a:lnTo>
                    <a:pt x="3771" y="1212"/>
                  </a:lnTo>
                  <a:lnTo>
                    <a:pt x="2828" y="977"/>
                  </a:lnTo>
                  <a:lnTo>
                    <a:pt x="2323" y="842"/>
                  </a:lnTo>
                  <a:lnTo>
                    <a:pt x="1818" y="707"/>
                  </a:lnTo>
                  <a:lnTo>
                    <a:pt x="1347" y="539"/>
                  </a:lnTo>
                  <a:lnTo>
                    <a:pt x="875" y="337"/>
                  </a:lnTo>
                  <a:lnTo>
                    <a:pt x="438" y="135"/>
                  </a:lnTo>
                  <a:lnTo>
                    <a:pt x="236" y="68"/>
                  </a:lnTo>
                  <a:lnTo>
                    <a:pt x="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8" name="Google Shape;1778;p12"/>
            <p:cNvSpPr/>
            <p:nvPr/>
          </p:nvSpPr>
          <p:spPr>
            <a:xfrm>
              <a:off x="211084" y="1586492"/>
              <a:ext cx="20153" cy="23536"/>
            </a:xfrm>
            <a:custGeom>
              <a:avLst/>
              <a:gdLst/>
              <a:ahLst/>
              <a:cxnLst/>
              <a:rect l="l" t="t" r="r" b="b"/>
              <a:pathLst>
                <a:path w="405" h="473" extrusionOk="0">
                  <a:moveTo>
                    <a:pt x="202" y="1"/>
                  </a:moveTo>
                  <a:lnTo>
                    <a:pt x="101" y="68"/>
                  </a:lnTo>
                  <a:lnTo>
                    <a:pt x="68" y="102"/>
                  </a:lnTo>
                  <a:lnTo>
                    <a:pt x="34" y="135"/>
                  </a:lnTo>
                  <a:lnTo>
                    <a:pt x="0" y="270"/>
                  </a:lnTo>
                  <a:lnTo>
                    <a:pt x="0" y="371"/>
                  </a:lnTo>
                  <a:lnTo>
                    <a:pt x="68" y="438"/>
                  </a:lnTo>
                  <a:lnTo>
                    <a:pt x="135" y="472"/>
                  </a:lnTo>
                  <a:lnTo>
                    <a:pt x="236" y="438"/>
                  </a:lnTo>
                  <a:lnTo>
                    <a:pt x="303" y="405"/>
                  </a:lnTo>
                  <a:lnTo>
                    <a:pt x="371" y="304"/>
                  </a:lnTo>
                  <a:lnTo>
                    <a:pt x="371" y="270"/>
                  </a:lnTo>
                  <a:lnTo>
                    <a:pt x="404" y="270"/>
                  </a:lnTo>
                  <a:lnTo>
                    <a:pt x="404" y="203"/>
                  </a:lnTo>
                  <a:lnTo>
                    <a:pt x="404" y="169"/>
                  </a:lnTo>
                  <a:lnTo>
                    <a:pt x="404" y="102"/>
                  </a:lnTo>
                  <a:lnTo>
                    <a:pt x="371"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79" name="Google Shape;1779;p12"/>
            <p:cNvSpPr/>
            <p:nvPr/>
          </p:nvSpPr>
          <p:spPr>
            <a:xfrm>
              <a:off x="3" y="1439053"/>
              <a:ext cx="830992" cy="1847937"/>
            </a:xfrm>
            <a:custGeom>
              <a:avLst/>
              <a:gdLst/>
              <a:ahLst/>
              <a:cxnLst/>
              <a:rect l="l" t="t" r="r" b="b"/>
              <a:pathLst>
                <a:path w="16700" h="37137" extrusionOk="0">
                  <a:moveTo>
                    <a:pt x="0" y="1"/>
                  </a:moveTo>
                  <a:lnTo>
                    <a:pt x="0" y="169"/>
                  </a:lnTo>
                  <a:lnTo>
                    <a:pt x="505" y="270"/>
                  </a:lnTo>
                  <a:lnTo>
                    <a:pt x="976" y="439"/>
                  </a:lnTo>
                  <a:lnTo>
                    <a:pt x="1953" y="809"/>
                  </a:lnTo>
                  <a:lnTo>
                    <a:pt x="2592" y="1011"/>
                  </a:lnTo>
                  <a:lnTo>
                    <a:pt x="3232" y="1179"/>
                  </a:lnTo>
                  <a:lnTo>
                    <a:pt x="3872" y="1348"/>
                  </a:lnTo>
                  <a:lnTo>
                    <a:pt x="4512" y="1550"/>
                  </a:lnTo>
                  <a:lnTo>
                    <a:pt x="7171" y="2358"/>
                  </a:lnTo>
                  <a:lnTo>
                    <a:pt x="8484" y="2795"/>
                  </a:lnTo>
                  <a:lnTo>
                    <a:pt x="9831" y="3233"/>
                  </a:lnTo>
                  <a:lnTo>
                    <a:pt x="12019" y="4007"/>
                  </a:lnTo>
                  <a:lnTo>
                    <a:pt x="14242" y="4815"/>
                  </a:lnTo>
                  <a:lnTo>
                    <a:pt x="14747" y="4984"/>
                  </a:lnTo>
                  <a:lnTo>
                    <a:pt x="15252" y="5186"/>
                  </a:lnTo>
                  <a:lnTo>
                    <a:pt x="15757" y="5455"/>
                  </a:lnTo>
                  <a:lnTo>
                    <a:pt x="15959" y="5623"/>
                  </a:lnTo>
                  <a:lnTo>
                    <a:pt x="16194" y="5792"/>
                  </a:lnTo>
                  <a:lnTo>
                    <a:pt x="16329" y="5960"/>
                  </a:lnTo>
                  <a:lnTo>
                    <a:pt x="16396" y="6162"/>
                  </a:lnTo>
                  <a:lnTo>
                    <a:pt x="16430" y="6431"/>
                  </a:lnTo>
                  <a:lnTo>
                    <a:pt x="16430" y="6768"/>
                  </a:lnTo>
                  <a:lnTo>
                    <a:pt x="16430" y="7105"/>
                  </a:lnTo>
                  <a:lnTo>
                    <a:pt x="16363" y="7475"/>
                  </a:lnTo>
                  <a:lnTo>
                    <a:pt x="16228" y="8283"/>
                  </a:lnTo>
                  <a:lnTo>
                    <a:pt x="16026" y="9091"/>
                  </a:lnTo>
                  <a:lnTo>
                    <a:pt x="15790" y="9798"/>
                  </a:lnTo>
                  <a:lnTo>
                    <a:pt x="15487" y="10808"/>
                  </a:lnTo>
                  <a:lnTo>
                    <a:pt x="15285" y="11448"/>
                  </a:lnTo>
                  <a:lnTo>
                    <a:pt x="15083" y="12054"/>
                  </a:lnTo>
                  <a:lnTo>
                    <a:pt x="14612" y="13333"/>
                  </a:lnTo>
                  <a:lnTo>
                    <a:pt x="14141" y="14613"/>
                  </a:lnTo>
                  <a:lnTo>
                    <a:pt x="13703" y="15892"/>
                  </a:lnTo>
                  <a:lnTo>
                    <a:pt x="13299" y="17172"/>
                  </a:lnTo>
                  <a:lnTo>
                    <a:pt x="12929" y="18485"/>
                  </a:lnTo>
                  <a:lnTo>
                    <a:pt x="12525" y="19831"/>
                  </a:lnTo>
                  <a:lnTo>
                    <a:pt x="12120" y="21144"/>
                  </a:lnTo>
                  <a:lnTo>
                    <a:pt x="11211" y="23838"/>
                  </a:lnTo>
                  <a:lnTo>
                    <a:pt x="9326" y="29124"/>
                  </a:lnTo>
                  <a:lnTo>
                    <a:pt x="7508" y="34376"/>
                  </a:lnTo>
                  <a:lnTo>
                    <a:pt x="7340" y="34982"/>
                  </a:lnTo>
                  <a:lnTo>
                    <a:pt x="7138" y="35655"/>
                  </a:lnTo>
                  <a:lnTo>
                    <a:pt x="7003" y="35992"/>
                  </a:lnTo>
                  <a:lnTo>
                    <a:pt x="6835" y="36261"/>
                  </a:lnTo>
                  <a:lnTo>
                    <a:pt x="6599" y="36497"/>
                  </a:lnTo>
                  <a:lnTo>
                    <a:pt x="6498" y="36598"/>
                  </a:lnTo>
                  <a:lnTo>
                    <a:pt x="6363" y="36699"/>
                  </a:lnTo>
                  <a:lnTo>
                    <a:pt x="6161" y="36800"/>
                  </a:lnTo>
                  <a:lnTo>
                    <a:pt x="5926" y="36834"/>
                  </a:lnTo>
                  <a:lnTo>
                    <a:pt x="5690" y="36867"/>
                  </a:lnTo>
                  <a:lnTo>
                    <a:pt x="5454" y="36834"/>
                  </a:lnTo>
                  <a:lnTo>
                    <a:pt x="4983" y="36733"/>
                  </a:lnTo>
                  <a:lnTo>
                    <a:pt x="4512" y="36598"/>
                  </a:lnTo>
                  <a:lnTo>
                    <a:pt x="4074" y="36430"/>
                  </a:lnTo>
                  <a:lnTo>
                    <a:pt x="3670" y="36228"/>
                  </a:lnTo>
                  <a:lnTo>
                    <a:pt x="2794" y="35824"/>
                  </a:lnTo>
                  <a:lnTo>
                    <a:pt x="2525" y="35689"/>
                  </a:lnTo>
                  <a:lnTo>
                    <a:pt x="2222" y="35588"/>
                  </a:lnTo>
                  <a:lnTo>
                    <a:pt x="1616" y="35386"/>
                  </a:lnTo>
                  <a:lnTo>
                    <a:pt x="1010" y="35218"/>
                  </a:lnTo>
                  <a:lnTo>
                    <a:pt x="404" y="35049"/>
                  </a:lnTo>
                  <a:lnTo>
                    <a:pt x="202" y="34948"/>
                  </a:lnTo>
                  <a:lnTo>
                    <a:pt x="0" y="34847"/>
                  </a:lnTo>
                  <a:lnTo>
                    <a:pt x="0" y="35184"/>
                  </a:lnTo>
                  <a:lnTo>
                    <a:pt x="505" y="35386"/>
                  </a:lnTo>
                  <a:lnTo>
                    <a:pt x="1044" y="35554"/>
                  </a:lnTo>
                  <a:lnTo>
                    <a:pt x="1650" y="35756"/>
                  </a:lnTo>
                  <a:lnTo>
                    <a:pt x="2222" y="35992"/>
                  </a:lnTo>
                  <a:lnTo>
                    <a:pt x="2828" y="36228"/>
                  </a:lnTo>
                  <a:lnTo>
                    <a:pt x="3400" y="36497"/>
                  </a:lnTo>
                  <a:lnTo>
                    <a:pt x="3804" y="36665"/>
                  </a:lnTo>
                  <a:lnTo>
                    <a:pt x="4209" y="36834"/>
                  </a:lnTo>
                  <a:lnTo>
                    <a:pt x="4613" y="36968"/>
                  </a:lnTo>
                  <a:lnTo>
                    <a:pt x="5050" y="37103"/>
                  </a:lnTo>
                  <a:lnTo>
                    <a:pt x="5387" y="37137"/>
                  </a:lnTo>
                  <a:lnTo>
                    <a:pt x="5690" y="37137"/>
                  </a:lnTo>
                  <a:lnTo>
                    <a:pt x="6027" y="37103"/>
                  </a:lnTo>
                  <a:lnTo>
                    <a:pt x="6330" y="37002"/>
                  </a:lnTo>
                  <a:lnTo>
                    <a:pt x="6599" y="36867"/>
                  </a:lnTo>
                  <a:lnTo>
                    <a:pt x="6835" y="36665"/>
                  </a:lnTo>
                  <a:lnTo>
                    <a:pt x="7037" y="36430"/>
                  </a:lnTo>
                  <a:lnTo>
                    <a:pt x="7205" y="36093"/>
                  </a:lnTo>
                  <a:lnTo>
                    <a:pt x="7710" y="34679"/>
                  </a:lnTo>
                  <a:lnTo>
                    <a:pt x="8181" y="33265"/>
                  </a:lnTo>
                  <a:lnTo>
                    <a:pt x="9158" y="30437"/>
                  </a:lnTo>
                  <a:lnTo>
                    <a:pt x="11178" y="24747"/>
                  </a:lnTo>
                  <a:lnTo>
                    <a:pt x="12154" y="21885"/>
                  </a:lnTo>
                  <a:lnTo>
                    <a:pt x="12592" y="20471"/>
                  </a:lnTo>
                  <a:lnTo>
                    <a:pt x="13030" y="19023"/>
                  </a:lnTo>
                  <a:lnTo>
                    <a:pt x="13838" y="16296"/>
                  </a:lnTo>
                  <a:lnTo>
                    <a:pt x="14275" y="14949"/>
                  </a:lnTo>
                  <a:lnTo>
                    <a:pt x="14747" y="13636"/>
                  </a:lnTo>
                  <a:lnTo>
                    <a:pt x="15252" y="12256"/>
                  </a:lnTo>
                  <a:lnTo>
                    <a:pt x="15723" y="10842"/>
                  </a:lnTo>
                  <a:lnTo>
                    <a:pt x="16060" y="9765"/>
                  </a:lnTo>
                  <a:lnTo>
                    <a:pt x="16329" y="8957"/>
                  </a:lnTo>
                  <a:lnTo>
                    <a:pt x="16531" y="8048"/>
                  </a:lnTo>
                  <a:lnTo>
                    <a:pt x="16632" y="7610"/>
                  </a:lnTo>
                  <a:lnTo>
                    <a:pt x="16666" y="7172"/>
                  </a:lnTo>
                  <a:lnTo>
                    <a:pt x="16699" y="6734"/>
                  </a:lnTo>
                  <a:lnTo>
                    <a:pt x="16666" y="6364"/>
                  </a:lnTo>
                  <a:lnTo>
                    <a:pt x="16598" y="5994"/>
                  </a:lnTo>
                  <a:lnTo>
                    <a:pt x="16464" y="5691"/>
                  </a:lnTo>
                  <a:lnTo>
                    <a:pt x="16363" y="5556"/>
                  </a:lnTo>
                  <a:lnTo>
                    <a:pt x="16262" y="5455"/>
                  </a:lnTo>
                  <a:lnTo>
                    <a:pt x="16127" y="5354"/>
                  </a:lnTo>
                  <a:lnTo>
                    <a:pt x="15992" y="5287"/>
                  </a:lnTo>
                  <a:lnTo>
                    <a:pt x="14982" y="4815"/>
                  </a:lnTo>
                  <a:lnTo>
                    <a:pt x="14477" y="4613"/>
                  </a:lnTo>
                  <a:lnTo>
                    <a:pt x="13972" y="4445"/>
                  </a:lnTo>
                  <a:lnTo>
                    <a:pt x="12659" y="3974"/>
                  </a:lnTo>
                  <a:lnTo>
                    <a:pt x="11346" y="3502"/>
                  </a:lnTo>
                  <a:lnTo>
                    <a:pt x="9831" y="2964"/>
                  </a:lnTo>
                  <a:lnTo>
                    <a:pt x="8316" y="2492"/>
                  </a:lnTo>
                  <a:lnTo>
                    <a:pt x="5286" y="1516"/>
                  </a:lnTo>
                  <a:lnTo>
                    <a:pt x="3737" y="1078"/>
                  </a:lnTo>
                  <a:lnTo>
                    <a:pt x="2188" y="641"/>
                  </a:lnTo>
                  <a:lnTo>
                    <a:pt x="1650" y="439"/>
                  </a:lnTo>
                  <a:lnTo>
                    <a:pt x="1111" y="237"/>
                  </a:lnTo>
                  <a:lnTo>
                    <a:pt x="842" y="136"/>
                  </a:lnTo>
                  <a:lnTo>
                    <a:pt x="572" y="68"/>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780" name="Google Shape;1780;p12"/>
          <p:cNvSpPr/>
          <p:nvPr/>
        </p:nvSpPr>
        <p:spPr>
          <a:xfrm>
            <a:off x="10093666" y="250119"/>
            <a:ext cx="1107989" cy="1130348"/>
          </a:xfrm>
          <a:custGeom>
            <a:avLst/>
            <a:gdLst/>
            <a:ahLst/>
            <a:cxnLst/>
            <a:rect l="l" t="t" r="r" b="b"/>
            <a:pathLst>
              <a:path w="16700" h="17037" extrusionOk="0">
                <a:moveTo>
                  <a:pt x="10471" y="169"/>
                </a:moveTo>
                <a:lnTo>
                  <a:pt x="10471" y="338"/>
                </a:lnTo>
                <a:lnTo>
                  <a:pt x="10538" y="472"/>
                </a:lnTo>
                <a:lnTo>
                  <a:pt x="10606" y="674"/>
                </a:lnTo>
                <a:lnTo>
                  <a:pt x="10336" y="775"/>
                </a:lnTo>
                <a:lnTo>
                  <a:pt x="10303" y="809"/>
                </a:lnTo>
                <a:lnTo>
                  <a:pt x="10202" y="641"/>
                </a:lnTo>
                <a:lnTo>
                  <a:pt x="10101" y="472"/>
                </a:lnTo>
                <a:lnTo>
                  <a:pt x="10269" y="338"/>
                </a:lnTo>
                <a:lnTo>
                  <a:pt x="10404" y="236"/>
                </a:lnTo>
                <a:lnTo>
                  <a:pt x="10471" y="169"/>
                </a:lnTo>
                <a:close/>
                <a:moveTo>
                  <a:pt x="10673" y="944"/>
                </a:moveTo>
                <a:lnTo>
                  <a:pt x="10673" y="1011"/>
                </a:lnTo>
                <a:lnTo>
                  <a:pt x="10707" y="1112"/>
                </a:lnTo>
                <a:lnTo>
                  <a:pt x="10774" y="1314"/>
                </a:lnTo>
                <a:lnTo>
                  <a:pt x="10673" y="1314"/>
                </a:lnTo>
                <a:lnTo>
                  <a:pt x="10336" y="1381"/>
                </a:lnTo>
                <a:lnTo>
                  <a:pt x="10303" y="1213"/>
                </a:lnTo>
                <a:lnTo>
                  <a:pt x="10269" y="1078"/>
                </a:lnTo>
                <a:lnTo>
                  <a:pt x="10404" y="1045"/>
                </a:lnTo>
                <a:lnTo>
                  <a:pt x="10673" y="944"/>
                </a:lnTo>
                <a:close/>
                <a:moveTo>
                  <a:pt x="10942" y="1516"/>
                </a:moveTo>
                <a:lnTo>
                  <a:pt x="11043" y="1617"/>
                </a:lnTo>
                <a:lnTo>
                  <a:pt x="11481" y="2055"/>
                </a:lnTo>
                <a:lnTo>
                  <a:pt x="11717" y="2290"/>
                </a:lnTo>
                <a:lnTo>
                  <a:pt x="11919" y="2526"/>
                </a:lnTo>
                <a:lnTo>
                  <a:pt x="11649" y="2627"/>
                </a:lnTo>
                <a:lnTo>
                  <a:pt x="11346" y="2694"/>
                </a:lnTo>
                <a:lnTo>
                  <a:pt x="10740" y="2829"/>
                </a:lnTo>
                <a:lnTo>
                  <a:pt x="10404" y="2896"/>
                </a:lnTo>
                <a:lnTo>
                  <a:pt x="10235" y="2930"/>
                </a:lnTo>
                <a:lnTo>
                  <a:pt x="10101" y="3031"/>
                </a:lnTo>
                <a:lnTo>
                  <a:pt x="10168" y="2425"/>
                </a:lnTo>
                <a:lnTo>
                  <a:pt x="10303" y="1819"/>
                </a:lnTo>
                <a:lnTo>
                  <a:pt x="10336" y="1583"/>
                </a:lnTo>
                <a:lnTo>
                  <a:pt x="10505" y="1550"/>
                </a:lnTo>
                <a:lnTo>
                  <a:pt x="10808" y="1516"/>
                </a:lnTo>
                <a:close/>
                <a:moveTo>
                  <a:pt x="12087" y="2728"/>
                </a:moveTo>
                <a:lnTo>
                  <a:pt x="12255" y="2964"/>
                </a:lnTo>
                <a:lnTo>
                  <a:pt x="11582" y="3199"/>
                </a:lnTo>
                <a:lnTo>
                  <a:pt x="10942" y="3368"/>
                </a:lnTo>
                <a:lnTo>
                  <a:pt x="10505" y="3502"/>
                </a:lnTo>
                <a:lnTo>
                  <a:pt x="10067" y="3637"/>
                </a:lnTo>
                <a:lnTo>
                  <a:pt x="10101" y="3199"/>
                </a:lnTo>
                <a:lnTo>
                  <a:pt x="10303" y="3166"/>
                </a:lnTo>
                <a:lnTo>
                  <a:pt x="10505" y="3132"/>
                </a:lnTo>
                <a:lnTo>
                  <a:pt x="10942" y="3031"/>
                </a:lnTo>
                <a:lnTo>
                  <a:pt x="11515" y="2896"/>
                </a:lnTo>
                <a:lnTo>
                  <a:pt x="11818" y="2829"/>
                </a:lnTo>
                <a:lnTo>
                  <a:pt x="12087" y="2728"/>
                </a:lnTo>
                <a:close/>
                <a:moveTo>
                  <a:pt x="12525" y="3098"/>
                </a:moveTo>
                <a:lnTo>
                  <a:pt x="12626" y="3671"/>
                </a:lnTo>
                <a:lnTo>
                  <a:pt x="12760" y="4243"/>
                </a:lnTo>
                <a:lnTo>
                  <a:pt x="13063" y="5320"/>
                </a:lnTo>
                <a:lnTo>
                  <a:pt x="13265" y="5994"/>
                </a:lnTo>
                <a:lnTo>
                  <a:pt x="13535" y="6633"/>
                </a:lnTo>
                <a:lnTo>
                  <a:pt x="13804" y="7273"/>
                </a:lnTo>
                <a:lnTo>
                  <a:pt x="14040" y="7913"/>
                </a:lnTo>
                <a:lnTo>
                  <a:pt x="14242" y="8519"/>
                </a:lnTo>
                <a:lnTo>
                  <a:pt x="14410" y="9159"/>
                </a:lnTo>
                <a:lnTo>
                  <a:pt x="14679" y="10404"/>
                </a:lnTo>
                <a:lnTo>
                  <a:pt x="14780" y="10876"/>
                </a:lnTo>
                <a:lnTo>
                  <a:pt x="14881" y="11347"/>
                </a:lnTo>
                <a:lnTo>
                  <a:pt x="15016" y="11818"/>
                </a:lnTo>
                <a:lnTo>
                  <a:pt x="15117" y="12020"/>
                </a:lnTo>
                <a:lnTo>
                  <a:pt x="15252" y="12222"/>
                </a:lnTo>
                <a:lnTo>
                  <a:pt x="14612" y="12458"/>
                </a:lnTo>
                <a:lnTo>
                  <a:pt x="13939" y="12660"/>
                </a:lnTo>
                <a:lnTo>
                  <a:pt x="13333" y="12828"/>
                </a:lnTo>
                <a:lnTo>
                  <a:pt x="12996" y="12929"/>
                </a:lnTo>
                <a:lnTo>
                  <a:pt x="12727" y="13030"/>
                </a:lnTo>
                <a:lnTo>
                  <a:pt x="12592" y="12458"/>
                </a:lnTo>
                <a:lnTo>
                  <a:pt x="12457" y="11919"/>
                </a:lnTo>
                <a:lnTo>
                  <a:pt x="12154" y="10808"/>
                </a:lnTo>
                <a:lnTo>
                  <a:pt x="11818" y="9563"/>
                </a:lnTo>
                <a:lnTo>
                  <a:pt x="11616" y="8923"/>
                </a:lnTo>
                <a:lnTo>
                  <a:pt x="11414" y="8317"/>
                </a:lnTo>
                <a:lnTo>
                  <a:pt x="11010" y="7239"/>
                </a:lnTo>
                <a:lnTo>
                  <a:pt x="10808" y="6667"/>
                </a:lnTo>
                <a:lnTo>
                  <a:pt x="10639" y="6128"/>
                </a:lnTo>
                <a:lnTo>
                  <a:pt x="10471" y="5590"/>
                </a:lnTo>
                <a:lnTo>
                  <a:pt x="10269" y="5051"/>
                </a:lnTo>
                <a:lnTo>
                  <a:pt x="10101" y="4479"/>
                </a:lnTo>
                <a:lnTo>
                  <a:pt x="9932" y="3940"/>
                </a:lnTo>
                <a:lnTo>
                  <a:pt x="9966" y="3906"/>
                </a:lnTo>
                <a:lnTo>
                  <a:pt x="10572" y="3704"/>
                </a:lnTo>
                <a:lnTo>
                  <a:pt x="11178" y="3536"/>
                </a:lnTo>
                <a:lnTo>
                  <a:pt x="11885" y="3368"/>
                </a:lnTo>
                <a:lnTo>
                  <a:pt x="12222" y="3233"/>
                </a:lnTo>
                <a:lnTo>
                  <a:pt x="12525" y="3098"/>
                </a:lnTo>
                <a:close/>
                <a:moveTo>
                  <a:pt x="15353" y="12492"/>
                </a:moveTo>
                <a:lnTo>
                  <a:pt x="15386" y="12761"/>
                </a:lnTo>
                <a:lnTo>
                  <a:pt x="15454" y="12997"/>
                </a:lnTo>
                <a:lnTo>
                  <a:pt x="15622" y="13535"/>
                </a:lnTo>
                <a:lnTo>
                  <a:pt x="15521" y="13502"/>
                </a:lnTo>
                <a:lnTo>
                  <a:pt x="15420" y="13502"/>
                </a:lnTo>
                <a:lnTo>
                  <a:pt x="15117" y="13535"/>
                </a:lnTo>
                <a:lnTo>
                  <a:pt x="14646" y="13670"/>
                </a:lnTo>
                <a:lnTo>
                  <a:pt x="13972" y="13872"/>
                </a:lnTo>
                <a:lnTo>
                  <a:pt x="13535" y="13973"/>
                </a:lnTo>
                <a:lnTo>
                  <a:pt x="13265" y="14040"/>
                </a:lnTo>
                <a:lnTo>
                  <a:pt x="13164" y="13805"/>
                </a:lnTo>
                <a:lnTo>
                  <a:pt x="13097" y="13569"/>
                </a:lnTo>
                <a:lnTo>
                  <a:pt x="12996" y="13367"/>
                </a:lnTo>
                <a:lnTo>
                  <a:pt x="12861" y="13199"/>
                </a:lnTo>
                <a:lnTo>
                  <a:pt x="13097" y="13165"/>
                </a:lnTo>
                <a:lnTo>
                  <a:pt x="13366" y="13098"/>
                </a:lnTo>
                <a:lnTo>
                  <a:pt x="13838" y="12963"/>
                </a:lnTo>
                <a:lnTo>
                  <a:pt x="14612" y="12727"/>
                </a:lnTo>
                <a:lnTo>
                  <a:pt x="15353" y="12492"/>
                </a:lnTo>
                <a:close/>
                <a:moveTo>
                  <a:pt x="337" y="11886"/>
                </a:moveTo>
                <a:lnTo>
                  <a:pt x="472" y="12155"/>
                </a:lnTo>
                <a:lnTo>
                  <a:pt x="674" y="12357"/>
                </a:lnTo>
                <a:lnTo>
                  <a:pt x="909" y="12593"/>
                </a:lnTo>
                <a:lnTo>
                  <a:pt x="1145" y="12727"/>
                </a:lnTo>
                <a:lnTo>
                  <a:pt x="1381" y="12828"/>
                </a:lnTo>
                <a:lnTo>
                  <a:pt x="1650" y="12896"/>
                </a:lnTo>
                <a:lnTo>
                  <a:pt x="1919" y="12929"/>
                </a:lnTo>
                <a:lnTo>
                  <a:pt x="2020" y="13333"/>
                </a:lnTo>
                <a:lnTo>
                  <a:pt x="2121" y="13805"/>
                </a:lnTo>
                <a:lnTo>
                  <a:pt x="2222" y="13939"/>
                </a:lnTo>
                <a:lnTo>
                  <a:pt x="2290" y="14074"/>
                </a:lnTo>
                <a:lnTo>
                  <a:pt x="2525" y="14276"/>
                </a:lnTo>
                <a:lnTo>
                  <a:pt x="2189" y="14175"/>
                </a:lnTo>
                <a:lnTo>
                  <a:pt x="1886" y="14040"/>
                </a:lnTo>
                <a:lnTo>
                  <a:pt x="1583" y="13906"/>
                </a:lnTo>
                <a:lnTo>
                  <a:pt x="1313" y="13704"/>
                </a:lnTo>
                <a:lnTo>
                  <a:pt x="1078" y="13468"/>
                </a:lnTo>
                <a:lnTo>
                  <a:pt x="876" y="13199"/>
                </a:lnTo>
                <a:lnTo>
                  <a:pt x="674" y="12929"/>
                </a:lnTo>
                <a:lnTo>
                  <a:pt x="539" y="12593"/>
                </a:lnTo>
                <a:lnTo>
                  <a:pt x="404" y="12256"/>
                </a:lnTo>
                <a:lnTo>
                  <a:pt x="337" y="11886"/>
                </a:lnTo>
                <a:close/>
                <a:moveTo>
                  <a:pt x="15285" y="13838"/>
                </a:moveTo>
                <a:lnTo>
                  <a:pt x="14545" y="14074"/>
                </a:lnTo>
                <a:lnTo>
                  <a:pt x="13972" y="14276"/>
                </a:lnTo>
                <a:lnTo>
                  <a:pt x="13669" y="14377"/>
                </a:lnTo>
                <a:lnTo>
                  <a:pt x="13400" y="14512"/>
                </a:lnTo>
                <a:lnTo>
                  <a:pt x="13400" y="14545"/>
                </a:lnTo>
                <a:lnTo>
                  <a:pt x="13400" y="14579"/>
                </a:lnTo>
                <a:lnTo>
                  <a:pt x="13669" y="14579"/>
                </a:lnTo>
                <a:lnTo>
                  <a:pt x="13939" y="14512"/>
                </a:lnTo>
                <a:lnTo>
                  <a:pt x="14444" y="14377"/>
                </a:lnTo>
                <a:lnTo>
                  <a:pt x="15117" y="14175"/>
                </a:lnTo>
                <a:lnTo>
                  <a:pt x="15757" y="13973"/>
                </a:lnTo>
                <a:lnTo>
                  <a:pt x="15790" y="14108"/>
                </a:lnTo>
                <a:lnTo>
                  <a:pt x="15184" y="14209"/>
                </a:lnTo>
                <a:lnTo>
                  <a:pt x="14578" y="14377"/>
                </a:lnTo>
                <a:lnTo>
                  <a:pt x="13972" y="14646"/>
                </a:lnTo>
                <a:lnTo>
                  <a:pt x="13703" y="14781"/>
                </a:lnTo>
                <a:lnTo>
                  <a:pt x="13467" y="14949"/>
                </a:lnTo>
                <a:lnTo>
                  <a:pt x="13400" y="14747"/>
                </a:lnTo>
                <a:lnTo>
                  <a:pt x="13299" y="14242"/>
                </a:lnTo>
                <a:lnTo>
                  <a:pt x="13669" y="14175"/>
                </a:lnTo>
                <a:lnTo>
                  <a:pt x="14073" y="14108"/>
                </a:lnTo>
                <a:lnTo>
                  <a:pt x="14814" y="13906"/>
                </a:lnTo>
                <a:lnTo>
                  <a:pt x="15285" y="13838"/>
                </a:lnTo>
                <a:close/>
                <a:moveTo>
                  <a:pt x="1145" y="3098"/>
                </a:moveTo>
                <a:lnTo>
                  <a:pt x="1684" y="3199"/>
                </a:lnTo>
                <a:lnTo>
                  <a:pt x="2189" y="3267"/>
                </a:lnTo>
                <a:lnTo>
                  <a:pt x="3232" y="3368"/>
                </a:lnTo>
                <a:lnTo>
                  <a:pt x="4276" y="3435"/>
                </a:lnTo>
                <a:lnTo>
                  <a:pt x="5320" y="3502"/>
                </a:lnTo>
                <a:lnTo>
                  <a:pt x="6397" y="3637"/>
                </a:lnTo>
                <a:lnTo>
                  <a:pt x="7508" y="3772"/>
                </a:lnTo>
                <a:lnTo>
                  <a:pt x="8619" y="3906"/>
                </a:lnTo>
                <a:lnTo>
                  <a:pt x="9730" y="3974"/>
                </a:lnTo>
                <a:lnTo>
                  <a:pt x="9831" y="4411"/>
                </a:lnTo>
                <a:lnTo>
                  <a:pt x="9932" y="4883"/>
                </a:lnTo>
                <a:lnTo>
                  <a:pt x="10269" y="5758"/>
                </a:lnTo>
                <a:lnTo>
                  <a:pt x="10639" y="6970"/>
                </a:lnTo>
                <a:lnTo>
                  <a:pt x="11077" y="8148"/>
                </a:lnTo>
                <a:lnTo>
                  <a:pt x="11346" y="8990"/>
                </a:lnTo>
                <a:lnTo>
                  <a:pt x="11616" y="9866"/>
                </a:lnTo>
                <a:lnTo>
                  <a:pt x="11582" y="9899"/>
                </a:lnTo>
                <a:lnTo>
                  <a:pt x="11649" y="10573"/>
                </a:lnTo>
                <a:lnTo>
                  <a:pt x="11616" y="11246"/>
                </a:lnTo>
                <a:lnTo>
                  <a:pt x="11548" y="11919"/>
                </a:lnTo>
                <a:lnTo>
                  <a:pt x="11447" y="12593"/>
                </a:lnTo>
                <a:lnTo>
                  <a:pt x="11178" y="13771"/>
                </a:lnTo>
                <a:lnTo>
                  <a:pt x="11111" y="14377"/>
                </a:lnTo>
                <a:lnTo>
                  <a:pt x="11077" y="14983"/>
                </a:lnTo>
                <a:lnTo>
                  <a:pt x="10538" y="15050"/>
                </a:lnTo>
                <a:lnTo>
                  <a:pt x="9495" y="15050"/>
                </a:lnTo>
                <a:lnTo>
                  <a:pt x="8956" y="14983"/>
                </a:lnTo>
                <a:lnTo>
                  <a:pt x="7878" y="14848"/>
                </a:lnTo>
                <a:lnTo>
                  <a:pt x="6835" y="14714"/>
                </a:lnTo>
                <a:lnTo>
                  <a:pt x="5892" y="14613"/>
                </a:lnTo>
                <a:lnTo>
                  <a:pt x="4949" y="14545"/>
                </a:lnTo>
                <a:lnTo>
                  <a:pt x="3064" y="14444"/>
                </a:lnTo>
                <a:lnTo>
                  <a:pt x="3064" y="14411"/>
                </a:lnTo>
                <a:lnTo>
                  <a:pt x="3064" y="14343"/>
                </a:lnTo>
                <a:lnTo>
                  <a:pt x="3030" y="14310"/>
                </a:lnTo>
                <a:lnTo>
                  <a:pt x="2997" y="14276"/>
                </a:lnTo>
                <a:lnTo>
                  <a:pt x="2795" y="14175"/>
                </a:lnTo>
                <a:lnTo>
                  <a:pt x="2593" y="14040"/>
                </a:lnTo>
                <a:lnTo>
                  <a:pt x="2458" y="13872"/>
                </a:lnTo>
                <a:lnTo>
                  <a:pt x="2323" y="13704"/>
                </a:lnTo>
                <a:lnTo>
                  <a:pt x="2256" y="13502"/>
                </a:lnTo>
                <a:lnTo>
                  <a:pt x="2189" y="13300"/>
                </a:lnTo>
                <a:lnTo>
                  <a:pt x="2189" y="13064"/>
                </a:lnTo>
                <a:lnTo>
                  <a:pt x="2189" y="12828"/>
                </a:lnTo>
                <a:lnTo>
                  <a:pt x="2155" y="12761"/>
                </a:lnTo>
                <a:lnTo>
                  <a:pt x="2088" y="12727"/>
                </a:lnTo>
                <a:lnTo>
                  <a:pt x="1852" y="12727"/>
                </a:lnTo>
                <a:lnTo>
                  <a:pt x="1650" y="12694"/>
                </a:lnTo>
                <a:lnTo>
                  <a:pt x="1448" y="12626"/>
                </a:lnTo>
                <a:lnTo>
                  <a:pt x="1246" y="12559"/>
                </a:lnTo>
                <a:lnTo>
                  <a:pt x="1078" y="12458"/>
                </a:lnTo>
                <a:lnTo>
                  <a:pt x="909" y="12357"/>
                </a:lnTo>
                <a:lnTo>
                  <a:pt x="573" y="12054"/>
                </a:lnTo>
                <a:lnTo>
                  <a:pt x="472" y="11886"/>
                </a:lnTo>
                <a:lnTo>
                  <a:pt x="303" y="11717"/>
                </a:lnTo>
                <a:lnTo>
                  <a:pt x="236" y="11111"/>
                </a:lnTo>
                <a:lnTo>
                  <a:pt x="269" y="10505"/>
                </a:lnTo>
                <a:lnTo>
                  <a:pt x="303" y="9899"/>
                </a:lnTo>
                <a:lnTo>
                  <a:pt x="370" y="9327"/>
                </a:lnTo>
                <a:lnTo>
                  <a:pt x="505" y="7778"/>
                </a:lnTo>
                <a:lnTo>
                  <a:pt x="674" y="6196"/>
                </a:lnTo>
                <a:lnTo>
                  <a:pt x="741" y="5421"/>
                </a:lnTo>
                <a:lnTo>
                  <a:pt x="842" y="4647"/>
                </a:lnTo>
                <a:lnTo>
                  <a:pt x="977" y="3873"/>
                </a:lnTo>
                <a:lnTo>
                  <a:pt x="1145" y="3098"/>
                </a:lnTo>
                <a:close/>
                <a:moveTo>
                  <a:pt x="15858" y="14377"/>
                </a:moveTo>
                <a:lnTo>
                  <a:pt x="15858" y="14444"/>
                </a:lnTo>
                <a:lnTo>
                  <a:pt x="15656" y="14478"/>
                </a:lnTo>
                <a:lnTo>
                  <a:pt x="15420" y="14545"/>
                </a:lnTo>
                <a:lnTo>
                  <a:pt x="15083" y="14646"/>
                </a:lnTo>
                <a:lnTo>
                  <a:pt x="14679" y="14747"/>
                </a:lnTo>
                <a:lnTo>
                  <a:pt x="14275" y="14916"/>
                </a:lnTo>
                <a:lnTo>
                  <a:pt x="13871" y="15084"/>
                </a:lnTo>
                <a:lnTo>
                  <a:pt x="13703" y="15185"/>
                </a:lnTo>
                <a:lnTo>
                  <a:pt x="13535" y="15320"/>
                </a:lnTo>
                <a:lnTo>
                  <a:pt x="13467" y="15017"/>
                </a:lnTo>
                <a:lnTo>
                  <a:pt x="13905" y="14916"/>
                </a:lnTo>
                <a:lnTo>
                  <a:pt x="14376" y="14781"/>
                </a:lnTo>
                <a:lnTo>
                  <a:pt x="14814" y="14646"/>
                </a:lnTo>
                <a:lnTo>
                  <a:pt x="15285" y="14512"/>
                </a:lnTo>
                <a:lnTo>
                  <a:pt x="15521" y="14444"/>
                </a:lnTo>
                <a:lnTo>
                  <a:pt x="15689" y="14411"/>
                </a:lnTo>
                <a:lnTo>
                  <a:pt x="15858" y="14377"/>
                </a:lnTo>
                <a:close/>
                <a:moveTo>
                  <a:pt x="15925" y="14747"/>
                </a:moveTo>
                <a:lnTo>
                  <a:pt x="15925" y="14815"/>
                </a:lnTo>
                <a:lnTo>
                  <a:pt x="14747" y="15151"/>
                </a:lnTo>
                <a:lnTo>
                  <a:pt x="14141" y="15387"/>
                </a:lnTo>
                <a:lnTo>
                  <a:pt x="13871" y="15522"/>
                </a:lnTo>
                <a:lnTo>
                  <a:pt x="13602" y="15656"/>
                </a:lnTo>
                <a:lnTo>
                  <a:pt x="13535" y="15421"/>
                </a:lnTo>
                <a:lnTo>
                  <a:pt x="13905" y="15320"/>
                </a:lnTo>
                <a:lnTo>
                  <a:pt x="14275" y="15219"/>
                </a:lnTo>
                <a:lnTo>
                  <a:pt x="14612" y="15084"/>
                </a:lnTo>
                <a:lnTo>
                  <a:pt x="14982" y="14949"/>
                </a:lnTo>
                <a:lnTo>
                  <a:pt x="15420" y="14882"/>
                </a:lnTo>
                <a:lnTo>
                  <a:pt x="15689" y="14815"/>
                </a:lnTo>
                <a:lnTo>
                  <a:pt x="15925" y="14747"/>
                </a:lnTo>
                <a:close/>
                <a:moveTo>
                  <a:pt x="15959" y="15050"/>
                </a:moveTo>
                <a:lnTo>
                  <a:pt x="15992" y="15185"/>
                </a:lnTo>
                <a:lnTo>
                  <a:pt x="15790" y="15219"/>
                </a:lnTo>
                <a:lnTo>
                  <a:pt x="15588" y="15252"/>
                </a:lnTo>
                <a:lnTo>
                  <a:pt x="15218" y="15387"/>
                </a:lnTo>
                <a:lnTo>
                  <a:pt x="14444" y="15690"/>
                </a:lnTo>
                <a:lnTo>
                  <a:pt x="14073" y="15858"/>
                </a:lnTo>
                <a:lnTo>
                  <a:pt x="13703" y="16060"/>
                </a:lnTo>
                <a:lnTo>
                  <a:pt x="13636" y="15791"/>
                </a:lnTo>
                <a:lnTo>
                  <a:pt x="13804" y="15757"/>
                </a:lnTo>
                <a:lnTo>
                  <a:pt x="13972" y="15724"/>
                </a:lnTo>
                <a:lnTo>
                  <a:pt x="14275" y="15623"/>
                </a:lnTo>
                <a:lnTo>
                  <a:pt x="14612" y="15488"/>
                </a:lnTo>
                <a:lnTo>
                  <a:pt x="14915" y="15387"/>
                </a:lnTo>
                <a:lnTo>
                  <a:pt x="15454" y="15252"/>
                </a:lnTo>
                <a:lnTo>
                  <a:pt x="15723" y="15151"/>
                </a:lnTo>
                <a:lnTo>
                  <a:pt x="15959" y="15050"/>
                </a:lnTo>
                <a:close/>
                <a:moveTo>
                  <a:pt x="16026" y="15421"/>
                </a:moveTo>
                <a:lnTo>
                  <a:pt x="16093" y="15623"/>
                </a:lnTo>
                <a:lnTo>
                  <a:pt x="15420" y="15858"/>
                </a:lnTo>
                <a:lnTo>
                  <a:pt x="14747" y="16027"/>
                </a:lnTo>
                <a:lnTo>
                  <a:pt x="14275" y="16195"/>
                </a:lnTo>
                <a:lnTo>
                  <a:pt x="14040" y="16262"/>
                </a:lnTo>
                <a:lnTo>
                  <a:pt x="13838" y="16397"/>
                </a:lnTo>
                <a:lnTo>
                  <a:pt x="13737" y="16128"/>
                </a:lnTo>
                <a:lnTo>
                  <a:pt x="14073" y="16060"/>
                </a:lnTo>
                <a:lnTo>
                  <a:pt x="14410" y="15959"/>
                </a:lnTo>
                <a:lnTo>
                  <a:pt x="14713" y="15825"/>
                </a:lnTo>
                <a:lnTo>
                  <a:pt x="15050" y="15690"/>
                </a:lnTo>
                <a:lnTo>
                  <a:pt x="16026" y="15421"/>
                </a:lnTo>
                <a:close/>
                <a:moveTo>
                  <a:pt x="16161" y="15825"/>
                </a:moveTo>
                <a:lnTo>
                  <a:pt x="16228" y="15993"/>
                </a:lnTo>
                <a:lnTo>
                  <a:pt x="15151" y="16330"/>
                </a:lnTo>
                <a:lnTo>
                  <a:pt x="14578" y="16532"/>
                </a:lnTo>
                <a:lnTo>
                  <a:pt x="14309" y="16667"/>
                </a:lnTo>
                <a:lnTo>
                  <a:pt x="14040" y="16835"/>
                </a:lnTo>
                <a:lnTo>
                  <a:pt x="13871" y="16532"/>
                </a:lnTo>
                <a:lnTo>
                  <a:pt x="14174" y="16465"/>
                </a:lnTo>
                <a:lnTo>
                  <a:pt x="14444" y="16397"/>
                </a:lnTo>
                <a:lnTo>
                  <a:pt x="14982" y="16229"/>
                </a:lnTo>
                <a:lnTo>
                  <a:pt x="15588" y="16060"/>
                </a:lnTo>
                <a:lnTo>
                  <a:pt x="16161" y="15825"/>
                </a:lnTo>
                <a:close/>
                <a:moveTo>
                  <a:pt x="10370" y="1"/>
                </a:moveTo>
                <a:lnTo>
                  <a:pt x="10303" y="68"/>
                </a:lnTo>
                <a:lnTo>
                  <a:pt x="10168" y="169"/>
                </a:lnTo>
                <a:lnTo>
                  <a:pt x="10033" y="304"/>
                </a:lnTo>
                <a:lnTo>
                  <a:pt x="10000" y="371"/>
                </a:lnTo>
                <a:lnTo>
                  <a:pt x="9966" y="472"/>
                </a:lnTo>
                <a:lnTo>
                  <a:pt x="10000" y="506"/>
                </a:lnTo>
                <a:lnTo>
                  <a:pt x="10033" y="607"/>
                </a:lnTo>
                <a:lnTo>
                  <a:pt x="10067" y="674"/>
                </a:lnTo>
                <a:lnTo>
                  <a:pt x="10134" y="876"/>
                </a:lnTo>
                <a:lnTo>
                  <a:pt x="10067" y="910"/>
                </a:lnTo>
                <a:lnTo>
                  <a:pt x="10033" y="977"/>
                </a:lnTo>
                <a:lnTo>
                  <a:pt x="10033" y="1045"/>
                </a:lnTo>
                <a:lnTo>
                  <a:pt x="10067" y="1078"/>
                </a:lnTo>
                <a:lnTo>
                  <a:pt x="10033" y="1449"/>
                </a:lnTo>
                <a:lnTo>
                  <a:pt x="10033" y="1651"/>
                </a:lnTo>
                <a:lnTo>
                  <a:pt x="10000" y="1886"/>
                </a:lnTo>
                <a:lnTo>
                  <a:pt x="9899" y="2324"/>
                </a:lnTo>
                <a:lnTo>
                  <a:pt x="9831" y="2661"/>
                </a:lnTo>
                <a:lnTo>
                  <a:pt x="9798" y="2997"/>
                </a:lnTo>
                <a:lnTo>
                  <a:pt x="9764" y="3334"/>
                </a:lnTo>
                <a:lnTo>
                  <a:pt x="9798" y="3671"/>
                </a:lnTo>
                <a:lnTo>
                  <a:pt x="9831" y="3772"/>
                </a:lnTo>
                <a:lnTo>
                  <a:pt x="9798" y="3772"/>
                </a:lnTo>
                <a:lnTo>
                  <a:pt x="7643" y="3536"/>
                </a:lnTo>
                <a:lnTo>
                  <a:pt x="5488" y="3368"/>
                </a:lnTo>
                <a:lnTo>
                  <a:pt x="3333" y="3166"/>
                </a:lnTo>
                <a:lnTo>
                  <a:pt x="1179" y="2964"/>
                </a:lnTo>
                <a:lnTo>
                  <a:pt x="1145" y="2930"/>
                </a:lnTo>
                <a:lnTo>
                  <a:pt x="1078" y="2930"/>
                </a:lnTo>
                <a:lnTo>
                  <a:pt x="1044" y="2964"/>
                </a:lnTo>
                <a:lnTo>
                  <a:pt x="1010" y="2997"/>
                </a:lnTo>
                <a:lnTo>
                  <a:pt x="1010" y="3031"/>
                </a:lnTo>
                <a:lnTo>
                  <a:pt x="876" y="3469"/>
                </a:lnTo>
                <a:lnTo>
                  <a:pt x="775" y="3906"/>
                </a:lnTo>
                <a:lnTo>
                  <a:pt x="674" y="4344"/>
                </a:lnTo>
                <a:lnTo>
                  <a:pt x="606" y="4782"/>
                </a:lnTo>
                <a:lnTo>
                  <a:pt x="539" y="5691"/>
                </a:lnTo>
                <a:lnTo>
                  <a:pt x="472" y="6566"/>
                </a:lnTo>
                <a:lnTo>
                  <a:pt x="370" y="7542"/>
                </a:lnTo>
                <a:lnTo>
                  <a:pt x="236" y="8519"/>
                </a:lnTo>
                <a:lnTo>
                  <a:pt x="101" y="9495"/>
                </a:lnTo>
                <a:lnTo>
                  <a:pt x="34" y="10472"/>
                </a:lnTo>
                <a:lnTo>
                  <a:pt x="0" y="10842"/>
                </a:lnTo>
                <a:lnTo>
                  <a:pt x="0" y="11246"/>
                </a:lnTo>
                <a:lnTo>
                  <a:pt x="34" y="11650"/>
                </a:lnTo>
                <a:lnTo>
                  <a:pt x="101" y="12054"/>
                </a:lnTo>
                <a:lnTo>
                  <a:pt x="168" y="12424"/>
                </a:lnTo>
                <a:lnTo>
                  <a:pt x="303" y="12795"/>
                </a:lnTo>
                <a:lnTo>
                  <a:pt x="505" y="13165"/>
                </a:lnTo>
                <a:lnTo>
                  <a:pt x="741" y="13468"/>
                </a:lnTo>
                <a:lnTo>
                  <a:pt x="909" y="13704"/>
                </a:lnTo>
                <a:lnTo>
                  <a:pt x="1145" y="13906"/>
                </a:lnTo>
                <a:lnTo>
                  <a:pt x="1381" y="14108"/>
                </a:lnTo>
                <a:lnTo>
                  <a:pt x="1650" y="14310"/>
                </a:lnTo>
                <a:lnTo>
                  <a:pt x="1953" y="14444"/>
                </a:lnTo>
                <a:lnTo>
                  <a:pt x="2256" y="14579"/>
                </a:lnTo>
                <a:lnTo>
                  <a:pt x="2559" y="14613"/>
                </a:lnTo>
                <a:lnTo>
                  <a:pt x="2828" y="14579"/>
                </a:lnTo>
                <a:lnTo>
                  <a:pt x="3333" y="14714"/>
                </a:lnTo>
                <a:lnTo>
                  <a:pt x="3838" y="14781"/>
                </a:lnTo>
                <a:lnTo>
                  <a:pt x="4310" y="14815"/>
                </a:lnTo>
                <a:lnTo>
                  <a:pt x="4848" y="14848"/>
                </a:lnTo>
                <a:lnTo>
                  <a:pt x="5858" y="14882"/>
                </a:lnTo>
                <a:lnTo>
                  <a:pt x="6835" y="14949"/>
                </a:lnTo>
                <a:lnTo>
                  <a:pt x="7912" y="15084"/>
                </a:lnTo>
                <a:lnTo>
                  <a:pt x="8956" y="15252"/>
                </a:lnTo>
                <a:lnTo>
                  <a:pt x="9495" y="15286"/>
                </a:lnTo>
                <a:lnTo>
                  <a:pt x="10033" y="15320"/>
                </a:lnTo>
                <a:lnTo>
                  <a:pt x="10572" y="15286"/>
                </a:lnTo>
                <a:lnTo>
                  <a:pt x="11111" y="15252"/>
                </a:lnTo>
                <a:lnTo>
                  <a:pt x="11245" y="15252"/>
                </a:lnTo>
                <a:lnTo>
                  <a:pt x="11279" y="15219"/>
                </a:lnTo>
                <a:lnTo>
                  <a:pt x="11313" y="15151"/>
                </a:lnTo>
                <a:lnTo>
                  <a:pt x="11313" y="14680"/>
                </a:lnTo>
                <a:lnTo>
                  <a:pt x="11380" y="14175"/>
                </a:lnTo>
                <a:lnTo>
                  <a:pt x="11616" y="13165"/>
                </a:lnTo>
                <a:lnTo>
                  <a:pt x="11818" y="12155"/>
                </a:lnTo>
                <a:lnTo>
                  <a:pt x="11919" y="11616"/>
                </a:lnTo>
                <a:lnTo>
                  <a:pt x="11919" y="11145"/>
                </a:lnTo>
                <a:lnTo>
                  <a:pt x="12222" y="12155"/>
                </a:lnTo>
                <a:lnTo>
                  <a:pt x="12356" y="12660"/>
                </a:lnTo>
                <a:lnTo>
                  <a:pt x="12491" y="13199"/>
                </a:lnTo>
                <a:lnTo>
                  <a:pt x="12525" y="13266"/>
                </a:lnTo>
                <a:lnTo>
                  <a:pt x="12626" y="13266"/>
                </a:lnTo>
                <a:lnTo>
                  <a:pt x="12693" y="13232"/>
                </a:lnTo>
                <a:lnTo>
                  <a:pt x="12727" y="13468"/>
                </a:lnTo>
                <a:lnTo>
                  <a:pt x="12828" y="13704"/>
                </a:lnTo>
                <a:lnTo>
                  <a:pt x="12996" y="14108"/>
                </a:lnTo>
                <a:lnTo>
                  <a:pt x="13131" y="14613"/>
                </a:lnTo>
                <a:lnTo>
                  <a:pt x="13265" y="15151"/>
                </a:lnTo>
                <a:lnTo>
                  <a:pt x="13333" y="15589"/>
                </a:lnTo>
                <a:lnTo>
                  <a:pt x="13467" y="16229"/>
                </a:lnTo>
                <a:lnTo>
                  <a:pt x="13568" y="16532"/>
                </a:lnTo>
                <a:lnTo>
                  <a:pt x="13669" y="16801"/>
                </a:lnTo>
                <a:lnTo>
                  <a:pt x="13737" y="16902"/>
                </a:lnTo>
                <a:lnTo>
                  <a:pt x="13804" y="16970"/>
                </a:lnTo>
                <a:lnTo>
                  <a:pt x="13905" y="17037"/>
                </a:lnTo>
                <a:lnTo>
                  <a:pt x="14040" y="17037"/>
                </a:lnTo>
                <a:lnTo>
                  <a:pt x="14107" y="16970"/>
                </a:lnTo>
                <a:lnTo>
                  <a:pt x="14376" y="16902"/>
                </a:lnTo>
                <a:lnTo>
                  <a:pt x="14679" y="16801"/>
                </a:lnTo>
                <a:lnTo>
                  <a:pt x="15218" y="16566"/>
                </a:lnTo>
                <a:lnTo>
                  <a:pt x="16262" y="16229"/>
                </a:lnTo>
                <a:lnTo>
                  <a:pt x="16295" y="16296"/>
                </a:lnTo>
                <a:lnTo>
                  <a:pt x="16329" y="16330"/>
                </a:lnTo>
                <a:lnTo>
                  <a:pt x="16430" y="16330"/>
                </a:lnTo>
                <a:lnTo>
                  <a:pt x="16497" y="16262"/>
                </a:lnTo>
                <a:lnTo>
                  <a:pt x="16497" y="16229"/>
                </a:lnTo>
                <a:lnTo>
                  <a:pt x="16531" y="16161"/>
                </a:lnTo>
                <a:lnTo>
                  <a:pt x="16497" y="16161"/>
                </a:lnTo>
                <a:lnTo>
                  <a:pt x="16598" y="16128"/>
                </a:lnTo>
                <a:lnTo>
                  <a:pt x="16666" y="16094"/>
                </a:lnTo>
                <a:lnTo>
                  <a:pt x="16666" y="16060"/>
                </a:lnTo>
                <a:lnTo>
                  <a:pt x="16699" y="15959"/>
                </a:lnTo>
                <a:lnTo>
                  <a:pt x="16632" y="15892"/>
                </a:lnTo>
                <a:lnTo>
                  <a:pt x="16531" y="15892"/>
                </a:lnTo>
                <a:lnTo>
                  <a:pt x="16464" y="15926"/>
                </a:lnTo>
                <a:lnTo>
                  <a:pt x="16396" y="15724"/>
                </a:lnTo>
                <a:lnTo>
                  <a:pt x="16464" y="15690"/>
                </a:lnTo>
                <a:lnTo>
                  <a:pt x="16430" y="15623"/>
                </a:lnTo>
                <a:lnTo>
                  <a:pt x="16396" y="15555"/>
                </a:lnTo>
                <a:lnTo>
                  <a:pt x="16363" y="15522"/>
                </a:lnTo>
                <a:lnTo>
                  <a:pt x="16262" y="15219"/>
                </a:lnTo>
                <a:lnTo>
                  <a:pt x="16161" y="14949"/>
                </a:lnTo>
                <a:lnTo>
                  <a:pt x="16127" y="14646"/>
                </a:lnTo>
                <a:lnTo>
                  <a:pt x="16026" y="14074"/>
                </a:lnTo>
                <a:lnTo>
                  <a:pt x="15959" y="13670"/>
                </a:lnTo>
                <a:lnTo>
                  <a:pt x="15824" y="13232"/>
                </a:lnTo>
                <a:lnTo>
                  <a:pt x="15656" y="12828"/>
                </a:lnTo>
                <a:lnTo>
                  <a:pt x="15454" y="12424"/>
                </a:lnTo>
                <a:lnTo>
                  <a:pt x="15521" y="12424"/>
                </a:lnTo>
                <a:lnTo>
                  <a:pt x="15588" y="12357"/>
                </a:lnTo>
                <a:lnTo>
                  <a:pt x="15588" y="12290"/>
                </a:lnTo>
                <a:lnTo>
                  <a:pt x="15555" y="12222"/>
                </a:lnTo>
                <a:lnTo>
                  <a:pt x="15487" y="12155"/>
                </a:lnTo>
                <a:lnTo>
                  <a:pt x="15487" y="12088"/>
                </a:lnTo>
                <a:lnTo>
                  <a:pt x="15353" y="11886"/>
                </a:lnTo>
                <a:lnTo>
                  <a:pt x="15218" y="11650"/>
                </a:lnTo>
                <a:lnTo>
                  <a:pt x="15151" y="11414"/>
                </a:lnTo>
                <a:lnTo>
                  <a:pt x="15083" y="11179"/>
                </a:lnTo>
                <a:lnTo>
                  <a:pt x="14982" y="10674"/>
                </a:lnTo>
                <a:lnTo>
                  <a:pt x="14881" y="10169"/>
                </a:lnTo>
                <a:lnTo>
                  <a:pt x="14612" y="8990"/>
                </a:lnTo>
                <a:lnTo>
                  <a:pt x="14477" y="8418"/>
                </a:lnTo>
                <a:lnTo>
                  <a:pt x="14309" y="7845"/>
                </a:lnTo>
                <a:lnTo>
                  <a:pt x="14073" y="7239"/>
                </a:lnTo>
                <a:lnTo>
                  <a:pt x="13838" y="6667"/>
                </a:lnTo>
                <a:lnTo>
                  <a:pt x="13568" y="6095"/>
                </a:lnTo>
                <a:lnTo>
                  <a:pt x="13366" y="5489"/>
                </a:lnTo>
                <a:lnTo>
                  <a:pt x="13164" y="4883"/>
                </a:lnTo>
                <a:lnTo>
                  <a:pt x="13030" y="4243"/>
                </a:lnTo>
                <a:lnTo>
                  <a:pt x="12861" y="3603"/>
                </a:lnTo>
                <a:lnTo>
                  <a:pt x="12693" y="2997"/>
                </a:lnTo>
                <a:lnTo>
                  <a:pt x="12693" y="2930"/>
                </a:lnTo>
                <a:lnTo>
                  <a:pt x="12693" y="2896"/>
                </a:lnTo>
                <a:lnTo>
                  <a:pt x="12659" y="2863"/>
                </a:lnTo>
                <a:lnTo>
                  <a:pt x="12626" y="2829"/>
                </a:lnTo>
                <a:lnTo>
                  <a:pt x="12558" y="2829"/>
                </a:lnTo>
                <a:lnTo>
                  <a:pt x="12525" y="2863"/>
                </a:lnTo>
                <a:lnTo>
                  <a:pt x="12457" y="2896"/>
                </a:lnTo>
                <a:lnTo>
                  <a:pt x="12323" y="2627"/>
                </a:lnTo>
                <a:lnTo>
                  <a:pt x="12154" y="2358"/>
                </a:lnTo>
                <a:lnTo>
                  <a:pt x="11952" y="2122"/>
                </a:lnTo>
                <a:lnTo>
                  <a:pt x="11717" y="1920"/>
                </a:lnTo>
                <a:lnTo>
                  <a:pt x="11447" y="1651"/>
                </a:lnTo>
                <a:lnTo>
                  <a:pt x="11212" y="1415"/>
                </a:lnTo>
                <a:lnTo>
                  <a:pt x="11010" y="1146"/>
                </a:lnTo>
                <a:lnTo>
                  <a:pt x="10909" y="977"/>
                </a:lnTo>
                <a:lnTo>
                  <a:pt x="10841" y="809"/>
                </a:lnTo>
                <a:lnTo>
                  <a:pt x="10841" y="742"/>
                </a:lnTo>
                <a:lnTo>
                  <a:pt x="10808" y="641"/>
                </a:lnTo>
                <a:lnTo>
                  <a:pt x="10707" y="439"/>
                </a:lnTo>
                <a:lnTo>
                  <a:pt x="10639" y="203"/>
                </a:lnTo>
                <a:lnTo>
                  <a:pt x="10606" y="102"/>
                </a:lnTo>
                <a:lnTo>
                  <a:pt x="10538" y="34"/>
                </a:lnTo>
                <a:lnTo>
                  <a:pt x="10505" y="1"/>
                </a:lnTo>
                <a:lnTo>
                  <a:pt x="10471" y="34"/>
                </a:lnTo>
                <a:lnTo>
                  <a:pt x="10437" y="1"/>
                </a:lnTo>
                <a:close/>
              </a:path>
            </a:pathLst>
          </a:custGeom>
          <a:solidFill>
            <a:schemeClr val="lt1"/>
          </a:solidFill>
          <a:ln>
            <a:noFill/>
          </a:ln>
        </p:spPr>
        <p:txBody>
          <a:bodyPr spcFirstLastPara="1" wrap="square" lIns="156033" tIns="156033" rIns="156033" bIns="156033" anchor="ctr" anchorCtr="0">
            <a:noAutofit/>
          </a:bodyPr>
          <a:lstStyle/>
          <a:p>
            <a:pPr marL="0" lvl="0" indent="0" algn="l" rtl="0">
              <a:spcBef>
                <a:spcPts val="0"/>
              </a:spcBef>
              <a:spcAft>
                <a:spcPts val="0"/>
              </a:spcAft>
              <a:buNone/>
            </a:pPr>
            <a:endParaRPr sz="2400"/>
          </a:p>
        </p:txBody>
      </p:sp>
      <p:grpSp>
        <p:nvGrpSpPr>
          <p:cNvPr id="1781" name="Google Shape;1781;p12"/>
          <p:cNvGrpSpPr/>
          <p:nvPr/>
        </p:nvGrpSpPr>
        <p:grpSpPr>
          <a:xfrm>
            <a:off x="1853917" y="-8"/>
            <a:ext cx="2137756" cy="540592"/>
            <a:chOff x="448987" y="-6"/>
            <a:chExt cx="1603317" cy="405444"/>
          </a:xfrm>
        </p:grpSpPr>
        <p:sp>
          <p:nvSpPr>
            <p:cNvPr id="1782" name="Google Shape;1782;p12"/>
            <p:cNvSpPr/>
            <p:nvPr/>
          </p:nvSpPr>
          <p:spPr>
            <a:xfrm>
              <a:off x="495861" y="65329"/>
              <a:ext cx="387083" cy="314981"/>
            </a:xfrm>
            <a:custGeom>
              <a:avLst/>
              <a:gdLst/>
              <a:ahLst/>
              <a:cxnLst/>
              <a:rect l="l" t="t" r="r" b="b"/>
              <a:pathLst>
                <a:path w="7779" h="6330" extrusionOk="0">
                  <a:moveTo>
                    <a:pt x="5893" y="168"/>
                  </a:moveTo>
                  <a:lnTo>
                    <a:pt x="6196" y="202"/>
                  </a:lnTo>
                  <a:lnTo>
                    <a:pt x="6532" y="269"/>
                  </a:lnTo>
                  <a:lnTo>
                    <a:pt x="6835" y="337"/>
                  </a:lnTo>
                  <a:lnTo>
                    <a:pt x="7105" y="438"/>
                  </a:lnTo>
                  <a:lnTo>
                    <a:pt x="7239" y="673"/>
                  </a:lnTo>
                  <a:lnTo>
                    <a:pt x="7340" y="909"/>
                  </a:lnTo>
                  <a:lnTo>
                    <a:pt x="5960" y="943"/>
                  </a:lnTo>
                  <a:lnTo>
                    <a:pt x="4613" y="976"/>
                  </a:lnTo>
                  <a:lnTo>
                    <a:pt x="2795" y="976"/>
                  </a:lnTo>
                  <a:lnTo>
                    <a:pt x="2189" y="1010"/>
                  </a:lnTo>
                  <a:lnTo>
                    <a:pt x="2189" y="1010"/>
                  </a:lnTo>
                  <a:lnTo>
                    <a:pt x="3368" y="606"/>
                  </a:lnTo>
                  <a:lnTo>
                    <a:pt x="4007" y="438"/>
                  </a:lnTo>
                  <a:lnTo>
                    <a:pt x="4647" y="303"/>
                  </a:lnTo>
                  <a:lnTo>
                    <a:pt x="5287" y="202"/>
                  </a:lnTo>
                  <a:lnTo>
                    <a:pt x="5590" y="168"/>
                  </a:lnTo>
                  <a:close/>
                  <a:moveTo>
                    <a:pt x="6768" y="1111"/>
                  </a:moveTo>
                  <a:lnTo>
                    <a:pt x="6027" y="1347"/>
                  </a:lnTo>
                  <a:lnTo>
                    <a:pt x="4984" y="1717"/>
                  </a:lnTo>
                  <a:lnTo>
                    <a:pt x="4445" y="1919"/>
                  </a:lnTo>
                  <a:lnTo>
                    <a:pt x="3940" y="2155"/>
                  </a:lnTo>
                  <a:lnTo>
                    <a:pt x="3637" y="2323"/>
                  </a:lnTo>
                  <a:lnTo>
                    <a:pt x="3334" y="2525"/>
                  </a:lnTo>
                  <a:lnTo>
                    <a:pt x="3065" y="2761"/>
                  </a:lnTo>
                  <a:lnTo>
                    <a:pt x="2795" y="2997"/>
                  </a:lnTo>
                  <a:lnTo>
                    <a:pt x="2762" y="2997"/>
                  </a:lnTo>
                  <a:lnTo>
                    <a:pt x="2459" y="3030"/>
                  </a:lnTo>
                  <a:lnTo>
                    <a:pt x="2155" y="3064"/>
                  </a:lnTo>
                  <a:lnTo>
                    <a:pt x="1516" y="3030"/>
                  </a:lnTo>
                  <a:lnTo>
                    <a:pt x="876" y="2997"/>
                  </a:lnTo>
                  <a:lnTo>
                    <a:pt x="539" y="3030"/>
                  </a:lnTo>
                  <a:lnTo>
                    <a:pt x="236" y="3098"/>
                  </a:lnTo>
                  <a:lnTo>
                    <a:pt x="236" y="2795"/>
                  </a:lnTo>
                  <a:lnTo>
                    <a:pt x="270" y="2424"/>
                  </a:lnTo>
                  <a:lnTo>
                    <a:pt x="337" y="2155"/>
                  </a:lnTo>
                  <a:lnTo>
                    <a:pt x="472" y="1885"/>
                  </a:lnTo>
                  <a:lnTo>
                    <a:pt x="640" y="1683"/>
                  </a:lnTo>
                  <a:lnTo>
                    <a:pt x="842" y="1515"/>
                  </a:lnTo>
                  <a:lnTo>
                    <a:pt x="1078" y="1380"/>
                  </a:lnTo>
                  <a:lnTo>
                    <a:pt x="1347" y="1246"/>
                  </a:lnTo>
                  <a:lnTo>
                    <a:pt x="1617" y="1145"/>
                  </a:lnTo>
                  <a:lnTo>
                    <a:pt x="2256" y="1212"/>
                  </a:lnTo>
                  <a:lnTo>
                    <a:pt x="4176" y="1212"/>
                  </a:lnTo>
                  <a:lnTo>
                    <a:pt x="5489" y="1145"/>
                  </a:lnTo>
                  <a:lnTo>
                    <a:pt x="6768" y="1111"/>
                  </a:lnTo>
                  <a:close/>
                  <a:moveTo>
                    <a:pt x="7441" y="1212"/>
                  </a:moveTo>
                  <a:lnTo>
                    <a:pt x="7509" y="1616"/>
                  </a:lnTo>
                  <a:lnTo>
                    <a:pt x="7509" y="2054"/>
                  </a:lnTo>
                  <a:lnTo>
                    <a:pt x="7475" y="2087"/>
                  </a:lnTo>
                  <a:lnTo>
                    <a:pt x="7307" y="2222"/>
                  </a:lnTo>
                  <a:lnTo>
                    <a:pt x="7105" y="2357"/>
                  </a:lnTo>
                  <a:lnTo>
                    <a:pt x="6869" y="2458"/>
                  </a:lnTo>
                  <a:lnTo>
                    <a:pt x="6600" y="2525"/>
                  </a:lnTo>
                  <a:lnTo>
                    <a:pt x="6061" y="2693"/>
                  </a:lnTo>
                  <a:lnTo>
                    <a:pt x="5623" y="2828"/>
                  </a:lnTo>
                  <a:lnTo>
                    <a:pt x="4748" y="3131"/>
                  </a:lnTo>
                  <a:lnTo>
                    <a:pt x="3906" y="3502"/>
                  </a:lnTo>
                  <a:lnTo>
                    <a:pt x="3570" y="3670"/>
                  </a:lnTo>
                  <a:lnTo>
                    <a:pt x="3300" y="3872"/>
                  </a:lnTo>
                  <a:lnTo>
                    <a:pt x="3031" y="4108"/>
                  </a:lnTo>
                  <a:lnTo>
                    <a:pt x="2829" y="4377"/>
                  </a:lnTo>
                  <a:lnTo>
                    <a:pt x="2694" y="4579"/>
                  </a:lnTo>
                  <a:lnTo>
                    <a:pt x="2627" y="4781"/>
                  </a:lnTo>
                  <a:lnTo>
                    <a:pt x="2492" y="5185"/>
                  </a:lnTo>
                  <a:lnTo>
                    <a:pt x="2425" y="5387"/>
                  </a:lnTo>
                  <a:lnTo>
                    <a:pt x="2358" y="5589"/>
                  </a:lnTo>
                  <a:lnTo>
                    <a:pt x="2223" y="5791"/>
                  </a:lnTo>
                  <a:lnTo>
                    <a:pt x="2088" y="5959"/>
                  </a:lnTo>
                  <a:lnTo>
                    <a:pt x="2054" y="6027"/>
                  </a:lnTo>
                  <a:lnTo>
                    <a:pt x="1751" y="5892"/>
                  </a:lnTo>
                  <a:lnTo>
                    <a:pt x="1415" y="5724"/>
                  </a:lnTo>
                  <a:lnTo>
                    <a:pt x="1145" y="5488"/>
                  </a:lnTo>
                  <a:lnTo>
                    <a:pt x="876" y="5185"/>
                  </a:lnTo>
                  <a:lnTo>
                    <a:pt x="741" y="4983"/>
                  </a:lnTo>
                  <a:lnTo>
                    <a:pt x="640" y="4747"/>
                  </a:lnTo>
                  <a:lnTo>
                    <a:pt x="438" y="4242"/>
                  </a:lnTo>
                  <a:lnTo>
                    <a:pt x="304" y="3737"/>
                  </a:lnTo>
                  <a:lnTo>
                    <a:pt x="270" y="3199"/>
                  </a:lnTo>
                  <a:lnTo>
                    <a:pt x="270" y="3199"/>
                  </a:lnTo>
                  <a:lnTo>
                    <a:pt x="573" y="3266"/>
                  </a:lnTo>
                  <a:lnTo>
                    <a:pt x="2021" y="3266"/>
                  </a:lnTo>
                  <a:lnTo>
                    <a:pt x="2560" y="3232"/>
                  </a:lnTo>
                  <a:lnTo>
                    <a:pt x="2155" y="3737"/>
                  </a:lnTo>
                  <a:lnTo>
                    <a:pt x="1751" y="4242"/>
                  </a:lnTo>
                  <a:lnTo>
                    <a:pt x="1011" y="5286"/>
                  </a:lnTo>
                  <a:lnTo>
                    <a:pt x="1011" y="5320"/>
                  </a:lnTo>
                  <a:lnTo>
                    <a:pt x="1044" y="5353"/>
                  </a:lnTo>
                  <a:lnTo>
                    <a:pt x="1112" y="5353"/>
                  </a:lnTo>
                  <a:lnTo>
                    <a:pt x="1280" y="5185"/>
                  </a:lnTo>
                  <a:lnTo>
                    <a:pt x="1448" y="5017"/>
                  </a:lnTo>
                  <a:lnTo>
                    <a:pt x="1751" y="4646"/>
                  </a:lnTo>
                  <a:lnTo>
                    <a:pt x="2324" y="3872"/>
                  </a:lnTo>
                  <a:lnTo>
                    <a:pt x="2694" y="3401"/>
                  </a:lnTo>
                  <a:lnTo>
                    <a:pt x="3098" y="2997"/>
                  </a:lnTo>
                  <a:lnTo>
                    <a:pt x="3536" y="2626"/>
                  </a:lnTo>
                  <a:lnTo>
                    <a:pt x="4041" y="2323"/>
                  </a:lnTo>
                  <a:lnTo>
                    <a:pt x="4445" y="2121"/>
                  </a:lnTo>
                  <a:lnTo>
                    <a:pt x="4849" y="1953"/>
                  </a:lnTo>
                  <a:lnTo>
                    <a:pt x="5724" y="1683"/>
                  </a:lnTo>
                  <a:lnTo>
                    <a:pt x="7441" y="1212"/>
                  </a:lnTo>
                  <a:close/>
                  <a:moveTo>
                    <a:pt x="7509" y="2390"/>
                  </a:moveTo>
                  <a:lnTo>
                    <a:pt x="7441" y="2795"/>
                  </a:lnTo>
                  <a:lnTo>
                    <a:pt x="7307" y="3199"/>
                  </a:lnTo>
                  <a:lnTo>
                    <a:pt x="7172" y="3603"/>
                  </a:lnTo>
                  <a:lnTo>
                    <a:pt x="6970" y="3973"/>
                  </a:lnTo>
                  <a:lnTo>
                    <a:pt x="6768" y="4310"/>
                  </a:lnTo>
                  <a:lnTo>
                    <a:pt x="6532" y="4646"/>
                  </a:lnTo>
                  <a:lnTo>
                    <a:pt x="6263" y="4916"/>
                  </a:lnTo>
                  <a:lnTo>
                    <a:pt x="5960" y="5151"/>
                  </a:lnTo>
                  <a:lnTo>
                    <a:pt x="5691" y="5320"/>
                  </a:lnTo>
                  <a:lnTo>
                    <a:pt x="5421" y="5454"/>
                  </a:lnTo>
                  <a:lnTo>
                    <a:pt x="4849" y="5656"/>
                  </a:lnTo>
                  <a:lnTo>
                    <a:pt x="4277" y="5825"/>
                  </a:lnTo>
                  <a:lnTo>
                    <a:pt x="3671" y="5959"/>
                  </a:lnTo>
                  <a:lnTo>
                    <a:pt x="3300" y="6027"/>
                  </a:lnTo>
                  <a:lnTo>
                    <a:pt x="2930" y="6060"/>
                  </a:lnTo>
                  <a:lnTo>
                    <a:pt x="2223" y="6060"/>
                  </a:lnTo>
                  <a:lnTo>
                    <a:pt x="2425" y="5825"/>
                  </a:lnTo>
                  <a:lnTo>
                    <a:pt x="2560" y="5589"/>
                  </a:lnTo>
                  <a:lnTo>
                    <a:pt x="2661" y="5320"/>
                  </a:lnTo>
                  <a:lnTo>
                    <a:pt x="2762" y="5050"/>
                  </a:lnTo>
                  <a:lnTo>
                    <a:pt x="2863" y="4781"/>
                  </a:lnTo>
                  <a:lnTo>
                    <a:pt x="2964" y="4545"/>
                  </a:lnTo>
                  <a:lnTo>
                    <a:pt x="3132" y="4343"/>
                  </a:lnTo>
                  <a:lnTo>
                    <a:pt x="3267" y="4141"/>
                  </a:lnTo>
                  <a:lnTo>
                    <a:pt x="3469" y="3973"/>
                  </a:lnTo>
                  <a:lnTo>
                    <a:pt x="3671" y="3838"/>
                  </a:lnTo>
                  <a:lnTo>
                    <a:pt x="4142" y="3569"/>
                  </a:lnTo>
                  <a:lnTo>
                    <a:pt x="4681" y="3333"/>
                  </a:lnTo>
                  <a:lnTo>
                    <a:pt x="5219" y="3165"/>
                  </a:lnTo>
                  <a:lnTo>
                    <a:pt x="6297" y="2828"/>
                  </a:lnTo>
                  <a:lnTo>
                    <a:pt x="6903" y="2660"/>
                  </a:lnTo>
                  <a:lnTo>
                    <a:pt x="7206" y="2525"/>
                  </a:lnTo>
                  <a:lnTo>
                    <a:pt x="7509" y="2390"/>
                  </a:lnTo>
                  <a:close/>
                  <a:moveTo>
                    <a:pt x="5219" y="0"/>
                  </a:moveTo>
                  <a:lnTo>
                    <a:pt x="4613" y="67"/>
                  </a:lnTo>
                  <a:lnTo>
                    <a:pt x="3738" y="269"/>
                  </a:lnTo>
                  <a:lnTo>
                    <a:pt x="2896" y="505"/>
                  </a:lnTo>
                  <a:lnTo>
                    <a:pt x="2054" y="774"/>
                  </a:lnTo>
                  <a:lnTo>
                    <a:pt x="1213" y="1077"/>
                  </a:lnTo>
                  <a:lnTo>
                    <a:pt x="910" y="1212"/>
                  </a:lnTo>
                  <a:lnTo>
                    <a:pt x="640" y="1380"/>
                  </a:lnTo>
                  <a:lnTo>
                    <a:pt x="438" y="1616"/>
                  </a:lnTo>
                  <a:lnTo>
                    <a:pt x="270" y="1852"/>
                  </a:lnTo>
                  <a:lnTo>
                    <a:pt x="135" y="2121"/>
                  </a:lnTo>
                  <a:lnTo>
                    <a:pt x="68" y="2424"/>
                  </a:lnTo>
                  <a:lnTo>
                    <a:pt x="1" y="2727"/>
                  </a:lnTo>
                  <a:lnTo>
                    <a:pt x="1" y="3030"/>
                  </a:lnTo>
                  <a:lnTo>
                    <a:pt x="34" y="3367"/>
                  </a:lnTo>
                  <a:lnTo>
                    <a:pt x="68" y="3704"/>
                  </a:lnTo>
                  <a:lnTo>
                    <a:pt x="135" y="4007"/>
                  </a:lnTo>
                  <a:lnTo>
                    <a:pt x="236" y="4343"/>
                  </a:lnTo>
                  <a:lnTo>
                    <a:pt x="371" y="4646"/>
                  </a:lnTo>
                  <a:lnTo>
                    <a:pt x="506" y="4949"/>
                  </a:lnTo>
                  <a:lnTo>
                    <a:pt x="640" y="5219"/>
                  </a:lnTo>
                  <a:lnTo>
                    <a:pt x="809" y="5454"/>
                  </a:lnTo>
                  <a:lnTo>
                    <a:pt x="1011" y="5724"/>
                  </a:lnTo>
                  <a:lnTo>
                    <a:pt x="1280" y="5926"/>
                  </a:lnTo>
                  <a:lnTo>
                    <a:pt x="1549" y="6094"/>
                  </a:lnTo>
                  <a:lnTo>
                    <a:pt x="1819" y="6229"/>
                  </a:lnTo>
                  <a:lnTo>
                    <a:pt x="2155" y="6296"/>
                  </a:lnTo>
                  <a:lnTo>
                    <a:pt x="2459" y="6330"/>
                  </a:lnTo>
                  <a:lnTo>
                    <a:pt x="2795" y="6330"/>
                  </a:lnTo>
                  <a:lnTo>
                    <a:pt x="3132" y="6296"/>
                  </a:lnTo>
                  <a:lnTo>
                    <a:pt x="3906" y="6195"/>
                  </a:lnTo>
                  <a:lnTo>
                    <a:pt x="4647" y="5993"/>
                  </a:lnTo>
                  <a:lnTo>
                    <a:pt x="5017" y="5892"/>
                  </a:lnTo>
                  <a:lnTo>
                    <a:pt x="5388" y="5724"/>
                  </a:lnTo>
                  <a:lnTo>
                    <a:pt x="5758" y="5555"/>
                  </a:lnTo>
                  <a:lnTo>
                    <a:pt x="6095" y="5387"/>
                  </a:lnTo>
                  <a:lnTo>
                    <a:pt x="6364" y="5185"/>
                  </a:lnTo>
                  <a:lnTo>
                    <a:pt x="6600" y="4949"/>
                  </a:lnTo>
                  <a:lnTo>
                    <a:pt x="6835" y="4680"/>
                  </a:lnTo>
                  <a:lnTo>
                    <a:pt x="7037" y="4411"/>
                  </a:lnTo>
                  <a:lnTo>
                    <a:pt x="7239" y="4074"/>
                  </a:lnTo>
                  <a:lnTo>
                    <a:pt x="7408" y="3771"/>
                  </a:lnTo>
                  <a:lnTo>
                    <a:pt x="7542" y="3401"/>
                  </a:lnTo>
                  <a:lnTo>
                    <a:pt x="7643" y="3064"/>
                  </a:lnTo>
                  <a:lnTo>
                    <a:pt x="7711" y="2693"/>
                  </a:lnTo>
                  <a:lnTo>
                    <a:pt x="7744" y="2323"/>
                  </a:lnTo>
                  <a:lnTo>
                    <a:pt x="7778" y="1953"/>
                  </a:lnTo>
                  <a:lnTo>
                    <a:pt x="7744" y="1582"/>
                  </a:lnTo>
                  <a:lnTo>
                    <a:pt x="7677" y="1246"/>
                  </a:lnTo>
                  <a:lnTo>
                    <a:pt x="7610" y="909"/>
                  </a:lnTo>
                  <a:lnTo>
                    <a:pt x="7475" y="572"/>
                  </a:lnTo>
                  <a:lnTo>
                    <a:pt x="7307" y="303"/>
                  </a:lnTo>
                  <a:lnTo>
                    <a:pt x="7273" y="236"/>
                  </a:lnTo>
                  <a:lnTo>
                    <a:pt x="7172" y="236"/>
                  </a:lnTo>
                  <a:lnTo>
                    <a:pt x="7105" y="269"/>
                  </a:lnTo>
                  <a:lnTo>
                    <a:pt x="6835" y="168"/>
                  </a:lnTo>
                  <a:lnTo>
                    <a:pt x="6499" y="67"/>
                  </a:lnTo>
                  <a:lnTo>
                    <a:pt x="6196" y="34"/>
                  </a:lnTo>
                  <a:lnTo>
                    <a:pt x="585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3" name="Google Shape;1783;p12"/>
            <p:cNvSpPr/>
            <p:nvPr/>
          </p:nvSpPr>
          <p:spPr>
            <a:xfrm>
              <a:off x="448987" y="-6"/>
              <a:ext cx="954944" cy="405444"/>
            </a:xfrm>
            <a:custGeom>
              <a:avLst/>
              <a:gdLst/>
              <a:ahLst/>
              <a:cxnLst/>
              <a:rect l="l" t="t" r="r" b="b"/>
              <a:pathLst>
                <a:path w="19191" h="8148" extrusionOk="0">
                  <a:moveTo>
                    <a:pt x="9528" y="2761"/>
                  </a:moveTo>
                  <a:lnTo>
                    <a:pt x="9663" y="2794"/>
                  </a:lnTo>
                  <a:lnTo>
                    <a:pt x="9932" y="2895"/>
                  </a:lnTo>
                  <a:lnTo>
                    <a:pt x="10100" y="3030"/>
                  </a:lnTo>
                  <a:lnTo>
                    <a:pt x="10235" y="3165"/>
                  </a:lnTo>
                  <a:lnTo>
                    <a:pt x="10336" y="3333"/>
                  </a:lnTo>
                  <a:lnTo>
                    <a:pt x="9730" y="3367"/>
                  </a:lnTo>
                  <a:lnTo>
                    <a:pt x="9461" y="3367"/>
                  </a:lnTo>
                  <a:lnTo>
                    <a:pt x="9158" y="3434"/>
                  </a:lnTo>
                  <a:lnTo>
                    <a:pt x="9191" y="3400"/>
                  </a:lnTo>
                  <a:lnTo>
                    <a:pt x="9259" y="2963"/>
                  </a:lnTo>
                  <a:lnTo>
                    <a:pt x="9292" y="2828"/>
                  </a:lnTo>
                  <a:lnTo>
                    <a:pt x="9393" y="2761"/>
                  </a:lnTo>
                  <a:close/>
                  <a:moveTo>
                    <a:pt x="18618" y="3973"/>
                  </a:moveTo>
                  <a:lnTo>
                    <a:pt x="18719" y="4006"/>
                  </a:lnTo>
                  <a:lnTo>
                    <a:pt x="18820" y="4074"/>
                  </a:lnTo>
                  <a:lnTo>
                    <a:pt x="18888" y="4141"/>
                  </a:lnTo>
                  <a:lnTo>
                    <a:pt x="18955" y="4209"/>
                  </a:lnTo>
                  <a:lnTo>
                    <a:pt x="18989" y="4310"/>
                  </a:lnTo>
                  <a:lnTo>
                    <a:pt x="18989" y="4444"/>
                  </a:lnTo>
                  <a:lnTo>
                    <a:pt x="18989" y="4545"/>
                  </a:lnTo>
                  <a:lnTo>
                    <a:pt x="18955" y="4646"/>
                  </a:lnTo>
                  <a:lnTo>
                    <a:pt x="18854" y="4781"/>
                  </a:lnTo>
                  <a:lnTo>
                    <a:pt x="18719" y="4848"/>
                  </a:lnTo>
                  <a:lnTo>
                    <a:pt x="18585" y="4916"/>
                  </a:lnTo>
                  <a:lnTo>
                    <a:pt x="18450" y="4949"/>
                  </a:lnTo>
                  <a:lnTo>
                    <a:pt x="18214" y="4916"/>
                  </a:lnTo>
                  <a:lnTo>
                    <a:pt x="18012" y="4916"/>
                  </a:lnTo>
                  <a:lnTo>
                    <a:pt x="18181" y="4680"/>
                  </a:lnTo>
                  <a:lnTo>
                    <a:pt x="18349" y="4478"/>
                  </a:lnTo>
                  <a:lnTo>
                    <a:pt x="18484" y="4209"/>
                  </a:lnTo>
                  <a:lnTo>
                    <a:pt x="18618" y="3973"/>
                  </a:lnTo>
                  <a:close/>
                  <a:moveTo>
                    <a:pt x="1650" y="7171"/>
                  </a:moveTo>
                  <a:lnTo>
                    <a:pt x="1885" y="7373"/>
                  </a:lnTo>
                  <a:lnTo>
                    <a:pt x="2121" y="7542"/>
                  </a:lnTo>
                  <a:lnTo>
                    <a:pt x="2390" y="7676"/>
                  </a:lnTo>
                  <a:lnTo>
                    <a:pt x="2660" y="7811"/>
                  </a:lnTo>
                  <a:lnTo>
                    <a:pt x="2491" y="7878"/>
                  </a:lnTo>
                  <a:lnTo>
                    <a:pt x="2289" y="7946"/>
                  </a:lnTo>
                  <a:lnTo>
                    <a:pt x="2087" y="7946"/>
                  </a:lnTo>
                  <a:lnTo>
                    <a:pt x="1852" y="7912"/>
                  </a:lnTo>
                  <a:lnTo>
                    <a:pt x="1683" y="7845"/>
                  </a:lnTo>
                  <a:lnTo>
                    <a:pt x="1582" y="7777"/>
                  </a:lnTo>
                  <a:lnTo>
                    <a:pt x="1549" y="7710"/>
                  </a:lnTo>
                  <a:lnTo>
                    <a:pt x="1515" y="7609"/>
                  </a:lnTo>
                  <a:lnTo>
                    <a:pt x="1549" y="7542"/>
                  </a:lnTo>
                  <a:lnTo>
                    <a:pt x="1582" y="7340"/>
                  </a:lnTo>
                  <a:lnTo>
                    <a:pt x="1650" y="7171"/>
                  </a:lnTo>
                  <a:close/>
                  <a:moveTo>
                    <a:pt x="9090" y="0"/>
                  </a:moveTo>
                  <a:lnTo>
                    <a:pt x="7845" y="370"/>
                  </a:lnTo>
                  <a:lnTo>
                    <a:pt x="7373" y="471"/>
                  </a:lnTo>
                  <a:lnTo>
                    <a:pt x="6902" y="606"/>
                  </a:lnTo>
                  <a:lnTo>
                    <a:pt x="6397" y="707"/>
                  </a:lnTo>
                  <a:lnTo>
                    <a:pt x="5926" y="808"/>
                  </a:lnTo>
                  <a:lnTo>
                    <a:pt x="5017" y="1077"/>
                  </a:lnTo>
                  <a:lnTo>
                    <a:pt x="4141" y="1380"/>
                  </a:lnTo>
                  <a:lnTo>
                    <a:pt x="2323" y="1953"/>
                  </a:lnTo>
                  <a:lnTo>
                    <a:pt x="1549" y="2155"/>
                  </a:lnTo>
                  <a:lnTo>
                    <a:pt x="774" y="2390"/>
                  </a:lnTo>
                  <a:lnTo>
                    <a:pt x="438" y="2491"/>
                  </a:lnTo>
                  <a:lnTo>
                    <a:pt x="269" y="2559"/>
                  </a:lnTo>
                  <a:lnTo>
                    <a:pt x="135" y="2626"/>
                  </a:lnTo>
                  <a:lnTo>
                    <a:pt x="34" y="2626"/>
                  </a:lnTo>
                  <a:lnTo>
                    <a:pt x="34" y="2660"/>
                  </a:lnTo>
                  <a:lnTo>
                    <a:pt x="0" y="2727"/>
                  </a:lnTo>
                  <a:lnTo>
                    <a:pt x="0" y="3266"/>
                  </a:lnTo>
                  <a:lnTo>
                    <a:pt x="67" y="3838"/>
                  </a:lnTo>
                  <a:lnTo>
                    <a:pt x="168" y="4377"/>
                  </a:lnTo>
                  <a:lnTo>
                    <a:pt x="303" y="4949"/>
                  </a:lnTo>
                  <a:lnTo>
                    <a:pt x="539" y="5488"/>
                  </a:lnTo>
                  <a:lnTo>
                    <a:pt x="774" y="5993"/>
                  </a:lnTo>
                  <a:lnTo>
                    <a:pt x="1077" y="6464"/>
                  </a:lnTo>
                  <a:lnTo>
                    <a:pt x="1414" y="6902"/>
                  </a:lnTo>
                  <a:lnTo>
                    <a:pt x="1549" y="7070"/>
                  </a:lnTo>
                  <a:lnTo>
                    <a:pt x="1549" y="7104"/>
                  </a:lnTo>
                  <a:lnTo>
                    <a:pt x="1414" y="7306"/>
                  </a:lnTo>
                  <a:lnTo>
                    <a:pt x="1347" y="7542"/>
                  </a:lnTo>
                  <a:lnTo>
                    <a:pt x="1347" y="7676"/>
                  </a:lnTo>
                  <a:lnTo>
                    <a:pt x="1347" y="7777"/>
                  </a:lnTo>
                  <a:lnTo>
                    <a:pt x="1414" y="7878"/>
                  </a:lnTo>
                  <a:lnTo>
                    <a:pt x="1515" y="7979"/>
                  </a:lnTo>
                  <a:lnTo>
                    <a:pt x="1650" y="8047"/>
                  </a:lnTo>
                  <a:lnTo>
                    <a:pt x="1784" y="8114"/>
                  </a:lnTo>
                  <a:lnTo>
                    <a:pt x="1919" y="8148"/>
                  </a:lnTo>
                  <a:lnTo>
                    <a:pt x="2424" y="8148"/>
                  </a:lnTo>
                  <a:lnTo>
                    <a:pt x="2693" y="8047"/>
                  </a:lnTo>
                  <a:lnTo>
                    <a:pt x="2794" y="7979"/>
                  </a:lnTo>
                  <a:lnTo>
                    <a:pt x="2895" y="7912"/>
                  </a:lnTo>
                  <a:lnTo>
                    <a:pt x="3165" y="7979"/>
                  </a:lnTo>
                  <a:lnTo>
                    <a:pt x="3468" y="8047"/>
                  </a:lnTo>
                  <a:lnTo>
                    <a:pt x="4040" y="8148"/>
                  </a:lnTo>
                  <a:lnTo>
                    <a:pt x="4646" y="8148"/>
                  </a:lnTo>
                  <a:lnTo>
                    <a:pt x="5252" y="8080"/>
                  </a:lnTo>
                  <a:lnTo>
                    <a:pt x="5757" y="7946"/>
                  </a:lnTo>
                  <a:lnTo>
                    <a:pt x="6262" y="7811"/>
                  </a:lnTo>
                  <a:lnTo>
                    <a:pt x="6734" y="7609"/>
                  </a:lnTo>
                  <a:lnTo>
                    <a:pt x="7205" y="7373"/>
                  </a:lnTo>
                  <a:lnTo>
                    <a:pt x="7643" y="7070"/>
                  </a:lnTo>
                  <a:lnTo>
                    <a:pt x="8013" y="6734"/>
                  </a:lnTo>
                  <a:lnTo>
                    <a:pt x="8181" y="6565"/>
                  </a:lnTo>
                  <a:lnTo>
                    <a:pt x="8350" y="6330"/>
                  </a:lnTo>
                  <a:lnTo>
                    <a:pt x="8451" y="6128"/>
                  </a:lnTo>
                  <a:lnTo>
                    <a:pt x="8585" y="5892"/>
                  </a:lnTo>
                  <a:lnTo>
                    <a:pt x="8787" y="5320"/>
                  </a:lnTo>
                  <a:lnTo>
                    <a:pt x="8922" y="4781"/>
                  </a:lnTo>
                  <a:lnTo>
                    <a:pt x="9023" y="4209"/>
                  </a:lnTo>
                  <a:lnTo>
                    <a:pt x="9124" y="3636"/>
                  </a:lnTo>
                  <a:lnTo>
                    <a:pt x="10370" y="3535"/>
                  </a:lnTo>
                  <a:lnTo>
                    <a:pt x="10403" y="3501"/>
                  </a:lnTo>
                  <a:lnTo>
                    <a:pt x="10504" y="3771"/>
                  </a:lnTo>
                  <a:lnTo>
                    <a:pt x="10605" y="4040"/>
                  </a:lnTo>
                  <a:lnTo>
                    <a:pt x="10706" y="4242"/>
                  </a:lnTo>
                  <a:lnTo>
                    <a:pt x="10841" y="4444"/>
                  </a:lnTo>
                  <a:lnTo>
                    <a:pt x="11144" y="4781"/>
                  </a:lnTo>
                  <a:lnTo>
                    <a:pt x="11481" y="5118"/>
                  </a:lnTo>
                  <a:lnTo>
                    <a:pt x="11885" y="5387"/>
                  </a:lnTo>
                  <a:lnTo>
                    <a:pt x="12323" y="5623"/>
                  </a:lnTo>
                  <a:lnTo>
                    <a:pt x="12794" y="5825"/>
                  </a:lnTo>
                  <a:lnTo>
                    <a:pt x="13232" y="5959"/>
                  </a:lnTo>
                  <a:lnTo>
                    <a:pt x="13669" y="6060"/>
                  </a:lnTo>
                  <a:lnTo>
                    <a:pt x="14073" y="6128"/>
                  </a:lnTo>
                  <a:lnTo>
                    <a:pt x="14511" y="6161"/>
                  </a:lnTo>
                  <a:lnTo>
                    <a:pt x="14915" y="6161"/>
                  </a:lnTo>
                  <a:lnTo>
                    <a:pt x="15319" y="6128"/>
                  </a:lnTo>
                  <a:lnTo>
                    <a:pt x="15723" y="6060"/>
                  </a:lnTo>
                  <a:lnTo>
                    <a:pt x="16127" y="5959"/>
                  </a:lnTo>
                  <a:lnTo>
                    <a:pt x="16497" y="5858"/>
                  </a:lnTo>
                  <a:lnTo>
                    <a:pt x="16901" y="5690"/>
                  </a:lnTo>
                  <a:lnTo>
                    <a:pt x="17171" y="5555"/>
                  </a:lnTo>
                  <a:lnTo>
                    <a:pt x="17440" y="5387"/>
                  </a:lnTo>
                  <a:lnTo>
                    <a:pt x="17676" y="5219"/>
                  </a:lnTo>
                  <a:lnTo>
                    <a:pt x="17911" y="5017"/>
                  </a:lnTo>
                  <a:lnTo>
                    <a:pt x="18046" y="5084"/>
                  </a:lnTo>
                  <a:lnTo>
                    <a:pt x="18214" y="5118"/>
                  </a:lnTo>
                  <a:lnTo>
                    <a:pt x="18517" y="5118"/>
                  </a:lnTo>
                  <a:lnTo>
                    <a:pt x="18719" y="5050"/>
                  </a:lnTo>
                  <a:lnTo>
                    <a:pt x="18888" y="4983"/>
                  </a:lnTo>
                  <a:lnTo>
                    <a:pt x="19022" y="4848"/>
                  </a:lnTo>
                  <a:lnTo>
                    <a:pt x="19123" y="4714"/>
                  </a:lnTo>
                  <a:lnTo>
                    <a:pt x="19191" y="4579"/>
                  </a:lnTo>
                  <a:lnTo>
                    <a:pt x="19191" y="4411"/>
                  </a:lnTo>
                  <a:lnTo>
                    <a:pt x="19157" y="4276"/>
                  </a:lnTo>
                  <a:lnTo>
                    <a:pt x="19123" y="4141"/>
                  </a:lnTo>
                  <a:lnTo>
                    <a:pt x="19056" y="4040"/>
                  </a:lnTo>
                  <a:lnTo>
                    <a:pt x="18921" y="3905"/>
                  </a:lnTo>
                  <a:lnTo>
                    <a:pt x="18820" y="3838"/>
                  </a:lnTo>
                  <a:lnTo>
                    <a:pt x="18686" y="3804"/>
                  </a:lnTo>
                  <a:lnTo>
                    <a:pt x="18787" y="3400"/>
                  </a:lnTo>
                  <a:lnTo>
                    <a:pt x="18888" y="2996"/>
                  </a:lnTo>
                  <a:lnTo>
                    <a:pt x="18989" y="2357"/>
                  </a:lnTo>
                  <a:lnTo>
                    <a:pt x="19022" y="1717"/>
                  </a:lnTo>
                  <a:lnTo>
                    <a:pt x="19056" y="1077"/>
                  </a:lnTo>
                  <a:lnTo>
                    <a:pt x="19022" y="438"/>
                  </a:lnTo>
                  <a:lnTo>
                    <a:pt x="19022" y="0"/>
                  </a:lnTo>
                  <a:lnTo>
                    <a:pt x="18753" y="0"/>
                  </a:lnTo>
                  <a:lnTo>
                    <a:pt x="18753" y="640"/>
                  </a:lnTo>
                  <a:lnTo>
                    <a:pt x="18787" y="1279"/>
                  </a:lnTo>
                  <a:lnTo>
                    <a:pt x="18753" y="1919"/>
                  </a:lnTo>
                  <a:lnTo>
                    <a:pt x="18686" y="2559"/>
                  </a:lnTo>
                  <a:lnTo>
                    <a:pt x="18585" y="3165"/>
                  </a:lnTo>
                  <a:lnTo>
                    <a:pt x="18551" y="3400"/>
                  </a:lnTo>
                  <a:lnTo>
                    <a:pt x="18450" y="3636"/>
                  </a:lnTo>
                  <a:lnTo>
                    <a:pt x="18282" y="4074"/>
                  </a:lnTo>
                  <a:lnTo>
                    <a:pt x="18012" y="4478"/>
                  </a:lnTo>
                  <a:lnTo>
                    <a:pt x="17709" y="4815"/>
                  </a:lnTo>
                  <a:lnTo>
                    <a:pt x="17339" y="5118"/>
                  </a:lnTo>
                  <a:lnTo>
                    <a:pt x="16969" y="5353"/>
                  </a:lnTo>
                  <a:lnTo>
                    <a:pt x="16531" y="5555"/>
                  </a:lnTo>
                  <a:lnTo>
                    <a:pt x="16060" y="5724"/>
                  </a:lnTo>
                  <a:lnTo>
                    <a:pt x="15656" y="5825"/>
                  </a:lnTo>
                  <a:lnTo>
                    <a:pt x="15252" y="5858"/>
                  </a:lnTo>
                  <a:lnTo>
                    <a:pt x="14848" y="5892"/>
                  </a:lnTo>
                  <a:lnTo>
                    <a:pt x="14444" y="5892"/>
                  </a:lnTo>
                  <a:lnTo>
                    <a:pt x="14040" y="5858"/>
                  </a:lnTo>
                  <a:lnTo>
                    <a:pt x="13636" y="5791"/>
                  </a:lnTo>
                  <a:lnTo>
                    <a:pt x="13265" y="5690"/>
                  </a:lnTo>
                  <a:lnTo>
                    <a:pt x="12861" y="5589"/>
                  </a:lnTo>
                  <a:lnTo>
                    <a:pt x="12592" y="5454"/>
                  </a:lnTo>
                  <a:lnTo>
                    <a:pt x="12289" y="5320"/>
                  </a:lnTo>
                  <a:lnTo>
                    <a:pt x="12020" y="5151"/>
                  </a:lnTo>
                  <a:lnTo>
                    <a:pt x="11750" y="4983"/>
                  </a:lnTo>
                  <a:lnTo>
                    <a:pt x="11481" y="4781"/>
                  </a:lnTo>
                  <a:lnTo>
                    <a:pt x="11245" y="4545"/>
                  </a:lnTo>
                  <a:lnTo>
                    <a:pt x="11043" y="4310"/>
                  </a:lnTo>
                  <a:lnTo>
                    <a:pt x="10875" y="4040"/>
                  </a:lnTo>
                  <a:lnTo>
                    <a:pt x="10706" y="3703"/>
                  </a:lnTo>
                  <a:lnTo>
                    <a:pt x="10572" y="3367"/>
                  </a:lnTo>
                  <a:lnTo>
                    <a:pt x="10403" y="3030"/>
                  </a:lnTo>
                  <a:lnTo>
                    <a:pt x="10302" y="2862"/>
                  </a:lnTo>
                  <a:lnTo>
                    <a:pt x="10168" y="2727"/>
                  </a:lnTo>
                  <a:lnTo>
                    <a:pt x="9999" y="2626"/>
                  </a:lnTo>
                  <a:lnTo>
                    <a:pt x="9764" y="2559"/>
                  </a:lnTo>
                  <a:lnTo>
                    <a:pt x="9528" y="2491"/>
                  </a:lnTo>
                  <a:lnTo>
                    <a:pt x="9326" y="2525"/>
                  </a:lnTo>
                  <a:lnTo>
                    <a:pt x="9191" y="2592"/>
                  </a:lnTo>
                  <a:lnTo>
                    <a:pt x="9124" y="2660"/>
                  </a:lnTo>
                  <a:lnTo>
                    <a:pt x="9057" y="2761"/>
                  </a:lnTo>
                  <a:lnTo>
                    <a:pt x="9023" y="2862"/>
                  </a:lnTo>
                  <a:lnTo>
                    <a:pt x="8956" y="3097"/>
                  </a:lnTo>
                  <a:lnTo>
                    <a:pt x="8922" y="3367"/>
                  </a:lnTo>
                  <a:lnTo>
                    <a:pt x="8720" y="4478"/>
                  </a:lnTo>
                  <a:lnTo>
                    <a:pt x="8585" y="5017"/>
                  </a:lnTo>
                  <a:lnTo>
                    <a:pt x="8417" y="5555"/>
                  </a:lnTo>
                  <a:lnTo>
                    <a:pt x="8316" y="5825"/>
                  </a:lnTo>
                  <a:lnTo>
                    <a:pt x="8181" y="6060"/>
                  </a:lnTo>
                  <a:lnTo>
                    <a:pt x="8047" y="6296"/>
                  </a:lnTo>
                  <a:lnTo>
                    <a:pt x="7878" y="6498"/>
                  </a:lnTo>
                  <a:lnTo>
                    <a:pt x="7676" y="6700"/>
                  </a:lnTo>
                  <a:lnTo>
                    <a:pt x="7474" y="6868"/>
                  </a:lnTo>
                  <a:lnTo>
                    <a:pt x="7239" y="7037"/>
                  </a:lnTo>
                  <a:lnTo>
                    <a:pt x="6969" y="7205"/>
                  </a:lnTo>
                  <a:lnTo>
                    <a:pt x="6363" y="7441"/>
                  </a:lnTo>
                  <a:lnTo>
                    <a:pt x="5757" y="7643"/>
                  </a:lnTo>
                  <a:lnTo>
                    <a:pt x="5151" y="7811"/>
                  </a:lnTo>
                  <a:lnTo>
                    <a:pt x="4545" y="7878"/>
                  </a:lnTo>
                  <a:lnTo>
                    <a:pt x="3939" y="7878"/>
                  </a:lnTo>
                  <a:lnTo>
                    <a:pt x="3636" y="7845"/>
                  </a:lnTo>
                  <a:lnTo>
                    <a:pt x="3333" y="7777"/>
                  </a:lnTo>
                  <a:lnTo>
                    <a:pt x="3030" y="7676"/>
                  </a:lnTo>
                  <a:lnTo>
                    <a:pt x="2727" y="7575"/>
                  </a:lnTo>
                  <a:lnTo>
                    <a:pt x="2424" y="7407"/>
                  </a:lnTo>
                  <a:lnTo>
                    <a:pt x="2155" y="7239"/>
                  </a:lnTo>
                  <a:lnTo>
                    <a:pt x="1919" y="7070"/>
                  </a:lnTo>
                  <a:lnTo>
                    <a:pt x="1683" y="6868"/>
                  </a:lnTo>
                  <a:lnTo>
                    <a:pt x="1481" y="6633"/>
                  </a:lnTo>
                  <a:lnTo>
                    <a:pt x="1279" y="6397"/>
                  </a:lnTo>
                  <a:lnTo>
                    <a:pt x="1077" y="6128"/>
                  </a:lnTo>
                  <a:lnTo>
                    <a:pt x="943" y="5858"/>
                  </a:lnTo>
                  <a:lnTo>
                    <a:pt x="640" y="5252"/>
                  </a:lnTo>
                  <a:lnTo>
                    <a:pt x="438" y="4613"/>
                  </a:lnTo>
                  <a:lnTo>
                    <a:pt x="303" y="4006"/>
                  </a:lnTo>
                  <a:lnTo>
                    <a:pt x="202" y="3367"/>
                  </a:lnTo>
                  <a:lnTo>
                    <a:pt x="202" y="2761"/>
                  </a:lnTo>
                  <a:lnTo>
                    <a:pt x="505" y="2626"/>
                  </a:lnTo>
                  <a:lnTo>
                    <a:pt x="808" y="2491"/>
                  </a:lnTo>
                  <a:lnTo>
                    <a:pt x="1515" y="2323"/>
                  </a:lnTo>
                  <a:lnTo>
                    <a:pt x="2188" y="2155"/>
                  </a:lnTo>
                  <a:lnTo>
                    <a:pt x="2862" y="1986"/>
                  </a:lnTo>
                  <a:lnTo>
                    <a:pt x="4545" y="1481"/>
                  </a:lnTo>
                  <a:lnTo>
                    <a:pt x="5387" y="1212"/>
                  </a:lnTo>
                  <a:lnTo>
                    <a:pt x="6229" y="943"/>
                  </a:lnTo>
                  <a:lnTo>
                    <a:pt x="7070" y="774"/>
                  </a:lnTo>
                  <a:lnTo>
                    <a:pt x="7912" y="572"/>
                  </a:lnTo>
                  <a:lnTo>
                    <a:pt x="8686" y="370"/>
                  </a:lnTo>
                  <a:lnTo>
                    <a:pt x="9090" y="269"/>
                  </a:lnTo>
                  <a:lnTo>
                    <a:pt x="9461" y="168"/>
                  </a:lnTo>
                  <a:lnTo>
                    <a:pt x="1020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4" name="Google Shape;1784;p12"/>
            <p:cNvSpPr/>
            <p:nvPr/>
          </p:nvSpPr>
          <p:spPr>
            <a:xfrm>
              <a:off x="963306" y="-6"/>
              <a:ext cx="395393" cy="271441"/>
            </a:xfrm>
            <a:custGeom>
              <a:avLst/>
              <a:gdLst/>
              <a:ahLst/>
              <a:cxnLst/>
              <a:rect l="l" t="t" r="r" b="b"/>
              <a:pathLst>
                <a:path w="7946" h="5455" extrusionOk="0">
                  <a:moveTo>
                    <a:pt x="7373" y="1380"/>
                  </a:moveTo>
                  <a:lnTo>
                    <a:pt x="7609" y="2155"/>
                  </a:lnTo>
                  <a:lnTo>
                    <a:pt x="7676" y="2559"/>
                  </a:lnTo>
                  <a:lnTo>
                    <a:pt x="7710" y="2996"/>
                  </a:lnTo>
                  <a:lnTo>
                    <a:pt x="7710" y="3232"/>
                  </a:lnTo>
                  <a:lnTo>
                    <a:pt x="7676" y="3434"/>
                  </a:lnTo>
                  <a:lnTo>
                    <a:pt x="7643" y="3400"/>
                  </a:lnTo>
                  <a:lnTo>
                    <a:pt x="6700" y="2828"/>
                  </a:lnTo>
                  <a:lnTo>
                    <a:pt x="6229" y="2559"/>
                  </a:lnTo>
                  <a:lnTo>
                    <a:pt x="5757" y="2323"/>
                  </a:lnTo>
                  <a:lnTo>
                    <a:pt x="5387" y="2121"/>
                  </a:lnTo>
                  <a:lnTo>
                    <a:pt x="5185" y="2054"/>
                  </a:lnTo>
                  <a:lnTo>
                    <a:pt x="4983" y="1986"/>
                  </a:lnTo>
                  <a:lnTo>
                    <a:pt x="6195" y="1717"/>
                  </a:lnTo>
                  <a:lnTo>
                    <a:pt x="6801" y="1549"/>
                  </a:lnTo>
                  <a:lnTo>
                    <a:pt x="7373" y="1380"/>
                  </a:lnTo>
                  <a:close/>
                  <a:moveTo>
                    <a:pt x="4512" y="2087"/>
                  </a:moveTo>
                  <a:lnTo>
                    <a:pt x="5151" y="2323"/>
                  </a:lnTo>
                  <a:lnTo>
                    <a:pt x="5454" y="2424"/>
                  </a:lnTo>
                  <a:lnTo>
                    <a:pt x="5791" y="2559"/>
                  </a:lnTo>
                  <a:lnTo>
                    <a:pt x="6229" y="2794"/>
                  </a:lnTo>
                  <a:lnTo>
                    <a:pt x="6666" y="3064"/>
                  </a:lnTo>
                  <a:lnTo>
                    <a:pt x="7104" y="3333"/>
                  </a:lnTo>
                  <a:lnTo>
                    <a:pt x="7542" y="3602"/>
                  </a:lnTo>
                  <a:lnTo>
                    <a:pt x="7609" y="3602"/>
                  </a:lnTo>
                  <a:lnTo>
                    <a:pt x="7508" y="3838"/>
                  </a:lnTo>
                  <a:lnTo>
                    <a:pt x="7373" y="4040"/>
                  </a:lnTo>
                  <a:lnTo>
                    <a:pt x="7205" y="4242"/>
                  </a:lnTo>
                  <a:lnTo>
                    <a:pt x="7003" y="4411"/>
                  </a:lnTo>
                  <a:lnTo>
                    <a:pt x="6599" y="3939"/>
                  </a:lnTo>
                  <a:lnTo>
                    <a:pt x="6363" y="3703"/>
                  </a:lnTo>
                  <a:lnTo>
                    <a:pt x="6128" y="3468"/>
                  </a:lnTo>
                  <a:lnTo>
                    <a:pt x="5858" y="3266"/>
                  </a:lnTo>
                  <a:lnTo>
                    <a:pt x="5589" y="3097"/>
                  </a:lnTo>
                  <a:lnTo>
                    <a:pt x="5286" y="2963"/>
                  </a:lnTo>
                  <a:lnTo>
                    <a:pt x="4983" y="2929"/>
                  </a:lnTo>
                  <a:lnTo>
                    <a:pt x="4478" y="2895"/>
                  </a:lnTo>
                  <a:lnTo>
                    <a:pt x="3973" y="2929"/>
                  </a:lnTo>
                  <a:lnTo>
                    <a:pt x="2963" y="2996"/>
                  </a:lnTo>
                  <a:lnTo>
                    <a:pt x="1987" y="3097"/>
                  </a:lnTo>
                  <a:lnTo>
                    <a:pt x="976" y="3165"/>
                  </a:lnTo>
                  <a:lnTo>
                    <a:pt x="909" y="3198"/>
                  </a:lnTo>
                  <a:lnTo>
                    <a:pt x="909" y="3232"/>
                  </a:lnTo>
                  <a:lnTo>
                    <a:pt x="875" y="3165"/>
                  </a:lnTo>
                  <a:lnTo>
                    <a:pt x="741" y="2996"/>
                  </a:lnTo>
                  <a:lnTo>
                    <a:pt x="1145" y="2895"/>
                  </a:lnTo>
                  <a:lnTo>
                    <a:pt x="1549" y="2794"/>
                  </a:lnTo>
                  <a:lnTo>
                    <a:pt x="2357" y="2592"/>
                  </a:lnTo>
                  <a:lnTo>
                    <a:pt x="3973" y="2222"/>
                  </a:lnTo>
                  <a:lnTo>
                    <a:pt x="4512" y="2087"/>
                  </a:lnTo>
                  <a:close/>
                  <a:moveTo>
                    <a:pt x="4646" y="3131"/>
                  </a:moveTo>
                  <a:lnTo>
                    <a:pt x="4882" y="3165"/>
                  </a:lnTo>
                  <a:lnTo>
                    <a:pt x="5084" y="3198"/>
                  </a:lnTo>
                  <a:lnTo>
                    <a:pt x="5320" y="3232"/>
                  </a:lnTo>
                  <a:lnTo>
                    <a:pt x="5522" y="3333"/>
                  </a:lnTo>
                  <a:lnTo>
                    <a:pt x="5757" y="3434"/>
                  </a:lnTo>
                  <a:lnTo>
                    <a:pt x="5959" y="3602"/>
                  </a:lnTo>
                  <a:lnTo>
                    <a:pt x="6195" y="3804"/>
                  </a:lnTo>
                  <a:lnTo>
                    <a:pt x="6397" y="4040"/>
                  </a:lnTo>
                  <a:lnTo>
                    <a:pt x="6835" y="4545"/>
                  </a:lnTo>
                  <a:lnTo>
                    <a:pt x="6532" y="4680"/>
                  </a:lnTo>
                  <a:lnTo>
                    <a:pt x="6195" y="4815"/>
                  </a:lnTo>
                  <a:lnTo>
                    <a:pt x="5825" y="4916"/>
                  </a:lnTo>
                  <a:lnTo>
                    <a:pt x="5454" y="5017"/>
                  </a:lnTo>
                  <a:lnTo>
                    <a:pt x="4714" y="5118"/>
                  </a:lnTo>
                  <a:lnTo>
                    <a:pt x="4040" y="5185"/>
                  </a:lnTo>
                  <a:lnTo>
                    <a:pt x="3468" y="5219"/>
                  </a:lnTo>
                  <a:lnTo>
                    <a:pt x="3199" y="5185"/>
                  </a:lnTo>
                  <a:lnTo>
                    <a:pt x="2929" y="5151"/>
                  </a:lnTo>
                  <a:lnTo>
                    <a:pt x="2660" y="5084"/>
                  </a:lnTo>
                  <a:lnTo>
                    <a:pt x="2424" y="4983"/>
                  </a:lnTo>
                  <a:lnTo>
                    <a:pt x="2189" y="4848"/>
                  </a:lnTo>
                  <a:lnTo>
                    <a:pt x="1953" y="4680"/>
                  </a:lnTo>
                  <a:lnTo>
                    <a:pt x="1650" y="4377"/>
                  </a:lnTo>
                  <a:lnTo>
                    <a:pt x="1414" y="4040"/>
                  </a:lnTo>
                  <a:lnTo>
                    <a:pt x="943" y="3299"/>
                  </a:lnTo>
                  <a:lnTo>
                    <a:pt x="943" y="3299"/>
                  </a:lnTo>
                  <a:lnTo>
                    <a:pt x="976" y="3333"/>
                  </a:lnTo>
                  <a:lnTo>
                    <a:pt x="1785" y="3333"/>
                  </a:lnTo>
                  <a:lnTo>
                    <a:pt x="2559" y="3299"/>
                  </a:lnTo>
                  <a:lnTo>
                    <a:pt x="3367" y="3198"/>
                  </a:lnTo>
                  <a:lnTo>
                    <a:pt x="4141" y="3131"/>
                  </a:lnTo>
                  <a:close/>
                  <a:moveTo>
                    <a:pt x="1583" y="0"/>
                  </a:moveTo>
                  <a:lnTo>
                    <a:pt x="1313" y="101"/>
                  </a:lnTo>
                  <a:lnTo>
                    <a:pt x="1010" y="236"/>
                  </a:lnTo>
                  <a:lnTo>
                    <a:pt x="774" y="404"/>
                  </a:lnTo>
                  <a:lnTo>
                    <a:pt x="572" y="539"/>
                  </a:lnTo>
                  <a:lnTo>
                    <a:pt x="370" y="707"/>
                  </a:lnTo>
                  <a:lnTo>
                    <a:pt x="202" y="909"/>
                  </a:lnTo>
                  <a:lnTo>
                    <a:pt x="101" y="1111"/>
                  </a:lnTo>
                  <a:lnTo>
                    <a:pt x="0" y="1347"/>
                  </a:lnTo>
                  <a:lnTo>
                    <a:pt x="0" y="1582"/>
                  </a:lnTo>
                  <a:lnTo>
                    <a:pt x="0" y="1818"/>
                  </a:lnTo>
                  <a:lnTo>
                    <a:pt x="34" y="2054"/>
                  </a:lnTo>
                  <a:lnTo>
                    <a:pt x="135" y="2323"/>
                  </a:lnTo>
                  <a:lnTo>
                    <a:pt x="370" y="2828"/>
                  </a:lnTo>
                  <a:lnTo>
                    <a:pt x="673" y="3367"/>
                  </a:lnTo>
                  <a:lnTo>
                    <a:pt x="976" y="3838"/>
                  </a:lnTo>
                  <a:lnTo>
                    <a:pt x="1313" y="4310"/>
                  </a:lnTo>
                  <a:lnTo>
                    <a:pt x="1616" y="4714"/>
                  </a:lnTo>
                  <a:lnTo>
                    <a:pt x="1818" y="4882"/>
                  </a:lnTo>
                  <a:lnTo>
                    <a:pt x="2020" y="5017"/>
                  </a:lnTo>
                  <a:lnTo>
                    <a:pt x="2222" y="5151"/>
                  </a:lnTo>
                  <a:lnTo>
                    <a:pt x="2424" y="5286"/>
                  </a:lnTo>
                  <a:lnTo>
                    <a:pt x="2660" y="5353"/>
                  </a:lnTo>
                  <a:lnTo>
                    <a:pt x="2929" y="5421"/>
                  </a:lnTo>
                  <a:lnTo>
                    <a:pt x="3300" y="5454"/>
                  </a:lnTo>
                  <a:lnTo>
                    <a:pt x="3670" y="5454"/>
                  </a:lnTo>
                  <a:lnTo>
                    <a:pt x="4040" y="5421"/>
                  </a:lnTo>
                  <a:lnTo>
                    <a:pt x="4444" y="5387"/>
                  </a:lnTo>
                  <a:lnTo>
                    <a:pt x="5185" y="5286"/>
                  </a:lnTo>
                  <a:lnTo>
                    <a:pt x="5926" y="5118"/>
                  </a:lnTo>
                  <a:lnTo>
                    <a:pt x="6229" y="5050"/>
                  </a:lnTo>
                  <a:lnTo>
                    <a:pt x="6498" y="4949"/>
                  </a:lnTo>
                  <a:lnTo>
                    <a:pt x="6767" y="4848"/>
                  </a:lnTo>
                  <a:lnTo>
                    <a:pt x="7003" y="4714"/>
                  </a:lnTo>
                  <a:lnTo>
                    <a:pt x="7205" y="4579"/>
                  </a:lnTo>
                  <a:lnTo>
                    <a:pt x="7407" y="4377"/>
                  </a:lnTo>
                  <a:lnTo>
                    <a:pt x="7609" y="4175"/>
                  </a:lnTo>
                  <a:lnTo>
                    <a:pt x="7744" y="3905"/>
                  </a:lnTo>
                  <a:lnTo>
                    <a:pt x="7878" y="3636"/>
                  </a:lnTo>
                  <a:lnTo>
                    <a:pt x="7946" y="3367"/>
                  </a:lnTo>
                  <a:lnTo>
                    <a:pt x="7946" y="3064"/>
                  </a:lnTo>
                  <a:lnTo>
                    <a:pt x="7946" y="2794"/>
                  </a:lnTo>
                  <a:lnTo>
                    <a:pt x="7946" y="2525"/>
                  </a:lnTo>
                  <a:lnTo>
                    <a:pt x="7878" y="2222"/>
                  </a:lnTo>
                  <a:lnTo>
                    <a:pt x="7777" y="1683"/>
                  </a:lnTo>
                  <a:lnTo>
                    <a:pt x="7542" y="842"/>
                  </a:lnTo>
                  <a:lnTo>
                    <a:pt x="7272" y="0"/>
                  </a:lnTo>
                  <a:lnTo>
                    <a:pt x="6936" y="0"/>
                  </a:lnTo>
                  <a:lnTo>
                    <a:pt x="7104" y="404"/>
                  </a:lnTo>
                  <a:lnTo>
                    <a:pt x="7239" y="875"/>
                  </a:lnTo>
                  <a:lnTo>
                    <a:pt x="7306" y="1145"/>
                  </a:lnTo>
                  <a:lnTo>
                    <a:pt x="6498" y="1380"/>
                  </a:lnTo>
                  <a:lnTo>
                    <a:pt x="5623" y="1616"/>
                  </a:lnTo>
                  <a:lnTo>
                    <a:pt x="3939" y="2020"/>
                  </a:lnTo>
                  <a:lnTo>
                    <a:pt x="3131" y="2188"/>
                  </a:lnTo>
                  <a:lnTo>
                    <a:pt x="2256" y="2323"/>
                  </a:lnTo>
                  <a:lnTo>
                    <a:pt x="1852" y="2424"/>
                  </a:lnTo>
                  <a:lnTo>
                    <a:pt x="1448" y="2559"/>
                  </a:lnTo>
                  <a:lnTo>
                    <a:pt x="1044" y="2693"/>
                  </a:lnTo>
                  <a:lnTo>
                    <a:pt x="707" y="2895"/>
                  </a:lnTo>
                  <a:lnTo>
                    <a:pt x="505" y="2592"/>
                  </a:lnTo>
                  <a:lnTo>
                    <a:pt x="370" y="2289"/>
                  </a:lnTo>
                  <a:lnTo>
                    <a:pt x="269" y="1986"/>
                  </a:lnTo>
                  <a:lnTo>
                    <a:pt x="202" y="1650"/>
                  </a:lnTo>
                  <a:lnTo>
                    <a:pt x="370" y="1683"/>
                  </a:lnTo>
                  <a:lnTo>
                    <a:pt x="741" y="1683"/>
                  </a:lnTo>
                  <a:lnTo>
                    <a:pt x="909" y="1616"/>
                  </a:lnTo>
                  <a:lnTo>
                    <a:pt x="1280" y="1481"/>
                  </a:lnTo>
                  <a:lnTo>
                    <a:pt x="1583" y="1347"/>
                  </a:lnTo>
                  <a:lnTo>
                    <a:pt x="3805" y="606"/>
                  </a:lnTo>
                  <a:lnTo>
                    <a:pt x="4512" y="303"/>
                  </a:lnTo>
                  <a:lnTo>
                    <a:pt x="5252" y="0"/>
                  </a:lnTo>
                  <a:lnTo>
                    <a:pt x="4579" y="0"/>
                  </a:lnTo>
                  <a:lnTo>
                    <a:pt x="4040" y="236"/>
                  </a:lnTo>
                  <a:lnTo>
                    <a:pt x="3502" y="438"/>
                  </a:lnTo>
                  <a:lnTo>
                    <a:pt x="202" y="1582"/>
                  </a:lnTo>
                  <a:lnTo>
                    <a:pt x="236" y="1347"/>
                  </a:lnTo>
                  <a:lnTo>
                    <a:pt x="269" y="1212"/>
                  </a:lnTo>
                  <a:lnTo>
                    <a:pt x="337" y="1077"/>
                  </a:lnTo>
                  <a:lnTo>
                    <a:pt x="505" y="842"/>
                  </a:lnTo>
                  <a:lnTo>
                    <a:pt x="774" y="640"/>
                  </a:lnTo>
                  <a:lnTo>
                    <a:pt x="1078" y="471"/>
                  </a:lnTo>
                  <a:lnTo>
                    <a:pt x="1414" y="303"/>
                  </a:lnTo>
                  <a:lnTo>
                    <a:pt x="1717" y="202"/>
                  </a:lnTo>
                  <a:lnTo>
                    <a:pt x="2054" y="101"/>
                  </a:lnTo>
                  <a:lnTo>
                    <a:pt x="2323" y="67"/>
                  </a:lnTo>
                  <a:lnTo>
                    <a:pt x="2357" y="67"/>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5" name="Google Shape;1785;p12"/>
            <p:cNvSpPr/>
            <p:nvPr/>
          </p:nvSpPr>
          <p:spPr>
            <a:xfrm>
              <a:off x="1661887" y="155793"/>
              <a:ext cx="390417" cy="172568"/>
            </a:xfrm>
            <a:custGeom>
              <a:avLst/>
              <a:gdLst/>
              <a:ahLst/>
              <a:cxnLst/>
              <a:rect l="l" t="t" r="r" b="b"/>
              <a:pathLst>
                <a:path w="7846" h="3468" extrusionOk="0">
                  <a:moveTo>
                    <a:pt x="135" y="707"/>
                  </a:moveTo>
                  <a:lnTo>
                    <a:pt x="304" y="774"/>
                  </a:lnTo>
                  <a:lnTo>
                    <a:pt x="1583" y="774"/>
                  </a:lnTo>
                  <a:lnTo>
                    <a:pt x="1549" y="1179"/>
                  </a:lnTo>
                  <a:lnTo>
                    <a:pt x="1516" y="1549"/>
                  </a:lnTo>
                  <a:lnTo>
                    <a:pt x="1549" y="1953"/>
                  </a:lnTo>
                  <a:lnTo>
                    <a:pt x="506" y="1953"/>
                  </a:lnTo>
                  <a:lnTo>
                    <a:pt x="371" y="1987"/>
                  </a:lnTo>
                  <a:lnTo>
                    <a:pt x="203" y="2054"/>
                  </a:lnTo>
                  <a:lnTo>
                    <a:pt x="203" y="1717"/>
                  </a:lnTo>
                  <a:lnTo>
                    <a:pt x="203" y="1347"/>
                  </a:lnTo>
                  <a:lnTo>
                    <a:pt x="203" y="1010"/>
                  </a:lnTo>
                  <a:lnTo>
                    <a:pt x="203" y="875"/>
                  </a:lnTo>
                  <a:lnTo>
                    <a:pt x="135" y="707"/>
                  </a:lnTo>
                  <a:close/>
                  <a:moveTo>
                    <a:pt x="2189" y="236"/>
                  </a:moveTo>
                  <a:lnTo>
                    <a:pt x="2862" y="303"/>
                  </a:lnTo>
                  <a:lnTo>
                    <a:pt x="3536" y="303"/>
                  </a:lnTo>
                  <a:lnTo>
                    <a:pt x="4883" y="269"/>
                  </a:lnTo>
                  <a:lnTo>
                    <a:pt x="5556" y="303"/>
                  </a:lnTo>
                  <a:lnTo>
                    <a:pt x="6229" y="337"/>
                  </a:lnTo>
                  <a:lnTo>
                    <a:pt x="6903" y="370"/>
                  </a:lnTo>
                  <a:lnTo>
                    <a:pt x="7610" y="404"/>
                  </a:lnTo>
                  <a:lnTo>
                    <a:pt x="7542" y="707"/>
                  </a:lnTo>
                  <a:lnTo>
                    <a:pt x="7509" y="1044"/>
                  </a:lnTo>
                  <a:lnTo>
                    <a:pt x="7542" y="1684"/>
                  </a:lnTo>
                  <a:lnTo>
                    <a:pt x="7542" y="3098"/>
                  </a:lnTo>
                  <a:lnTo>
                    <a:pt x="6229" y="3030"/>
                  </a:lnTo>
                  <a:lnTo>
                    <a:pt x="4883" y="2963"/>
                  </a:lnTo>
                  <a:lnTo>
                    <a:pt x="3671" y="2862"/>
                  </a:lnTo>
                  <a:lnTo>
                    <a:pt x="3064" y="2828"/>
                  </a:lnTo>
                  <a:lnTo>
                    <a:pt x="2458" y="2862"/>
                  </a:lnTo>
                  <a:lnTo>
                    <a:pt x="2458" y="2828"/>
                  </a:lnTo>
                  <a:lnTo>
                    <a:pt x="2391" y="2795"/>
                  </a:lnTo>
                  <a:lnTo>
                    <a:pt x="2189" y="2694"/>
                  </a:lnTo>
                  <a:lnTo>
                    <a:pt x="2021" y="2626"/>
                  </a:lnTo>
                  <a:lnTo>
                    <a:pt x="1953" y="2559"/>
                  </a:lnTo>
                  <a:lnTo>
                    <a:pt x="1886" y="2492"/>
                  </a:lnTo>
                  <a:lnTo>
                    <a:pt x="1785" y="2256"/>
                  </a:lnTo>
                  <a:lnTo>
                    <a:pt x="1751" y="2088"/>
                  </a:lnTo>
                  <a:lnTo>
                    <a:pt x="1751" y="1886"/>
                  </a:lnTo>
                  <a:lnTo>
                    <a:pt x="1785" y="1549"/>
                  </a:lnTo>
                  <a:lnTo>
                    <a:pt x="1785" y="1179"/>
                  </a:lnTo>
                  <a:lnTo>
                    <a:pt x="1785" y="774"/>
                  </a:lnTo>
                  <a:lnTo>
                    <a:pt x="1852" y="606"/>
                  </a:lnTo>
                  <a:lnTo>
                    <a:pt x="1920" y="438"/>
                  </a:lnTo>
                  <a:lnTo>
                    <a:pt x="2021" y="337"/>
                  </a:lnTo>
                  <a:lnTo>
                    <a:pt x="2189" y="236"/>
                  </a:lnTo>
                  <a:close/>
                  <a:moveTo>
                    <a:pt x="3603" y="0"/>
                  </a:moveTo>
                  <a:lnTo>
                    <a:pt x="2930" y="34"/>
                  </a:lnTo>
                  <a:lnTo>
                    <a:pt x="2290" y="101"/>
                  </a:lnTo>
                  <a:lnTo>
                    <a:pt x="2256" y="67"/>
                  </a:lnTo>
                  <a:lnTo>
                    <a:pt x="1987" y="67"/>
                  </a:lnTo>
                  <a:lnTo>
                    <a:pt x="1886" y="135"/>
                  </a:lnTo>
                  <a:lnTo>
                    <a:pt x="1819" y="168"/>
                  </a:lnTo>
                  <a:lnTo>
                    <a:pt x="1751" y="269"/>
                  </a:lnTo>
                  <a:lnTo>
                    <a:pt x="1684" y="370"/>
                  </a:lnTo>
                  <a:lnTo>
                    <a:pt x="1617" y="606"/>
                  </a:lnTo>
                  <a:lnTo>
                    <a:pt x="1213" y="572"/>
                  </a:lnTo>
                  <a:lnTo>
                    <a:pt x="438" y="572"/>
                  </a:lnTo>
                  <a:lnTo>
                    <a:pt x="270" y="606"/>
                  </a:lnTo>
                  <a:lnTo>
                    <a:pt x="102" y="673"/>
                  </a:lnTo>
                  <a:lnTo>
                    <a:pt x="68" y="673"/>
                  </a:lnTo>
                  <a:lnTo>
                    <a:pt x="102" y="707"/>
                  </a:lnTo>
                  <a:lnTo>
                    <a:pt x="68" y="842"/>
                  </a:lnTo>
                  <a:lnTo>
                    <a:pt x="34" y="1010"/>
                  </a:lnTo>
                  <a:lnTo>
                    <a:pt x="34" y="1347"/>
                  </a:lnTo>
                  <a:lnTo>
                    <a:pt x="1" y="1751"/>
                  </a:lnTo>
                  <a:lnTo>
                    <a:pt x="34" y="1919"/>
                  </a:lnTo>
                  <a:lnTo>
                    <a:pt x="68" y="2121"/>
                  </a:lnTo>
                  <a:lnTo>
                    <a:pt x="102" y="2155"/>
                  </a:lnTo>
                  <a:lnTo>
                    <a:pt x="68" y="2189"/>
                  </a:lnTo>
                  <a:lnTo>
                    <a:pt x="405" y="2189"/>
                  </a:lnTo>
                  <a:lnTo>
                    <a:pt x="741" y="2155"/>
                  </a:lnTo>
                  <a:lnTo>
                    <a:pt x="1145" y="2189"/>
                  </a:lnTo>
                  <a:lnTo>
                    <a:pt x="1549" y="2155"/>
                  </a:lnTo>
                  <a:lnTo>
                    <a:pt x="1617" y="2492"/>
                  </a:lnTo>
                  <a:lnTo>
                    <a:pt x="1684" y="2626"/>
                  </a:lnTo>
                  <a:lnTo>
                    <a:pt x="1751" y="2761"/>
                  </a:lnTo>
                  <a:lnTo>
                    <a:pt x="1852" y="2862"/>
                  </a:lnTo>
                  <a:lnTo>
                    <a:pt x="1953" y="2963"/>
                  </a:lnTo>
                  <a:lnTo>
                    <a:pt x="2088" y="2997"/>
                  </a:lnTo>
                  <a:lnTo>
                    <a:pt x="2290" y="2997"/>
                  </a:lnTo>
                  <a:lnTo>
                    <a:pt x="2930" y="3064"/>
                  </a:lnTo>
                  <a:lnTo>
                    <a:pt x="3603" y="3131"/>
                  </a:lnTo>
                  <a:lnTo>
                    <a:pt x="4883" y="3165"/>
                  </a:lnTo>
                  <a:lnTo>
                    <a:pt x="6196" y="3266"/>
                  </a:lnTo>
                  <a:lnTo>
                    <a:pt x="7542" y="3333"/>
                  </a:lnTo>
                  <a:lnTo>
                    <a:pt x="7542" y="3367"/>
                  </a:lnTo>
                  <a:lnTo>
                    <a:pt x="7576" y="3434"/>
                  </a:lnTo>
                  <a:lnTo>
                    <a:pt x="7677" y="3468"/>
                  </a:lnTo>
                  <a:lnTo>
                    <a:pt x="7778" y="3434"/>
                  </a:lnTo>
                  <a:lnTo>
                    <a:pt x="7812" y="3367"/>
                  </a:lnTo>
                  <a:lnTo>
                    <a:pt x="7812" y="3333"/>
                  </a:lnTo>
                  <a:lnTo>
                    <a:pt x="7812" y="2559"/>
                  </a:lnTo>
                  <a:lnTo>
                    <a:pt x="7812" y="1818"/>
                  </a:lnTo>
                  <a:lnTo>
                    <a:pt x="7845" y="1078"/>
                  </a:lnTo>
                  <a:lnTo>
                    <a:pt x="7812" y="707"/>
                  </a:lnTo>
                  <a:lnTo>
                    <a:pt x="7778" y="337"/>
                  </a:lnTo>
                  <a:lnTo>
                    <a:pt x="7744" y="303"/>
                  </a:lnTo>
                  <a:lnTo>
                    <a:pt x="7778" y="269"/>
                  </a:lnTo>
                  <a:lnTo>
                    <a:pt x="7744" y="202"/>
                  </a:lnTo>
                  <a:lnTo>
                    <a:pt x="7711" y="168"/>
                  </a:lnTo>
                  <a:lnTo>
                    <a:pt x="7643" y="135"/>
                  </a:lnTo>
                  <a:lnTo>
                    <a:pt x="6970" y="135"/>
                  </a:lnTo>
                  <a:lnTo>
                    <a:pt x="6297" y="101"/>
                  </a:lnTo>
                  <a:lnTo>
                    <a:pt x="4950" y="34"/>
                  </a:lnTo>
                  <a:lnTo>
                    <a:pt x="4277" y="34"/>
                  </a:lnTo>
                  <a:lnTo>
                    <a:pt x="36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6" name="Google Shape;1786;p12"/>
            <p:cNvSpPr/>
            <p:nvPr/>
          </p:nvSpPr>
          <p:spPr>
            <a:xfrm>
              <a:off x="1698759" y="204358"/>
              <a:ext cx="28512" cy="13435"/>
            </a:xfrm>
            <a:custGeom>
              <a:avLst/>
              <a:gdLst/>
              <a:ahLst/>
              <a:cxnLst/>
              <a:rect l="l" t="t" r="r" b="b"/>
              <a:pathLst>
                <a:path w="573" h="270" extrusionOk="0">
                  <a:moveTo>
                    <a:pt x="169" y="1"/>
                  </a:moveTo>
                  <a:lnTo>
                    <a:pt x="34" y="34"/>
                  </a:lnTo>
                  <a:lnTo>
                    <a:pt x="0" y="68"/>
                  </a:lnTo>
                  <a:lnTo>
                    <a:pt x="0" y="135"/>
                  </a:lnTo>
                  <a:lnTo>
                    <a:pt x="0" y="169"/>
                  </a:lnTo>
                  <a:lnTo>
                    <a:pt x="34" y="203"/>
                  </a:lnTo>
                  <a:lnTo>
                    <a:pt x="135" y="236"/>
                  </a:lnTo>
                  <a:lnTo>
                    <a:pt x="236" y="236"/>
                  </a:lnTo>
                  <a:lnTo>
                    <a:pt x="438" y="270"/>
                  </a:lnTo>
                  <a:lnTo>
                    <a:pt x="505" y="270"/>
                  </a:lnTo>
                  <a:lnTo>
                    <a:pt x="539" y="236"/>
                  </a:lnTo>
                  <a:lnTo>
                    <a:pt x="573" y="169"/>
                  </a:lnTo>
                  <a:lnTo>
                    <a:pt x="539" y="68"/>
                  </a:lnTo>
                  <a:lnTo>
                    <a:pt x="505" y="34"/>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7" name="Google Shape;1787;p12"/>
            <p:cNvSpPr/>
            <p:nvPr/>
          </p:nvSpPr>
          <p:spPr>
            <a:xfrm>
              <a:off x="1978510" y="202666"/>
              <a:ext cx="15127" cy="77128"/>
            </a:xfrm>
            <a:custGeom>
              <a:avLst/>
              <a:gdLst/>
              <a:ahLst/>
              <a:cxnLst/>
              <a:rect l="l" t="t" r="r" b="b"/>
              <a:pathLst>
                <a:path w="304" h="1550" extrusionOk="0">
                  <a:moveTo>
                    <a:pt x="237" y="1"/>
                  </a:moveTo>
                  <a:lnTo>
                    <a:pt x="136" y="136"/>
                  </a:lnTo>
                  <a:lnTo>
                    <a:pt x="68" y="304"/>
                  </a:lnTo>
                  <a:lnTo>
                    <a:pt x="35" y="641"/>
                  </a:lnTo>
                  <a:lnTo>
                    <a:pt x="1" y="1045"/>
                  </a:lnTo>
                  <a:lnTo>
                    <a:pt x="68" y="1449"/>
                  </a:lnTo>
                  <a:lnTo>
                    <a:pt x="68" y="1516"/>
                  </a:lnTo>
                  <a:lnTo>
                    <a:pt x="102" y="1516"/>
                  </a:lnTo>
                  <a:lnTo>
                    <a:pt x="203" y="1550"/>
                  </a:lnTo>
                  <a:lnTo>
                    <a:pt x="304" y="1482"/>
                  </a:lnTo>
                  <a:lnTo>
                    <a:pt x="304" y="1449"/>
                  </a:lnTo>
                  <a:lnTo>
                    <a:pt x="304" y="1381"/>
                  </a:lnTo>
                  <a:lnTo>
                    <a:pt x="270" y="1011"/>
                  </a:lnTo>
                  <a:lnTo>
                    <a:pt x="270" y="641"/>
                  </a:lnTo>
                  <a:lnTo>
                    <a:pt x="304" y="338"/>
                  </a:lnTo>
                  <a:lnTo>
                    <a:pt x="304" y="169"/>
                  </a:lnTo>
                  <a:lnTo>
                    <a:pt x="304"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8" name="Google Shape;1788;p12"/>
            <p:cNvSpPr/>
            <p:nvPr/>
          </p:nvSpPr>
          <p:spPr>
            <a:xfrm>
              <a:off x="1956765" y="217744"/>
              <a:ext cx="11743" cy="41948"/>
            </a:xfrm>
            <a:custGeom>
              <a:avLst/>
              <a:gdLst/>
              <a:ahLst/>
              <a:cxnLst/>
              <a:rect l="l" t="t" r="r" b="b"/>
              <a:pathLst>
                <a:path w="236" h="843" extrusionOk="0">
                  <a:moveTo>
                    <a:pt x="135" y="1"/>
                  </a:moveTo>
                  <a:lnTo>
                    <a:pt x="68" y="68"/>
                  </a:lnTo>
                  <a:lnTo>
                    <a:pt x="34" y="169"/>
                  </a:lnTo>
                  <a:lnTo>
                    <a:pt x="0" y="338"/>
                  </a:lnTo>
                  <a:lnTo>
                    <a:pt x="0" y="742"/>
                  </a:lnTo>
                  <a:lnTo>
                    <a:pt x="34" y="775"/>
                  </a:lnTo>
                  <a:lnTo>
                    <a:pt x="68" y="809"/>
                  </a:lnTo>
                  <a:lnTo>
                    <a:pt x="135" y="843"/>
                  </a:lnTo>
                  <a:lnTo>
                    <a:pt x="202" y="809"/>
                  </a:lnTo>
                  <a:lnTo>
                    <a:pt x="236" y="775"/>
                  </a:lnTo>
                  <a:lnTo>
                    <a:pt x="236" y="742"/>
                  </a:lnTo>
                  <a:lnTo>
                    <a:pt x="202" y="405"/>
                  </a:lnTo>
                  <a:lnTo>
                    <a:pt x="236" y="237"/>
                  </a:lnTo>
                  <a:lnTo>
                    <a:pt x="236" y="68"/>
                  </a:lnTo>
                  <a:lnTo>
                    <a:pt x="20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89" name="Google Shape;1789;p12"/>
            <p:cNvSpPr/>
            <p:nvPr/>
          </p:nvSpPr>
          <p:spPr>
            <a:xfrm>
              <a:off x="1485985" y="92100"/>
              <a:ext cx="174309" cy="150823"/>
            </a:xfrm>
            <a:custGeom>
              <a:avLst/>
              <a:gdLst/>
              <a:ahLst/>
              <a:cxnLst/>
              <a:rect l="l" t="t" r="r" b="b"/>
              <a:pathLst>
                <a:path w="3503" h="3031" extrusionOk="0">
                  <a:moveTo>
                    <a:pt x="1516" y="169"/>
                  </a:moveTo>
                  <a:lnTo>
                    <a:pt x="1886" y="304"/>
                  </a:lnTo>
                  <a:lnTo>
                    <a:pt x="2256" y="472"/>
                  </a:lnTo>
                  <a:lnTo>
                    <a:pt x="2627" y="708"/>
                  </a:lnTo>
                  <a:lnTo>
                    <a:pt x="2930" y="977"/>
                  </a:lnTo>
                  <a:lnTo>
                    <a:pt x="2829" y="1011"/>
                  </a:lnTo>
                  <a:lnTo>
                    <a:pt x="2728" y="1044"/>
                  </a:lnTo>
                  <a:lnTo>
                    <a:pt x="2559" y="1145"/>
                  </a:lnTo>
                  <a:lnTo>
                    <a:pt x="2391" y="1314"/>
                  </a:lnTo>
                  <a:lnTo>
                    <a:pt x="2256" y="1482"/>
                  </a:lnTo>
                  <a:lnTo>
                    <a:pt x="2021" y="1819"/>
                  </a:lnTo>
                  <a:lnTo>
                    <a:pt x="1819" y="2155"/>
                  </a:lnTo>
                  <a:lnTo>
                    <a:pt x="1751" y="2358"/>
                  </a:lnTo>
                  <a:lnTo>
                    <a:pt x="1684" y="2560"/>
                  </a:lnTo>
                  <a:lnTo>
                    <a:pt x="1650" y="2526"/>
                  </a:lnTo>
                  <a:lnTo>
                    <a:pt x="1314" y="2324"/>
                  </a:lnTo>
                  <a:lnTo>
                    <a:pt x="1011" y="2088"/>
                  </a:lnTo>
                  <a:lnTo>
                    <a:pt x="809" y="1852"/>
                  </a:lnTo>
                  <a:lnTo>
                    <a:pt x="573" y="1617"/>
                  </a:lnTo>
                  <a:lnTo>
                    <a:pt x="135" y="1213"/>
                  </a:lnTo>
                  <a:lnTo>
                    <a:pt x="169" y="1179"/>
                  </a:lnTo>
                  <a:lnTo>
                    <a:pt x="304" y="1011"/>
                  </a:lnTo>
                  <a:lnTo>
                    <a:pt x="438" y="876"/>
                  </a:lnTo>
                  <a:lnTo>
                    <a:pt x="775" y="640"/>
                  </a:lnTo>
                  <a:lnTo>
                    <a:pt x="1112" y="405"/>
                  </a:lnTo>
                  <a:lnTo>
                    <a:pt x="1280" y="304"/>
                  </a:lnTo>
                  <a:lnTo>
                    <a:pt x="1482" y="203"/>
                  </a:lnTo>
                  <a:lnTo>
                    <a:pt x="1516" y="169"/>
                  </a:lnTo>
                  <a:close/>
                  <a:moveTo>
                    <a:pt x="3064" y="1044"/>
                  </a:moveTo>
                  <a:lnTo>
                    <a:pt x="3266" y="1246"/>
                  </a:lnTo>
                  <a:lnTo>
                    <a:pt x="3165" y="1482"/>
                  </a:lnTo>
                  <a:lnTo>
                    <a:pt x="3031" y="1718"/>
                  </a:lnTo>
                  <a:lnTo>
                    <a:pt x="2694" y="2122"/>
                  </a:lnTo>
                  <a:lnTo>
                    <a:pt x="2324" y="2492"/>
                  </a:lnTo>
                  <a:lnTo>
                    <a:pt x="2155" y="2661"/>
                  </a:lnTo>
                  <a:lnTo>
                    <a:pt x="1953" y="2728"/>
                  </a:lnTo>
                  <a:lnTo>
                    <a:pt x="1987" y="2492"/>
                  </a:lnTo>
                  <a:lnTo>
                    <a:pt x="2054" y="2324"/>
                  </a:lnTo>
                  <a:lnTo>
                    <a:pt x="2122" y="2155"/>
                  </a:lnTo>
                  <a:lnTo>
                    <a:pt x="2324" y="1852"/>
                  </a:lnTo>
                  <a:lnTo>
                    <a:pt x="2458" y="1650"/>
                  </a:lnTo>
                  <a:lnTo>
                    <a:pt x="2627" y="1415"/>
                  </a:lnTo>
                  <a:lnTo>
                    <a:pt x="2795" y="1213"/>
                  </a:lnTo>
                  <a:lnTo>
                    <a:pt x="3031" y="1078"/>
                  </a:lnTo>
                  <a:lnTo>
                    <a:pt x="3031" y="1044"/>
                  </a:lnTo>
                  <a:close/>
                  <a:moveTo>
                    <a:pt x="1415" y="1"/>
                  </a:moveTo>
                  <a:lnTo>
                    <a:pt x="1179" y="102"/>
                  </a:lnTo>
                  <a:lnTo>
                    <a:pt x="977" y="203"/>
                  </a:lnTo>
                  <a:lnTo>
                    <a:pt x="573" y="506"/>
                  </a:lnTo>
                  <a:lnTo>
                    <a:pt x="405" y="640"/>
                  </a:lnTo>
                  <a:lnTo>
                    <a:pt x="236" y="775"/>
                  </a:lnTo>
                  <a:lnTo>
                    <a:pt x="68" y="943"/>
                  </a:lnTo>
                  <a:lnTo>
                    <a:pt x="34" y="1044"/>
                  </a:lnTo>
                  <a:lnTo>
                    <a:pt x="34" y="1145"/>
                  </a:lnTo>
                  <a:lnTo>
                    <a:pt x="34" y="1179"/>
                  </a:lnTo>
                  <a:lnTo>
                    <a:pt x="1" y="1246"/>
                  </a:lnTo>
                  <a:lnTo>
                    <a:pt x="1" y="1314"/>
                  </a:lnTo>
                  <a:lnTo>
                    <a:pt x="68" y="1415"/>
                  </a:lnTo>
                  <a:lnTo>
                    <a:pt x="169" y="1583"/>
                  </a:lnTo>
                  <a:lnTo>
                    <a:pt x="337" y="1751"/>
                  </a:lnTo>
                  <a:lnTo>
                    <a:pt x="607" y="2054"/>
                  </a:lnTo>
                  <a:lnTo>
                    <a:pt x="842" y="2290"/>
                  </a:lnTo>
                  <a:lnTo>
                    <a:pt x="1112" y="2492"/>
                  </a:lnTo>
                  <a:lnTo>
                    <a:pt x="1381" y="2661"/>
                  </a:lnTo>
                  <a:lnTo>
                    <a:pt x="1617" y="2829"/>
                  </a:lnTo>
                  <a:lnTo>
                    <a:pt x="1617" y="2863"/>
                  </a:lnTo>
                  <a:lnTo>
                    <a:pt x="1617" y="2896"/>
                  </a:lnTo>
                  <a:lnTo>
                    <a:pt x="1617" y="2930"/>
                  </a:lnTo>
                  <a:lnTo>
                    <a:pt x="1684" y="2997"/>
                  </a:lnTo>
                  <a:lnTo>
                    <a:pt x="1785" y="3031"/>
                  </a:lnTo>
                  <a:lnTo>
                    <a:pt x="1852" y="2964"/>
                  </a:lnTo>
                  <a:lnTo>
                    <a:pt x="2088" y="2964"/>
                  </a:lnTo>
                  <a:lnTo>
                    <a:pt x="2223" y="2896"/>
                  </a:lnTo>
                  <a:lnTo>
                    <a:pt x="2324" y="2829"/>
                  </a:lnTo>
                  <a:lnTo>
                    <a:pt x="2593" y="2593"/>
                  </a:lnTo>
                  <a:lnTo>
                    <a:pt x="2829" y="2290"/>
                  </a:lnTo>
                  <a:lnTo>
                    <a:pt x="3064" y="1987"/>
                  </a:lnTo>
                  <a:lnTo>
                    <a:pt x="3266" y="1650"/>
                  </a:lnTo>
                  <a:lnTo>
                    <a:pt x="3401" y="1415"/>
                  </a:lnTo>
                  <a:lnTo>
                    <a:pt x="3502" y="1246"/>
                  </a:lnTo>
                  <a:lnTo>
                    <a:pt x="3468" y="1179"/>
                  </a:lnTo>
                  <a:lnTo>
                    <a:pt x="3435" y="1112"/>
                  </a:lnTo>
                  <a:lnTo>
                    <a:pt x="3334" y="1011"/>
                  </a:lnTo>
                  <a:lnTo>
                    <a:pt x="3233" y="943"/>
                  </a:lnTo>
                  <a:lnTo>
                    <a:pt x="3233" y="876"/>
                  </a:lnTo>
                  <a:lnTo>
                    <a:pt x="3199" y="842"/>
                  </a:lnTo>
                  <a:lnTo>
                    <a:pt x="2829" y="539"/>
                  </a:lnTo>
                  <a:lnTo>
                    <a:pt x="2425" y="270"/>
                  </a:lnTo>
                  <a:lnTo>
                    <a:pt x="2189" y="135"/>
                  </a:lnTo>
                  <a:lnTo>
                    <a:pt x="1953" y="34"/>
                  </a:lnTo>
                  <a:lnTo>
                    <a:pt x="171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0" name="Google Shape;1790;p12"/>
            <p:cNvSpPr/>
            <p:nvPr/>
          </p:nvSpPr>
          <p:spPr>
            <a:xfrm>
              <a:off x="1697067" y="227795"/>
              <a:ext cx="28562" cy="15127"/>
            </a:xfrm>
            <a:custGeom>
              <a:avLst/>
              <a:gdLst/>
              <a:ahLst/>
              <a:cxnLst/>
              <a:rect l="l" t="t" r="r" b="b"/>
              <a:pathLst>
                <a:path w="574" h="304" extrusionOk="0">
                  <a:moveTo>
                    <a:pt x="405" y="1"/>
                  </a:moveTo>
                  <a:lnTo>
                    <a:pt x="169" y="35"/>
                  </a:lnTo>
                  <a:lnTo>
                    <a:pt x="68" y="102"/>
                  </a:lnTo>
                  <a:lnTo>
                    <a:pt x="34" y="136"/>
                  </a:lnTo>
                  <a:lnTo>
                    <a:pt x="34" y="169"/>
                  </a:lnTo>
                  <a:lnTo>
                    <a:pt x="1" y="203"/>
                  </a:lnTo>
                  <a:lnTo>
                    <a:pt x="68" y="270"/>
                  </a:lnTo>
                  <a:lnTo>
                    <a:pt x="135" y="270"/>
                  </a:lnTo>
                  <a:lnTo>
                    <a:pt x="203" y="304"/>
                  </a:lnTo>
                  <a:lnTo>
                    <a:pt x="438" y="270"/>
                  </a:lnTo>
                  <a:lnTo>
                    <a:pt x="506" y="237"/>
                  </a:lnTo>
                  <a:lnTo>
                    <a:pt x="573" y="203"/>
                  </a:lnTo>
                  <a:lnTo>
                    <a:pt x="573" y="169"/>
                  </a:lnTo>
                  <a:lnTo>
                    <a:pt x="573" y="102"/>
                  </a:lnTo>
                  <a:lnTo>
                    <a:pt x="573" y="68"/>
                  </a:lnTo>
                  <a:lnTo>
                    <a:pt x="539" y="35"/>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791" name="Google Shape;1791;p12"/>
          <p:cNvGrpSpPr/>
          <p:nvPr/>
        </p:nvGrpSpPr>
        <p:grpSpPr>
          <a:xfrm>
            <a:off x="10581109" y="2232687"/>
            <a:ext cx="1610632" cy="1927835"/>
            <a:chOff x="5654182" y="1903115"/>
            <a:chExt cx="1207974" cy="1445876"/>
          </a:xfrm>
        </p:grpSpPr>
        <p:sp>
          <p:nvSpPr>
            <p:cNvPr id="1792" name="Google Shape;1792;p12"/>
            <p:cNvSpPr/>
            <p:nvPr/>
          </p:nvSpPr>
          <p:spPr>
            <a:xfrm>
              <a:off x="6773284" y="2228147"/>
              <a:ext cx="88871" cy="36922"/>
            </a:xfrm>
            <a:custGeom>
              <a:avLst/>
              <a:gdLst/>
              <a:ahLst/>
              <a:cxnLst/>
              <a:rect l="l" t="t" r="r" b="b"/>
              <a:pathLst>
                <a:path w="1786" h="742" extrusionOk="0">
                  <a:moveTo>
                    <a:pt x="1752" y="1"/>
                  </a:moveTo>
                  <a:lnTo>
                    <a:pt x="1314" y="102"/>
                  </a:lnTo>
                  <a:lnTo>
                    <a:pt x="876" y="236"/>
                  </a:lnTo>
                  <a:lnTo>
                    <a:pt x="439" y="405"/>
                  </a:lnTo>
                  <a:lnTo>
                    <a:pt x="35" y="573"/>
                  </a:lnTo>
                  <a:lnTo>
                    <a:pt x="1" y="607"/>
                  </a:lnTo>
                  <a:lnTo>
                    <a:pt x="1" y="674"/>
                  </a:lnTo>
                  <a:lnTo>
                    <a:pt x="35" y="708"/>
                  </a:lnTo>
                  <a:lnTo>
                    <a:pt x="68" y="741"/>
                  </a:lnTo>
                  <a:lnTo>
                    <a:pt x="371" y="708"/>
                  </a:lnTo>
                  <a:lnTo>
                    <a:pt x="641" y="640"/>
                  </a:lnTo>
                  <a:lnTo>
                    <a:pt x="1213" y="438"/>
                  </a:lnTo>
                  <a:lnTo>
                    <a:pt x="1785" y="270"/>
                  </a:lnTo>
                  <a:lnTo>
                    <a:pt x="178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3" name="Google Shape;1793;p12"/>
            <p:cNvSpPr/>
            <p:nvPr/>
          </p:nvSpPr>
          <p:spPr>
            <a:xfrm>
              <a:off x="6726410" y="2104195"/>
              <a:ext cx="135745" cy="48616"/>
            </a:xfrm>
            <a:custGeom>
              <a:avLst/>
              <a:gdLst/>
              <a:ahLst/>
              <a:cxnLst/>
              <a:rect l="l" t="t" r="r" b="b"/>
              <a:pathLst>
                <a:path w="2728" h="977" extrusionOk="0">
                  <a:moveTo>
                    <a:pt x="2727" y="0"/>
                  </a:moveTo>
                  <a:lnTo>
                    <a:pt x="2492" y="67"/>
                  </a:lnTo>
                  <a:lnTo>
                    <a:pt x="1886" y="236"/>
                  </a:lnTo>
                  <a:lnTo>
                    <a:pt x="1246" y="438"/>
                  </a:lnTo>
                  <a:lnTo>
                    <a:pt x="34" y="909"/>
                  </a:lnTo>
                  <a:lnTo>
                    <a:pt x="0" y="943"/>
                  </a:lnTo>
                  <a:lnTo>
                    <a:pt x="34" y="976"/>
                  </a:lnTo>
                  <a:lnTo>
                    <a:pt x="371" y="976"/>
                  </a:lnTo>
                  <a:lnTo>
                    <a:pt x="707" y="943"/>
                  </a:lnTo>
                  <a:lnTo>
                    <a:pt x="1044" y="842"/>
                  </a:lnTo>
                  <a:lnTo>
                    <a:pt x="1381" y="741"/>
                  </a:lnTo>
                  <a:lnTo>
                    <a:pt x="2054" y="505"/>
                  </a:lnTo>
                  <a:lnTo>
                    <a:pt x="2391" y="404"/>
                  </a:lnTo>
                  <a:lnTo>
                    <a:pt x="2727" y="303"/>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4" name="Google Shape;1794;p12"/>
            <p:cNvSpPr/>
            <p:nvPr/>
          </p:nvSpPr>
          <p:spPr>
            <a:xfrm>
              <a:off x="6746513" y="2144401"/>
              <a:ext cx="115642" cy="43590"/>
            </a:xfrm>
            <a:custGeom>
              <a:avLst/>
              <a:gdLst/>
              <a:ahLst/>
              <a:cxnLst/>
              <a:rect l="l" t="t" r="r" b="b"/>
              <a:pathLst>
                <a:path w="2324" h="876" extrusionOk="0">
                  <a:moveTo>
                    <a:pt x="2323" y="0"/>
                  </a:moveTo>
                  <a:lnTo>
                    <a:pt x="1953" y="135"/>
                  </a:lnTo>
                  <a:lnTo>
                    <a:pt x="1448" y="303"/>
                  </a:lnTo>
                  <a:lnTo>
                    <a:pt x="977" y="471"/>
                  </a:lnTo>
                  <a:lnTo>
                    <a:pt x="472" y="640"/>
                  </a:lnTo>
                  <a:lnTo>
                    <a:pt x="34" y="842"/>
                  </a:lnTo>
                  <a:lnTo>
                    <a:pt x="0" y="875"/>
                  </a:lnTo>
                  <a:lnTo>
                    <a:pt x="303" y="875"/>
                  </a:lnTo>
                  <a:lnTo>
                    <a:pt x="539" y="842"/>
                  </a:lnTo>
                  <a:lnTo>
                    <a:pt x="1044" y="741"/>
                  </a:lnTo>
                  <a:lnTo>
                    <a:pt x="1549" y="606"/>
                  </a:lnTo>
                  <a:lnTo>
                    <a:pt x="2020" y="438"/>
                  </a:lnTo>
                  <a:lnTo>
                    <a:pt x="2323" y="303"/>
                  </a:lnTo>
                  <a:lnTo>
                    <a:pt x="232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5" name="Google Shape;1795;p12"/>
            <p:cNvSpPr/>
            <p:nvPr/>
          </p:nvSpPr>
          <p:spPr>
            <a:xfrm>
              <a:off x="6793387" y="2305226"/>
              <a:ext cx="68768" cy="31846"/>
            </a:xfrm>
            <a:custGeom>
              <a:avLst/>
              <a:gdLst/>
              <a:ahLst/>
              <a:cxnLst/>
              <a:rect l="l" t="t" r="r" b="b"/>
              <a:pathLst>
                <a:path w="1382" h="640" extrusionOk="0">
                  <a:moveTo>
                    <a:pt x="1381" y="0"/>
                  </a:moveTo>
                  <a:lnTo>
                    <a:pt x="1045" y="101"/>
                  </a:lnTo>
                  <a:lnTo>
                    <a:pt x="775" y="169"/>
                  </a:lnTo>
                  <a:lnTo>
                    <a:pt x="439" y="236"/>
                  </a:lnTo>
                  <a:lnTo>
                    <a:pt x="270" y="303"/>
                  </a:lnTo>
                  <a:lnTo>
                    <a:pt x="136" y="404"/>
                  </a:lnTo>
                  <a:lnTo>
                    <a:pt x="68" y="505"/>
                  </a:lnTo>
                  <a:lnTo>
                    <a:pt x="1" y="640"/>
                  </a:lnTo>
                  <a:lnTo>
                    <a:pt x="35" y="640"/>
                  </a:lnTo>
                  <a:lnTo>
                    <a:pt x="371" y="573"/>
                  </a:lnTo>
                  <a:lnTo>
                    <a:pt x="708" y="472"/>
                  </a:lnTo>
                  <a:lnTo>
                    <a:pt x="1381" y="303"/>
                  </a:lnTo>
                  <a:lnTo>
                    <a:pt x="138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6" name="Google Shape;1796;p12"/>
            <p:cNvSpPr/>
            <p:nvPr/>
          </p:nvSpPr>
          <p:spPr>
            <a:xfrm>
              <a:off x="6726410" y="2055580"/>
              <a:ext cx="135745" cy="50307"/>
            </a:xfrm>
            <a:custGeom>
              <a:avLst/>
              <a:gdLst/>
              <a:ahLst/>
              <a:cxnLst/>
              <a:rect l="l" t="t" r="r" b="b"/>
              <a:pathLst>
                <a:path w="2728" h="1011" extrusionOk="0">
                  <a:moveTo>
                    <a:pt x="2727" y="1"/>
                  </a:moveTo>
                  <a:lnTo>
                    <a:pt x="1347" y="438"/>
                  </a:lnTo>
                  <a:lnTo>
                    <a:pt x="674" y="674"/>
                  </a:lnTo>
                  <a:lnTo>
                    <a:pt x="34" y="943"/>
                  </a:lnTo>
                  <a:lnTo>
                    <a:pt x="0" y="977"/>
                  </a:lnTo>
                  <a:lnTo>
                    <a:pt x="34" y="1011"/>
                  </a:lnTo>
                  <a:lnTo>
                    <a:pt x="404" y="1011"/>
                  </a:lnTo>
                  <a:lnTo>
                    <a:pt x="775" y="943"/>
                  </a:lnTo>
                  <a:lnTo>
                    <a:pt x="1145" y="809"/>
                  </a:lnTo>
                  <a:lnTo>
                    <a:pt x="1515" y="674"/>
                  </a:lnTo>
                  <a:lnTo>
                    <a:pt x="2121" y="438"/>
                  </a:lnTo>
                  <a:lnTo>
                    <a:pt x="2727" y="236"/>
                  </a:lnTo>
                  <a:lnTo>
                    <a:pt x="272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7" name="Google Shape;1797;p12"/>
            <p:cNvSpPr/>
            <p:nvPr/>
          </p:nvSpPr>
          <p:spPr>
            <a:xfrm>
              <a:off x="6776668" y="2268353"/>
              <a:ext cx="85488" cy="38564"/>
            </a:xfrm>
            <a:custGeom>
              <a:avLst/>
              <a:gdLst/>
              <a:ahLst/>
              <a:cxnLst/>
              <a:rect l="l" t="t" r="r" b="b"/>
              <a:pathLst>
                <a:path w="1718" h="775" extrusionOk="0">
                  <a:moveTo>
                    <a:pt x="1717" y="1"/>
                  </a:moveTo>
                  <a:lnTo>
                    <a:pt x="842" y="337"/>
                  </a:lnTo>
                  <a:lnTo>
                    <a:pt x="34" y="708"/>
                  </a:lnTo>
                  <a:lnTo>
                    <a:pt x="0" y="741"/>
                  </a:lnTo>
                  <a:lnTo>
                    <a:pt x="68" y="775"/>
                  </a:lnTo>
                  <a:lnTo>
                    <a:pt x="472" y="741"/>
                  </a:lnTo>
                  <a:lnTo>
                    <a:pt x="876" y="640"/>
                  </a:lnTo>
                  <a:lnTo>
                    <a:pt x="1313" y="506"/>
                  </a:lnTo>
                  <a:lnTo>
                    <a:pt x="1717" y="371"/>
                  </a:lnTo>
                  <a:lnTo>
                    <a:pt x="171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8" name="Google Shape;1798;p12"/>
            <p:cNvSpPr/>
            <p:nvPr/>
          </p:nvSpPr>
          <p:spPr>
            <a:xfrm>
              <a:off x="5994291" y="2241533"/>
              <a:ext cx="321698" cy="110616"/>
            </a:xfrm>
            <a:custGeom>
              <a:avLst/>
              <a:gdLst/>
              <a:ahLst/>
              <a:cxnLst/>
              <a:rect l="l" t="t" r="r" b="b"/>
              <a:pathLst>
                <a:path w="6465" h="2223" extrusionOk="0">
                  <a:moveTo>
                    <a:pt x="6364" y="1"/>
                  </a:moveTo>
                  <a:lnTo>
                    <a:pt x="6128" y="102"/>
                  </a:lnTo>
                  <a:lnTo>
                    <a:pt x="5825" y="237"/>
                  </a:lnTo>
                  <a:lnTo>
                    <a:pt x="5252" y="540"/>
                  </a:lnTo>
                  <a:lnTo>
                    <a:pt x="4949" y="641"/>
                  </a:lnTo>
                  <a:lnTo>
                    <a:pt x="4646" y="708"/>
                  </a:lnTo>
                  <a:lnTo>
                    <a:pt x="4512" y="742"/>
                  </a:lnTo>
                  <a:lnTo>
                    <a:pt x="4343" y="742"/>
                  </a:lnTo>
                  <a:lnTo>
                    <a:pt x="4209" y="708"/>
                  </a:lnTo>
                  <a:lnTo>
                    <a:pt x="4074" y="641"/>
                  </a:lnTo>
                  <a:lnTo>
                    <a:pt x="4007" y="641"/>
                  </a:lnTo>
                  <a:lnTo>
                    <a:pt x="3939" y="674"/>
                  </a:lnTo>
                  <a:lnTo>
                    <a:pt x="3872" y="775"/>
                  </a:lnTo>
                  <a:lnTo>
                    <a:pt x="3805" y="876"/>
                  </a:lnTo>
                  <a:lnTo>
                    <a:pt x="3704" y="910"/>
                  </a:lnTo>
                  <a:lnTo>
                    <a:pt x="3636" y="944"/>
                  </a:lnTo>
                  <a:lnTo>
                    <a:pt x="3569" y="910"/>
                  </a:lnTo>
                  <a:lnTo>
                    <a:pt x="3502" y="843"/>
                  </a:lnTo>
                  <a:lnTo>
                    <a:pt x="3333" y="641"/>
                  </a:lnTo>
                  <a:lnTo>
                    <a:pt x="3367" y="472"/>
                  </a:lnTo>
                  <a:lnTo>
                    <a:pt x="3333" y="405"/>
                  </a:lnTo>
                  <a:lnTo>
                    <a:pt x="3300" y="371"/>
                  </a:lnTo>
                  <a:lnTo>
                    <a:pt x="3199" y="371"/>
                  </a:lnTo>
                  <a:lnTo>
                    <a:pt x="3030" y="506"/>
                  </a:lnTo>
                  <a:lnTo>
                    <a:pt x="2963" y="641"/>
                  </a:lnTo>
                  <a:lnTo>
                    <a:pt x="2929" y="775"/>
                  </a:lnTo>
                  <a:lnTo>
                    <a:pt x="2963" y="876"/>
                  </a:lnTo>
                  <a:lnTo>
                    <a:pt x="2828" y="1011"/>
                  </a:lnTo>
                  <a:lnTo>
                    <a:pt x="2727" y="1045"/>
                  </a:lnTo>
                  <a:lnTo>
                    <a:pt x="2593" y="1112"/>
                  </a:lnTo>
                  <a:lnTo>
                    <a:pt x="2458" y="1112"/>
                  </a:lnTo>
                  <a:lnTo>
                    <a:pt x="2391" y="1045"/>
                  </a:lnTo>
                  <a:lnTo>
                    <a:pt x="2391" y="977"/>
                  </a:lnTo>
                  <a:lnTo>
                    <a:pt x="2424" y="876"/>
                  </a:lnTo>
                  <a:lnTo>
                    <a:pt x="2424" y="843"/>
                  </a:lnTo>
                  <a:lnTo>
                    <a:pt x="2391" y="775"/>
                  </a:lnTo>
                  <a:lnTo>
                    <a:pt x="2323" y="742"/>
                  </a:lnTo>
                  <a:lnTo>
                    <a:pt x="2256" y="742"/>
                  </a:lnTo>
                  <a:lnTo>
                    <a:pt x="2222" y="809"/>
                  </a:lnTo>
                  <a:lnTo>
                    <a:pt x="2189" y="977"/>
                  </a:lnTo>
                  <a:lnTo>
                    <a:pt x="2088" y="1179"/>
                  </a:lnTo>
                  <a:lnTo>
                    <a:pt x="1919" y="1348"/>
                  </a:lnTo>
                  <a:lnTo>
                    <a:pt x="1751" y="1449"/>
                  </a:lnTo>
                  <a:lnTo>
                    <a:pt x="1515" y="1482"/>
                  </a:lnTo>
                  <a:lnTo>
                    <a:pt x="1313" y="1482"/>
                  </a:lnTo>
                  <a:lnTo>
                    <a:pt x="1179" y="1449"/>
                  </a:lnTo>
                  <a:lnTo>
                    <a:pt x="1347" y="1078"/>
                  </a:lnTo>
                  <a:lnTo>
                    <a:pt x="1414" y="809"/>
                  </a:lnTo>
                  <a:lnTo>
                    <a:pt x="1414" y="742"/>
                  </a:lnTo>
                  <a:lnTo>
                    <a:pt x="1381" y="708"/>
                  </a:lnTo>
                  <a:lnTo>
                    <a:pt x="1347" y="674"/>
                  </a:lnTo>
                  <a:lnTo>
                    <a:pt x="1280" y="708"/>
                  </a:lnTo>
                  <a:lnTo>
                    <a:pt x="1044" y="843"/>
                  </a:lnTo>
                  <a:lnTo>
                    <a:pt x="876" y="1078"/>
                  </a:lnTo>
                  <a:lnTo>
                    <a:pt x="842" y="1179"/>
                  </a:lnTo>
                  <a:lnTo>
                    <a:pt x="808" y="1280"/>
                  </a:lnTo>
                  <a:lnTo>
                    <a:pt x="808" y="1415"/>
                  </a:lnTo>
                  <a:lnTo>
                    <a:pt x="876" y="1516"/>
                  </a:lnTo>
                  <a:lnTo>
                    <a:pt x="606" y="1819"/>
                  </a:lnTo>
                  <a:lnTo>
                    <a:pt x="539" y="1886"/>
                  </a:lnTo>
                  <a:lnTo>
                    <a:pt x="472" y="1920"/>
                  </a:lnTo>
                  <a:lnTo>
                    <a:pt x="404" y="1920"/>
                  </a:lnTo>
                  <a:lnTo>
                    <a:pt x="371" y="1886"/>
                  </a:lnTo>
                  <a:lnTo>
                    <a:pt x="270" y="1819"/>
                  </a:lnTo>
                  <a:lnTo>
                    <a:pt x="202" y="1651"/>
                  </a:lnTo>
                  <a:lnTo>
                    <a:pt x="202" y="1482"/>
                  </a:lnTo>
                  <a:lnTo>
                    <a:pt x="236" y="1280"/>
                  </a:lnTo>
                  <a:lnTo>
                    <a:pt x="337" y="1112"/>
                  </a:lnTo>
                  <a:lnTo>
                    <a:pt x="404" y="1045"/>
                  </a:lnTo>
                  <a:lnTo>
                    <a:pt x="505" y="977"/>
                  </a:lnTo>
                  <a:lnTo>
                    <a:pt x="539" y="944"/>
                  </a:lnTo>
                  <a:lnTo>
                    <a:pt x="539" y="910"/>
                  </a:lnTo>
                  <a:lnTo>
                    <a:pt x="505" y="876"/>
                  </a:lnTo>
                  <a:lnTo>
                    <a:pt x="472" y="876"/>
                  </a:lnTo>
                  <a:lnTo>
                    <a:pt x="371" y="910"/>
                  </a:lnTo>
                  <a:lnTo>
                    <a:pt x="303" y="944"/>
                  </a:lnTo>
                  <a:lnTo>
                    <a:pt x="169" y="1078"/>
                  </a:lnTo>
                  <a:lnTo>
                    <a:pt x="68" y="1280"/>
                  </a:lnTo>
                  <a:lnTo>
                    <a:pt x="0" y="1516"/>
                  </a:lnTo>
                  <a:lnTo>
                    <a:pt x="0" y="1752"/>
                  </a:lnTo>
                  <a:lnTo>
                    <a:pt x="34" y="1954"/>
                  </a:lnTo>
                  <a:lnTo>
                    <a:pt x="68" y="2021"/>
                  </a:lnTo>
                  <a:lnTo>
                    <a:pt x="135" y="2122"/>
                  </a:lnTo>
                  <a:lnTo>
                    <a:pt x="202" y="2156"/>
                  </a:lnTo>
                  <a:lnTo>
                    <a:pt x="303" y="2189"/>
                  </a:lnTo>
                  <a:lnTo>
                    <a:pt x="404" y="2223"/>
                  </a:lnTo>
                  <a:lnTo>
                    <a:pt x="505" y="2189"/>
                  </a:lnTo>
                  <a:lnTo>
                    <a:pt x="606" y="2156"/>
                  </a:lnTo>
                  <a:lnTo>
                    <a:pt x="707" y="2088"/>
                  </a:lnTo>
                  <a:lnTo>
                    <a:pt x="909" y="1886"/>
                  </a:lnTo>
                  <a:lnTo>
                    <a:pt x="1078" y="1617"/>
                  </a:lnTo>
                  <a:lnTo>
                    <a:pt x="1145" y="1651"/>
                  </a:lnTo>
                  <a:lnTo>
                    <a:pt x="1313" y="1684"/>
                  </a:lnTo>
                  <a:lnTo>
                    <a:pt x="1482" y="1718"/>
                  </a:lnTo>
                  <a:lnTo>
                    <a:pt x="1650" y="1684"/>
                  </a:lnTo>
                  <a:lnTo>
                    <a:pt x="1818" y="1651"/>
                  </a:lnTo>
                  <a:lnTo>
                    <a:pt x="1953" y="1583"/>
                  </a:lnTo>
                  <a:lnTo>
                    <a:pt x="2088" y="1482"/>
                  </a:lnTo>
                  <a:lnTo>
                    <a:pt x="2189" y="1381"/>
                  </a:lnTo>
                  <a:lnTo>
                    <a:pt x="2290" y="1247"/>
                  </a:lnTo>
                  <a:lnTo>
                    <a:pt x="2357" y="1280"/>
                  </a:lnTo>
                  <a:lnTo>
                    <a:pt x="2458" y="1314"/>
                  </a:lnTo>
                  <a:lnTo>
                    <a:pt x="2660" y="1280"/>
                  </a:lnTo>
                  <a:lnTo>
                    <a:pt x="2896" y="1179"/>
                  </a:lnTo>
                  <a:lnTo>
                    <a:pt x="3098" y="1045"/>
                  </a:lnTo>
                  <a:lnTo>
                    <a:pt x="3232" y="1112"/>
                  </a:lnTo>
                  <a:lnTo>
                    <a:pt x="3401" y="1146"/>
                  </a:lnTo>
                  <a:lnTo>
                    <a:pt x="3603" y="1179"/>
                  </a:lnTo>
                  <a:lnTo>
                    <a:pt x="3771" y="1112"/>
                  </a:lnTo>
                  <a:lnTo>
                    <a:pt x="3906" y="1045"/>
                  </a:lnTo>
                  <a:lnTo>
                    <a:pt x="4007" y="977"/>
                  </a:lnTo>
                  <a:lnTo>
                    <a:pt x="4074" y="944"/>
                  </a:lnTo>
                  <a:lnTo>
                    <a:pt x="4209" y="910"/>
                  </a:lnTo>
                  <a:lnTo>
                    <a:pt x="4613" y="910"/>
                  </a:lnTo>
                  <a:lnTo>
                    <a:pt x="4983" y="809"/>
                  </a:lnTo>
                  <a:lnTo>
                    <a:pt x="5353" y="708"/>
                  </a:lnTo>
                  <a:lnTo>
                    <a:pt x="5757" y="540"/>
                  </a:lnTo>
                  <a:lnTo>
                    <a:pt x="6128" y="371"/>
                  </a:lnTo>
                  <a:lnTo>
                    <a:pt x="6296" y="237"/>
                  </a:lnTo>
                  <a:lnTo>
                    <a:pt x="6465" y="136"/>
                  </a:lnTo>
                  <a:lnTo>
                    <a:pt x="6465" y="68"/>
                  </a:lnTo>
                  <a:lnTo>
                    <a:pt x="6465" y="35"/>
                  </a:lnTo>
                  <a:lnTo>
                    <a:pt x="643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799" name="Google Shape;1799;p12"/>
            <p:cNvSpPr/>
            <p:nvPr/>
          </p:nvSpPr>
          <p:spPr>
            <a:xfrm>
              <a:off x="6123269" y="2578308"/>
              <a:ext cx="474163" cy="135745"/>
            </a:xfrm>
            <a:custGeom>
              <a:avLst/>
              <a:gdLst/>
              <a:ahLst/>
              <a:cxnLst/>
              <a:rect l="l" t="t" r="r" b="b"/>
              <a:pathLst>
                <a:path w="9529" h="2728" extrusionOk="0">
                  <a:moveTo>
                    <a:pt x="9360" y="0"/>
                  </a:moveTo>
                  <a:lnTo>
                    <a:pt x="8855" y="67"/>
                  </a:lnTo>
                  <a:lnTo>
                    <a:pt x="8350" y="168"/>
                  </a:lnTo>
                  <a:lnTo>
                    <a:pt x="7845" y="303"/>
                  </a:lnTo>
                  <a:lnTo>
                    <a:pt x="7340" y="471"/>
                  </a:lnTo>
                  <a:lnTo>
                    <a:pt x="6330" y="842"/>
                  </a:lnTo>
                  <a:lnTo>
                    <a:pt x="5825" y="1010"/>
                  </a:lnTo>
                  <a:lnTo>
                    <a:pt x="5320" y="1145"/>
                  </a:lnTo>
                  <a:lnTo>
                    <a:pt x="2694" y="1886"/>
                  </a:lnTo>
                  <a:lnTo>
                    <a:pt x="1516" y="2189"/>
                  </a:lnTo>
                  <a:lnTo>
                    <a:pt x="775" y="2357"/>
                  </a:lnTo>
                  <a:lnTo>
                    <a:pt x="539" y="2424"/>
                  </a:lnTo>
                  <a:lnTo>
                    <a:pt x="438" y="2424"/>
                  </a:lnTo>
                  <a:lnTo>
                    <a:pt x="337" y="2458"/>
                  </a:lnTo>
                  <a:lnTo>
                    <a:pt x="270" y="2525"/>
                  </a:lnTo>
                  <a:lnTo>
                    <a:pt x="203" y="2593"/>
                  </a:lnTo>
                  <a:lnTo>
                    <a:pt x="169" y="2559"/>
                  </a:lnTo>
                  <a:lnTo>
                    <a:pt x="1" y="2559"/>
                  </a:lnTo>
                  <a:lnTo>
                    <a:pt x="1" y="2593"/>
                  </a:lnTo>
                  <a:lnTo>
                    <a:pt x="1" y="2626"/>
                  </a:lnTo>
                  <a:lnTo>
                    <a:pt x="34" y="2694"/>
                  </a:lnTo>
                  <a:lnTo>
                    <a:pt x="68" y="2727"/>
                  </a:lnTo>
                  <a:lnTo>
                    <a:pt x="708" y="2660"/>
                  </a:lnTo>
                  <a:lnTo>
                    <a:pt x="1314" y="2559"/>
                  </a:lnTo>
                  <a:lnTo>
                    <a:pt x="1920" y="2424"/>
                  </a:lnTo>
                  <a:lnTo>
                    <a:pt x="2526" y="2290"/>
                  </a:lnTo>
                  <a:lnTo>
                    <a:pt x="3738" y="1919"/>
                  </a:lnTo>
                  <a:lnTo>
                    <a:pt x="4950" y="1549"/>
                  </a:lnTo>
                  <a:lnTo>
                    <a:pt x="5489" y="1414"/>
                  </a:lnTo>
                  <a:lnTo>
                    <a:pt x="6027" y="1212"/>
                  </a:lnTo>
                  <a:lnTo>
                    <a:pt x="7138" y="808"/>
                  </a:lnTo>
                  <a:lnTo>
                    <a:pt x="7677" y="640"/>
                  </a:lnTo>
                  <a:lnTo>
                    <a:pt x="8249" y="471"/>
                  </a:lnTo>
                  <a:lnTo>
                    <a:pt x="8822" y="370"/>
                  </a:lnTo>
                  <a:lnTo>
                    <a:pt x="9360" y="337"/>
                  </a:lnTo>
                  <a:lnTo>
                    <a:pt x="9428" y="303"/>
                  </a:lnTo>
                  <a:lnTo>
                    <a:pt x="9495" y="269"/>
                  </a:lnTo>
                  <a:lnTo>
                    <a:pt x="9495" y="236"/>
                  </a:lnTo>
                  <a:lnTo>
                    <a:pt x="9529" y="168"/>
                  </a:lnTo>
                  <a:lnTo>
                    <a:pt x="9495" y="101"/>
                  </a:lnTo>
                  <a:lnTo>
                    <a:pt x="9495" y="67"/>
                  </a:lnTo>
                  <a:lnTo>
                    <a:pt x="9428" y="34"/>
                  </a:lnTo>
                  <a:lnTo>
                    <a:pt x="93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0" name="Google Shape;1800;p12"/>
            <p:cNvSpPr/>
            <p:nvPr/>
          </p:nvSpPr>
          <p:spPr>
            <a:xfrm>
              <a:off x="5691054" y="2422510"/>
              <a:ext cx="236260" cy="217800"/>
            </a:xfrm>
            <a:custGeom>
              <a:avLst/>
              <a:gdLst/>
              <a:ahLst/>
              <a:cxnLst/>
              <a:rect l="l" t="t" r="r" b="b"/>
              <a:pathLst>
                <a:path w="4748" h="4377" extrusionOk="0">
                  <a:moveTo>
                    <a:pt x="606" y="202"/>
                  </a:moveTo>
                  <a:lnTo>
                    <a:pt x="674" y="269"/>
                  </a:lnTo>
                  <a:lnTo>
                    <a:pt x="775" y="370"/>
                  </a:lnTo>
                  <a:lnTo>
                    <a:pt x="943" y="539"/>
                  </a:lnTo>
                  <a:lnTo>
                    <a:pt x="1482" y="1077"/>
                  </a:lnTo>
                  <a:lnTo>
                    <a:pt x="1987" y="1650"/>
                  </a:lnTo>
                  <a:lnTo>
                    <a:pt x="2559" y="2256"/>
                  </a:lnTo>
                  <a:lnTo>
                    <a:pt x="3165" y="2794"/>
                  </a:lnTo>
                  <a:lnTo>
                    <a:pt x="3333" y="2895"/>
                  </a:lnTo>
                  <a:lnTo>
                    <a:pt x="3502" y="3030"/>
                  </a:lnTo>
                  <a:lnTo>
                    <a:pt x="3872" y="3232"/>
                  </a:lnTo>
                  <a:lnTo>
                    <a:pt x="4040" y="3333"/>
                  </a:lnTo>
                  <a:lnTo>
                    <a:pt x="4209" y="3468"/>
                  </a:lnTo>
                  <a:lnTo>
                    <a:pt x="4310" y="3636"/>
                  </a:lnTo>
                  <a:lnTo>
                    <a:pt x="4377" y="3805"/>
                  </a:lnTo>
                  <a:lnTo>
                    <a:pt x="4243" y="3838"/>
                  </a:lnTo>
                  <a:lnTo>
                    <a:pt x="4141" y="3805"/>
                  </a:lnTo>
                  <a:lnTo>
                    <a:pt x="4007" y="3737"/>
                  </a:lnTo>
                  <a:lnTo>
                    <a:pt x="3906" y="3636"/>
                  </a:lnTo>
                  <a:lnTo>
                    <a:pt x="3805" y="3501"/>
                  </a:lnTo>
                  <a:lnTo>
                    <a:pt x="3704" y="3400"/>
                  </a:lnTo>
                  <a:lnTo>
                    <a:pt x="3468" y="3198"/>
                  </a:lnTo>
                  <a:lnTo>
                    <a:pt x="3199" y="2996"/>
                  </a:lnTo>
                  <a:lnTo>
                    <a:pt x="2929" y="2828"/>
                  </a:lnTo>
                  <a:lnTo>
                    <a:pt x="2357" y="2525"/>
                  </a:lnTo>
                  <a:lnTo>
                    <a:pt x="2020" y="2289"/>
                  </a:lnTo>
                  <a:lnTo>
                    <a:pt x="1684" y="2020"/>
                  </a:lnTo>
                  <a:lnTo>
                    <a:pt x="1381" y="1751"/>
                  </a:lnTo>
                  <a:lnTo>
                    <a:pt x="1078" y="1448"/>
                  </a:lnTo>
                  <a:lnTo>
                    <a:pt x="640" y="943"/>
                  </a:lnTo>
                  <a:lnTo>
                    <a:pt x="404" y="707"/>
                  </a:lnTo>
                  <a:lnTo>
                    <a:pt x="169" y="505"/>
                  </a:lnTo>
                  <a:lnTo>
                    <a:pt x="202" y="471"/>
                  </a:lnTo>
                  <a:lnTo>
                    <a:pt x="337" y="337"/>
                  </a:lnTo>
                  <a:lnTo>
                    <a:pt x="472" y="269"/>
                  </a:lnTo>
                  <a:lnTo>
                    <a:pt x="606" y="202"/>
                  </a:lnTo>
                  <a:close/>
                  <a:moveTo>
                    <a:pt x="505" y="0"/>
                  </a:moveTo>
                  <a:lnTo>
                    <a:pt x="371" y="67"/>
                  </a:lnTo>
                  <a:lnTo>
                    <a:pt x="169" y="202"/>
                  </a:lnTo>
                  <a:lnTo>
                    <a:pt x="34" y="370"/>
                  </a:lnTo>
                  <a:lnTo>
                    <a:pt x="0" y="404"/>
                  </a:lnTo>
                  <a:lnTo>
                    <a:pt x="0" y="471"/>
                  </a:lnTo>
                  <a:lnTo>
                    <a:pt x="34" y="505"/>
                  </a:lnTo>
                  <a:lnTo>
                    <a:pt x="68" y="539"/>
                  </a:lnTo>
                  <a:lnTo>
                    <a:pt x="135" y="505"/>
                  </a:lnTo>
                  <a:lnTo>
                    <a:pt x="303" y="707"/>
                  </a:lnTo>
                  <a:lnTo>
                    <a:pt x="505" y="943"/>
                  </a:lnTo>
                  <a:lnTo>
                    <a:pt x="808" y="1414"/>
                  </a:lnTo>
                  <a:lnTo>
                    <a:pt x="1246" y="1885"/>
                  </a:lnTo>
                  <a:lnTo>
                    <a:pt x="1717" y="2323"/>
                  </a:lnTo>
                  <a:lnTo>
                    <a:pt x="2020" y="2525"/>
                  </a:lnTo>
                  <a:lnTo>
                    <a:pt x="2323" y="2727"/>
                  </a:lnTo>
                  <a:lnTo>
                    <a:pt x="2929" y="3097"/>
                  </a:lnTo>
                  <a:lnTo>
                    <a:pt x="3199" y="3299"/>
                  </a:lnTo>
                  <a:lnTo>
                    <a:pt x="3468" y="3501"/>
                  </a:lnTo>
                  <a:lnTo>
                    <a:pt x="3737" y="3771"/>
                  </a:lnTo>
                  <a:lnTo>
                    <a:pt x="3939" y="4074"/>
                  </a:lnTo>
                  <a:lnTo>
                    <a:pt x="4040" y="4209"/>
                  </a:lnTo>
                  <a:lnTo>
                    <a:pt x="4141" y="4276"/>
                  </a:lnTo>
                  <a:lnTo>
                    <a:pt x="4243" y="4343"/>
                  </a:lnTo>
                  <a:lnTo>
                    <a:pt x="4344" y="4377"/>
                  </a:lnTo>
                  <a:lnTo>
                    <a:pt x="4411" y="4377"/>
                  </a:lnTo>
                  <a:lnTo>
                    <a:pt x="4512" y="4343"/>
                  </a:lnTo>
                  <a:lnTo>
                    <a:pt x="4647" y="4209"/>
                  </a:lnTo>
                  <a:lnTo>
                    <a:pt x="4748" y="4074"/>
                  </a:lnTo>
                  <a:lnTo>
                    <a:pt x="4748" y="3872"/>
                  </a:lnTo>
                  <a:lnTo>
                    <a:pt x="4748" y="3805"/>
                  </a:lnTo>
                  <a:lnTo>
                    <a:pt x="4680" y="3704"/>
                  </a:lnTo>
                  <a:lnTo>
                    <a:pt x="4613" y="3636"/>
                  </a:lnTo>
                  <a:lnTo>
                    <a:pt x="4512" y="3569"/>
                  </a:lnTo>
                  <a:lnTo>
                    <a:pt x="4445" y="3434"/>
                  </a:lnTo>
                  <a:lnTo>
                    <a:pt x="4310" y="3266"/>
                  </a:lnTo>
                  <a:lnTo>
                    <a:pt x="4209" y="3165"/>
                  </a:lnTo>
                  <a:lnTo>
                    <a:pt x="4074" y="3097"/>
                  </a:lnTo>
                  <a:lnTo>
                    <a:pt x="3771" y="2963"/>
                  </a:lnTo>
                  <a:lnTo>
                    <a:pt x="3535" y="2828"/>
                  </a:lnTo>
                  <a:lnTo>
                    <a:pt x="3300" y="2660"/>
                  </a:lnTo>
                  <a:lnTo>
                    <a:pt x="2828" y="2256"/>
                  </a:lnTo>
                  <a:lnTo>
                    <a:pt x="2189" y="1582"/>
                  </a:lnTo>
                  <a:lnTo>
                    <a:pt x="1549" y="875"/>
                  </a:lnTo>
                  <a:lnTo>
                    <a:pt x="1111" y="471"/>
                  </a:lnTo>
                  <a:lnTo>
                    <a:pt x="909" y="269"/>
                  </a:lnTo>
                  <a:lnTo>
                    <a:pt x="674" y="101"/>
                  </a:lnTo>
                  <a:lnTo>
                    <a:pt x="640" y="34"/>
                  </a:lnTo>
                  <a:lnTo>
                    <a:pt x="6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1" name="Google Shape;1801;p12"/>
            <p:cNvSpPr/>
            <p:nvPr/>
          </p:nvSpPr>
          <p:spPr>
            <a:xfrm>
              <a:off x="6800105" y="2340406"/>
              <a:ext cx="62051" cy="30204"/>
            </a:xfrm>
            <a:custGeom>
              <a:avLst/>
              <a:gdLst/>
              <a:ahLst/>
              <a:cxnLst/>
              <a:rect l="l" t="t" r="r" b="b"/>
              <a:pathLst>
                <a:path w="1247" h="607" extrusionOk="0">
                  <a:moveTo>
                    <a:pt x="1246" y="0"/>
                  </a:moveTo>
                  <a:lnTo>
                    <a:pt x="607" y="202"/>
                  </a:lnTo>
                  <a:lnTo>
                    <a:pt x="304" y="337"/>
                  </a:lnTo>
                  <a:lnTo>
                    <a:pt x="1" y="505"/>
                  </a:lnTo>
                  <a:lnTo>
                    <a:pt x="1" y="539"/>
                  </a:lnTo>
                  <a:lnTo>
                    <a:pt x="1" y="573"/>
                  </a:lnTo>
                  <a:lnTo>
                    <a:pt x="1" y="606"/>
                  </a:lnTo>
                  <a:lnTo>
                    <a:pt x="34" y="606"/>
                  </a:lnTo>
                  <a:lnTo>
                    <a:pt x="1246" y="303"/>
                  </a:lnTo>
                  <a:lnTo>
                    <a:pt x="124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2" name="Google Shape;1802;p12"/>
            <p:cNvSpPr/>
            <p:nvPr/>
          </p:nvSpPr>
          <p:spPr>
            <a:xfrm>
              <a:off x="5654182" y="1903115"/>
              <a:ext cx="1207974" cy="1445876"/>
            </a:xfrm>
            <a:custGeom>
              <a:avLst/>
              <a:gdLst/>
              <a:ahLst/>
              <a:cxnLst/>
              <a:rect l="l" t="t" r="r" b="b"/>
              <a:pathLst>
                <a:path w="24276" h="29057" extrusionOk="0">
                  <a:moveTo>
                    <a:pt x="236" y="10909"/>
                  </a:moveTo>
                  <a:lnTo>
                    <a:pt x="203" y="10943"/>
                  </a:lnTo>
                  <a:lnTo>
                    <a:pt x="203" y="10909"/>
                  </a:lnTo>
                  <a:close/>
                  <a:moveTo>
                    <a:pt x="1246" y="9933"/>
                  </a:moveTo>
                  <a:lnTo>
                    <a:pt x="1650" y="10202"/>
                  </a:lnTo>
                  <a:lnTo>
                    <a:pt x="1987" y="10472"/>
                  </a:lnTo>
                  <a:lnTo>
                    <a:pt x="2660" y="11078"/>
                  </a:lnTo>
                  <a:lnTo>
                    <a:pt x="3064" y="11448"/>
                  </a:lnTo>
                  <a:lnTo>
                    <a:pt x="3468" y="11785"/>
                  </a:lnTo>
                  <a:lnTo>
                    <a:pt x="3872" y="12121"/>
                  </a:lnTo>
                  <a:lnTo>
                    <a:pt x="4243" y="12458"/>
                  </a:lnTo>
                  <a:lnTo>
                    <a:pt x="4916" y="13131"/>
                  </a:lnTo>
                  <a:lnTo>
                    <a:pt x="5556" y="13838"/>
                  </a:lnTo>
                  <a:lnTo>
                    <a:pt x="5724" y="14007"/>
                  </a:lnTo>
                  <a:lnTo>
                    <a:pt x="5724" y="14074"/>
                  </a:lnTo>
                  <a:lnTo>
                    <a:pt x="5792" y="14142"/>
                  </a:lnTo>
                  <a:lnTo>
                    <a:pt x="5859" y="14142"/>
                  </a:lnTo>
                  <a:lnTo>
                    <a:pt x="6364" y="14613"/>
                  </a:lnTo>
                  <a:lnTo>
                    <a:pt x="6600" y="14882"/>
                  </a:lnTo>
                  <a:lnTo>
                    <a:pt x="6835" y="15118"/>
                  </a:lnTo>
                  <a:lnTo>
                    <a:pt x="6734" y="15253"/>
                  </a:lnTo>
                  <a:lnTo>
                    <a:pt x="6633" y="15387"/>
                  </a:lnTo>
                  <a:lnTo>
                    <a:pt x="6465" y="15623"/>
                  </a:lnTo>
                  <a:lnTo>
                    <a:pt x="6162" y="15960"/>
                  </a:lnTo>
                  <a:lnTo>
                    <a:pt x="6027" y="16162"/>
                  </a:lnTo>
                  <a:lnTo>
                    <a:pt x="5893" y="16330"/>
                  </a:lnTo>
                  <a:lnTo>
                    <a:pt x="5590" y="15960"/>
                  </a:lnTo>
                  <a:lnTo>
                    <a:pt x="5287" y="15657"/>
                  </a:lnTo>
                  <a:lnTo>
                    <a:pt x="4950" y="15320"/>
                  </a:lnTo>
                  <a:lnTo>
                    <a:pt x="4613" y="15017"/>
                  </a:lnTo>
                  <a:lnTo>
                    <a:pt x="3738" y="14209"/>
                  </a:lnTo>
                  <a:lnTo>
                    <a:pt x="3300" y="13838"/>
                  </a:lnTo>
                  <a:lnTo>
                    <a:pt x="2829" y="13502"/>
                  </a:lnTo>
                  <a:lnTo>
                    <a:pt x="2391" y="13165"/>
                  </a:lnTo>
                  <a:lnTo>
                    <a:pt x="1953" y="12761"/>
                  </a:lnTo>
                  <a:lnTo>
                    <a:pt x="1583" y="12323"/>
                  </a:lnTo>
                  <a:lnTo>
                    <a:pt x="1213" y="11886"/>
                  </a:lnTo>
                  <a:lnTo>
                    <a:pt x="1044" y="11684"/>
                  </a:lnTo>
                  <a:lnTo>
                    <a:pt x="708" y="11313"/>
                  </a:lnTo>
                  <a:lnTo>
                    <a:pt x="405" y="11010"/>
                  </a:lnTo>
                  <a:lnTo>
                    <a:pt x="270" y="10943"/>
                  </a:lnTo>
                  <a:lnTo>
                    <a:pt x="236" y="10909"/>
                  </a:lnTo>
                  <a:lnTo>
                    <a:pt x="270" y="10909"/>
                  </a:lnTo>
                  <a:lnTo>
                    <a:pt x="304" y="10876"/>
                  </a:lnTo>
                  <a:lnTo>
                    <a:pt x="438" y="10775"/>
                  </a:lnTo>
                  <a:lnTo>
                    <a:pt x="607" y="10505"/>
                  </a:lnTo>
                  <a:lnTo>
                    <a:pt x="910" y="10202"/>
                  </a:lnTo>
                  <a:lnTo>
                    <a:pt x="1044" y="10068"/>
                  </a:lnTo>
                  <a:lnTo>
                    <a:pt x="1246" y="9933"/>
                  </a:lnTo>
                  <a:close/>
                  <a:moveTo>
                    <a:pt x="17003" y="3098"/>
                  </a:moveTo>
                  <a:lnTo>
                    <a:pt x="17138" y="3502"/>
                  </a:lnTo>
                  <a:lnTo>
                    <a:pt x="17272" y="3906"/>
                  </a:lnTo>
                  <a:lnTo>
                    <a:pt x="17609" y="4681"/>
                  </a:lnTo>
                  <a:lnTo>
                    <a:pt x="17744" y="4984"/>
                  </a:lnTo>
                  <a:lnTo>
                    <a:pt x="17845" y="5320"/>
                  </a:lnTo>
                  <a:lnTo>
                    <a:pt x="18013" y="5960"/>
                  </a:lnTo>
                  <a:lnTo>
                    <a:pt x="18249" y="7307"/>
                  </a:lnTo>
                  <a:lnTo>
                    <a:pt x="18518" y="8721"/>
                  </a:lnTo>
                  <a:lnTo>
                    <a:pt x="18282" y="8755"/>
                  </a:lnTo>
                  <a:lnTo>
                    <a:pt x="18047" y="8788"/>
                  </a:lnTo>
                  <a:lnTo>
                    <a:pt x="17575" y="8923"/>
                  </a:lnTo>
                  <a:lnTo>
                    <a:pt x="16700" y="9260"/>
                  </a:lnTo>
                  <a:lnTo>
                    <a:pt x="15959" y="9495"/>
                  </a:lnTo>
                  <a:lnTo>
                    <a:pt x="15219" y="9697"/>
                  </a:lnTo>
                  <a:lnTo>
                    <a:pt x="13670" y="10034"/>
                  </a:lnTo>
                  <a:lnTo>
                    <a:pt x="12895" y="10202"/>
                  </a:lnTo>
                  <a:lnTo>
                    <a:pt x="12087" y="10404"/>
                  </a:lnTo>
                  <a:lnTo>
                    <a:pt x="10539" y="10876"/>
                  </a:lnTo>
                  <a:lnTo>
                    <a:pt x="9933" y="11044"/>
                  </a:lnTo>
                  <a:lnTo>
                    <a:pt x="9293" y="11179"/>
                  </a:lnTo>
                  <a:lnTo>
                    <a:pt x="8956" y="11280"/>
                  </a:lnTo>
                  <a:lnTo>
                    <a:pt x="8653" y="11381"/>
                  </a:lnTo>
                  <a:lnTo>
                    <a:pt x="8384" y="11482"/>
                  </a:lnTo>
                  <a:lnTo>
                    <a:pt x="8115" y="11650"/>
                  </a:lnTo>
                  <a:lnTo>
                    <a:pt x="8081" y="11684"/>
                  </a:lnTo>
                  <a:lnTo>
                    <a:pt x="8081" y="11751"/>
                  </a:lnTo>
                  <a:lnTo>
                    <a:pt x="8115" y="11818"/>
                  </a:lnTo>
                  <a:lnTo>
                    <a:pt x="8182" y="11818"/>
                  </a:lnTo>
                  <a:lnTo>
                    <a:pt x="8788" y="11616"/>
                  </a:lnTo>
                  <a:lnTo>
                    <a:pt x="9394" y="11482"/>
                  </a:lnTo>
                  <a:lnTo>
                    <a:pt x="10000" y="11347"/>
                  </a:lnTo>
                  <a:lnTo>
                    <a:pt x="10606" y="11179"/>
                  </a:lnTo>
                  <a:lnTo>
                    <a:pt x="12054" y="10741"/>
                  </a:lnTo>
                  <a:lnTo>
                    <a:pt x="13502" y="10371"/>
                  </a:lnTo>
                  <a:lnTo>
                    <a:pt x="14983" y="10068"/>
                  </a:lnTo>
                  <a:lnTo>
                    <a:pt x="15690" y="9899"/>
                  </a:lnTo>
                  <a:lnTo>
                    <a:pt x="16397" y="9697"/>
                  </a:lnTo>
                  <a:lnTo>
                    <a:pt x="16936" y="9495"/>
                  </a:lnTo>
                  <a:lnTo>
                    <a:pt x="17474" y="9293"/>
                  </a:lnTo>
                  <a:lnTo>
                    <a:pt x="18013" y="9125"/>
                  </a:lnTo>
                  <a:lnTo>
                    <a:pt x="18282" y="9058"/>
                  </a:lnTo>
                  <a:lnTo>
                    <a:pt x="18585" y="9024"/>
                  </a:lnTo>
                  <a:lnTo>
                    <a:pt x="18686" y="9529"/>
                  </a:lnTo>
                  <a:lnTo>
                    <a:pt x="18484" y="9529"/>
                  </a:lnTo>
                  <a:lnTo>
                    <a:pt x="18249" y="9563"/>
                  </a:lnTo>
                  <a:lnTo>
                    <a:pt x="17845" y="9664"/>
                  </a:lnTo>
                  <a:lnTo>
                    <a:pt x="17037" y="9967"/>
                  </a:lnTo>
                  <a:lnTo>
                    <a:pt x="16363" y="10202"/>
                  </a:lnTo>
                  <a:lnTo>
                    <a:pt x="15656" y="10404"/>
                  </a:lnTo>
                  <a:lnTo>
                    <a:pt x="14276" y="10775"/>
                  </a:lnTo>
                  <a:lnTo>
                    <a:pt x="11313" y="11583"/>
                  </a:lnTo>
                  <a:lnTo>
                    <a:pt x="9832" y="11953"/>
                  </a:lnTo>
                  <a:lnTo>
                    <a:pt x="8350" y="12323"/>
                  </a:lnTo>
                  <a:lnTo>
                    <a:pt x="8283" y="12357"/>
                  </a:lnTo>
                  <a:lnTo>
                    <a:pt x="8283" y="12458"/>
                  </a:lnTo>
                  <a:lnTo>
                    <a:pt x="8317" y="12525"/>
                  </a:lnTo>
                  <a:lnTo>
                    <a:pt x="8384" y="12559"/>
                  </a:lnTo>
                  <a:lnTo>
                    <a:pt x="9091" y="12458"/>
                  </a:lnTo>
                  <a:lnTo>
                    <a:pt x="9764" y="12357"/>
                  </a:lnTo>
                  <a:lnTo>
                    <a:pt x="10471" y="12189"/>
                  </a:lnTo>
                  <a:lnTo>
                    <a:pt x="11145" y="12020"/>
                  </a:lnTo>
                  <a:lnTo>
                    <a:pt x="12525" y="11616"/>
                  </a:lnTo>
                  <a:lnTo>
                    <a:pt x="13872" y="11212"/>
                  </a:lnTo>
                  <a:lnTo>
                    <a:pt x="15320" y="10808"/>
                  </a:lnTo>
                  <a:lnTo>
                    <a:pt x="16767" y="10371"/>
                  </a:lnTo>
                  <a:lnTo>
                    <a:pt x="17744" y="10068"/>
                  </a:lnTo>
                  <a:lnTo>
                    <a:pt x="18249" y="9933"/>
                  </a:lnTo>
                  <a:lnTo>
                    <a:pt x="18754" y="9832"/>
                  </a:lnTo>
                  <a:lnTo>
                    <a:pt x="18855" y="10371"/>
                  </a:lnTo>
                  <a:lnTo>
                    <a:pt x="17542" y="10775"/>
                  </a:lnTo>
                  <a:lnTo>
                    <a:pt x="16229" y="11179"/>
                  </a:lnTo>
                  <a:lnTo>
                    <a:pt x="14882" y="11515"/>
                  </a:lnTo>
                  <a:lnTo>
                    <a:pt x="13569" y="11818"/>
                  </a:lnTo>
                  <a:lnTo>
                    <a:pt x="12256" y="12121"/>
                  </a:lnTo>
                  <a:lnTo>
                    <a:pt x="10976" y="12458"/>
                  </a:lnTo>
                  <a:lnTo>
                    <a:pt x="9731" y="12761"/>
                  </a:lnTo>
                  <a:lnTo>
                    <a:pt x="9428" y="12862"/>
                  </a:lnTo>
                  <a:lnTo>
                    <a:pt x="9125" y="12963"/>
                  </a:lnTo>
                  <a:lnTo>
                    <a:pt x="8923" y="13098"/>
                  </a:lnTo>
                  <a:lnTo>
                    <a:pt x="8788" y="13131"/>
                  </a:lnTo>
                  <a:lnTo>
                    <a:pt x="8721" y="13165"/>
                  </a:lnTo>
                  <a:lnTo>
                    <a:pt x="8653" y="13199"/>
                  </a:lnTo>
                  <a:lnTo>
                    <a:pt x="8620" y="13232"/>
                  </a:lnTo>
                  <a:lnTo>
                    <a:pt x="8620" y="13300"/>
                  </a:lnTo>
                  <a:lnTo>
                    <a:pt x="8687" y="13333"/>
                  </a:lnTo>
                  <a:lnTo>
                    <a:pt x="8754" y="13401"/>
                  </a:lnTo>
                  <a:lnTo>
                    <a:pt x="8855" y="13401"/>
                  </a:lnTo>
                  <a:lnTo>
                    <a:pt x="9024" y="13300"/>
                  </a:lnTo>
                  <a:lnTo>
                    <a:pt x="9394" y="13165"/>
                  </a:lnTo>
                  <a:lnTo>
                    <a:pt x="9731" y="13064"/>
                  </a:lnTo>
                  <a:lnTo>
                    <a:pt x="10438" y="12896"/>
                  </a:lnTo>
                  <a:lnTo>
                    <a:pt x="11784" y="12525"/>
                  </a:lnTo>
                  <a:lnTo>
                    <a:pt x="12458" y="12357"/>
                  </a:lnTo>
                  <a:lnTo>
                    <a:pt x="13165" y="12222"/>
                  </a:lnTo>
                  <a:lnTo>
                    <a:pt x="14613" y="11886"/>
                  </a:lnTo>
                  <a:lnTo>
                    <a:pt x="16060" y="11515"/>
                  </a:lnTo>
                  <a:lnTo>
                    <a:pt x="17508" y="11111"/>
                  </a:lnTo>
                  <a:lnTo>
                    <a:pt x="18922" y="10674"/>
                  </a:lnTo>
                  <a:lnTo>
                    <a:pt x="19023" y="11078"/>
                  </a:lnTo>
                  <a:lnTo>
                    <a:pt x="17676" y="11414"/>
                  </a:lnTo>
                  <a:lnTo>
                    <a:pt x="16330" y="11785"/>
                  </a:lnTo>
                  <a:lnTo>
                    <a:pt x="14983" y="12155"/>
                  </a:lnTo>
                  <a:lnTo>
                    <a:pt x="13636" y="12424"/>
                  </a:lnTo>
                  <a:lnTo>
                    <a:pt x="12996" y="12593"/>
                  </a:lnTo>
                  <a:lnTo>
                    <a:pt x="12390" y="12761"/>
                  </a:lnTo>
                  <a:lnTo>
                    <a:pt x="11212" y="13165"/>
                  </a:lnTo>
                  <a:lnTo>
                    <a:pt x="10640" y="13300"/>
                  </a:lnTo>
                  <a:lnTo>
                    <a:pt x="10034" y="13434"/>
                  </a:lnTo>
                  <a:lnTo>
                    <a:pt x="9461" y="13569"/>
                  </a:lnTo>
                  <a:lnTo>
                    <a:pt x="9192" y="13670"/>
                  </a:lnTo>
                  <a:lnTo>
                    <a:pt x="8923" y="13805"/>
                  </a:lnTo>
                  <a:lnTo>
                    <a:pt x="8923" y="13838"/>
                  </a:lnTo>
                  <a:lnTo>
                    <a:pt x="8923" y="13906"/>
                  </a:lnTo>
                  <a:lnTo>
                    <a:pt x="8923" y="13939"/>
                  </a:lnTo>
                  <a:lnTo>
                    <a:pt x="8990" y="13939"/>
                  </a:lnTo>
                  <a:lnTo>
                    <a:pt x="9596" y="13838"/>
                  </a:lnTo>
                  <a:lnTo>
                    <a:pt x="10168" y="13704"/>
                  </a:lnTo>
                  <a:lnTo>
                    <a:pt x="11347" y="13367"/>
                  </a:lnTo>
                  <a:lnTo>
                    <a:pt x="12525" y="12997"/>
                  </a:lnTo>
                  <a:lnTo>
                    <a:pt x="13097" y="12828"/>
                  </a:lnTo>
                  <a:lnTo>
                    <a:pt x="13704" y="12694"/>
                  </a:lnTo>
                  <a:lnTo>
                    <a:pt x="15050" y="12424"/>
                  </a:lnTo>
                  <a:lnTo>
                    <a:pt x="15724" y="12256"/>
                  </a:lnTo>
                  <a:lnTo>
                    <a:pt x="16397" y="12088"/>
                  </a:lnTo>
                  <a:lnTo>
                    <a:pt x="17744" y="11717"/>
                  </a:lnTo>
                  <a:lnTo>
                    <a:pt x="19090" y="11347"/>
                  </a:lnTo>
                  <a:lnTo>
                    <a:pt x="19225" y="11818"/>
                  </a:lnTo>
                  <a:lnTo>
                    <a:pt x="19191" y="11818"/>
                  </a:lnTo>
                  <a:lnTo>
                    <a:pt x="18484" y="11919"/>
                  </a:lnTo>
                  <a:lnTo>
                    <a:pt x="17811" y="12088"/>
                  </a:lnTo>
                  <a:lnTo>
                    <a:pt x="17138" y="12256"/>
                  </a:lnTo>
                  <a:lnTo>
                    <a:pt x="16431" y="12458"/>
                  </a:lnTo>
                  <a:lnTo>
                    <a:pt x="15084" y="12929"/>
                  </a:lnTo>
                  <a:lnTo>
                    <a:pt x="14411" y="13131"/>
                  </a:lnTo>
                  <a:lnTo>
                    <a:pt x="13737" y="13333"/>
                  </a:lnTo>
                  <a:lnTo>
                    <a:pt x="11010" y="14007"/>
                  </a:lnTo>
                  <a:lnTo>
                    <a:pt x="10471" y="14142"/>
                  </a:lnTo>
                  <a:lnTo>
                    <a:pt x="9865" y="14276"/>
                  </a:lnTo>
                  <a:lnTo>
                    <a:pt x="9562" y="14377"/>
                  </a:lnTo>
                  <a:lnTo>
                    <a:pt x="9293" y="14478"/>
                  </a:lnTo>
                  <a:lnTo>
                    <a:pt x="9057" y="14613"/>
                  </a:lnTo>
                  <a:lnTo>
                    <a:pt x="8855" y="14781"/>
                  </a:lnTo>
                  <a:lnTo>
                    <a:pt x="8855" y="14815"/>
                  </a:lnTo>
                  <a:lnTo>
                    <a:pt x="8889" y="14849"/>
                  </a:lnTo>
                  <a:lnTo>
                    <a:pt x="9125" y="14849"/>
                  </a:lnTo>
                  <a:lnTo>
                    <a:pt x="9428" y="14815"/>
                  </a:lnTo>
                  <a:lnTo>
                    <a:pt x="9697" y="14748"/>
                  </a:lnTo>
                  <a:lnTo>
                    <a:pt x="10000" y="14647"/>
                  </a:lnTo>
                  <a:lnTo>
                    <a:pt x="10539" y="14478"/>
                  </a:lnTo>
                  <a:lnTo>
                    <a:pt x="11077" y="14310"/>
                  </a:lnTo>
                  <a:lnTo>
                    <a:pt x="13603" y="13670"/>
                  </a:lnTo>
                  <a:lnTo>
                    <a:pt x="14310" y="13468"/>
                  </a:lnTo>
                  <a:lnTo>
                    <a:pt x="14983" y="13266"/>
                  </a:lnTo>
                  <a:lnTo>
                    <a:pt x="16363" y="12828"/>
                  </a:lnTo>
                  <a:lnTo>
                    <a:pt x="17070" y="12593"/>
                  </a:lnTo>
                  <a:lnTo>
                    <a:pt x="17777" y="12424"/>
                  </a:lnTo>
                  <a:lnTo>
                    <a:pt x="18484" y="12256"/>
                  </a:lnTo>
                  <a:lnTo>
                    <a:pt x="19191" y="12155"/>
                  </a:lnTo>
                  <a:lnTo>
                    <a:pt x="19292" y="12121"/>
                  </a:lnTo>
                  <a:lnTo>
                    <a:pt x="19427" y="12660"/>
                  </a:lnTo>
                  <a:lnTo>
                    <a:pt x="19158" y="12660"/>
                  </a:lnTo>
                  <a:lnTo>
                    <a:pt x="18888" y="12727"/>
                  </a:lnTo>
                  <a:lnTo>
                    <a:pt x="18215" y="12929"/>
                  </a:lnTo>
                  <a:lnTo>
                    <a:pt x="17542" y="13131"/>
                  </a:lnTo>
                  <a:lnTo>
                    <a:pt x="16633" y="13401"/>
                  </a:lnTo>
                  <a:lnTo>
                    <a:pt x="15757" y="13670"/>
                  </a:lnTo>
                  <a:lnTo>
                    <a:pt x="14848" y="13939"/>
                  </a:lnTo>
                  <a:lnTo>
                    <a:pt x="13973" y="14209"/>
                  </a:lnTo>
                  <a:lnTo>
                    <a:pt x="11549" y="14849"/>
                  </a:lnTo>
                  <a:lnTo>
                    <a:pt x="10269" y="15152"/>
                  </a:lnTo>
                  <a:lnTo>
                    <a:pt x="9933" y="15253"/>
                  </a:lnTo>
                  <a:lnTo>
                    <a:pt x="9731" y="15286"/>
                  </a:lnTo>
                  <a:lnTo>
                    <a:pt x="9529" y="15286"/>
                  </a:lnTo>
                  <a:lnTo>
                    <a:pt x="9495" y="15320"/>
                  </a:lnTo>
                  <a:lnTo>
                    <a:pt x="9495" y="15354"/>
                  </a:lnTo>
                  <a:lnTo>
                    <a:pt x="9495" y="15387"/>
                  </a:lnTo>
                  <a:lnTo>
                    <a:pt x="9630" y="15455"/>
                  </a:lnTo>
                  <a:lnTo>
                    <a:pt x="9764" y="15488"/>
                  </a:lnTo>
                  <a:lnTo>
                    <a:pt x="9933" y="15488"/>
                  </a:lnTo>
                  <a:lnTo>
                    <a:pt x="10101" y="15455"/>
                  </a:lnTo>
                  <a:lnTo>
                    <a:pt x="10438" y="15387"/>
                  </a:lnTo>
                  <a:lnTo>
                    <a:pt x="10707" y="15320"/>
                  </a:lnTo>
                  <a:lnTo>
                    <a:pt x="12054" y="14983"/>
                  </a:lnTo>
                  <a:lnTo>
                    <a:pt x="13401" y="14647"/>
                  </a:lnTo>
                  <a:lnTo>
                    <a:pt x="14882" y="14243"/>
                  </a:lnTo>
                  <a:lnTo>
                    <a:pt x="15623" y="14040"/>
                  </a:lnTo>
                  <a:lnTo>
                    <a:pt x="16330" y="13805"/>
                  </a:lnTo>
                  <a:lnTo>
                    <a:pt x="18114" y="13266"/>
                  </a:lnTo>
                  <a:lnTo>
                    <a:pt x="18754" y="13030"/>
                  </a:lnTo>
                  <a:lnTo>
                    <a:pt x="19090" y="12929"/>
                  </a:lnTo>
                  <a:lnTo>
                    <a:pt x="19494" y="12929"/>
                  </a:lnTo>
                  <a:lnTo>
                    <a:pt x="19999" y="14882"/>
                  </a:lnTo>
                  <a:lnTo>
                    <a:pt x="17508" y="15623"/>
                  </a:lnTo>
                  <a:lnTo>
                    <a:pt x="15017" y="16364"/>
                  </a:lnTo>
                  <a:lnTo>
                    <a:pt x="12559" y="17003"/>
                  </a:lnTo>
                  <a:lnTo>
                    <a:pt x="11885" y="17172"/>
                  </a:lnTo>
                  <a:lnTo>
                    <a:pt x="11212" y="17306"/>
                  </a:lnTo>
                  <a:lnTo>
                    <a:pt x="10539" y="17475"/>
                  </a:lnTo>
                  <a:lnTo>
                    <a:pt x="9899" y="17677"/>
                  </a:lnTo>
                  <a:lnTo>
                    <a:pt x="9865" y="17710"/>
                  </a:lnTo>
                  <a:lnTo>
                    <a:pt x="9865" y="17744"/>
                  </a:lnTo>
                  <a:lnTo>
                    <a:pt x="9865" y="17778"/>
                  </a:lnTo>
                  <a:lnTo>
                    <a:pt x="9899" y="17778"/>
                  </a:lnTo>
                  <a:lnTo>
                    <a:pt x="10471" y="17744"/>
                  </a:lnTo>
                  <a:lnTo>
                    <a:pt x="11044" y="17677"/>
                  </a:lnTo>
                  <a:lnTo>
                    <a:pt x="12121" y="17407"/>
                  </a:lnTo>
                  <a:lnTo>
                    <a:pt x="13502" y="17071"/>
                  </a:lnTo>
                  <a:lnTo>
                    <a:pt x="14848" y="16700"/>
                  </a:lnTo>
                  <a:lnTo>
                    <a:pt x="17474" y="15960"/>
                  </a:lnTo>
                  <a:lnTo>
                    <a:pt x="20067" y="15185"/>
                  </a:lnTo>
                  <a:lnTo>
                    <a:pt x="20168" y="15657"/>
                  </a:lnTo>
                  <a:lnTo>
                    <a:pt x="19629" y="15825"/>
                  </a:lnTo>
                  <a:lnTo>
                    <a:pt x="19090" y="15960"/>
                  </a:lnTo>
                  <a:lnTo>
                    <a:pt x="18552" y="16094"/>
                  </a:lnTo>
                  <a:lnTo>
                    <a:pt x="18013" y="16229"/>
                  </a:lnTo>
                  <a:lnTo>
                    <a:pt x="16666" y="16633"/>
                  </a:lnTo>
                  <a:lnTo>
                    <a:pt x="15993" y="16835"/>
                  </a:lnTo>
                  <a:lnTo>
                    <a:pt x="15320" y="17037"/>
                  </a:lnTo>
                  <a:lnTo>
                    <a:pt x="12862" y="17643"/>
                  </a:lnTo>
                  <a:lnTo>
                    <a:pt x="11616" y="17946"/>
                  </a:lnTo>
                  <a:lnTo>
                    <a:pt x="11010" y="18114"/>
                  </a:lnTo>
                  <a:lnTo>
                    <a:pt x="10404" y="18316"/>
                  </a:lnTo>
                  <a:lnTo>
                    <a:pt x="10303" y="18350"/>
                  </a:lnTo>
                  <a:lnTo>
                    <a:pt x="9630" y="17677"/>
                  </a:lnTo>
                  <a:lnTo>
                    <a:pt x="9125" y="17104"/>
                  </a:lnTo>
                  <a:lnTo>
                    <a:pt x="8552" y="16498"/>
                  </a:lnTo>
                  <a:lnTo>
                    <a:pt x="8249" y="16229"/>
                  </a:lnTo>
                  <a:lnTo>
                    <a:pt x="7946" y="15960"/>
                  </a:lnTo>
                  <a:lnTo>
                    <a:pt x="7610" y="15724"/>
                  </a:lnTo>
                  <a:lnTo>
                    <a:pt x="7273" y="15556"/>
                  </a:lnTo>
                  <a:lnTo>
                    <a:pt x="7172" y="15185"/>
                  </a:lnTo>
                  <a:lnTo>
                    <a:pt x="7172" y="15118"/>
                  </a:lnTo>
                  <a:lnTo>
                    <a:pt x="7138" y="15084"/>
                  </a:lnTo>
                  <a:lnTo>
                    <a:pt x="7105" y="15051"/>
                  </a:lnTo>
                  <a:lnTo>
                    <a:pt x="6768" y="14074"/>
                  </a:lnTo>
                  <a:lnTo>
                    <a:pt x="6600" y="13569"/>
                  </a:lnTo>
                  <a:lnTo>
                    <a:pt x="6465" y="13064"/>
                  </a:lnTo>
                  <a:lnTo>
                    <a:pt x="6095" y="11616"/>
                  </a:lnTo>
                  <a:lnTo>
                    <a:pt x="5792" y="10135"/>
                  </a:lnTo>
                  <a:lnTo>
                    <a:pt x="5489" y="8755"/>
                  </a:lnTo>
                  <a:lnTo>
                    <a:pt x="5320" y="8048"/>
                  </a:lnTo>
                  <a:lnTo>
                    <a:pt x="5219" y="7374"/>
                  </a:lnTo>
                  <a:lnTo>
                    <a:pt x="5219" y="7105"/>
                  </a:lnTo>
                  <a:lnTo>
                    <a:pt x="5253" y="6869"/>
                  </a:lnTo>
                  <a:lnTo>
                    <a:pt x="5320" y="6667"/>
                  </a:lnTo>
                  <a:lnTo>
                    <a:pt x="5421" y="6465"/>
                  </a:lnTo>
                  <a:lnTo>
                    <a:pt x="5556" y="6297"/>
                  </a:lnTo>
                  <a:lnTo>
                    <a:pt x="5724" y="6162"/>
                  </a:lnTo>
                  <a:lnTo>
                    <a:pt x="5926" y="6027"/>
                  </a:lnTo>
                  <a:lnTo>
                    <a:pt x="6128" y="5926"/>
                  </a:lnTo>
                  <a:lnTo>
                    <a:pt x="6398" y="5825"/>
                  </a:lnTo>
                  <a:lnTo>
                    <a:pt x="6499" y="5758"/>
                  </a:lnTo>
                  <a:lnTo>
                    <a:pt x="6566" y="5657"/>
                  </a:lnTo>
                  <a:lnTo>
                    <a:pt x="6600" y="5657"/>
                  </a:lnTo>
                  <a:lnTo>
                    <a:pt x="7071" y="5623"/>
                  </a:lnTo>
                  <a:lnTo>
                    <a:pt x="7542" y="5522"/>
                  </a:lnTo>
                  <a:lnTo>
                    <a:pt x="8485" y="5253"/>
                  </a:lnTo>
                  <a:lnTo>
                    <a:pt x="9259" y="5051"/>
                  </a:lnTo>
                  <a:lnTo>
                    <a:pt x="10000" y="4849"/>
                  </a:lnTo>
                  <a:lnTo>
                    <a:pt x="10774" y="4613"/>
                  </a:lnTo>
                  <a:lnTo>
                    <a:pt x="11549" y="4445"/>
                  </a:lnTo>
                  <a:lnTo>
                    <a:pt x="12929" y="4142"/>
                  </a:lnTo>
                  <a:lnTo>
                    <a:pt x="14310" y="3839"/>
                  </a:lnTo>
                  <a:lnTo>
                    <a:pt x="15656" y="3536"/>
                  </a:lnTo>
                  <a:lnTo>
                    <a:pt x="16330" y="3334"/>
                  </a:lnTo>
                  <a:lnTo>
                    <a:pt x="17003" y="3098"/>
                  </a:lnTo>
                  <a:close/>
                  <a:moveTo>
                    <a:pt x="20235" y="15892"/>
                  </a:moveTo>
                  <a:lnTo>
                    <a:pt x="20336" y="16397"/>
                  </a:lnTo>
                  <a:lnTo>
                    <a:pt x="18181" y="16835"/>
                  </a:lnTo>
                  <a:lnTo>
                    <a:pt x="17104" y="17104"/>
                  </a:lnTo>
                  <a:lnTo>
                    <a:pt x="16027" y="17374"/>
                  </a:lnTo>
                  <a:lnTo>
                    <a:pt x="14815" y="17710"/>
                  </a:lnTo>
                  <a:lnTo>
                    <a:pt x="13636" y="18114"/>
                  </a:lnTo>
                  <a:lnTo>
                    <a:pt x="13064" y="18283"/>
                  </a:lnTo>
                  <a:lnTo>
                    <a:pt x="12491" y="18451"/>
                  </a:lnTo>
                  <a:lnTo>
                    <a:pt x="11919" y="18619"/>
                  </a:lnTo>
                  <a:lnTo>
                    <a:pt x="11347" y="18821"/>
                  </a:lnTo>
                  <a:lnTo>
                    <a:pt x="11111" y="18855"/>
                  </a:lnTo>
                  <a:lnTo>
                    <a:pt x="10909" y="18956"/>
                  </a:lnTo>
                  <a:lnTo>
                    <a:pt x="10471" y="18518"/>
                  </a:lnTo>
                  <a:lnTo>
                    <a:pt x="10606" y="18485"/>
                  </a:lnTo>
                  <a:lnTo>
                    <a:pt x="10741" y="18451"/>
                  </a:lnTo>
                  <a:lnTo>
                    <a:pt x="10842" y="18384"/>
                  </a:lnTo>
                  <a:lnTo>
                    <a:pt x="11380" y="18283"/>
                  </a:lnTo>
                  <a:lnTo>
                    <a:pt x="11885" y="18182"/>
                  </a:lnTo>
                  <a:lnTo>
                    <a:pt x="12929" y="17879"/>
                  </a:lnTo>
                  <a:lnTo>
                    <a:pt x="15623" y="17205"/>
                  </a:lnTo>
                  <a:lnTo>
                    <a:pt x="16296" y="17003"/>
                  </a:lnTo>
                  <a:lnTo>
                    <a:pt x="16936" y="16801"/>
                  </a:lnTo>
                  <a:lnTo>
                    <a:pt x="18282" y="16397"/>
                  </a:lnTo>
                  <a:lnTo>
                    <a:pt x="19259" y="16162"/>
                  </a:lnTo>
                  <a:lnTo>
                    <a:pt x="19764" y="16061"/>
                  </a:lnTo>
                  <a:lnTo>
                    <a:pt x="20235" y="15892"/>
                  </a:lnTo>
                  <a:close/>
                  <a:moveTo>
                    <a:pt x="20403" y="16667"/>
                  </a:moveTo>
                  <a:lnTo>
                    <a:pt x="20504" y="17138"/>
                  </a:lnTo>
                  <a:lnTo>
                    <a:pt x="19393" y="17407"/>
                  </a:lnTo>
                  <a:lnTo>
                    <a:pt x="18282" y="17677"/>
                  </a:lnTo>
                  <a:lnTo>
                    <a:pt x="17205" y="18013"/>
                  </a:lnTo>
                  <a:lnTo>
                    <a:pt x="16128" y="18384"/>
                  </a:lnTo>
                  <a:lnTo>
                    <a:pt x="15118" y="18754"/>
                  </a:lnTo>
                  <a:lnTo>
                    <a:pt x="14074" y="19124"/>
                  </a:lnTo>
                  <a:lnTo>
                    <a:pt x="13502" y="19293"/>
                  </a:lnTo>
                  <a:lnTo>
                    <a:pt x="12929" y="19394"/>
                  </a:lnTo>
                  <a:lnTo>
                    <a:pt x="11751" y="19596"/>
                  </a:lnTo>
                  <a:lnTo>
                    <a:pt x="11717" y="19629"/>
                  </a:lnTo>
                  <a:lnTo>
                    <a:pt x="11683" y="19663"/>
                  </a:lnTo>
                  <a:lnTo>
                    <a:pt x="11212" y="19259"/>
                  </a:lnTo>
                  <a:lnTo>
                    <a:pt x="11111" y="19158"/>
                  </a:lnTo>
                  <a:lnTo>
                    <a:pt x="11313" y="19091"/>
                  </a:lnTo>
                  <a:lnTo>
                    <a:pt x="11515" y="19023"/>
                  </a:lnTo>
                  <a:lnTo>
                    <a:pt x="12020" y="18889"/>
                  </a:lnTo>
                  <a:lnTo>
                    <a:pt x="12289" y="18855"/>
                  </a:lnTo>
                  <a:lnTo>
                    <a:pt x="12424" y="18821"/>
                  </a:lnTo>
                  <a:lnTo>
                    <a:pt x="12525" y="18754"/>
                  </a:lnTo>
                  <a:lnTo>
                    <a:pt x="12559" y="18754"/>
                  </a:lnTo>
                  <a:lnTo>
                    <a:pt x="13468" y="18451"/>
                  </a:lnTo>
                  <a:lnTo>
                    <a:pt x="14680" y="18047"/>
                  </a:lnTo>
                  <a:lnTo>
                    <a:pt x="15858" y="17677"/>
                  </a:lnTo>
                  <a:lnTo>
                    <a:pt x="17003" y="17407"/>
                  </a:lnTo>
                  <a:lnTo>
                    <a:pt x="18114" y="17138"/>
                  </a:lnTo>
                  <a:lnTo>
                    <a:pt x="20403" y="16667"/>
                  </a:lnTo>
                  <a:close/>
                  <a:moveTo>
                    <a:pt x="6835" y="15556"/>
                  </a:moveTo>
                  <a:lnTo>
                    <a:pt x="7239" y="15825"/>
                  </a:lnTo>
                  <a:lnTo>
                    <a:pt x="7610" y="16094"/>
                  </a:lnTo>
                  <a:lnTo>
                    <a:pt x="7980" y="16397"/>
                  </a:lnTo>
                  <a:lnTo>
                    <a:pt x="8317" y="16700"/>
                  </a:lnTo>
                  <a:lnTo>
                    <a:pt x="8990" y="17340"/>
                  </a:lnTo>
                  <a:lnTo>
                    <a:pt x="9630" y="18013"/>
                  </a:lnTo>
                  <a:lnTo>
                    <a:pt x="10337" y="18754"/>
                  </a:lnTo>
                  <a:lnTo>
                    <a:pt x="11044" y="19461"/>
                  </a:lnTo>
                  <a:lnTo>
                    <a:pt x="11380" y="19730"/>
                  </a:lnTo>
                  <a:lnTo>
                    <a:pt x="11717" y="20000"/>
                  </a:lnTo>
                  <a:lnTo>
                    <a:pt x="12054" y="20303"/>
                  </a:lnTo>
                  <a:lnTo>
                    <a:pt x="12357" y="20572"/>
                  </a:lnTo>
                  <a:lnTo>
                    <a:pt x="12289" y="20639"/>
                  </a:lnTo>
                  <a:lnTo>
                    <a:pt x="12256" y="20707"/>
                  </a:lnTo>
                  <a:lnTo>
                    <a:pt x="12256" y="20740"/>
                  </a:lnTo>
                  <a:lnTo>
                    <a:pt x="12054" y="20976"/>
                  </a:lnTo>
                  <a:lnTo>
                    <a:pt x="11852" y="21178"/>
                  </a:lnTo>
                  <a:lnTo>
                    <a:pt x="11650" y="21346"/>
                  </a:lnTo>
                  <a:lnTo>
                    <a:pt x="11414" y="21212"/>
                  </a:lnTo>
                  <a:lnTo>
                    <a:pt x="11212" y="21077"/>
                  </a:lnTo>
                  <a:lnTo>
                    <a:pt x="10842" y="20740"/>
                  </a:lnTo>
                  <a:lnTo>
                    <a:pt x="10438" y="20404"/>
                  </a:lnTo>
                  <a:lnTo>
                    <a:pt x="10034" y="20067"/>
                  </a:lnTo>
                  <a:lnTo>
                    <a:pt x="9226" y="19293"/>
                  </a:lnTo>
                  <a:lnTo>
                    <a:pt x="8384" y="18552"/>
                  </a:lnTo>
                  <a:lnTo>
                    <a:pt x="7643" y="17946"/>
                  </a:lnTo>
                  <a:lnTo>
                    <a:pt x="7273" y="17643"/>
                  </a:lnTo>
                  <a:lnTo>
                    <a:pt x="6936" y="17273"/>
                  </a:lnTo>
                  <a:lnTo>
                    <a:pt x="6566" y="16835"/>
                  </a:lnTo>
                  <a:lnTo>
                    <a:pt x="6364" y="16633"/>
                  </a:lnTo>
                  <a:lnTo>
                    <a:pt x="6128" y="16465"/>
                  </a:lnTo>
                  <a:lnTo>
                    <a:pt x="6398" y="16128"/>
                  </a:lnTo>
                  <a:lnTo>
                    <a:pt x="6701" y="15791"/>
                  </a:lnTo>
                  <a:lnTo>
                    <a:pt x="6835" y="15556"/>
                  </a:lnTo>
                  <a:close/>
                  <a:moveTo>
                    <a:pt x="20538" y="17407"/>
                  </a:moveTo>
                  <a:lnTo>
                    <a:pt x="20673" y="18081"/>
                  </a:lnTo>
                  <a:lnTo>
                    <a:pt x="20942" y="19562"/>
                  </a:lnTo>
                  <a:lnTo>
                    <a:pt x="18619" y="20134"/>
                  </a:lnTo>
                  <a:lnTo>
                    <a:pt x="16296" y="20707"/>
                  </a:lnTo>
                  <a:lnTo>
                    <a:pt x="14916" y="21077"/>
                  </a:lnTo>
                  <a:lnTo>
                    <a:pt x="13535" y="21481"/>
                  </a:lnTo>
                  <a:lnTo>
                    <a:pt x="12862" y="21683"/>
                  </a:lnTo>
                  <a:lnTo>
                    <a:pt x="12963" y="21616"/>
                  </a:lnTo>
                  <a:lnTo>
                    <a:pt x="13030" y="21515"/>
                  </a:lnTo>
                  <a:lnTo>
                    <a:pt x="13064" y="21414"/>
                  </a:lnTo>
                  <a:lnTo>
                    <a:pt x="13064" y="21279"/>
                  </a:lnTo>
                  <a:lnTo>
                    <a:pt x="12996" y="21178"/>
                  </a:lnTo>
                  <a:lnTo>
                    <a:pt x="12895" y="21077"/>
                  </a:lnTo>
                  <a:lnTo>
                    <a:pt x="12794" y="20976"/>
                  </a:lnTo>
                  <a:lnTo>
                    <a:pt x="12559" y="20774"/>
                  </a:lnTo>
                  <a:lnTo>
                    <a:pt x="12660" y="20572"/>
                  </a:lnTo>
                  <a:lnTo>
                    <a:pt x="12660" y="20505"/>
                  </a:lnTo>
                  <a:lnTo>
                    <a:pt x="12592" y="20471"/>
                  </a:lnTo>
                  <a:lnTo>
                    <a:pt x="12592" y="20437"/>
                  </a:lnTo>
                  <a:lnTo>
                    <a:pt x="12929" y="20404"/>
                  </a:lnTo>
                  <a:lnTo>
                    <a:pt x="13266" y="20336"/>
                  </a:lnTo>
                  <a:lnTo>
                    <a:pt x="13973" y="20168"/>
                  </a:lnTo>
                  <a:lnTo>
                    <a:pt x="14646" y="19966"/>
                  </a:lnTo>
                  <a:lnTo>
                    <a:pt x="15286" y="19764"/>
                  </a:lnTo>
                  <a:lnTo>
                    <a:pt x="15690" y="19629"/>
                  </a:lnTo>
                  <a:lnTo>
                    <a:pt x="16094" y="19461"/>
                  </a:lnTo>
                  <a:lnTo>
                    <a:pt x="16868" y="19091"/>
                  </a:lnTo>
                  <a:lnTo>
                    <a:pt x="17239" y="18956"/>
                  </a:lnTo>
                  <a:lnTo>
                    <a:pt x="17643" y="18821"/>
                  </a:lnTo>
                  <a:lnTo>
                    <a:pt x="18047" y="18720"/>
                  </a:lnTo>
                  <a:lnTo>
                    <a:pt x="18484" y="18687"/>
                  </a:lnTo>
                  <a:lnTo>
                    <a:pt x="18552" y="18687"/>
                  </a:lnTo>
                  <a:lnTo>
                    <a:pt x="18585" y="18653"/>
                  </a:lnTo>
                  <a:lnTo>
                    <a:pt x="18619" y="18552"/>
                  </a:lnTo>
                  <a:lnTo>
                    <a:pt x="18585" y="18451"/>
                  </a:lnTo>
                  <a:lnTo>
                    <a:pt x="18552" y="18417"/>
                  </a:lnTo>
                  <a:lnTo>
                    <a:pt x="18484" y="18384"/>
                  </a:lnTo>
                  <a:lnTo>
                    <a:pt x="18114" y="18417"/>
                  </a:lnTo>
                  <a:lnTo>
                    <a:pt x="17777" y="18485"/>
                  </a:lnTo>
                  <a:lnTo>
                    <a:pt x="17407" y="18552"/>
                  </a:lnTo>
                  <a:lnTo>
                    <a:pt x="17070" y="18687"/>
                  </a:lnTo>
                  <a:lnTo>
                    <a:pt x="16397" y="18956"/>
                  </a:lnTo>
                  <a:lnTo>
                    <a:pt x="15757" y="19259"/>
                  </a:lnTo>
                  <a:lnTo>
                    <a:pt x="15353" y="19427"/>
                  </a:lnTo>
                  <a:lnTo>
                    <a:pt x="14916" y="19562"/>
                  </a:lnTo>
                  <a:lnTo>
                    <a:pt x="14108" y="19798"/>
                  </a:lnTo>
                  <a:lnTo>
                    <a:pt x="13232" y="20000"/>
                  </a:lnTo>
                  <a:lnTo>
                    <a:pt x="12828" y="20134"/>
                  </a:lnTo>
                  <a:lnTo>
                    <a:pt x="12424" y="20269"/>
                  </a:lnTo>
                  <a:lnTo>
                    <a:pt x="11784" y="19730"/>
                  </a:lnTo>
                  <a:lnTo>
                    <a:pt x="12054" y="19764"/>
                  </a:lnTo>
                  <a:lnTo>
                    <a:pt x="12323" y="19764"/>
                  </a:lnTo>
                  <a:lnTo>
                    <a:pt x="12828" y="19730"/>
                  </a:lnTo>
                  <a:lnTo>
                    <a:pt x="13367" y="19629"/>
                  </a:lnTo>
                  <a:lnTo>
                    <a:pt x="13906" y="19461"/>
                  </a:lnTo>
                  <a:lnTo>
                    <a:pt x="14444" y="19293"/>
                  </a:lnTo>
                  <a:lnTo>
                    <a:pt x="14983" y="19091"/>
                  </a:lnTo>
                  <a:lnTo>
                    <a:pt x="15959" y="18720"/>
                  </a:lnTo>
                  <a:lnTo>
                    <a:pt x="17070" y="18316"/>
                  </a:lnTo>
                  <a:lnTo>
                    <a:pt x="18215" y="17980"/>
                  </a:lnTo>
                  <a:lnTo>
                    <a:pt x="19393" y="17677"/>
                  </a:lnTo>
                  <a:lnTo>
                    <a:pt x="20538" y="17407"/>
                  </a:lnTo>
                  <a:close/>
                  <a:moveTo>
                    <a:pt x="12458" y="20909"/>
                  </a:moveTo>
                  <a:lnTo>
                    <a:pt x="12559" y="21010"/>
                  </a:lnTo>
                  <a:lnTo>
                    <a:pt x="12761" y="21178"/>
                  </a:lnTo>
                  <a:lnTo>
                    <a:pt x="12862" y="21245"/>
                  </a:lnTo>
                  <a:lnTo>
                    <a:pt x="12895" y="21313"/>
                  </a:lnTo>
                  <a:lnTo>
                    <a:pt x="12895" y="21380"/>
                  </a:lnTo>
                  <a:lnTo>
                    <a:pt x="12794" y="21447"/>
                  </a:lnTo>
                  <a:lnTo>
                    <a:pt x="12693" y="21582"/>
                  </a:lnTo>
                  <a:lnTo>
                    <a:pt x="12559" y="21649"/>
                  </a:lnTo>
                  <a:lnTo>
                    <a:pt x="12390" y="21717"/>
                  </a:lnTo>
                  <a:lnTo>
                    <a:pt x="12222" y="21717"/>
                  </a:lnTo>
                  <a:lnTo>
                    <a:pt x="12020" y="21616"/>
                  </a:lnTo>
                  <a:lnTo>
                    <a:pt x="11919" y="21548"/>
                  </a:lnTo>
                  <a:lnTo>
                    <a:pt x="11852" y="21481"/>
                  </a:lnTo>
                  <a:lnTo>
                    <a:pt x="12020" y="21346"/>
                  </a:lnTo>
                  <a:lnTo>
                    <a:pt x="12155" y="21212"/>
                  </a:lnTo>
                  <a:lnTo>
                    <a:pt x="12458" y="20909"/>
                  </a:lnTo>
                  <a:close/>
                  <a:moveTo>
                    <a:pt x="17979" y="2661"/>
                  </a:moveTo>
                  <a:lnTo>
                    <a:pt x="18047" y="2762"/>
                  </a:lnTo>
                  <a:lnTo>
                    <a:pt x="18148" y="2762"/>
                  </a:lnTo>
                  <a:lnTo>
                    <a:pt x="18080" y="2829"/>
                  </a:lnTo>
                  <a:lnTo>
                    <a:pt x="18080" y="2964"/>
                  </a:lnTo>
                  <a:lnTo>
                    <a:pt x="18181" y="3300"/>
                  </a:lnTo>
                  <a:lnTo>
                    <a:pt x="18417" y="3940"/>
                  </a:lnTo>
                  <a:lnTo>
                    <a:pt x="18787" y="5085"/>
                  </a:lnTo>
                  <a:lnTo>
                    <a:pt x="19124" y="6230"/>
                  </a:lnTo>
                  <a:lnTo>
                    <a:pt x="19427" y="7576"/>
                  </a:lnTo>
                  <a:lnTo>
                    <a:pt x="19595" y="8250"/>
                  </a:lnTo>
                  <a:lnTo>
                    <a:pt x="19764" y="8923"/>
                  </a:lnTo>
                  <a:lnTo>
                    <a:pt x="20134" y="10236"/>
                  </a:lnTo>
                  <a:lnTo>
                    <a:pt x="20302" y="10876"/>
                  </a:lnTo>
                  <a:lnTo>
                    <a:pt x="20471" y="11549"/>
                  </a:lnTo>
                  <a:lnTo>
                    <a:pt x="20605" y="12222"/>
                  </a:lnTo>
                  <a:lnTo>
                    <a:pt x="20706" y="12929"/>
                  </a:lnTo>
                  <a:lnTo>
                    <a:pt x="20807" y="13636"/>
                  </a:lnTo>
                  <a:lnTo>
                    <a:pt x="20942" y="14344"/>
                  </a:lnTo>
                  <a:lnTo>
                    <a:pt x="21211" y="15724"/>
                  </a:lnTo>
                  <a:lnTo>
                    <a:pt x="21548" y="17104"/>
                  </a:lnTo>
                  <a:lnTo>
                    <a:pt x="21885" y="18350"/>
                  </a:lnTo>
                  <a:lnTo>
                    <a:pt x="22289" y="19596"/>
                  </a:lnTo>
                  <a:lnTo>
                    <a:pt x="22659" y="20841"/>
                  </a:lnTo>
                  <a:lnTo>
                    <a:pt x="23063" y="22087"/>
                  </a:lnTo>
                  <a:lnTo>
                    <a:pt x="22895" y="21952"/>
                  </a:lnTo>
                  <a:lnTo>
                    <a:pt x="22760" y="21784"/>
                  </a:lnTo>
                  <a:lnTo>
                    <a:pt x="22727" y="21750"/>
                  </a:lnTo>
                  <a:lnTo>
                    <a:pt x="22659" y="21717"/>
                  </a:lnTo>
                  <a:lnTo>
                    <a:pt x="22592" y="21750"/>
                  </a:lnTo>
                  <a:lnTo>
                    <a:pt x="22558" y="21784"/>
                  </a:lnTo>
                  <a:lnTo>
                    <a:pt x="22424" y="21986"/>
                  </a:lnTo>
                  <a:lnTo>
                    <a:pt x="22356" y="22188"/>
                  </a:lnTo>
                  <a:lnTo>
                    <a:pt x="22222" y="22559"/>
                  </a:lnTo>
                  <a:lnTo>
                    <a:pt x="21986" y="22053"/>
                  </a:lnTo>
                  <a:lnTo>
                    <a:pt x="21784" y="21515"/>
                  </a:lnTo>
                  <a:lnTo>
                    <a:pt x="21616" y="20976"/>
                  </a:lnTo>
                  <a:lnTo>
                    <a:pt x="21447" y="20437"/>
                  </a:lnTo>
                  <a:lnTo>
                    <a:pt x="21481" y="20404"/>
                  </a:lnTo>
                  <a:lnTo>
                    <a:pt x="21447" y="20336"/>
                  </a:lnTo>
                  <a:lnTo>
                    <a:pt x="21447" y="20303"/>
                  </a:lnTo>
                  <a:lnTo>
                    <a:pt x="21380" y="20269"/>
                  </a:lnTo>
                  <a:lnTo>
                    <a:pt x="21245" y="19629"/>
                  </a:lnTo>
                  <a:lnTo>
                    <a:pt x="21077" y="18821"/>
                  </a:lnTo>
                  <a:lnTo>
                    <a:pt x="20908" y="18013"/>
                  </a:lnTo>
                  <a:lnTo>
                    <a:pt x="20774" y="17340"/>
                  </a:lnTo>
                  <a:lnTo>
                    <a:pt x="20807" y="17273"/>
                  </a:lnTo>
                  <a:lnTo>
                    <a:pt x="20807" y="17239"/>
                  </a:lnTo>
                  <a:lnTo>
                    <a:pt x="20774" y="17172"/>
                  </a:lnTo>
                  <a:lnTo>
                    <a:pt x="20740" y="17138"/>
                  </a:lnTo>
                  <a:lnTo>
                    <a:pt x="20471" y="15791"/>
                  </a:lnTo>
                  <a:lnTo>
                    <a:pt x="20504" y="15758"/>
                  </a:lnTo>
                  <a:lnTo>
                    <a:pt x="20504" y="15690"/>
                  </a:lnTo>
                  <a:lnTo>
                    <a:pt x="20471" y="15657"/>
                  </a:lnTo>
                  <a:lnTo>
                    <a:pt x="20403" y="15589"/>
                  </a:lnTo>
                  <a:lnTo>
                    <a:pt x="20302" y="15118"/>
                  </a:lnTo>
                  <a:lnTo>
                    <a:pt x="20336" y="15017"/>
                  </a:lnTo>
                  <a:lnTo>
                    <a:pt x="20336" y="14950"/>
                  </a:lnTo>
                  <a:lnTo>
                    <a:pt x="20302" y="14882"/>
                  </a:lnTo>
                  <a:lnTo>
                    <a:pt x="20235" y="14849"/>
                  </a:lnTo>
                  <a:lnTo>
                    <a:pt x="19764" y="12963"/>
                  </a:lnTo>
                  <a:lnTo>
                    <a:pt x="19326" y="11246"/>
                  </a:lnTo>
                  <a:lnTo>
                    <a:pt x="19326" y="11145"/>
                  </a:lnTo>
                  <a:lnTo>
                    <a:pt x="19259" y="11078"/>
                  </a:lnTo>
                  <a:lnTo>
                    <a:pt x="18956" y="9731"/>
                  </a:lnTo>
                  <a:lnTo>
                    <a:pt x="18956" y="9630"/>
                  </a:lnTo>
                  <a:lnTo>
                    <a:pt x="18787" y="8957"/>
                  </a:lnTo>
                  <a:lnTo>
                    <a:pt x="18821" y="8856"/>
                  </a:lnTo>
                  <a:lnTo>
                    <a:pt x="18787" y="8788"/>
                  </a:lnTo>
                  <a:lnTo>
                    <a:pt x="18754" y="8755"/>
                  </a:lnTo>
                  <a:lnTo>
                    <a:pt x="18552" y="7745"/>
                  </a:lnTo>
                  <a:lnTo>
                    <a:pt x="18316" y="6364"/>
                  </a:lnTo>
                  <a:lnTo>
                    <a:pt x="18148" y="5691"/>
                  </a:lnTo>
                  <a:lnTo>
                    <a:pt x="17979" y="4984"/>
                  </a:lnTo>
                  <a:lnTo>
                    <a:pt x="17777" y="4512"/>
                  </a:lnTo>
                  <a:lnTo>
                    <a:pt x="17575" y="4007"/>
                  </a:lnTo>
                  <a:lnTo>
                    <a:pt x="17340" y="3536"/>
                  </a:lnTo>
                  <a:lnTo>
                    <a:pt x="17239" y="3267"/>
                  </a:lnTo>
                  <a:lnTo>
                    <a:pt x="17171" y="3031"/>
                  </a:lnTo>
                  <a:lnTo>
                    <a:pt x="17205" y="2930"/>
                  </a:lnTo>
                  <a:lnTo>
                    <a:pt x="17171" y="2896"/>
                  </a:lnTo>
                  <a:lnTo>
                    <a:pt x="17138" y="2863"/>
                  </a:lnTo>
                  <a:lnTo>
                    <a:pt x="17138" y="2829"/>
                  </a:lnTo>
                  <a:lnTo>
                    <a:pt x="17171" y="2829"/>
                  </a:lnTo>
                  <a:lnTo>
                    <a:pt x="17441" y="2728"/>
                  </a:lnTo>
                  <a:lnTo>
                    <a:pt x="17710" y="2694"/>
                  </a:lnTo>
                  <a:lnTo>
                    <a:pt x="17979" y="2661"/>
                  </a:lnTo>
                  <a:close/>
                  <a:moveTo>
                    <a:pt x="24275" y="1"/>
                  </a:moveTo>
                  <a:lnTo>
                    <a:pt x="22626" y="506"/>
                  </a:lnTo>
                  <a:lnTo>
                    <a:pt x="20976" y="977"/>
                  </a:lnTo>
                  <a:lnTo>
                    <a:pt x="19326" y="1381"/>
                  </a:lnTo>
                  <a:lnTo>
                    <a:pt x="17643" y="1785"/>
                  </a:lnTo>
                  <a:lnTo>
                    <a:pt x="14310" y="2593"/>
                  </a:lnTo>
                  <a:lnTo>
                    <a:pt x="12626" y="2997"/>
                  </a:lnTo>
                  <a:lnTo>
                    <a:pt x="10976" y="3401"/>
                  </a:lnTo>
                  <a:lnTo>
                    <a:pt x="9630" y="3772"/>
                  </a:lnTo>
                  <a:lnTo>
                    <a:pt x="8317" y="4176"/>
                  </a:lnTo>
                  <a:lnTo>
                    <a:pt x="5691" y="5017"/>
                  </a:lnTo>
                  <a:lnTo>
                    <a:pt x="5051" y="5253"/>
                  </a:lnTo>
                  <a:lnTo>
                    <a:pt x="4714" y="5388"/>
                  </a:lnTo>
                  <a:lnTo>
                    <a:pt x="4377" y="5590"/>
                  </a:lnTo>
                  <a:lnTo>
                    <a:pt x="4108" y="5792"/>
                  </a:lnTo>
                  <a:lnTo>
                    <a:pt x="3973" y="5926"/>
                  </a:lnTo>
                  <a:lnTo>
                    <a:pt x="3906" y="6061"/>
                  </a:lnTo>
                  <a:lnTo>
                    <a:pt x="3839" y="6230"/>
                  </a:lnTo>
                  <a:lnTo>
                    <a:pt x="3805" y="6364"/>
                  </a:lnTo>
                  <a:lnTo>
                    <a:pt x="3771" y="6533"/>
                  </a:lnTo>
                  <a:lnTo>
                    <a:pt x="3805" y="6735"/>
                  </a:lnTo>
                  <a:lnTo>
                    <a:pt x="3771" y="7105"/>
                  </a:lnTo>
                  <a:lnTo>
                    <a:pt x="3805" y="7509"/>
                  </a:lnTo>
                  <a:lnTo>
                    <a:pt x="3906" y="7913"/>
                  </a:lnTo>
                  <a:lnTo>
                    <a:pt x="4007" y="8317"/>
                  </a:lnTo>
                  <a:lnTo>
                    <a:pt x="4310" y="9125"/>
                  </a:lnTo>
                  <a:lnTo>
                    <a:pt x="4546" y="9866"/>
                  </a:lnTo>
                  <a:lnTo>
                    <a:pt x="5556" y="13434"/>
                  </a:lnTo>
                  <a:lnTo>
                    <a:pt x="4916" y="12761"/>
                  </a:lnTo>
                  <a:lnTo>
                    <a:pt x="4243" y="12121"/>
                  </a:lnTo>
                  <a:lnTo>
                    <a:pt x="3839" y="11717"/>
                  </a:lnTo>
                  <a:lnTo>
                    <a:pt x="3401" y="11381"/>
                  </a:lnTo>
                  <a:lnTo>
                    <a:pt x="2963" y="11010"/>
                  </a:lnTo>
                  <a:lnTo>
                    <a:pt x="2559" y="10606"/>
                  </a:lnTo>
                  <a:lnTo>
                    <a:pt x="2290" y="10371"/>
                  </a:lnTo>
                  <a:lnTo>
                    <a:pt x="1987" y="10101"/>
                  </a:lnTo>
                  <a:lnTo>
                    <a:pt x="1819" y="9967"/>
                  </a:lnTo>
                  <a:lnTo>
                    <a:pt x="1650" y="9899"/>
                  </a:lnTo>
                  <a:lnTo>
                    <a:pt x="1482" y="9866"/>
                  </a:lnTo>
                  <a:lnTo>
                    <a:pt x="1280" y="9899"/>
                  </a:lnTo>
                  <a:lnTo>
                    <a:pt x="1280" y="9832"/>
                  </a:lnTo>
                  <a:lnTo>
                    <a:pt x="1246" y="9765"/>
                  </a:lnTo>
                  <a:lnTo>
                    <a:pt x="1179" y="9731"/>
                  </a:lnTo>
                  <a:lnTo>
                    <a:pt x="1112" y="9731"/>
                  </a:lnTo>
                  <a:lnTo>
                    <a:pt x="943" y="9832"/>
                  </a:lnTo>
                  <a:lnTo>
                    <a:pt x="775" y="10000"/>
                  </a:lnTo>
                  <a:lnTo>
                    <a:pt x="506" y="10303"/>
                  </a:lnTo>
                  <a:lnTo>
                    <a:pt x="270" y="10573"/>
                  </a:lnTo>
                  <a:lnTo>
                    <a:pt x="169" y="10741"/>
                  </a:lnTo>
                  <a:lnTo>
                    <a:pt x="135" y="10808"/>
                  </a:lnTo>
                  <a:lnTo>
                    <a:pt x="135" y="10876"/>
                  </a:lnTo>
                  <a:lnTo>
                    <a:pt x="102" y="10876"/>
                  </a:lnTo>
                  <a:lnTo>
                    <a:pt x="68" y="10909"/>
                  </a:lnTo>
                  <a:lnTo>
                    <a:pt x="34" y="10943"/>
                  </a:lnTo>
                  <a:lnTo>
                    <a:pt x="1" y="10977"/>
                  </a:lnTo>
                  <a:lnTo>
                    <a:pt x="34" y="11010"/>
                  </a:lnTo>
                  <a:lnTo>
                    <a:pt x="68" y="11044"/>
                  </a:lnTo>
                  <a:lnTo>
                    <a:pt x="236" y="11145"/>
                  </a:lnTo>
                  <a:lnTo>
                    <a:pt x="371" y="11280"/>
                  </a:lnTo>
                  <a:lnTo>
                    <a:pt x="640" y="11549"/>
                  </a:lnTo>
                  <a:lnTo>
                    <a:pt x="1145" y="12155"/>
                  </a:lnTo>
                  <a:lnTo>
                    <a:pt x="1448" y="12525"/>
                  </a:lnTo>
                  <a:lnTo>
                    <a:pt x="1785" y="12896"/>
                  </a:lnTo>
                  <a:lnTo>
                    <a:pt x="2155" y="13232"/>
                  </a:lnTo>
                  <a:lnTo>
                    <a:pt x="2526" y="13569"/>
                  </a:lnTo>
                  <a:lnTo>
                    <a:pt x="3401" y="14243"/>
                  </a:lnTo>
                  <a:lnTo>
                    <a:pt x="4276" y="14983"/>
                  </a:lnTo>
                  <a:lnTo>
                    <a:pt x="4680" y="15354"/>
                  </a:lnTo>
                  <a:lnTo>
                    <a:pt x="5085" y="15758"/>
                  </a:lnTo>
                  <a:lnTo>
                    <a:pt x="5455" y="16195"/>
                  </a:lnTo>
                  <a:lnTo>
                    <a:pt x="5792" y="16633"/>
                  </a:lnTo>
                  <a:lnTo>
                    <a:pt x="5859" y="16700"/>
                  </a:lnTo>
                  <a:lnTo>
                    <a:pt x="5994" y="16700"/>
                  </a:lnTo>
                  <a:lnTo>
                    <a:pt x="6027" y="16633"/>
                  </a:lnTo>
                  <a:lnTo>
                    <a:pt x="6061" y="16599"/>
                  </a:lnTo>
                  <a:lnTo>
                    <a:pt x="6162" y="16734"/>
                  </a:lnTo>
                  <a:lnTo>
                    <a:pt x="6263" y="16835"/>
                  </a:lnTo>
                  <a:lnTo>
                    <a:pt x="6330" y="16869"/>
                  </a:lnTo>
                  <a:lnTo>
                    <a:pt x="6330" y="16902"/>
                  </a:lnTo>
                  <a:lnTo>
                    <a:pt x="6600" y="17744"/>
                  </a:lnTo>
                  <a:lnTo>
                    <a:pt x="6869" y="18619"/>
                  </a:lnTo>
                  <a:lnTo>
                    <a:pt x="7071" y="19461"/>
                  </a:lnTo>
                  <a:lnTo>
                    <a:pt x="7239" y="20336"/>
                  </a:lnTo>
                  <a:lnTo>
                    <a:pt x="7610" y="22087"/>
                  </a:lnTo>
                  <a:lnTo>
                    <a:pt x="7812" y="22963"/>
                  </a:lnTo>
                  <a:lnTo>
                    <a:pt x="8081" y="23838"/>
                  </a:lnTo>
                  <a:lnTo>
                    <a:pt x="8653" y="25656"/>
                  </a:lnTo>
                  <a:lnTo>
                    <a:pt x="9226" y="27474"/>
                  </a:lnTo>
                  <a:lnTo>
                    <a:pt x="9327" y="27710"/>
                  </a:lnTo>
                  <a:lnTo>
                    <a:pt x="9428" y="27912"/>
                  </a:lnTo>
                  <a:lnTo>
                    <a:pt x="9529" y="28114"/>
                  </a:lnTo>
                  <a:lnTo>
                    <a:pt x="9663" y="28316"/>
                  </a:lnTo>
                  <a:lnTo>
                    <a:pt x="9832" y="28484"/>
                  </a:lnTo>
                  <a:lnTo>
                    <a:pt x="10000" y="28652"/>
                  </a:lnTo>
                  <a:lnTo>
                    <a:pt x="10202" y="28787"/>
                  </a:lnTo>
                  <a:lnTo>
                    <a:pt x="10438" y="28888"/>
                  </a:lnTo>
                  <a:lnTo>
                    <a:pt x="10707" y="28955"/>
                  </a:lnTo>
                  <a:lnTo>
                    <a:pt x="11010" y="29023"/>
                  </a:lnTo>
                  <a:lnTo>
                    <a:pt x="11313" y="29056"/>
                  </a:lnTo>
                  <a:lnTo>
                    <a:pt x="11616" y="29056"/>
                  </a:lnTo>
                  <a:lnTo>
                    <a:pt x="11919" y="29023"/>
                  </a:lnTo>
                  <a:lnTo>
                    <a:pt x="12222" y="28989"/>
                  </a:lnTo>
                  <a:lnTo>
                    <a:pt x="12828" y="28854"/>
                  </a:lnTo>
                  <a:lnTo>
                    <a:pt x="13434" y="28686"/>
                  </a:lnTo>
                  <a:lnTo>
                    <a:pt x="14040" y="28484"/>
                  </a:lnTo>
                  <a:lnTo>
                    <a:pt x="15151" y="28080"/>
                  </a:lnTo>
                  <a:lnTo>
                    <a:pt x="17104" y="27541"/>
                  </a:lnTo>
                  <a:lnTo>
                    <a:pt x="19057" y="27003"/>
                  </a:lnTo>
                  <a:lnTo>
                    <a:pt x="20067" y="26666"/>
                  </a:lnTo>
                  <a:lnTo>
                    <a:pt x="21110" y="26329"/>
                  </a:lnTo>
                  <a:lnTo>
                    <a:pt x="21616" y="26161"/>
                  </a:lnTo>
                  <a:lnTo>
                    <a:pt x="22154" y="26026"/>
                  </a:lnTo>
                  <a:lnTo>
                    <a:pt x="22659" y="25892"/>
                  </a:lnTo>
                  <a:lnTo>
                    <a:pt x="23198" y="25824"/>
                  </a:lnTo>
                  <a:lnTo>
                    <a:pt x="23265" y="25791"/>
                  </a:lnTo>
                  <a:lnTo>
                    <a:pt x="23333" y="25690"/>
                  </a:lnTo>
                  <a:lnTo>
                    <a:pt x="23467" y="25690"/>
                  </a:lnTo>
                  <a:lnTo>
                    <a:pt x="23636" y="25656"/>
                  </a:lnTo>
                  <a:lnTo>
                    <a:pt x="23972" y="25589"/>
                  </a:lnTo>
                  <a:lnTo>
                    <a:pt x="24275" y="25488"/>
                  </a:lnTo>
                  <a:lnTo>
                    <a:pt x="24275" y="25151"/>
                  </a:lnTo>
                  <a:lnTo>
                    <a:pt x="23636" y="25353"/>
                  </a:lnTo>
                  <a:lnTo>
                    <a:pt x="23366" y="25454"/>
                  </a:lnTo>
                  <a:lnTo>
                    <a:pt x="23198" y="25555"/>
                  </a:lnTo>
                  <a:lnTo>
                    <a:pt x="22760" y="25589"/>
                  </a:lnTo>
                  <a:lnTo>
                    <a:pt x="22356" y="25690"/>
                  </a:lnTo>
                  <a:lnTo>
                    <a:pt x="21548" y="25892"/>
                  </a:lnTo>
                  <a:lnTo>
                    <a:pt x="19966" y="26430"/>
                  </a:lnTo>
                  <a:lnTo>
                    <a:pt x="19057" y="26700"/>
                  </a:lnTo>
                  <a:lnTo>
                    <a:pt x="18148" y="26969"/>
                  </a:lnTo>
                  <a:lnTo>
                    <a:pt x="16296" y="27474"/>
                  </a:lnTo>
                  <a:lnTo>
                    <a:pt x="14882" y="27912"/>
                  </a:lnTo>
                  <a:lnTo>
                    <a:pt x="13468" y="28349"/>
                  </a:lnTo>
                  <a:lnTo>
                    <a:pt x="12895" y="28518"/>
                  </a:lnTo>
                  <a:lnTo>
                    <a:pt x="12323" y="28686"/>
                  </a:lnTo>
                  <a:lnTo>
                    <a:pt x="11717" y="28753"/>
                  </a:lnTo>
                  <a:lnTo>
                    <a:pt x="11414" y="28787"/>
                  </a:lnTo>
                  <a:lnTo>
                    <a:pt x="11111" y="28787"/>
                  </a:lnTo>
                  <a:lnTo>
                    <a:pt x="10741" y="28720"/>
                  </a:lnTo>
                  <a:lnTo>
                    <a:pt x="10438" y="28585"/>
                  </a:lnTo>
                  <a:lnTo>
                    <a:pt x="10202" y="28417"/>
                  </a:lnTo>
                  <a:lnTo>
                    <a:pt x="9966" y="28181"/>
                  </a:lnTo>
                  <a:lnTo>
                    <a:pt x="9798" y="27912"/>
                  </a:lnTo>
                  <a:lnTo>
                    <a:pt x="9630" y="27609"/>
                  </a:lnTo>
                  <a:lnTo>
                    <a:pt x="9495" y="27306"/>
                  </a:lnTo>
                  <a:lnTo>
                    <a:pt x="9394" y="26969"/>
                  </a:lnTo>
                  <a:lnTo>
                    <a:pt x="9125" y="26094"/>
                  </a:lnTo>
                  <a:lnTo>
                    <a:pt x="8822" y="25252"/>
                  </a:lnTo>
                  <a:lnTo>
                    <a:pt x="8249" y="23535"/>
                  </a:lnTo>
                  <a:lnTo>
                    <a:pt x="8014" y="22761"/>
                  </a:lnTo>
                  <a:lnTo>
                    <a:pt x="7812" y="21986"/>
                  </a:lnTo>
                  <a:lnTo>
                    <a:pt x="7475" y="20437"/>
                  </a:lnTo>
                  <a:lnTo>
                    <a:pt x="7138" y="18855"/>
                  </a:lnTo>
                  <a:lnTo>
                    <a:pt x="6936" y="18114"/>
                  </a:lnTo>
                  <a:lnTo>
                    <a:pt x="6667" y="17340"/>
                  </a:lnTo>
                  <a:lnTo>
                    <a:pt x="6768" y="17441"/>
                  </a:lnTo>
                  <a:lnTo>
                    <a:pt x="7037" y="17744"/>
                  </a:lnTo>
                  <a:lnTo>
                    <a:pt x="7307" y="18047"/>
                  </a:lnTo>
                  <a:lnTo>
                    <a:pt x="7946" y="18586"/>
                  </a:lnTo>
                  <a:lnTo>
                    <a:pt x="8115" y="18956"/>
                  </a:lnTo>
                  <a:lnTo>
                    <a:pt x="8216" y="19360"/>
                  </a:lnTo>
                  <a:lnTo>
                    <a:pt x="8418" y="20168"/>
                  </a:lnTo>
                  <a:lnTo>
                    <a:pt x="8586" y="21010"/>
                  </a:lnTo>
                  <a:lnTo>
                    <a:pt x="8721" y="21818"/>
                  </a:lnTo>
                  <a:lnTo>
                    <a:pt x="8923" y="23030"/>
                  </a:lnTo>
                  <a:lnTo>
                    <a:pt x="9192" y="24242"/>
                  </a:lnTo>
                  <a:lnTo>
                    <a:pt x="9394" y="25319"/>
                  </a:lnTo>
                  <a:lnTo>
                    <a:pt x="9562" y="25892"/>
                  </a:lnTo>
                  <a:lnTo>
                    <a:pt x="9731" y="26498"/>
                  </a:lnTo>
                  <a:lnTo>
                    <a:pt x="10000" y="27036"/>
                  </a:lnTo>
                  <a:lnTo>
                    <a:pt x="10135" y="27272"/>
                  </a:lnTo>
                  <a:lnTo>
                    <a:pt x="10303" y="27508"/>
                  </a:lnTo>
                  <a:lnTo>
                    <a:pt x="10505" y="27710"/>
                  </a:lnTo>
                  <a:lnTo>
                    <a:pt x="10707" y="27878"/>
                  </a:lnTo>
                  <a:lnTo>
                    <a:pt x="10943" y="28013"/>
                  </a:lnTo>
                  <a:lnTo>
                    <a:pt x="11178" y="28147"/>
                  </a:lnTo>
                  <a:lnTo>
                    <a:pt x="11515" y="28215"/>
                  </a:lnTo>
                  <a:lnTo>
                    <a:pt x="11852" y="28248"/>
                  </a:lnTo>
                  <a:lnTo>
                    <a:pt x="12188" y="28248"/>
                  </a:lnTo>
                  <a:lnTo>
                    <a:pt x="12525" y="28215"/>
                  </a:lnTo>
                  <a:lnTo>
                    <a:pt x="12862" y="28147"/>
                  </a:lnTo>
                  <a:lnTo>
                    <a:pt x="13199" y="28046"/>
                  </a:lnTo>
                  <a:lnTo>
                    <a:pt x="13838" y="27878"/>
                  </a:lnTo>
                  <a:lnTo>
                    <a:pt x="14613" y="27609"/>
                  </a:lnTo>
                  <a:lnTo>
                    <a:pt x="15387" y="27306"/>
                  </a:lnTo>
                  <a:lnTo>
                    <a:pt x="16195" y="27003"/>
                  </a:lnTo>
                  <a:lnTo>
                    <a:pt x="16969" y="26733"/>
                  </a:lnTo>
                  <a:lnTo>
                    <a:pt x="21279" y="25488"/>
                  </a:lnTo>
                  <a:lnTo>
                    <a:pt x="22356" y="25151"/>
                  </a:lnTo>
                  <a:lnTo>
                    <a:pt x="23467" y="24814"/>
                  </a:lnTo>
                  <a:lnTo>
                    <a:pt x="24275" y="24579"/>
                  </a:lnTo>
                  <a:lnTo>
                    <a:pt x="24275" y="24276"/>
                  </a:lnTo>
                  <a:lnTo>
                    <a:pt x="22929" y="24713"/>
                  </a:lnTo>
                  <a:lnTo>
                    <a:pt x="20807" y="25387"/>
                  </a:lnTo>
                  <a:lnTo>
                    <a:pt x="18686" y="25993"/>
                  </a:lnTo>
                  <a:lnTo>
                    <a:pt x="16936" y="26531"/>
                  </a:lnTo>
                  <a:lnTo>
                    <a:pt x="16094" y="26801"/>
                  </a:lnTo>
                  <a:lnTo>
                    <a:pt x="15252" y="27104"/>
                  </a:lnTo>
                  <a:lnTo>
                    <a:pt x="14444" y="27407"/>
                  </a:lnTo>
                  <a:lnTo>
                    <a:pt x="13670" y="27676"/>
                  </a:lnTo>
                  <a:lnTo>
                    <a:pt x="13232" y="27811"/>
                  </a:lnTo>
                  <a:lnTo>
                    <a:pt x="12828" y="27878"/>
                  </a:lnTo>
                  <a:lnTo>
                    <a:pt x="12424" y="27945"/>
                  </a:lnTo>
                  <a:lnTo>
                    <a:pt x="12020" y="27979"/>
                  </a:lnTo>
                  <a:lnTo>
                    <a:pt x="11650" y="27979"/>
                  </a:lnTo>
                  <a:lnTo>
                    <a:pt x="11313" y="27878"/>
                  </a:lnTo>
                  <a:lnTo>
                    <a:pt x="11044" y="27777"/>
                  </a:lnTo>
                  <a:lnTo>
                    <a:pt x="10774" y="27575"/>
                  </a:lnTo>
                  <a:lnTo>
                    <a:pt x="10539" y="27373"/>
                  </a:lnTo>
                  <a:lnTo>
                    <a:pt x="10337" y="27104"/>
                  </a:lnTo>
                  <a:lnTo>
                    <a:pt x="10168" y="26834"/>
                  </a:lnTo>
                  <a:lnTo>
                    <a:pt x="10034" y="26531"/>
                  </a:lnTo>
                  <a:lnTo>
                    <a:pt x="9899" y="26195"/>
                  </a:lnTo>
                  <a:lnTo>
                    <a:pt x="9764" y="25858"/>
                  </a:lnTo>
                  <a:lnTo>
                    <a:pt x="9596" y="25185"/>
                  </a:lnTo>
                  <a:lnTo>
                    <a:pt x="9461" y="24511"/>
                  </a:lnTo>
                  <a:lnTo>
                    <a:pt x="9327" y="23872"/>
                  </a:lnTo>
                  <a:lnTo>
                    <a:pt x="9125" y="22626"/>
                  </a:lnTo>
                  <a:lnTo>
                    <a:pt x="8923" y="21346"/>
                  </a:lnTo>
                  <a:lnTo>
                    <a:pt x="8822" y="20707"/>
                  </a:lnTo>
                  <a:lnTo>
                    <a:pt x="8687" y="20101"/>
                  </a:lnTo>
                  <a:lnTo>
                    <a:pt x="8519" y="19495"/>
                  </a:lnTo>
                  <a:lnTo>
                    <a:pt x="8317" y="18889"/>
                  </a:lnTo>
                  <a:lnTo>
                    <a:pt x="8350" y="18922"/>
                  </a:lnTo>
                  <a:lnTo>
                    <a:pt x="9259" y="19764"/>
                  </a:lnTo>
                  <a:lnTo>
                    <a:pt x="9697" y="20168"/>
                  </a:lnTo>
                  <a:lnTo>
                    <a:pt x="10135" y="20572"/>
                  </a:lnTo>
                  <a:lnTo>
                    <a:pt x="10539" y="20875"/>
                  </a:lnTo>
                  <a:lnTo>
                    <a:pt x="10741" y="21043"/>
                  </a:lnTo>
                  <a:lnTo>
                    <a:pt x="10909" y="21178"/>
                  </a:lnTo>
                  <a:lnTo>
                    <a:pt x="11212" y="21447"/>
                  </a:lnTo>
                  <a:lnTo>
                    <a:pt x="11347" y="21548"/>
                  </a:lnTo>
                  <a:lnTo>
                    <a:pt x="11549" y="21616"/>
                  </a:lnTo>
                  <a:lnTo>
                    <a:pt x="11616" y="21649"/>
                  </a:lnTo>
                  <a:lnTo>
                    <a:pt x="11683" y="21616"/>
                  </a:lnTo>
                  <a:lnTo>
                    <a:pt x="11717" y="21582"/>
                  </a:lnTo>
                  <a:lnTo>
                    <a:pt x="11717" y="21616"/>
                  </a:lnTo>
                  <a:lnTo>
                    <a:pt x="11751" y="21649"/>
                  </a:lnTo>
                  <a:lnTo>
                    <a:pt x="11919" y="21784"/>
                  </a:lnTo>
                  <a:lnTo>
                    <a:pt x="12121" y="21885"/>
                  </a:lnTo>
                  <a:lnTo>
                    <a:pt x="11616" y="21986"/>
                  </a:lnTo>
                  <a:lnTo>
                    <a:pt x="11380" y="22053"/>
                  </a:lnTo>
                  <a:lnTo>
                    <a:pt x="11178" y="22155"/>
                  </a:lnTo>
                  <a:lnTo>
                    <a:pt x="11111" y="22222"/>
                  </a:lnTo>
                  <a:lnTo>
                    <a:pt x="11111" y="22289"/>
                  </a:lnTo>
                  <a:lnTo>
                    <a:pt x="11178" y="22357"/>
                  </a:lnTo>
                  <a:lnTo>
                    <a:pt x="11246" y="22357"/>
                  </a:lnTo>
                  <a:lnTo>
                    <a:pt x="12525" y="22020"/>
                  </a:lnTo>
                  <a:lnTo>
                    <a:pt x="13805" y="21683"/>
                  </a:lnTo>
                  <a:lnTo>
                    <a:pt x="15084" y="21313"/>
                  </a:lnTo>
                  <a:lnTo>
                    <a:pt x="16363" y="20976"/>
                  </a:lnTo>
                  <a:lnTo>
                    <a:pt x="18686" y="20404"/>
                  </a:lnTo>
                  <a:lnTo>
                    <a:pt x="21009" y="19831"/>
                  </a:lnTo>
                  <a:lnTo>
                    <a:pt x="21110" y="20235"/>
                  </a:lnTo>
                  <a:lnTo>
                    <a:pt x="20841" y="20269"/>
                  </a:lnTo>
                  <a:lnTo>
                    <a:pt x="20538" y="20303"/>
                  </a:lnTo>
                  <a:lnTo>
                    <a:pt x="19932" y="20437"/>
                  </a:lnTo>
                  <a:lnTo>
                    <a:pt x="18821" y="20740"/>
                  </a:lnTo>
                  <a:lnTo>
                    <a:pt x="18013" y="20942"/>
                  </a:lnTo>
                  <a:lnTo>
                    <a:pt x="17239" y="21178"/>
                  </a:lnTo>
                  <a:lnTo>
                    <a:pt x="15690" y="21649"/>
                  </a:lnTo>
                  <a:lnTo>
                    <a:pt x="14108" y="22155"/>
                  </a:lnTo>
                  <a:lnTo>
                    <a:pt x="13333" y="22424"/>
                  </a:lnTo>
                  <a:lnTo>
                    <a:pt x="12525" y="22660"/>
                  </a:lnTo>
                  <a:lnTo>
                    <a:pt x="12188" y="22693"/>
                  </a:lnTo>
                  <a:lnTo>
                    <a:pt x="11852" y="22761"/>
                  </a:lnTo>
                  <a:lnTo>
                    <a:pt x="11683" y="22794"/>
                  </a:lnTo>
                  <a:lnTo>
                    <a:pt x="11515" y="22895"/>
                  </a:lnTo>
                  <a:lnTo>
                    <a:pt x="11414" y="22996"/>
                  </a:lnTo>
                  <a:lnTo>
                    <a:pt x="11313" y="23131"/>
                  </a:lnTo>
                  <a:lnTo>
                    <a:pt x="11313" y="23165"/>
                  </a:lnTo>
                  <a:lnTo>
                    <a:pt x="11347" y="23165"/>
                  </a:lnTo>
                  <a:lnTo>
                    <a:pt x="11784" y="23030"/>
                  </a:lnTo>
                  <a:lnTo>
                    <a:pt x="12222" y="22929"/>
                  </a:lnTo>
                  <a:lnTo>
                    <a:pt x="12660" y="22862"/>
                  </a:lnTo>
                  <a:lnTo>
                    <a:pt x="13097" y="22727"/>
                  </a:lnTo>
                  <a:lnTo>
                    <a:pt x="14545" y="22289"/>
                  </a:lnTo>
                  <a:lnTo>
                    <a:pt x="15993" y="21818"/>
                  </a:lnTo>
                  <a:lnTo>
                    <a:pt x="17306" y="21414"/>
                  </a:lnTo>
                  <a:lnTo>
                    <a:pt x="18653" y="21043"/>
                  </a:lnTo>
                  <a:lnTo>
                    <a:pt x="19259" y="20841"/>
                  </a:lnTo>
                  <a:lnTo>
                    <a:pt x="19898" y="20673"/>
                  </a:lnTo>
                  <a:lnTo>
                    <a:pt x="20538" y="20538"/>
                  </a:lnTo>
                  <a:lnTo>
                    <a:pt x="20875" y="20505"/>
                  </a:lnTo>
                  <a:lnTo>
                    <a:pt x="21178" y="20505"/>
                  </a:lnTo>
                  <a:lnTo>
                    <a:pt x="21346" y="21043"/>
                  </a:lnTo>
                  <a:lnTo>
                    <a:pt x="20740" y="21144"/>
                  </a:lnTo>
                  <a:lnTo>
                    <a:pt x="20134" y="21279"/>
                  </a:lnTo>
                  <a:lnTo>
                    <a:pt x="18922" y="21582"/>
                  </a:lnTo>
                  <a:lnTo>
                    <a:pt x="16498" y="22256"/>
                  </a:lnTo>
                  <a:lnTo>
                    <a:pt x="15252" y="22592"/>
                  </a:lnTo>
                  <a:lnTo>
                    <a:pt x="14007" y="22963"/>
                  </a:lnTo>
                  <a:lnTo>
                    <a:pt x="12761" y="23400"/>
                  </a:lnTo>
                  <a:lnTo>
                    <a:pt x="11549" y="23838"/>
                  </a:lnTo>
                  <a:lnTo>
                    <a:pt x="11515" y="23872"/>
                  </a:lnTo>
                  <a:lnTo>
                    <a:pt x="11515" y="23905"/>
                  </a:lnTo>
                  <a:lnTo>
                    <a:pt x="11549" y="23973"/>
                  </a:lnTo>
                  <a:lnTo>
                    <a:pt x="11582" y="23973"/>
                  </a:lnTo>
                  <a:lnTo>
                    <a:pt x="12188" y="23872"/>
                  </a:lnTo>
                  <a:lnTo>
                    <a:pt x="12794" y="23737"/>
                  </a:lnTo>
                  <a:lnTo>
                    <a:pt x="13367" y="23569"/>
                  </a:lnTo>
                  <a:lnTo>
                    <a:pt x="13973" y="23333"/>
                  </a:lnTo>
                  <a:lnTo>
                    <a:pt x="15151" y="22929"/>
                  </a:lnTo>
                  <a:lnTo>
                    <a:pt x="15724" y="22727"/>
                  </a:lnTo>
                  <a:lnTo>
                    <a:pt x="16330" y="22559"/>
                  </a:lnTo>
                  <a:lnTo>
                    <a:pt x="17575" y="22222"/>
                  </a:lnTo>
                  <a:lnTo>
                    <a:pt x="18855" y="21851"/>
                  </a:lnTo>
                  <a:lnTo>
                    <a:pt x="20134" y="21548"/>
                  </a:lnTo>
                  <a:lnTo>
                    <a:pt x="20774" y="21414"/>
                  </a:lnTo>
                  <a:lnTo>
                    <a:pt x="21414" y="21279"/>
                  </a:lnTo>
                  <a:lnTo>
                    <a:pt x="21750" y="22155"/>
                  </a:lnTo>
                  <a:lnTo>
                    <a:pt x="21919" y="22592"/>
                  </a:lnTo>
                  <a:lnTo>
                    <a:pt x="22154" y="22996"/>
                  </a:lnTo>
                  <a:lnTo>
                    <a:pt x="22188" y="23064"/>
                  </a:lnTo>
                  <a:lnTo>
                    <a:pt x="22255" y="23064"/>
                  </a:lnTo>
                  <a:lnTo>
                    <a:pt x="22356" y="23030"/>
                  </a:lnTo>
                  <a:lnTo>
                    <a:pt x="22390" y="22963"/>
                  </a:lnTo>
                  <a:lnTo>
                    <a:pt x="22525" y="22525"/>
                  </a:lnTo>
                  <a:lnTo>
                    <a:pt x="22592" y="22323"/>
                  </a:lnTo>
                  <a:lnTo>
                    <a:pt x="22659" y="22121"/>
                  </a:lnTo>
                  <a:lnTo>
                    <a:pt x="22760" y="22222"/>
                  </a:lnTo>
                  <a:lnTo>
                    <a:pt x="22861" y="22289"/>
                  </a:lnTo>
                  <a:lnTo>
                    <a:pt x="23131" y="22390"/>
                  </a:lnTo>
                  <a:lnTo>
                    <a:pt x="23164" y="22491"/>
                  </a:lnTo>
                  <a:lnTo>
                    <a:pt x="23198" y="22525"/>
                  </a:lnTo>
                  <a:lnTo>
                    <a:pt x="23232" y="22559"/>
                  </a:lnTo>
                  <a:lnTo>
                    <a:pt x="23333" y="22559"/>
                  </a:lnTo>
                  <a:lnTo>
                    <a:pt x="23400" y="22525"/>
                  </a:lnTo>
                  <a:lnTo>
                    <a:pt x="23434" y="22458"/>
                  </a:lnTo>
                  <a:lnTo>
                    <a:pt x="23434" y="22424"/>
                  </a:lnTo>
                  <a:lnTo>
                    <a:pt x="23400" y="22357"/>
                  </a:lnTo>
                  <a:lnTo>
                    <a:pt x="23400" y="22256"/>
                  </a:lnTo>
                  <a:lnTo>
                    <a:pt x="23366" y="22188"/>
                  </a:lnTo>
                  <a:lnTo>
                    <a:pt x="22962" y="20841"/>
                  </a:lnTo>
                  <a:lnTo>
                    <a:pt x="22558" y="19495"/>
                  </a:lnTo>
                  <a:lnTo>
                    <a:pt x="22121" y="18114"/>
                  </a:lnTo>
                  <a:lnTo>
                    <a:pt x="21750" y="16768"/>
                  </a:lnTo>
                  <a:lnTo>
                    <a:pt x="21582" y="16061"/>
                  </a:lnTo>
                  <a:lnTo>
                    <a:pt x="21414" y="15320"/>
                  </a:lnTo>
                  <a:lnTo>
                    <a:pt x="21178" y="13872"/>
                  </a:lnTo>
                  <a:lnTo>
                    <a:pt x="20908" y="12424"/>
                  </a:lnTo>
                  <a:lnTo>
                    <a:pt x="20774" y="11717"/>
                  </a:lnTo>
                  <a:lnTo>
                    <a:pt x="20639" y="10977"/>
                  </a:lnTo>
                  <a:lnTo>
                    <a:pt x="20437" y="10337"/>
                  </a:lnTo>
                  <a:lnTo>
                    <a:pt x="20269" y="9664"/>
                  </a:lnTo>
                  <a:lnTo>
                    <a:pt x="19898" y="8384"/>
                  </a:lnTo>
                  <a:lnTo>
                    <a:pt x="19528" y="6903"/>
                  </a:lnTo>
                  <a:lnTo>
                    <a:pt x="19360" y="6162"/>
                  </a:lnTo>
                  <a:lnTo>
                    <a:pt x="19158" y="5421"/>
                  </a:lnTo>
                  <a:lnTo>
                    <a:pt x="18855" y="4479"/>
                  </a:lnTo>
                  <a:lnTo>
                    <a:pt x="18552" y="3570"/>
                  </a:lnTo>
                  <a:lnTo>
                    <a:pt x="18451" y="3132"/>
                  </a:lnTo>
                  <a:lnTo>
                    <a:pt x="18350" y="2896"/>
                  </a:lnTo>
                  <a:lnTo>
                    <a:pt x="18282" y="2694"/>
                  </a:lnTo>
                  <a:lnTo>
                    <a:pt x="18518" y="2728"/>
                  </a:lnTo>
                  <a:lnTo>
                    <a:pt x="18821" y="2694"/>
                  </a:lnTo>
                  <a:lnTo>
                    <a:pt x="19494" y="2560"/>
                  </a:lnTo>
                  <a:lnTo>
                    <a:pt x="19494" y="2795"/>
                  </a:lnTo>
                  <a:lnTo>
                    <a:pt x="19528" y="3065"/>
                  </a:lnTo>
                  <a:lnTo>
                    <a:pt x="19629" y="3570"/>
                  </a:lnTo>
                  <a:lnTo>
                    <a:pt x="19764" y="4075"/>
                  </a:lnTo>
                  <a:lnTo>
                    <a:pt x="19932" y="4580"/>
                  </a:lnTo>
                  <a:lnTo>
                    <a:pt x="20100" y="5287"/>
                  </a:lnTo>
                  <a:lnTo>
                    <a:pt x="20269" y="5994"/>
                  </a:lnTo>
                  <a:lnTo>
                    <a:pt x="20572" y="7442"/>
                  </a:lnTo>
                  <a:lnTo>
                    <a:pt x="20740" y="8182"/>
                  </a:lnTo>
                  <a:lnTo>
                    <a:pt x="20908" y="8889"/>
                  </a:lnTo>
                  <a:lnTo>
                    <a:pt x="21312" y="10371"/>
                  </a:lnTo>
                  <a:lnTo>
                    <a:pt x="22154" y="13232"/>
                  </a:lnTo>
                  <a:lnTo>
                    <a:pt x="22962" y="16061"/>
                  </a:lnTo>
                  <a:lnTo>
                    <a:pt x="23366" y="17441"/>
                  </a:lnTo>
                  <a:lnTo>
                    <a:pt x="23737" y="18855"/>
                  </a:lnTo>
                  <a:lnTo>
                    <a:pt x="23972" y="19663"/>
                  </a:lnTo>
                  <a:lnTo>
                    <a:pt x="24275" y="20471"/>
                  </a:lnTo>
                  <a:lnTo>
                    <a:pt x="24275" y="19697"/>
                  </a:lnTo>
                  <a:lnTo>
                    <a:pt x="24107" y="19259"/>
                  </a:lnTo>
                  <a:lnTo>
                    <a:pt x="23972" y="18788"/>
                  </a:lnTo>
                  <a:lnTo>
                    <a:pt x="23602" y="17441"/>
                  </a:lnTo>
                  <a:lnTo>
                    <a:pt x="23232" y="16094"/>
                  </a:lnTo>
                  <a:lnTo>
                    <a:pt x="22457" y="13434"/>
                  </a:lnTo>
                  <a:lnTo>
                    <a:pt x="21649" y="10674"/>
                  </a:lnTo>
                  <a:lnTo>
                    <a:pt x="21245" y="9260"/>
                  </a:lnTo>
                  <a:lnTo>
                    <a:pt x="20875" y="7879"/>
                  </a:lnTo>
                  <a:lnTo>
                    <a:pt x="20605" y="6499"/>
                  </a:lnTo>
                  <a:lnTo>
                    <a:pt x="20302" y="5152"/>
                  </a:lnTo>
                  <a:lnTo>
                    <a:pt x="20134" y="4479"/>
                  </a:lnTo>
                  <a:lnTo>
                    <a:pt x="19932" y="3839"/>
                  </a:lnTo>
                  <a:lnTo>
                    <a:pt x="19764" y="3166"/>
                  </a:lnTo>
                  <a:lnTo>
                    <a:pt x="19629" y="2492"/>
                  </a:lnTo>
                  <a:lnTo>
                    <a:pt x="20504" y="2257"/>
                  </a:lnTo>
                  <a:lnTo>
                    <a:pt x="20976" y="2088"/>
                  </a:lnTo>
                  <a:lnTo>
                    <a:pt x="21818" y="1819"/>
                  </a:lnTo>
                  <a:lnTo>
                    <a:pt x="22626" y="1516"/>
                  </a:lnTo>
                  <a:lnTo>
                    <a:pt x="23434" y="1247"/>
                  </a:lnTo>
                  <a:lnTo>
                    <a:pt x="24275" y="1011"/>
                  </a:lnTo>
                  <a:lnTo>
                    <a:pt x="24275" y="742"/>
                  </a:lnTo>
                  <a:lnTo>
                    <a:pt x="24141" y="809"/>
                  </a:lnTo>
                  <a:lnTo>
                    <a:pt x="21851" y="1583"/>
                  </a:lnTo>
                  <a:lnTo>
                    <a:pt x="20706" y="1954"/>
                  </a:lnTo>
                  <a:lnTo>
                    <a:pt x="19595" y="2290"/>
                  </a:lnTo>
                  <a:lnTo>
                    <a:pt x="18922" y="2492"/>
                  </a:lnTo>
                  <a:lnTo>
                    <a:pt x="18518" y="2560"/>
                  </a:lnTo>
                  <a:lnTo>
                    <a:pt x="18350" y="2560"/>
                  </a:lnTo>
                  <a:lnTo>
                    <a:pt x="18215" y="2526"/>
                  </a:lnTo>
                  <a:lnTo>
                    <a:pt x="18181" y="2492"/>
                  </a:lnTo>
                  <a:lnTo>
                    <a:pt x="18047" y="2459"/>
                  </a:lnTo>
                  <a:lnTo>
                    <a:pt x="17609" y="2459"/>
                  </a:lnTo>
                  <a:lnTo>
                    <a:pt x="17340" y="2526"/>
                  </a:lnTo>
                  <a:lnTo>
                    <a:pt x="17205" y="2593"/>
                  </a:lnTo>
                  <a:lnTo>
                    <a:pt x="17104" y="2661"/>
                  </a:lnTo>
                  <a:lnTo>
                    <a:pt x="17003" y="2661"/>
                  </a:lnTo>
                  <a:lnTo>
                    <a:pt x="16969" y="2694"/>
                  </a:lnTo>
                  <a:lnTo>
                    <a:pt x="16969" y="2728"/>
                  </a:lnTo>
                  <a:lnTo>
                    <a:pt x="16969" y="2863"/>
                  </a:lnTo>
                  <a:lnTo>
                    <a:pt x="16969" y="2896"/>
                  </a:lnTo>
                  <a:lnTo>
                    <a:pt x="16296" y="3098"/>
                  </a:lnTo>
                  <a:lnTo>
                    <a:pt x="15623" y="3300"/>
                  </a:lnTo>
                  <a:lnTo>
                    <a:pt x="14242" y="3637"/>
                  </a:lnTo>
                  <a:lnTo>
                    <a:pt x="12862" y="3906"/>
                  </a:lnTo>
                  <a:lnTo>
                    <a:pt x="11481" y="4209"/>
                  </a:lnTo>
                  <a:lnTo>
                    <a:pt x="10707" y="4411"/>
                  </a:lnTo>
                  <a:lnTo>
                    <a:pt x="9933" y="4647"/>
                  </a:lnTo>
                  <a:lnTo>
                    <a:pt x="8418" y="5051"/>
                  </a:lnTo>
                  <a:lnTo>
                    <a:pt x="7812" y="5219"/>
                  </a:lnTo>
                  <a:lnTo>
                    <a:pt x="7239" y="5354"/>
                  </a:lnTo>
                  <a:lnTo>
                    <a:pt x="6869" y="5455"/>
                  </a:lnTo>
                  <a:lnTo>
                    <a:pt x="6667" y="5522"/>
                  </a:lnTo>
                  <a:lnTo>
                    <a:pt x="6532" y="5522"/>
                  </a:lnTo>
                  <a:lnTo>
                    <a:pt x="6532" y="5556"/>
                  </a:lnTo>
                  <a:lnTo>
                    <a:pt x="6532" y="5623"/>
                  </a:lnTo>
                  <a:lnTo>
                    <a:pt x="6095" y="5758"/>
                  </a:lnTo>
                  <a:lnTo>
                    <a:pt x="5859" y="5859"/>
                  </a:lnTo>
                  <a:lnTo>
                    <a:pt x="5657" y="5994"/>
                  </a:lnTo>
                  <a:lnTo>
                    <a:pt x="5489" y="6129"/>
                  </a:lnTo>
                  <a:lnTo>
                    <a:pt x="5320" y="6263"/>
                  </a:lnTo>
                  <a:lnTo>
                    <a:pt x="5186" y="6465"/>
                  </a:lnTo>
                  <a:lnTo>
                    <a:pt x="5085" y="6701"/>
                  </a:lnTo>
                  <a:lnTo>
                    <a:pt x="5017" y="6937"/>
                  </a:lnTo>
                  <a:lnTo>
                    <a:pt x="4984" y="7240"/>
                  </a:lnTo>
                  <a:lnTo>
                    <a:pt x="5017" y="7543"/>
                  </a:lnTo>
                  <a:lnTo>
                    <a:pt x="5051" y="7846"/>
                  </a:lnTo>
                  <a:lnTo>
                    <a:pt x="5219" y="8418"/>
                  </a:lnTo>
                  <a:lnTo>
                    <a:pt x="5354" y="8957"/>
                  </a:lnTo>
                  <a:lnTo>
                    <a:pt x="5691" y="10674"/>
                  </a:lnTo>
                  <a:lnTo>
                    <a:pt x="6095" y="12391"/>
                  </a:lnTo>
                  <a:lnTo>
                    <a:pt x="6229" y="12963"/>
                  </a:lnTo>
                  <a:lnTo>
                    <a:pt x="6398" y="13535"/>
                  </a:lnTo>
                  <a:lnTo>
                    <a:pt x="6768" y="14647"/>
                  </a:lnTo>
                  <a:lnTo>
                    <a:pt x="6330" y="14243"/>
                  </a:lnTo>
                  <a:lnTo>
                    <a:pt x="5893" y="13805"/>
                  </a:lnTo>
                  <a:lnTo>
                    <a:pt x="5792" y="13333"/>
                  </a:lnTo>
                  <a:lnTo>
                    <a:pt x="5691" y="12862"/>
                  </a:lnTo>
                  <a:lnTo>
                    <a:pt x="5421" y="11919"/>
                  </a:lnTo>
                  <a:lnTo>
                    <a:pt x="5118" y="10977"/>
                  </a:lnTo>
                  <a:lnTo>
                    <a:pt x="4815" y="10034"/>
                  </a:lnTo>
                  <a:lnTo>
                    <a:pt x="4579" y="9226"/>
                  </a:lnTo>
                  <a:lnTo>
                    <a:pt x="4310" y="8384"/>
                  </a:lnTo>
                  <a:lnTo>
                    <a:pt x="4209" y="8014"/>
                  </a:lnTo>
                  <a:lnTo>
                    <a:pt x="4142" y="7644"/>
                  </a:lnTo>
                  <a:lnTo>
                    <a:pt x="4007" y="6903"/>
                  </a:lnTo>
                  <a:lnTo>
                    <a:pt x="4041" y="6869"/>
                  </a:lnTo>
                  <a:lnTo>
                    <a:pt x="4041" y="6802"/>
                  </a:lnTo>
                  <a:lnTo>
                    <a:pt x="4007" y="6566"/>
                  </a:lnTo>
                  <a:lnTo>
                    <a:pt x="4041" y="6364"/>
                  </a:lnTo>
                  <a:lnTo>
                    <a:pt x="4108" y="6196"/>
                  </a:lnTo>
                  <a:lnTo>
                    <a:pt x="4243" y="6027"/>
                  </a:lnTo>
                  <a:lnTo>
                    <a:pt x="4411" y="5859"/>
                  </a:lnTo>
                  <a:lnTo>
                    <a:pt x="4579" y="5724"/>
                  </a:lnTo>
                  <a:lnTo>
                    <a:pt x="4815" y="5590"/>
                  </a:lnTo>
                  <a:lnTo>
                    <a:pt x="5051" y="5489"/>
                  </a:lnTo>
                  <a:lnTo>
                    <a:pt x="5556" y="5287"/>
                  </a:lnTo>
                  <a:lnTo>
                    <a:pt x="6095" y="5152"/>
                  </a:lnTo>
                  <a:lnTo>
                    <a:pt x="6903" y="4916"/>
                  </a:lnTo>
                  <a:lnTo>
                    <a:pt x="9663" y="4075"/>
                  </a:lnTo>
                  <a:lnTo>
                    <a:pt x="11077" y="3671"/>
                  </a:lnTo>
                  <a:lnTo>
                    <a:pt x="12458" y="3300"/>
                  </a:lnTo>
                  <a:lnTo>
                    <a:pt x="15421" y="2593"/>
                  </a:lnTo>
                  <a:lnTo>
                    <a:pt x="18383" y="1886"/>
                  </a:lnTo>
                  <a:lnTo>
                    <a:pt x="19865" y="1516"/>
                  </a:lnTo>
                  <a:lnTo>
                    <a:pt x="21346" y="1146"/>
                  </a:lnTo>
                  <a:lnTo>
                    <a:pt x="22828" y="742"/>
                  </a:lnTo>
                  <a:lnTo>
                    <a:pt x="24275" y="304"/>
                  </a:lnTo>
                  <a:lnTo>
                    <a:pt x="242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3" name="Google Shape;1803;p12"/>
            <p:cNvSpPr/>
            <p:nvPr/>
          </p:nvSpPr>
          <p:spPr>
            <a:xfrm>
              <a:off x="6823542" y="2472767"/>
              <a:ext cx="38614" cy="16769"/>
            </a:xfrm>
            <a:custGeom>
              <a:avLst/>
              <a:gdLst/>
              <a:ahLst/>
              <a:cxnLst/>
              <a:rect l="l" t="t" r="r" b="b"/>
              <a:pathLst>
                <a:path w="776" h="337" extrusionOk="0">
                  <a:moveTo>
                    <a:pt x="775" y="0"/>
                  </a:moveTo>
                  <a:lnTo>
                    <a:pt x="371" y="101"/>
                  </a:lnTo>
                  <a:lnTo>
                    <a:pt x="203" y="202"/>
                  </a:lnTo>
                  <a:lnTo>
                    <a:pt x="1" y="303"/>
                  </a:lnTo>
                  <a:lnTo>
                    <a:pt x="1" y="337"/>
                  </a:lnTo>
                  <a:lnTo>
                    <a:pt x="405" y="337"/>
                  </a:lnTo>
                  <a:lnTo>
                    <a:pt x="775" y="269"/>
                  </a:lnTo>
                  <a:lnTo>
                    <a:pt x="77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4" name="Google Shape;1804;p12"/>
            <p:cNvSpPr/>
            <p:nvPr/>
          </p:nvSpPr>
          <p:spPr>
            <a:xfrm>
              <a:off x="6810156" y="2378920"/>
              <a:ext cx="51999" cy="28512"/>
            </a:xfrm>
            <a:custGeom>
              <a:avLst/>
              <a:gdLst/>
              <a:ahLst/>
              <a:cxnLst/>
              <a:rect l="l" t="t" r="r" b="b"/>
              <a:pathLst>
                <a:path w="1045" h="573" extrusionOk="0">
                  <a:moveTo>
                    <a:pt x="1044" y="1"/>
                  </a:moveTo>
                  <a:lnTo>
                    <a:pt x="573" y="236"/>
                  </a:lnTo>
                  <a:lnTo>
                    <a:pt x="337" y="304"/>
                  </a:lnTo>
                  <a:lnTo>
                    <a:pt x="68" y="371"/>
                  </a:lnTo>
                  <a:lnTo>
                    <a:pt x="1" y="405"/>
                  </a:lnTo>
                  <a:lnTo>
                    <a:pt x="1" y="472"/>
                  </a:lnTo>
                  <a:lnTo>
                    <a:pt x="34" y="506"/>
                  </a:lnTo>
                  <a:lnTo>
                    <a:pt x="68" y="573"/>
                  </a:lnTo>
                  <a:lnTo>
                    <a:pt x="304" y="573"/>
                  </a:lnTo>
                  <a:lnTo>
                    <a:pt x="573" y="539"/>
                  </a:lnTo>
                  <a:lnTo>
                    <a:pt x="809" y="438"/>
                  </a:lnTo>
                  <a:lnTo>
                    <a:pt x="1044" y="337"/>
                  </a:lnTo>
                  <a:lnTo>
                    <a:pt x="104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5" name="Google Shape;1805;p12"/>
            <p:cNvSpPr/>
            <p:nvPr/>
          </p:nvSpPr>
          <p:spPr>
            <a:xfrm>
              <a:off x="6842003" y="2509590"/>
              <a:ext cx="20153" cy="16819"/>
            </a:xfrm>
            <a:custGeom>
              <a:avLst/>
              <a:gdLst/>
              <a:ahLst/>
              <a:cxnLst/>
              <a:rect l="l" t="t" r="r" b="b"/>
              <a:pathLst>
                <a:path w="405" h="338" extrusionOk="0">
                  <a:moveTo>
                    <a:pt x="404" y="1"/>
                  </a:moveTo>
                  <a:lnTo>
                    <a:pt x="236" y="68"/>
                  </a:lnTo>
                  <a:lnTo>
                    <a:pt x="68" y="135"/>
                  </a:lnTo>
                  <a:lnTo>
                    <a:pt x="0" y="203"/>
                  </a:lnTo>
                  <a:lnTo>
                    <a:pt x="0" y="270"/>
                  </a:lnTo>
                  <a:lnTo>
                    <a:pt x="34" y="304"/>
                  </a:lnTo>
                  <a:lnTo>
                    <a:pt x="101" y="337"/>
                  </a:lnTo>
                  <a:lnTo>
                    <a:pt x="270" y="337"/>
                  </a:lnTo>
                  <a:lnTo>
                    <a:pt x="404" y="30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06" name="Google Shape;1806;p12"/>
          <p:cNvGrpSpPr/>
          <p:nvPr/>
        </p:nvGrpSpPr>
        <p:grpSpPr>
          <a:xfrm>
            <a:off x="10808943" y="4677433"/>
            <a:ext cx="1382797" cy="1968041"/>
            <a:chOff x="5825057" y="3508074"/>
            <a:chExt cx="1037098" cy="1476031"/>
          </a:xfrm>
        </p:grpSpPr>
        <p:sp>
          <p:nvSpPr>
            <p:cNvPr id="1807" name="Google Shape;1807;p12"/>
            <p:cNvSpPr/>
            <p:nvPr/>
          </p:nvSpPr>
          <p:spPr>
            <a:xfrm>
              <a:off x="5825057" y="3508074"/>
              <a:ext cx="1037098" cy="1476031"/>
            </a:xfrm>
            <a:custGeom>
              <a:avLst/>
              <a:gdLst/>
              <a:ahLst/>
              <a:cxnLst/>
              <a:rect l="l" t="t" r="r" b="b"/>
              <a:pathLst>
                <a:path w="20842" h="29663" extrusionOk="0">
                  <a:moveTo>
                    <a:pt x="19394" y="10707"/>
                  </a:moveTo>
                  <a:lnTo>
                    <a:pt x="19427" y="10876"/>
                  </a:lnTo>
                  <a:lnTo>
                    <a:pt x="19495" y="11044"/>
                  </a:lnTo>
                  <a:lnTo>
                    <a:pt x="19663" y="11347"/>
                  </a:lnTo>
                  <a:lnTo>
                    <a:pt x="19865" y="11616"/>
                  </a:lnTo>
                  <a:lnTo>
                    <a:pt x="19966" y="11717"/>
                  </a:lnTo>
                  <a:lnTo>
                    <a:pt x="20101" y="11818"/>
                  </a:lnTo>
                  <a:lnTo>
                    <a:pt x="19865" y="12458"/>
                  </a:lnTo>
                  <a:lnTo>
                    <a:pt x="19798" y="12357"/>
                  </a:lnTo>
                  <a:lnTo>
                    <a:pt x="19730" y="12222"/>
                  </a:lnTo>
                  <a:lnTo>
                    <a:pt x="19495" y="11785"/>
                  </a:lnTo>
                  <a:lnTo>
                    <a:pt x="19326" y="11549"/>
                  </a:lnTo>
                  <a:lnTo>
                    <a:pt x="19225" y="11414"/>
                  </a:lnTo>
                  <a:lnTo>
                    <a:pt x="19091" y="11347"/>
                  </a:lnTo>
                  <a:lnTo>
                    <a:pt x="19394" y="10707"/>
                  </a:lnTo>
                  <a:close/>
                  <a:moveTo>
                    <a:pt x="19023" y="11448"/>
                  </a:moveTo>
                  <a:lnTo>
                    <a:pt x="19225" y="11717"/>
                  </a:lnTo>
                  <a:lnTo>
                    <a:pt x="19394" y="12020"/>
                  </a:lnTo>
                  <a:lnTo>
                    <a:pt x="19528" y="12357"/>
                  </a:lnTo>
                  <a:lnTo>
                    <a:pt x="19629" y="12525"/>
                  </a:lnTo>
                  <a:lnTo>
                    <a:pt x="19764" y="12626"/>
                  </a:lnTo>
                  <a:lnTo>
                    <a:pt x="19798" y="12626"/>
                  </a:lnTo>
                  <a:lnTo>
                    <a:pt x="19629" y="13165"/>
                  </a:lnTo>
                  <a:lnTo>
                    <a:pt x="19394" y="12828"/>
                  </a:lnTo>
                  <a:lnTo>
                    <a:pt x="19192" y="12424"/>
                  </a:lnTo>
                  <a:lnTo>
                    <a:pt x="18990" y="12020"/>
                  </a:lnTo>
                  <a:lnTo>
                    <a:pt x="18956" y="12020"/>
                  </a:lnTo>
                  <a:lnTo>
                    <a:pt x="18922" y="12054"/>
                  </a:lnTo>
                  <a:lnTo>
                    <a:pt x="18956" y="12256"/>
                  </a:lnTo>
                  <a:lnTo>
                    <a:pt x="19023" y="12458"/>
                  </a:lnTo>
                  <a:lnTo>
                    <a:pt x="19192" y="12828"/>
                  </a:lnTo>
                  <a:lnTo>
                    <a:pt x="19360" y="13098"/>
                  </a:lnTo>
                  <a:lnTo>
                    <a:pt x="19427" y="13266"/>
                  </a:lnTo>
                  <a:lnTo>
                    <a:pt x="19562" y="13367"/>
                  </a:lnTo>
                  <a:lnTo>
                    <a:pt x="19259" y="14108"/>
                  </a:lnTo>
                  <a:lnTo>
                    <a:pt x="19192" y="13973"/>
                  </a:lnTo>
                  <a:lnTo>
                    <a:pt x="19091" y="13805"/>
                  </a:lnTo>
                  <a:lnTo>
                    <a:pt x="18922" y="13535"/>
                  </a:lnTo>
                  <a:lnTo>
                    <a:pt x="18687" y="13098"/>
                  </a:lnTo>
                  <a:lnTo>
                    <a:pt x="18417" y="12694"/>
                  </a:lnTo>
                  <a:lnTo>
                    <a:pt x="18821" y="11919"/>
                  </a:lnTo>
                  <a:lnTo>
                    <a:pt x="19023" y="11448"/>
                  </a:lnTo>
                  <a:close/>
                  <a:moveTo>
                    <a:pt x="18350" y="12828"/>
                  </a:moveTo>
                  <a:lnTo>
                    <a:pt x="18518" y="13199"/>
                  </a:lnTo>
                  <a:lnTo>
                    <a:pt x="18687" y="13535"/>
                  </a:lnTo>
                  <a:lnTo>
                    <a:pt x="18889" y="13939"/>
                  </a:lnTo>
                  <a:lnTo>
                    <a:pt x="19023" y="14142"/>
                  </a:lnTo>
                  <a:lnTo>
                    <a:pt x="19158" y="14276"/>
                  </a:lnTo>
                  <a:lnTo>
                    <a:pt x="19124" y="14377"/>
                  </a:lnTo>
                  <a:lnTo>
                    <a:pt x="18922" y="14781"/>
                  </a:lnTo>
                  <a:lnTo>
                    <a:pt x="18788" y="14512"/>
                  </a:lnTo>
                  <a:lnTo>
                    <a:pt x="18653" y="14310"/>
                  </a:lnTo>
                  <a:lnTo>
                    <a:pt x="18384" y="13805"/>
                  </a:lnTo>
                  <a:lnTo>
                    <a:pt x="18249" y="13535"/>
                  </a:lnTo>
                  <a:lnTo>
                    <a:pt x="18215" y="13401"/>
                  </a:lnTo>
                  <a:lnTo>
                    <a:pt x="18215" y="13266"/>
                  </a:lnTo>
                  <a:lnTo>
                    <a:pt x="18215" y="13232"/>
                  </a:lnTo>
                  <a:lnTo>
                    <a:pt x="18182" y="13266"/>
                  </a:lnTo>
                  <a:lnTo>
                    <a:pt x="18182" y="13266"/>
                  </a:lnTo>
                  <a:lnTo>
                    <a:pt x="18350" y="12828"/>
                  </a:lnTo>
                  <a:close/>
                  <a:moveTo>
                    <a:pt x="18182" y="13266"/>
                  </a:moveTo>
                  <a:lnTo>
                    <a:pt x="18148" y="13468"/>
                  </a:lnTo>
                  <a:lnTo>
                    <a:pt x="18148" y="13670"/>
                  </a:lnTo>
                  <a:lnTo>
                    <a:pt x="18215" y="13872"/>
                  </a:lnTo>
                  <a:lnTo>
                    <a:pt x="18316" y="14074"/>
                  </a:lnTo>
                  <a:lnTo>
                    <a:pt x="18518" y="14546"/>
                  </a:lnTo>
                  <a:lnTo>
                    <a:pt x="18653" y="14781"/>
                  </a:lnTo>
                  <a:lnTo>
                    <a:pt x="18788" y="15017"/>
                  </a:lnTo>
                  <a:lnTo>
                    <a:pt x="18619" y="15387"/>
                  </a:lnTo>
                  <a:lnTo>
                    <a:pt x="18552" y="15185"/>
                  </a:lnTo>
                  <a:lnTo>
                    <a:pt x="18451" y="14983"/>
                  </a:lnTo>
                  <a:lnTo>
                    <a:pt x="18249" y="14613"/>
                  </a:lnTo>
                  <a:lnTo>
                    <a:pt x="18081" y="14310"/>
                  </a:lnTo>
                  <a:lnTo>
                    <a:pt x="17980" y="14175"/>
                  </a:lnTo>
                  <a:lnTo>
                    <a:pt x="17845" y="14041"/>
                  </a:lnTo>
                  <a:lnTo>
                    <a:pt x="18182" y="13266"/>
                  </a:lnTo>
                  <a:close/>
                  <a:moveTo>
                    <a:pt x="17777" y="14209"/>
                  </a:moveTo>
                  <a:lnTo>
                    <a:pt x="17946" y="14512"/>
                  </a:lnTo>
                  <a:lnTo>
                    <a:pt x="18114" y="14781"/>
                  </a:lnTo>
                  <a:lnTo>
                    <a:pt x="18283" y="15185"/>
                  </a:lnTo>
                  <a:lnTo>
                    <a:pt x="18384" y="15387"/>
                  </a:lnTo>
                  <a:lnTo>
                    <a:pt x="18485" y="15589"/>
                  </a:lnTo>
                  <a:lnTo>
                    <a:pt x="18518" y="15589"/>
                  </a:lnTo>
                  <a:lnTo>
                    <a:pt x="18283" y="16094"/>
                  </a:lnTo>
                  <a:lnTo>
                    <a:pt x="18081" y="15758"/>
                  </a:lnTo>
                  <a:lnTo>
                    <a:pt x="17845" y="15286"/>
                  </a:lnTo>
                  <a:lnTo>
                    <a:pt x="17609" y="14815"/>
                  </a:lnTo>
                  <a:lnTo>
                    <a:pt x="17575" y="14781"/>
                  </a:lnTo>
                  <a:lnTo>
                    <a:pt x="17542" y="14781"/>
                  </a:lnTo>
                  <a:lnTo>
                    <a:pt x="17777" y="14209"/>
                  </a:lnTo>
                  <a:close/>
                  <a:moveTo>
                    <a:pt x="17508" y="14882"/>
                  </a:moveTo>
                  <a:lnTo>
                    <a:pt x="17575" y="15084"/>
                  </a:lnTo>
                  <a:lnTo>
                    <a:pt x="17643" y="15286"/>
                  </a:lnTo>
                  <a:lnTo>
                    <a:pt x="17811" y="15657"/>
                  </a:lnTo>
                  <a:lnTo>
                    <a:pt x="18148" y="16364"/>
                  </a:lnTo>
                  <a:lnTo>
                    <a:pt x="17878" y="16970"/>
                  </a:lnTo>
                  <a:lnTo>
                    <a:pt x="17643" y="16532"/>
                  </a:lnTo>
                  <a:lnTo>
                    <a:pt x="17407" y="16128"/>
                  </a:lnTo>
                  <a:lnTo>
                    <a:pt x="17205" y="15758"/>
                  </a:lnTo>
                  <a:lnTo>
                    <a:pt x="17508" y="14882"/>
                  </a:lnTo>
                  <a:close/>
                  <a:moveTo>
                    <a:pt x="17138" y="15892"/>
                  </a:moveTo>
                  <a:lnTo>
                    <a:pt x="17474" y="16633"/>
                  </a:lnTo>
                  <a:lnTo>
                    <a:pt x="17609" y="16902"/>
                  </a:lnTo>
                  <a:lnTo>
                    <a:pt x="17777" y="17205"/>
                  </a:lnTo>
                  <a:lnTo>
                    <a:pt x="17643" y="17441"/>
                  </a:lnTo>
                  <a:lnTo>
                    <a:pt x="17373" y="16936"/>
                  </a:lnTo>
                  <a:lnTo>
                    <a:pt x="17003" y="16229"/>
                  </a:lnTo>
                  <a:lnTo>
                    <a:pt x="17138" y="15892"/>
                  </a:lnTo>
                  <a:close/>
                  <a:moveTo>
                    <a:pt x="16936" y="16431"/>
                  </a:moveTo>
                  <a:lnTo>
                    <a:pt x="17037" y="16768"/>
                  </a:lnTo>
                  <a:lnTo>
                    <a:pt x="17171" y="17104"/>
                  </a:lnTo>
                  <a:lnTo>
                    <a:pt x="17340" y="17441"/>
                  </a:lnTo>
                  <a:lnTo>
                    <a:pt x="17441" y="17576"/>
                  </a:lnTo>
                  <a:lnTo>
                    <a:pt x="17542" y="17677"/>
                  </a:lnTo>
                  <a:lnTo>
                    <a:pt x="17340" y="18114"/>
                  </a:lnTo>
                  <a:lnTo>
                    <a:pt x="17104" y="17677"/>
                  </a:lnTo>
                  <a:lnTo>
                    <a:pt x="16936" y="17374"/>
                  </a:lnTo>
                  <a:lnTo>
                    <a:pt x="16700" y="17037"/>
                  </a:lnTo>
                  <a:lnTo>
                    <a:pt x="16936" y="16431"/>
                  </a:lnTo>
                  <a:close/>
                  <a:moveTo>
                    <a:pt x="16666" y="17172"/>
                  </a:moveTo>
                  <a:lnTo>
                    <a:pt x="16868" y="17542"/>
                  </a:lnTo>
                  <a:lnTo>
                    <a:pt x="17037" y="17912"/>
                  </a:lnTo>
                  <a:lnTo>
                    <a:pt x="17104" y="18148"/>
                  </a:lnTo>
                  <a:lnTo>
                    <a:pt x="17239" y="18384"/>
                  </a:lnTo>
                  <a:lnTo>
                    <a:pt x="16902" y="19124"/>
                  </a:lnTo>
                  <a:lnTo>
                    <a:pt x="16767" y="18922"/>
                  </a:lnTo>
                  <a:lnTo>
                    <a:pt x="16532" y="18316"/>
                  </a:lnTo>
                  <a:lnTo>
                    <a:pt x="16464" y="18148"/>
                  </a:lnTo>
                  <a:lnTo>
                    <a:pt x="16397" y="18081"/>
                  </a:lnTo>
                  <a:lnTo>
                    <a:pt x="16363" y="18013"/>
                  </a:lnTo>
                  <a:lnTo>
                    <a:pt x="16464" y="17744"/>
                  </a:lnTo>
                  <a:lnTo>
                    <a:pt x="16666" y="17172"/>
                  </a:lnTo>
                  <a:close/>
                  <a:moveTo>
                    <a:pt x="6499" y="8654"/>
                  </a:moveTo>
                  <a:lnTo>
                    <a:pt x="9428" y="9866"/>
                  </a:lnTo>
                  <a:lnTo>
                    <a:pt x="10876" y="10472"/>
                  </a:lnTo>
                  <a:lnTo>
                    <a:pt x="12323" y="11111"/>
                  </a:lnTo>
                  <a:lnTo>
                    <a:pt x="13030" y="11414"/>
                  </a:lnTo>
                  <a:lnTo>
                    <a:pt x="13771" y="11684"/>
                  </a:lnTo>
                  <a:lnTo>
                    <a:pt x="14478" y="11987"/>
                  </a:lnTo>
                  <a:lnTo>
                    <a:pt x="15185" y="12290"/>
                  </a:lnTo>
                  <a:lnTo>
                    <a:pt x="16464" y="12963"/>
                  </a:lnTo>
                  <a:lnTo>
                    <a:pt x="17104" y="13232"/>
                  </a:lnTo>
                  <a:lnTo>
                    <a:pt x="17441" y="13367"/>
                  </a:lnTo>
                  <a:lnTo>
                    <a:pt x="17811" y="13468"/>
                  </a:lnTo>
                  <a:lnTo>
                    <a:pt x="17138" y="15084"/>
                  </a:lnTo>
                  <a:lnTo>
                    <a:pt x="16801" y="15892"/>
                  </a:lnTo>
                  <a:lnTo>
                    <a:pt x="16532" y="16734"/>
                  </a:lnTo>
                  <a:lnTo>
                    <a:pt x="16027" y="18047"/>
                  </a:lnTo>
                  <a:lnTo>
                    <a:pt x="15488" y="19326"/>
                  </a:lnTo>
                  <a:lnTo>
                    <a:pt x="14882" y="19023"/>
                  </a:lnTo>
                  <a:lnTo>
                    <a:pt x="14276" y="18788"/>
                  </a:lnTo>
                  <a:lnTo>
                    <a:pt x="13030" y="18316"/>
                  </a:lnTo>
                  <a:lnTo>
                    <a:pt x="12290" y="17980"/>
                  </a:lnTo>
                  <a:lnTo>
                    <a:pt x="11583" y="17643"/>
                  </a:lnTo>
                  <a:lnTo>
                    <a:pt x="10876" y="17273"/>
                  </a:lnTo>
                  <a:lnTo>
                    <a:pt x="10135" y="16970"/>
                  </a:lnTo>
                  <a:lnTo>
                    <a:pt x="8586" y="16330"/>
                  </a:lnTo>
                  <a:lnTo>
                    <a:pt x="7037" y="15657"/>
                  </a:lnTo>
                  <a:lnTo>
                    <a:pt x="5455" y="14983"/>
                  </a:lnTo>
                  <a:lnTo>
                    <a:pt x="4681" y="14680"/>
                  </a:lnTo>
                  <a:lnTo>
                    <a:pt x="3873" y="14377"/>
                  </a:lnTo>
                  <a:lnTo>
                    <a:pt x="3906" y="14310"/>
                  </a:lnTo>
                  <a:lnTo>
                    <a:pt x="4815" y="12290"/>
                  </a:lnTo>
                  <a:lnTo>
                    <a:pt x="5724" y="10303"/>
                  </a:lnTo>
                  <a:lnTo>
                    <a:pt x="6499" y="8654"/>
                  </a:lnTo>
                  <a:close/>
                  <a:moveTo>
                    <a:pt x="16262" y="18215"/>
                  </a:moveTo>
                  <a:lnTo>
                    <a:pt x="16330" y="18485"/>
                  </a:lnTo>
                  <a:lnTo>
                    <a:pt x="16431" y="18821"/>
                  </a:lnTo>
                  <a:lnTo>
                    <a:pt x="16599" y="19158"/>
                  </a:lnTo>
                  <a:lnTo>
                    <a:pt x="16767" y="19427"/>
                  </a:lnTo>
                  <a:lnTo>
                    <a:pt x="16599" y="19730"/>
                  </a:lnTo>
                  <a:lnTo>
                    <a:pt x="16397" y="19192"/>
                  </a:lnTo>
                  <a:lnTo>
                    <a:pt x="16229" y="18922"/>
                  </a:lnTo>
                  <a:lnTo>
                    <a:pt x="16060" y="18720"/>
                  </a:lnTo>
                  <a:lnTo>
                    <a:pt x="16262" y="18215"/>
                  </a:lnTo>
                  <a:close/>
                  <a:moveTo>
                    <a:pt x="15993" y="18855"/>
                  </a:moveTo>
                  <a:lnTo>
                    <a:pt x="16229" y="19427"/>
                  </a:lnTo>
                  <a:lnTo>
                    <a:pt x="16363" y="19730"/>
                  </a:lnTo>
                  <a:lnTo>
                    <a:pt x="16498" y="20000"/>
                  </a:lnTo>
                  <a:lnTo>
                    <a:pt x="16363" y="20303"/>
                  </a:lnTo>
                  <a:lnTo>
                    <a:pt x="16195" y="20000"/>
                  </a:lnTo>
                  <a:lnTo>
                    <a:pt x="16027" y="19596"/>
                  </a:lnTo>
                  <a:lnTo>
                    <a:pt x="15892" y="19158"/>
                  </a:lnTo>
                  <a:lnTo>
                    <a:pt x="15993" y="18855"/>
                  </a:lnTo>
                  <a:close/>
                  <a:moveTo>
                    <a:pt x="15791" y="19394"/>
                  </a:moveTo>
                  <a:lnTo>
                    <a:pt x="15858" y="19764"/>
                  </a:lnTo>
                  <a:lnTo>
                    <a:pt x="15926" y="20067"/>
                  </a:lnTo>
                  <a:lnTo>
                    <a:pt x="16027" y="20370"/>
                  </a:lnTo>
                  <a:lnTo>
                    <a:pt x="16094" y="20505"/>
                  </a:lnTo>
                  <a:lnTo>
                    <a:pt x="16195" y="20639"/>
                  </a:lnTo>
                  <a:lnTo>
                    <a:pt x="16060" y="20942"/>
                  </a:lnTo>
                  <a:lnTo>
                    <a:pt x="15858" y="20505"/>
                  </a:lnTo>
                  <a:lnTo>
                    <a:pt x="15724" y="20235"/>
                  </a:lnTo>
                  <a:lnTo>
                    <a:pt x="15589" y="19932"/>
                  </a:lnTo>
                  <a:lnTo>
                    <a:pt x="15791" y="19394"/>
                  </a:lnTo>
                  <a:close/>
                  <a:moveTo>
                    <a:pt x="15522" y="20067"/>
                  </a:moveTo>
                  <a:lnTo>
                    <a:pt x="15757" y="20740"/>
                  </a:lnTo>
                  <a:lnTo>
                    <a:pt x="15825" y="20976"/>
                  </a:lnTo>
                  <a:lnTo>
                    <a:pt x="15892" y="21111"/>
                  </a:lnTo>
                  <a:lnTo>
                    <a:pt x="15959" y="21212"/>
                  </a:lnTo>
                  <a:lnTo>
                    <a:pt x="15858" y="21447"/>
                  </a:lnTo>
                  <a:lnTo>
                    <a:pt x="15690" y="21144"/>
                  </a:lnTo>
                  <a:lnTo>
                    <a:pt x="15353" y="20437"/>
                  </a:lnTo>
                  <a:lnTo>
                    <a:pt x="15522" y="20067"/>
                  </a:lnTo>
                  <a:close/>
                  <a:moveTo>
                    <a:pt x="15286" y="20606"/>
                  </a:moveTo>
                  <a:lnTo>
                    <a:pt x="15488" y="21245"/>
                  </a:lnTo>
                  <a:lnTo>
                    <a:pt x="15589" y="21515"/>
                  </a:lnTo>
                  <a:lnTo>
                    <a:pt x="15724" y="21750"/>
                  </a:lnTo>
                  <a:lnTo>
                    <a:pt x="15555" y="22155"/>
                  </a:lnTo>
                  <a:lnTo>
                    <a:pt x="15454" y="21919"/>
                  </a:lnTo>
                  <a:lnTo>
                    <a:pt x="15353" y="21683"/>
                  </a:lnTo>
                  <a:lnTo>
                    <a:pt x="15219" y="21414"/>
                  </a:lnTo>
                  <a:lnTo>
                    <a:pt x="15084" y="21144"/>
                  </a:lnTo>
                  <a:lnTo>
                    <a:pt x="15286" y="20606"/>
                  </a:lnTo>
                  <a:close/>
                  <a:moveTo>
                    <a:pt x="15017" y="21279"/>
                  </a:moveTo>
                  <a:lnTo>
                    <a:pt x="15185" y="21750"/>
                  </a:lnTo>
                  <a:lnTo>
                    <a:pt x="15286" y="22087"/>
                  </a:lnTo>
                  <a:lnTo>
                    <a:pt x="15353" y="22222"/>
                  </a:lnTo>
                  <a:lnTo>
                    <a:pt x="15454" y="22357"/>
                  </a:lnTo>
                  <a:lnTo>
                    <a:pt x="15488" y="22357"/>
                  </a:lnTo>
                  <a:lnTo>
                    <a:pt x="15320" y="22794"/>
                  </a:lnTo>
                  <a:lnTo>
                    <a:pt x="15151" y="22525"/>
                  </a:lnTo>
                  <a:lnTo>
                    <a:pt x="14949" y="22188"/>
                  </a:lnTo>
                  <a:lnTo>
                    <a:pt x="14781" y="21885"/>
                  </a:lnTo>
                  <a:lnTo>
                    <a:pt x="15017" y="21279"/>
                  </a:lnTo>
                  <a:close/>
                  <a:moveTo>
                    <a:pt x="14747" y="21986"/>
                  </a:moveTo>
                  <a:lnTo>
                    <a:pt x="14815" y="22289"/>
                  </a:lnTo>
                  <a:lnTo>
                    <a:pt x="14949" y="22525"/>
                  </a:lnTo>
                  <a:lnTo>
                    <a:pt x="15050" y="22794"/>
                  </a:lnTo>
                  <a:lnTo>
                    <a:pt x="15219" y="23064"/>
                  </a:lnTo>
                  <a:lnTo>
                    <a:pt x="15050" y="23400"/>
                  </a:lnTo>
                  <a:lnTo>
                    <a:pt x="14949" y="23198"/>
                  </a:lnTo>
                  <a:lnTo>
                    <a:pt x="14882" y="22996"/>
                  </a:lnTo>
                  <a:lnTo>
                    <a:pt x="14747" y="22693"/>
                  </a:lnTo>
                  <a:lnTo>
                    <a:pt x="14579" y="22390"/>
                  </a:lnTo>
                  <a:lnTo>
                    <a:pt x="14747" y="21986"/>
                  </a:lnTo>
                  <a:close/>
                  <a:moveTo>
                    <a:pt x="14545" y="22458"/>
                  </a:moveTo>
                  <a:lnTo>
                    <a:pt x="14680" y="23097"/>
                  </a:lnTo>
                  <a:lnTo>
                    <a:pt x="14815" y="23400"/>
                  </a:lnTo>
                  <a:lnTo>
                    <a:pt x="14882" y="23535"/>
                  </a:lnTo>
                  <a:lnTo>
                    <a:pt x="14983" y="23670"/>
                  </a:lnTo>
                  <a:lnTo>
                    <a:pt x="14815" y="24074"/>
                  </a:lnTo>
                  <a:lnTo>
                    <a:pt x="14680" y="23771"/>
                  </a:lnTo>
                  <a:lnTo>
                    <a:pt x="14478" y="23434"/>
                  </a:lnTo>
                  <a:lnTo>
                    <a:pt x="14377" y="23299"/>
                  </a:lnTo>
                  <a:lnTo>
                    <a:pt x="14276" y="23131"/>
                  </a:lnTo>
                  <a:lnTo>
                    <a:pt x="14545" y="22458"/>
                  </a:lnTo>
                  <a:close/>
                  <a:moveTo>
                    <a:pt x="14242" y="23198"/>
                  </a:moveTo>
                  <a:lnTo>
                    <a:pt x="14512" y="23905"/>
                  </a:lnTo>
                  <a:lnTo>
                    <a:pt x="14613" y="24141"/>
                  </a:lnTo>
                  <a:lnTo>
                    <a:pt x="14714" y="24343"/>
                  </a:lnTo>
                  <a:lnTo>
                    <a:pt x="14613" y="24713"/>
                  </a:lnTo>
                  <a:lnTo>
                    <a:pt x="14478" y="24444"/>
                  </a:lnTo>
                  <a:lnTo>
                    <a:pt x="14377" y="24175"/>
                  </a:lnTo>
                  <a:lnTo>
                    <a:pt x="14242" y="23905"/>
                  </a:lnTo>
                  <a:lnTo>
                    <a:pt x="14074" y="23670"/>
                  </a:lnTo>
                  <a:lnTo>
                    <a:pt x="14108" y="23569"/>
                  </a:lnTo>
                  <a:lnTo>
                    <a:pt x="14242" y="23198"/>
                  </a:lnTo>
                  <a:close/>
                  <a:moveTo>
                    <a:pt x="13973" y="23838"/>
                  </a:moveTo>
                  <a:lnTo>
                    <a:pt x="14007" y="23939"/>
                  </a:lnTo>
                  <a:lnTo>
                    <a:pt x="14242" y="24511"/>
                  </a:lnTo>
                  <a:lnTo>
                    <a:pt x="14343" y="24747"/>
                  </a:lnTo>
                  <a:lnTo>
                    <a:pt x="14411" y="24882"/>
                  </a:lnTo>
                  <a:lnTo>
                    <a:pt x="14478" y="25016"/>
                  </a:lnTo>
                  <a:lnTo>
                    <a:pt x="14343" y="25420"/>
                  </a:lnTo>
                  <a:lnTo>
                    <a:pt x="14276" y="25319"/>
                  </a:lnTo>
                  <a:lnTo>
                    <a:pt x="14209" y="25218"/>
                  </a:lnTo>
                  <a:lnTo>
                    <a:pt x="14141" y="25117"/>
                  </a:lnTo>
                  <a:lnTo>
                    <a:pt x="14040" y="24915"/>
                  </a:lnTo>
                  <a:lnTo>
                    <a:pt x="13939" y="24646"/>
                  </a:lnTo>
                  <a:lnTo>
                    <a:pt x="13838" y="24511"/>
                  </a:lnTo>
                  <a:lnTo>
                    <a:pt x="13737" y="24410"/>
                  </a:lnTo>
                  <a:lnTo>
                    <a:pt x="13973" y="23838"/>
                  </a:lnTo>
                  <a:close/>
                  <a:moveTo>
                    <a:pt x="13704" y="24511"/>
                  </a:moveTo>
                  <a:lnTo>
                    <a:pt x="13838" y="24848"/>
                  </a:lnTo>
                  <a:lnTo>
                    <a:pt x="13973" y="25185"/>
                  </a:lnTo>
                  <a:lnTo>
                    <a:pt x="14108" y="25387"/>
                  </a:lnTo>
                  <a:lnTo>
                    <a:pt x="14175" y="25521"/>
                  </a:lnTo>
                  <a:lnTo>
                    <a:pt x="14310" y="25555"/>
                  </a:lnTo>
                  <a:lnTo>
                    <a:pt x="14108" y="26127"/>
                  </a:lnTo>
                  <a:lnTo>
                    <a:pt x="14040" y="26026"/>
                  </a:lnTo>
                  <a:lnTo>
                    <a:pt x="13838" y="25521"/>
                  </a:lnTo>
                  <a:lnTo>
                    <a:pt x="13704" y="25218"/>
                  </a:lnTo>
                  <a:lnTo>
                    <a:pt x="13603" y="25084"/>
                  </a:lnTo>
                  <a:lnTo>
                    <a:pt x="13502" y="24983"/>
                  </a:lnTo>
                  <a:lnTo>
                    <a:pt x="13704" y="24511"/>
                  </a:lnTo>
                  <a:close/>
                  <a:moveTo>
                    <a:pt x="13468" y="25050"/>
                  </a:moveTo>
                  <a:lnTo>
                    <a:pt x="13569" y="25218"/>
                  </a:lnTo>
                  <a:lnTo>
                    <a:pt x="13636" y="25420"/>
                  </a:lnTo>
                  <a:lnTo>
                    <a:pt x="13737" y="25757"/>
                  </a:lnTo>
                  <a:lnTo>
                    <a:pt x="13838" y="26060"/>
                  </a:lnTo>
                  <a:lnTo>
                    <a:pt x="13906" y="26195"/>
                  </a:lnTo>
                  <a:lnTo>
                    <a:pt x="14007" y="26329"/>
                  </a:lnTo>
                  <a:lnTo>
                    <a:pt x="13838" y="26733"/>
                  </a:lnTo>
                  <a:lnTo>
                    <a:pt x="13670" y="26397"/>
                  </a:lnTo>
                  <a:lnTo>
                    <a:pt x="13569" y="26094"/>
                  </a:lnTo>
                  <a:lnTo>
                    <a:pt x="13468" y="25757"/>
                  </a:lnTo>
                  <a:lnTo>
                    <a:pt x="13333" y="25454"/>
                  </a:lnTo>
                  <a:lnTo>
                    <a:pt x="13300" y="25454"/>
                  </a:lnTo>
                  <a:lnTo>
                    <a:pt x="13468" y="25050"/>
                  </a:lnTo>
                  <a:close/>
                  <a:moveTo>
                    <a:pt x="13266" y="25521"/>
                  </a:moveTo>
                  <a:lnTo>
                    <a:pt x="13333" y="25892"/>
                  </a:lnTo>
                  <a:lnTo>
                    <a:pt x="13401" y="26262"/>
                  </a:lnTo>
                  <a:lnTo>
                    <a:pt x="13468" y="26430"/>
                  </a:lnTo>
                  <a:lnTo>
                    <a:pt x="13535" y="26599"/>
                  </a:lnTo>
                  <a:lnTo>
                    <a:pt x="13603" y="26767"/>
                  </a:lnTo>
                  <a:lnTo>
                    <a:pt x="13737" y="26902"/>
                  </a:lnTo>
                  <a:lnTo>
                    <a:pt x="13603" y="27238"/>
                  </a:lnTo>
                  <a:lnTo>
                    <a:pt x="13367" y="26834"/>
                  </a:lnTo>
                  <a:lnTo>
                    <a:pt x="13199" y="26498"/>
                  </a:lnTo>
                  <a:lnTo>
                    <a:pt x="12997" y="26195"/>
                  </a:lnTo>
                  <a:lnTo>
                    <a:pt x="13266" y="25521"/>
                  </a:lnTo>
                  <a:close/>
                  <a:moveTo>
                    <a:pt x="270" y="23400"/>
                  </a:moveTo>
                  <a:lnTo>
                    <a:pt x="405" y="23569"/>
                  </a:lnTo>
                  <a:lnTo>
                    <a:pt x="573" y="23703"/>
                  </a:lnTo>
                  <a:lnTo>
                    <a:pt x="741" y="23838"/>
                  </a:lnTo>
                  <a:lnTo>
                    <a:pt x="977" y="23939"/>
                  </a:lnTo>
                  <a:lnTo>
                    <a:pt x="1381" y="24141"/>
                  </a:lnTo>
                  <a:lnTo>
                    <a:pt x="1785" y="24276"/>
                  </a:lnTo>
                  <a:lnTo>
                    <a:pt x="3469" y="24949"/>
                  </a:lnTo>
                  <a:lnTo>
                    <a:pt x="4310" y="25286"/>
                  </a:lnTo>
                  <a:lnTo>
                    <a:pt x="5152" y="25589"/>
                  </a:lnTo>
                  <a:lnTo>
                    <a:pt x="6936" y="26262"/>
                  </a:lnTo>
                  <a:lnTo>
                    <a:pt x="8721" y="26969"/>
                  </a:lnTo>
                  <a:lnTo>
                    <a:pt x="9529" y="27339"/>
                  </a:lnTo>
                  <a:lnTo>
                    <a:pt x="9529" y="27339"/>
                  </a:lnTo>
                  <a:lnTo>
                    <a:pt x="7273" y="26531"/>
                  </a:lnTo>
                  <a:lnTo>
                    <a:pt x="5455" y="25892"/>
                  </a:lnTo>
                  <a:lnTo>
                    <a:pt x="4546" y="25555"/>
                  </a:lnTo>
                  <a:lnTo>
                    <a:pt x="3637" y="25218"/>
                  </a:lnTo>
                  <a:lnTo>
                    <a:pt x="3536" y="25185"/>
                  </a:lnTo>
                  <a:lnTo>
                    <a:pt x="2896" y="24915"/>
                  </a:lnTo>
                  <a:lnTo>
                    <a:pt x="2223" y="24612"/>
                  </a:lnTo>
                  <a:lnTo>
                    <a:pt x="1583" y="24276"/>
                  </a:lnTo>
                  <a:lnTo>
                    <a:pt x="910" y="23973"/>
                  </a:lnTo>
                  <a:lnTo>
                    <a:pt x="304" y="23602"/>
                  </a:lnTo>
                  <a:lnTo>
                    <a:pt x="236" y="23434"/>
                  </a:lnTo>
                  <a:lnTo>
                    <a:pt x="270" y="23400"/>
                  </a:lnTo>
                  <a:close/>
                  <a:moveTo>
                    <a:pt x="3940" y="14546"/>
                  </a:moveTo>
                  <a:lnTo>
                    <a:pt x="4041" y="14680"/>
                  </a:lnTo>
                  <a:lnTo>
                    <a:pt x="4512" y="14882"/>
                  </a:lnTo>
                  <a:lnTo>
                    <a:pt x="6431" y="15690"/>
                  </a:lnTo>
                  <a:lnTo>
                    <a:pt x="7879" y="16296"/>
                  </a:lnTo>
                  <a:lnTo>
                    <a:pt x="9360" y="16902"/>
                  </a:lnTo>
                  <a:lnTo>
                    <a:pt x="10135" y="17273"/>
                  </a:lnTo>
                  <a:lnTo>
                    <a:pt x="10909" y="17609"/>
                  </a:lnTo>
                  <a:lnTo>
                    <a:pt x="12458" y="18350"/>
                  </a:lnTo>
                  <a:lnTo>
                    <a:pt x="13199" y="18653"/>
                  </a:lnTo>
                  <a:lnTo>
                    <a:pt x="13939" y="18922"/>
                  </a:lnTo>
                  <a:lnTo>
                    <a:pt x="14680" y="19225"/>
                  </a:lnTo>
                  <a:lnTo>
                    <a:pt x="15050" y="19394"/>
                  </a:lnTo>
                  <a:lnTo>
                    <a:pt x="15387" y="19562"/>
                  </a:lnTo>
                  <a:lnTo>
                    <a:pt x="14781" y="21043"/>
                  </a:lnTo>
                  <a:lnTo>
                    <a:pt x="14478" y="21750"/>
                  </a:lnTo>
                  <a:lnTo>
                    <a:pt x="14175" y="22525"/>
                  </a:lnTo>
                  <a:lnTo>
                    <a:pt x="13603" y="24040"/>
                  </a:lnTo>
                  <a:lnTo>
                    <a:pt x="12963" y="25589"/>
                  </a:lnTo>
                  <a:lnTo>
                    <a:pt x="12727" y="26195"/>
                  </a:lnTo>
                  <a:lnTo>
                    <a:pt x="12492" y="26834"/>
                  </a:lnTo>
                  <a:lnTo>
                    <a:pt x="12357" y="27137"/>
                  </a:lnTo>
                  <a:lnTo>
                    <a:pt x="12189" y="27407"/>
                  </a:lnTo>
                  <a:lnTo>
                    <a:pt x="12020" y="27710"/>
                  </a:lnTo>
                  <a:lnTo>
                    <a:pt x="11818" y="27945"/>
                  </a:lnTo>
                  <a:lnTo>
                    <a:pt x="11212" y="27777"/>
                  </a:lnTo>
                  <a:lnTo>
                    <a:pt x="10640" y="27508"/>
                  </a:lnTo>
                  <a:lnTo>
                    <a:pt x="9495" y="27003"/>
                  </a:lnTo>
                  <a:lnTo>
                    <a:pt x="7845" y="26329"/>
                  </a:lnTo>
                  <a:lnTo>
                    <a:pt x="6196" y="25690"/>
                  </a:lnTo>
                  <a:lnTo>
                    <a:pt x="2829" y="24410"/>
                  </a:lnTo>
                  <a:lnTo>
                    <a:pt x="2189" y="24175"/>
                  </a:lnTo>
                  <a:lnTo>
                    <a:pt x="1550" y="23939"/>
                  </a:lnTo>
                  <a:lnTo>
                    <a:pt x="943" y="23636"/>
                  </a:lnTo>
                  <a:lnTo>
                    <a:pt x="640" y="23468"/>
                  </a:lnTo>
                  <a:lnTo>
                    <a:pt x="371" y="23266"/>
                  </a:lnTo>
                  <a:lnTo>
                    <a:pt x="371" y="23232"/>
                  </a:lnTo>
                  <a:lnTo>
                    <a:pt x="371" y="23198"/>
                  </a:lnTo>
                  <a:lnTo>
                    <a:pt x="405" y="23131"/>
                  </a:lnTo>
                  <a:lnTo>
                    <a:pt x="405" y="23064"/>
                  </a:lnTo>
                  <a:lnTo>
                    <a:pt x="472" y="22895"/>
                  </a:lnTo>
                  <a:lnTo>
                    <a:pt x="708" y="22155"/>
                  </a:lnTo>
                  <a:lnTo>
                    <a:pt x="1583" y="19932"/>
                  </a:lnTo>
                  <a:lnTo>
                    <a:pt x="2661" y="17239"/>
                  </a:lnTo>
                  <a:lnTo>
                    <a:pt x="3805" y="14579"/>
                  </a:lnTo>
                  <a:lnTo>
                    <a:pt x="3873" y="14579"/>
                  </a:lnTo>
                  <a:lnTo>
                    <a:pt x="3906" y="14546"/>
                  </a:lnTo>
                  <a:close/>
                  <a:moveTo>
                    <a:pt x="12963" y="26296"/>
                  </a:moveTo>
                  <a:lnTo>
                    <a:pt x="13199" y="26834"/>
                  </a:lnTo>
                  <a:lnTo>
                    <a:pt x="13333" y="27137"/>
                  </a:lnTo>
                  <a:lnTo>
                    <a:pt x="13502" y="27440"/>
                  </a:lnTo>
                  <a:lnTo>
                    <a:pt x="13266" y="27912"/>
                  </a:lnTo>
                  <a:lnTo>
                    <a:pt x="13232" y="27945"/>
                  </a:lnTo>
                  <a:lnTo>
                    <a:pt x="13165" y="27710"/>
                  </a:lnTo>
                  <a:lnTo>
                    <a:pt x="13098" y="27508"/>
                  </a:lnTo>
                  <a:lnTo>
                    <a:pt x="12963" y="27104"/>
                  </a:lnTo>
                  <a:lnTo>
                    <a:pt x="12795" y="26700"/>
                  </a:lnTo>
                  <a:lnTo>
                    <a:pt x="12929" y="26397"/>
                  </a:lnTo>
                  <a:lnTo>
                    <a:pt x="12963" y="26296"/>
                  </a:lnTo>
                  <a:close/>
                  <a:moveTo>
                    <a:pt x="12391" y="27609"/>
                  </a:moveTo>
                  <a:lnTo>
                    <a:pt x="12424" y="27777"/>
                  </a:lnTo>
                  <a:lnTo>
                    <a:pt x="12492" y="27912"/>
                  </a:lnTo>
                  <a:lnTo>
                    <a:pt x="12626" y="28248"/>
                  </a:lnTo>
                  <a:lnTo>
                    <a:pt x="12626" y="28248"/>
                  </a:lnTo>
                  <a:lnTo>
                    <a:pt x="12020" y="28080"/>
                  </a:lnTo>
                  <a:lnTo>
                    <a:pt x="12222" y="27844"/>
                  </a:lnTo>
                  <a:lnTo>
                    <a:pt x="12391" y="27609"/>
                  </a:lnTo>
                  <a:close/>
                  <a:moveTo>
                    <a:pt x="12727" y="26902"/>
                  </a:moveTo>
                  <a:lnTo>
                    <a:pt x="12862" y="27440"/>
                  </a:lnTo>
                  <a:lnTo>
                    <a:pt x="12963" y="27811"/>
                  </a:lnTo>
                  <a:lnTo>
                    <a:pt x="13030" y="28013"/>
                  </a:lnTo>
                  <a:lnTo>
                    <a:pt x="13131" y="28147"/>
                  </a:lnTo>
                  <a:lnTo>
                    <a:pt x="13030" y="28349"/>
                  </a:lnTo>
                  <a:lnTo>
                    <a:pt x="12997" y="28349"/>
                  </a:lnTo>
                  <a:lnTo>
                    <a:pt x="12997" y="28248"/>
                  </a:lnTo>
                  <a:lnTo>
                    <a:pt x="12963" y="28215"/>
                  </a:lnTo>
                  <a:lnTo>
                    <a:pt x="12929" y="28215"/>
                  </a:lnTo>
                  <a:lnTo>
                    <a:pt x="12896" y="28248"/>
                  </a:lnTo>
                  <a:lnTo>
                    <a:pt x="12660" y="27777"/>
                  </a:lnTo>
                  <a:lnTo>
                    <a:pt x="12593" y="27575"/>
                  </a:lnTo>
                  <a:lnTo>
                    <a:pt x="12525" y="27339"/>
                  </a:lnTo>
                  <a:lnTo>
                    <a:pt x="12727" y="26902"/>
                  </a:lnTo>
                  <a:close/>
                  <a:moveTo>
                    <a:pt x="19764" y="18788"/>
                  </a:moveTo>
                  <a:lnTo>
                    <a:pt x="19360" y="19697"/>
                  </a:lnTo>
                  <a:lnTo>
                    <a:pt x="19023" y="20606"/>
                  </a:lnTo>
                  <a:lnTo>
                    <a:pt x="18687" y="21548"/>
                  </a:lnTo>
                  <a:lnTo>
                    <a:pt x="18316" y="22491"/>
                  </a:lnTo>
                  <a:lnTo>
                    <a:pt x="17878" y="23468"/>
                  </a:lnTo>
                  <a:lnTo>
                    <a:pt x="17441" y="24410"/>
                  </a:lnTo>
                  <a:lnTo>
                    <a:pt x="16969" y="25387"/>
                  </a:lnTo>
                  <a:lnTo>
                    <a:pt x="16532" y="26329"/>
                  </a:lnTo>
                  <a:lnTo>
                    <a:pt x="16296" y="26834"/>
                  </a:lnTo>
                  <a:lnTo>
                    <a:pt x="16094" y="27373"/>
                  </a:lnTo>
                  <a:lnTo>
                    <a:pt x="15892" y="27878"/>
                  </a:lnTo>
                  <a:lnTo>
                    <a:pt x="15623" y="28383"/>
                  </a:lnTo>
                  <a:lnTo>
                    <a:pt x="15724" y="28147"/>
                  </a:lnTo>
                  <a:lnTo>
                    <a:pt x="16767" y="25723"/>
                  </a:lnTo>
                  <a:lnTo>
                    <a:pt x="17811" y="23333"/>
                  </a:lnTo>
                  <a:lnTo>
                    <a:pt x="18249" y="22188"/>
                  </a:lnTo>
                  <a:lnTo>
                    <a:pt x="18653" y="21043"/>
                  </a:lnTo>
                  <a:lnTo>
                    <a:pt x="18889" y="20437"/>
                  </a:lnTo>
                  <a:lnTo>
                    <a:pt x="19158" y="19899"/>
                  </a:lnTo>
                  <a:lnTo>
                    <a:pt x="19764" y="18788"/>
                  </a:lnTo>
                  <a:close/>
                  <a:moveTo>
                    <a:pt x="5489" y="26060"/>
                  </a:moveTo>
                  <a:lnTo>
                    <a:pt x="6532" y="26430"/>
                  </a:lnTo>
                  <a:lnTo>
                    <a:pt x="8451" y="27070"/>
                  </a:lnTo>
                  <a:lnTo>
                    <a:pt x="10371" y="27743"/>
                  </a:lnTo>
                  <a:lnTo>
                    <a:pt x="11145" y="28013"/>
                  </a:lnTo>
                  <a:lnTo>
                    <a:pt x="11650" y="28181"/>
                  </a:lnTo>
                  <a:lnTo>
                    <a:pt x="11616" y="28215"/>
                  </a:lnTo>
                  <a:lnTo>
                    <a:pt x="11549" y="28349"/>
                  </a:lnTo>
                  <a:lnTo>
                    <a:pt x="11515" y="28450"/>
                  </a:lnTo>
                  <a:lnTo>
                    <a:pt x="11111" y="28282"/>
                  </a:lnTo>
                  <a:lnTo>
                    <a:pt x="9327" y="27541"/>
                  </a:lnTo>
                  <a:lnTo>
                    <a:pt x="7509" y="26868"/>
                  </a:lnTo>
                  <a:lnTo>
                    <a:pt x="6499" y="26464"/>
                  </a:lnTo>
                  <a:lnTo>
                    <a:pt x="5489" y="26060"/>
                  </a:lnTo>
                  <a:close/>
                  <a:moveTo>
                    <a:pt x="12323" y="28316"/>
                  </a:moveTo>
                  <a:lnTo>
                    <a:pt x="12761" y="28450"/>
                  </a:lnTo>
                  <a:lnTo>
                    <a:pt x="12525" y="28417"/>
                  </a:lnTo>
                  <a:lnTo>
                    <a:pt x="12323" y="28316"/>
                  </a:lnTo>
                  <a:close/>
                  <a:moveTo>
                    <a:pt x="371" y="23905"/>
                  </a:moveTo>
                  <a:lnTo>
                    <a:pt x="741" y="24141"/>
                  </a:lnTo>
                  <a:lnTo>
                    <a:pt x="1145" y="24377"/>
                  </a:lnTo>
                  <a:lnTo>
                    <a:pt x="1550" y="24579"/>
                  </a:lnTo>
                  <a:lnTo>
                    <a:pt x="1987" y="24747"/>
                  </a:lnTo>
                  <a:lnTo>
                    <a:pt x="2829" y="25084"/>
                  </a:lnTo>
                  <a:lnTo>
                    <a:pt x="3704" y="25420"/>
                  </a:lnTo>
                  <a:lnTo>
                    <a:pt x="5691" y="26296"/>
                  </a:lnTo>
                  <a:lnTo>
                    <a:pt x="6701" y="26733"/>
                  </a:lnTo>
                  <a:lnTo>
                    <a:pt x="7711" y="27137"/>
                  </a:lnTo>
                  <a:lnTo>
                    <a:pt x="9630" y="27878"/>
                  </a:lnTo>
                  <a:lnTo>
                    <a:pt x="11515" y="28652"/>
                  </a:lnTo>
                  <a:lnTo>
                    <a:pt x="11515" y="28753"/>
                  </a:lnTo>
                  <a:lnTo>
                    <a:pt x="11381" y="28720"/>
                  </a:lnTo>
                  <a:lnTo>
                    <a:pt x="10640" y="28383"/>
                  </a:lnTo>
                  <a:lnTo>
                    <a:pt x="9866" y="28080"/>
                  </a:lnTo>
                  <a:lnTo>
                    <a:pt x="8317" y="27474"/>
                  </a:lnTo>
                  <a:lnTo>
                    <a:pt x="7340" y="27070"/>
                  </a:lnTo>
                  <a:lnTo>
                    <a:pt x="6364" y="26666"/>
                  </a:lnTo>
                  <a:lnTo>
                    <a:pt x="4411" y="25791"/>
                  </a:lnTo>
                  <a:lnTo>
                    <a:pt x="2459" y="24949"/>
                  </a:lnTo>
                  <a:lnTo>
                    <a:pt x="1482" y="24579"/>
                  </a:lnTo>
                  <a:lnTo>
                    <a:pt x="506" y="24208"/>
                  </a:lnTo>
                  <a:lnTo>
                    <a:pt x="506" y="24175"/>
                  </a:lnTo>
                  <a:lnTo>
                    <a:pt x="472" y="24141"/>
                  </a:lnTo>
                  <a:lnTo>
                    <a:pt x="371" y="23905"/>
                  </a:lnTo>
                  <a:close/>
                  <a:moveTo>
                    <a:pt x="11852" y="28349"/>
                  </a:moveTo>
                  <a:lnTo>
                    <a:pt x="11919" y="28417"/>
                  </a:lnTo>
                  <a:lnTo>
                    <a:pt x="12020" y="28484"/>
                  </a:lnTo>
                  <a:lnTo>
                    <a:pt x="12256" y="28585"/>
                  </a:lnTo>
                  <a:lnTo>
                    <a:pt x="12525" y="28686"/>
                  </a:lnTo>
                  <a:lnTo>
                    <a:pt x="12795" y="28753"/>
                  </a:lnTo>
                  <a:lnTo>
                    <a:pt x="12727" y="28888"/>
                  </a:lnTo>
                  <a:lnTo>
                    <a:pt x="12256" y="28753"/>
                  </a:lnTo>
                  <a:lnTo>
                    <a:pt x="11785" y="28551"/>
                  </a:lnTo>
                  <a:lnTo>
                    <a:pt x="11785" y="28349"/>
                  </a:lnTo>
                  <a:close/>
                  <a:moveTo>
                    <a:pt x="13064" y="28753"/>
                  </a:moveTo>
                  <a:lnTo>
                    <a:pt x="13098" y="28821"/>
                  </a:lnTo>
                  <a:lnTo>
                    <a:pt x="13165" y="28854"/>
                  </a:lnTo>
                  <a:lnTo>
                    <a:pt x="13401" y="28888"/>
                  </a:lnTo>
                  <a:lnTo>
                    <a:pt x="13636" y="28922"/>
                  </a:lnTo>
                  <a:lnTo>
                    <a:pt x="14074" y="29023"/>
                  </a:lnTo>
                  <a:lnTo>
                    <a:pt x="13805" y="29056"/>
                  </a:lnTo>
                  <a:lnTo>
                    <a:pt x="13502" y="29023"/>
                  </a:lnTo>
                  <a:lnTo>
                    <a:pt x="13232" y="28989"/>
                  </a:lnTo>
                  <a:lnTo>
                    <a:pt x="12929" y="28955"/>
                  </a:lnTo>
                  <a:lnTo>
                    <a:pt x="12963" y="28753"/>
                  </a:lnTo>
                  <a:close/>
                  <a:moveTo>
                    <a:pt x="11751" y="28753"/>
                  </a:moveTo>
                  <a:lnTo>
                    <a:pt x="11852" y="28787"/>
                  </a:lnTo>
                  <a:lnTo>
                    <a:pt x="12290" y="28955"/>
                  </a:lnTo>
                  <a:lnTo>
                    <a:pt x="12727" y="29090"/>
                  </a:lnTo>
                  <a:lnTo>
                    <a:pt x="12761" y="29292"/>
                  </a:lnTo>
                  <a:lnTo>
                    <a:pt x="12256" y="29090"/>
                  </a:lnTo>
                  <a:lnTo>
                    <a:pt x="11751" y="28888"/>
                  </a:lnTo>
                  <a:lnTo>
                    <a:pt x="11751" y="28753"/>
                  </a:lnTo>
                  <a:close/>
                  <a:moveTo>
                    <a:pt x="15084" y="28989"/>
                  </a:moveTo>
                  <a:lnTo>
                    <a:pt x="14916" y="29124"/>
                  </a:lnTo>
                  <a:lnTo>
                    <a:pt x="14714" y="29258"/>
                  </a:lnTo>
                  <a:lnTo>
                    <a:pt x="14512" y="29359"/>
                  </a:lnTo>
                  <a:lnTo>
                    <a:pt x="14310" y="29427"/>
                  </a:lnTo>
                  <a:lnTo>
                    <a:pt x="14074" y="29460"/>
                  </a:lnTo>
                  <a:lnTo>
                    <a:pt x="13872" y="29460"/>
                  </a:lnTo>
                  <a:lnTo>
                    <a:pt x="13401" y="29427"/>
                  </a:lnTo>
                  <a:lnTo>
                    <a:pt x="12963" y="29326"/>
                  </a:lnTo>
                  <a:lnTo>
                    <a:pt x="12997" y="29292"/>
                  </a:lnTo>
                  <a:lnTo>
                    <a:pt x="12963" y="29225"/>
                  </a:lnTo>
                  <a:lnTo>
                    <a:pt x="12963" y="29157"/>
                  </a:lnTo>
                  <a:lnTo>
                    <a:pt x="13502" y="29225"/>
                  </a:lnTo>
                  <a:lnTo>
                    <a:pt x="14276" y="29225"/>
                  </a:lnTo>
                  <a:lnTo>
                    <a:pt x="14545" y="29157"/>
                  </a:lnTo>
                  <a:lnTo>
                    <a:pt x="14815" y="29090"/>
                  </a:lnTo>
                  <a:lnTo>
                    <a:pt x="15084" y="28989"/>
                  </a:lnTo>
                  <a:close/>
                  <a:moveTo>
                    <a:pt x="9765" y="1"/>
                  </a:moveTo>
                  <a:lnTo>
                    <a:pt x="9731" y="35"/>
                  </a:lnTo>
                  <a:lnTo>
                    <a:pt x="9529" y="775"/>
                  </a:lnTo>
                  <a:lnTo>
                    <a:pt x="9327" y="1482"/>
                  </a:lnTo>
                  <a:lnTo>
                    <a:pt x="9057" y="2189"/>
                  </a:lnTo>
                  <a:lnTo>
                    <a:pt x="8788" y="2863"/>
                  </a:lnTo>
                  <a:lnTo>
                    <a:pt x="8216" y="4243"/>
                  </a:lnTo>
                  <a:lnTo>
                    <a:pt x="7576" y="5590"/>
                  </a:lnTo>
                  <a:lnTo>
                    <a:pt x="6398" y="8250"/>
                  </a:lnTo>
                  <a:lnTo>
                    <a:pt x="5825" y="9563"/>
                  </a:lnTo>
                  <a:lnTo>
                    <a:pt x="5186" y="10876"/>
                  </a:lnTo>
                  <a:lnTo>
                    <a:pt x="4714" y="11818"/>
                  </a:lnTo>
                  <a:lnTo>
                    <a:pt x="4277" y="12795"/>
                  </a:lnTo>
                  <a:lnTo>
                    <a:pt x="3469" y="14781"/>
                  </a:lnTo>
                  <a:lnTo>
                    <a:pt x="2257" y="17576"/>
                  </a:lnTo>
                  <a:lnTo>
                    <a:pt x="1078" y="20437"/>
                  </a:lnTo>
                  <a:lnTo>
                    <a:pt x="674" y="21481"/>
                  </a:lnTo>
                  <a:lnTo>
                    <a:pt x="270" y="22525"/>
                  </a:lnTo>
                  <a:lnTo>
                    <a:pt x="169" y="22828"/>
                  </a:lnTo>
                  <a:lnTo>
                    <a:pt x="102" y="23030"/>
                  </a:lnTo>
                  <a:lnTo>
                    <a:pt x="68" y="23198"/>
                  </a:lnTo>
                  <a:lnTo>
                    <a:pt x="34" y="23232"/>
                  </a:lnTo>
                  <a:lnTo>
                    <a:pt x="1" y="23299"/>
                  </a:lnTo>
                  <a:lnTo>
                    <a:pt x="102" y="23535"/>
                  </a:lnTo>
                  <a:lnTo>
                    <a:pt x="135" y="23771"/>
                  </a:lnTo>
                  <a:lnTo>
                    <a:pt x="203" y="24006"/>
                  </a:lnTo>
                  <a:lnTo>
                    <a:pt x="304" y="24242"/>
                  </a:lnTo>
                  <a:lnTo>
                    <a:pt x="337" y="24276"/>
                  </a:lnTo>
                  <a:lnTo>
                    <a:pt x="405" y="24276"/>
                  </a:lnTo>
                  <a:lnTo>
                    <a:pt x="2459" y="25252"/>
                  </a:lnTo>
                  <a:lnTo>
                    <a:pt x="4512" y="26161"/>
                  </a:lnTo>
                  <a:lnTo>
                    <a:pt x="6633" y="27036"/>
                  </a:lnTo>
                  <a:lnTo>
                    <a:pt x="8721" y="27878"/>
                  </a:lnTo>
                  <a:lnTo>
                    <a:pt x="10135" y="28450"/>
                  </a:lnTo>
                  <a:lnTo>
                    <a:pt x="11549" y="29056"/>
                  </a:lnTo>
                  <a:lnTo>
                    <a:pt x="11583" y="29090"/>
                  </a:lnTo>
                  <a:lnTo>
                    <a:pt x="11650" y="29090"/>
                  </a:lnTo>
                  <a:lnTo>
                    <a:pt x="12020" y="29258"/>
                  </a:lnTo>
                  <a:lnTo>
                    <a:pt x="12694" y="29494"/>
                  </a:lnTo>
                  <a:lnTo>
                    <a:pt x="13064" y="29595"/>
                  </a:lnTo>
                  <a:lnTo>
                    <a:pt x="13401" y="29662"/>
                  </a:lnTo>
                  <a:lnTo>
                    <a:pt x="14141" y="29662"/>
                  </a:lnTo>
                  <a:lnTo>
                    <a:pt x="14478" y="29595"/>
                  </a:lnTo>
                  <a:lnTo>
                    <a:pt x="14848" y="29460"/>
                  </a:lnTo>
                  <a:lnTo>
                    <a:pt x="15151" y="29292"/>
                  </a:lnTo>
                  <a:lnTo>
                    <a:pt x="15421" y="29090"/>
                  </a:lnTo>
                  <a:lnTo>
                    <a:pt x="15656" y="28821"/>
                  </a:lnTo>
                  <a:lnTo>
                    <a:pt x="15825" y="28518"/>
                  </a:lnTo>
                  <a:lnTo>
                    <a:pt x="15993" y="28181"/>
                  </a:lnTo>
                  <a:lnTo>
                    <a:pt x="16161" y="27844"/>
                  </a:lnTo>
                  <a:lnTo>
                    <a:pt x="16431" y="27205"/>
                  </a:lnTo>
                  <a:lnTo>
                    <a:pt x="16868" y="26127"/>
                  </a:lnTo>
                  <a:lnTo>
                    <a:pt x="17373" y="25117"/>
                  </a:lnTo>
                  <a:lnTo>
                    <a:pt x="17878" y="24074"/>
                  </a:lnTo>
                  <a:lnTo>
                    <a:pt x="18350" y="23030"/>
                  </a:lnTo>
                  <a:lnTo>
                    <a:pt x="18788" y="21952"/>
                  </a:lnTo>
                  <a:lnTo>
                    <a:pt x="19192" y="20841"/>
                  </a:lnTo>
                  <a:lnTo>
                    <a:pt x="19596" y="19730"/>
                  </a:lnTo>
                  <a:lnTo>
                    <a:pt x="20067" y="18653"/>
                  </a:lnTo>
                  <a:lnTo>
                    <a:pt x="20437" y="17946"/>
                  </a:lnTo>
                  <a:lnTo>
                    <a:pt x="20841" y="17273"/>
                  </a:lnTo>
                  <a:lnTo>
                    <a:pt x="20841" y="16902"/>
                  </a:lnTo>
                  <a:lnTo>
                    <a:pt x="20505" y="17407"/>
                  </a:lnTo>
                  <a:lnTo>
                    <a:pt x="20202" y="17879"/>
                  </a:lnTo>
                  <a:lnTo>
                    <a:pt x="20505" y="17172"/>
                  </a:lnTo>
                  <a:lnTo>
                    <a:pt x="20673" y="16835"/>
                  </a:lnTo>
                  <a:lnTo>
                    <a:pt x="20841" y="16498"/>
                  </a:lnTo>
                  <a:lnTo>
                    <a:pt x="20841" y="15960"/>
                  </a:lnTo>
                  <a:lnTo>
                    <a:pt x="20639" y="16296"/>
                  </a:lnTo>
                  <a:lnTo>
                    <a:pt x="20370" y="16768"/>
                  </a:lnTo>
                  <a:lnTo>
                    <a:pt x="20168" y="17273"/>
                  </a:lnTo>
                  <a:lnTo>
                    <a:pt x="19966" y="17744"/>
                  </a:lnTo>
                  <a:lnTo>
                    <a:pt x="19730" y="18249"/>
                  </a:lnTo>
                  <a:lnTo>
                    <a:pt x="19192" y="19259"/>
                  </a:lnTo>
                  <a:lnTo>
                    <a:pt x="18922" y="19764"/>
                  </a:lnTo>
                  <a:lnTo>
                    <a:pt x="18653" y="20303"/>
                  </a:lnTo>
                  <a:lnTo>
                    <a:pt x="18451" y="20841"/>
                  </a:lnTo>
                  <a:lnTo>
                    <a:pt x="18249" y="21414"/>
                  </a:lnTo>
                  <a:lnTo>
                    <a:pt x="18047" y="21986"/>
                  </a:lnTo>
                  <a:lnTo>
                    <a:pt x="17845" y="22559"/>
                  </a:lnTo>
                  <a:lnTo>
                    <a:pt x="17373" y="23670"/>
                  </a:lnTo>
                  <a:lnTo>
                    <a:pt x="16868" y="24781"/>
                  </a:lnTo>
                  <a:lnTo>
                    <a:pt x="16363" y="25892"/>
                  </a:lnTo>
                  <a:lnTo>
                    <a:pt x="15858" y="27003"/>
                  </a:lnTo>
                  <a:lnTo>
                    <a:pt x="15555" y="27844"/>
                  </a:lnTo>
                  <a:lnTo>
                    <a:pt x="15353" y="28248"/>
                  </a:lnTo>
                  <a:lnTo>
                    <a:pt x="15252" y="28417"/>
                  </a:lnTo>
                  <a:lnTo>
                    <a:pt x="15084" y="28585"/>
                  </a:lnTo>
                  <a:lnTo>
                    <a:pt x="14983" y="28686"/>
                  </a:lnTo>
                  <a:lnTo>
                    <a:pt x="14848" y="28753"/>
                  </a:lnTo>
                  <a:lnTo>
                    <a:pt x="14747" y="28787"/>
                  </a:lnTo>
                  <a:lnTo>
                    <a:pt x="14613" y="28821"/>
                  </a:lnTo>
                  <a:lnTo>
                    <a:pt x="14343" y="28821"/>
                  </a:lnTo>
                  <a:lnTo>
                    <a:pt x="14040" y="28753"/>
                  </a:lnTo>
                  <a:lnTo>
                    <a:pt x="13636" y="28585"/>
                  </a:lnTo>
                  <a:lnTo>
                    <a:pt x="13232" y="28417"/>
                  </a:lnTo>
                  <a:lnTo>
                    <a:pt x="13670" y="27575"/>
                  </a:lnTo>
                  <a:lnTo>
                    <a:pt x="13704" y="27541"/>
                  </a:lnTo>
                  <a:lnTo>
                    <a:pt x="13906" y="27137"/>
                  </a:lnTo>
                  <a:lnTo>
                    <a:pt x="14141" y="26666"/>
                  </a:lnTo>
                  <a:lnTo>
                    <a:pt x="14343" y="26161"/>
                  </a:lnTo>
                  <a:lnTo>
                    <a:pt x="14680" y="25117"/>
                  </a:lnTo>
                  <a:lnTo>
                    <a:pt x="14747" y="25117"/>
                  </a:lnTo>
                  <a:lnTo>
                    <a:pt x="14781" y="25050"/>
                  </a:lnTo>
                  <a:lnTo>
                    <a:pt x="14781" y="25016"/>
                  </a:lnTo>
                  <a:lnTo>
                    <a:pt x="14781" y="24983"/>
                  </a:lnTo>
                  <a:lnTo>
                    <a:pt x="14747" y="24949"/>
                  </a:lnTo>
                  <a:lnTo>
                    <a:pt x="14848" y="24646"/>
                  </a:lnTo>
                  <a:lnTo>
                    <a:pt x="14882" y="24545"/>
                  </a:lnTo>
                  <a:lnTo>
                    <a:pt x="14916" y="24545"/>
                  </a:lnTo>
                  <a:lnTo>
                    <a:pt x="14983" y="24579"/>
                  </a:lnTo>
                  <a:lnTo>
                    <a:pt x="15017" y="24545"/>
                  </a:lnTo>
                  <a:lnTo>
                    <a:pt x="15050" y="24511"/>
                  </a:lnTo>
                  <a:lnTo>
                    <a:pt x="15050" y="24478"/>
                  </a:lnTo>
                  <a:lnTo>
                    <a:pt x="14949" y="24309"/>
                  </a:lnTo>
                  <a:lnTo>
                    <a:pt x="15151" y="23771"/>
                  </a:lnTo>
                  <a:lnTo>
                    <a:pt x="15219" y="23737"/>
                  </a:lnTo>
                  <a:lnTo>
                    <a:pt x="15252" y="23703"/>
                  </a:lnTo>
                  <a:lnTo>
                    <a:pt x="15252" y="23636"/>
                  </a:lnTo>
                  <a:lnTo>
                    <a:pt x="15219" y="23602"/>
                  </a:lnTo>
                  <a:lnTo>
                    <a:pt x="15353" y="23232"/>
                  </a:lnTo>
                  <a:lnTo>
                    <a:pt x="15421" y="23232"/>
                  </a:lnTo>
                  <a:lnTo>
                    <a:pt x="15488" y="23198"/>
                  </a:lnTo>
                  <a:lnTo>
                    <a:pt x="15488" y="23165"/>
                  </a:lnTo>
                  <a:lnTo>
                    <a:pt x="15488" y="23097"/>
                  </a:lnTo>
                  <a:lnTo>
                    <a:pt x="15454" y="22996"/>
                  </a:lnTo>
                  <a:lnTo>
                    <a:pt x="15858" y="21952"/>
                  </a:lnTo>
                  <a:lnTo>
                    <a:pt x="15892" y="21986"/>
                  </a:lnTo>
                  <a:lnTo>
                    <a:pt x="15993" y="21986"/>
                  </a:lnTo>
                  <a:lnTo>
                    <a:pt x="16027" y="21952"/>
                  </a:lnTo>
                  <a:lnTo>
                    <a:pt x="16027" y="21919"/>
                  </a:lnTo>
                  <a:lnTo>
                    <a:pt x="15959" y="21717"/>
                  </a:lnTo>
                  <a:lnTo>
                    <a:pt x="16161" y="21313"/>
                  </a:lnTo>
                  <a:lnTo>
                    <a:pt x="16195" y="21245"/>
                  </a:lnTo>
                  <a:lnTo>
                    <a:pt x="16397" y="20808"/>
                  </a:lnTo>
                  <a:lnTo>
                    <a:pt x="16431" y="20808"/>
                  </a:lnTo>
                  <a:lnTo>
                    <a:pt x="16498" y="20774"/>
                  </a:lnTo>
                  <a:lnTo>
                    <a:pt x="16532" y="20774"/>
                  </a:lnTo>
                  <a:lnTo>
                    <a:pt x="16532" y="20707"/>
                  </a:lnTo>
                  <a:lnTo>
                    <a:pt x="16498" y="20572"/>
                  </a:lnTo>
                  <a:lnTo>
                    <a:pt x="16666" y="20202"/>
                  </a:lnTo>
                  <a:lnTo>
                    <a:pt x="16700" y="20202"/>
                  </a:lnTo>
                  <a:lnTo>
                    <a:pt x="16734" y="20168"/>
                  </a:lnTo>
                  <a:lnTo>
                    <a:pt x="16868" y="20235"/>
                  </a:lnTo>
                  <a:lnTo>
                    <a:pt x="17037" y="20269"/>
                  </a:lnTo>
                  <a:lnTo>
                    <a:pt x="17306" y="20370"/>
                  </a:lnTo>
                  <a:lnTo>
                    <a:pt x="17575" y="20471"/>
                  </a:lnTo>
                  <a:lnTo>
                    <a:pt x="17946" y="20673"/>
                  </a:lnTo>
                  <a:lnTo>
                    <a:pt x="18114" y="20774"/>
                  </a:lnTo>
                  <a:lnTo>
                    <a:pt x="18316" y="20808"/>
                  </a:lnTo>
                  <a:lnTo>
                    <a:pt x="18350" y="20808"/>
                  </a:lnTo>
                  <a:lnTo>
                    <a:pt x="18384" y="20774"/>
                  </a:lnTo>
                  <a:lnTo>
                    <a:pt x="18417" y="20707"/>
                  </a:lnTo>
                  <a:lnTo>
                    <a:pt x="18417" y="20673"/>
                  </a:lnTo>
                  <a:lnTo>
                    <a:pt x="18384" y="20572"/>
                  </a:lnTo>
                  <a:lnTo>
                    <a:pt x="18283" y="20505"/>
                  </a:lnTo>
                  <a:lnTo>
                    <a:pt x="18081" y="20370"/>
                  </a:lnTo>
                  <a:lnTo>
                    <a:pt x="17676" y="20202"/>
                  </a:lnTo>
                  <a:lnTo>
                    <a:pt x="17239" y="20033"/>
                  </a:lnTo>
                  <a:lnTo>
                    <a:pt x="16969" y="19966"/>
                  </a:lnTo>
                  <a:lnTo>
                    <a:pt x="16868" y="19966"/>
                  </a:lnTo>
                  <a:lnTo>
                    <a:pt x="16767" y="20000"/>
                  </a:lnTo>
                  <a:lnTo>
                    <a:pt x="16969" y="19562"/>
                  </a:lnTo>
                  <a:lnTo>
                    <a:pt x="17070" y="19562"/>
                  </a:lnTo>
                  <a:lnTo>
                    <a:pt x="17104" y="19495"/>
                  </a:lnTo>
                  <a:lnTo>
                    <a:pt x="17138" y="19461"/>
                  </a:lnTo>
                  <a:lnTo>
                    <a:pt x="17104" y="19394"/>
                  </a:lnTo>
                  <a:lnTo>
                    <a:pt x="17070" y="19360"/>
                  </a:lnTo>
                  <a:lnTo>
                    <a:pt x="17306" y="18855"/>
                  </a:lnTo>
                  <a:lnTo>
                    <a:pt x="17441" y="18552"/>
                  </a:lnTo>
                  <a:lnTo>
                    <a:pt x="17474" y="18518"/>
                  </a:lnTo>
                  <a:lnTo>
                    <a:pt x="17508" y="18451"/>
                  </a:lnTo>
                  <a:lnTo>
                    <a:pt x="17980" y="17441"/>
                  </a:lnTo>
                  <a:lnTo>
                    <a:pt x="18047" y="17441"/>
                  </a:lnTo>
                  <a:lnTo>
                    <a:pt x="18081" y="17374"/>
                  </a:lnTo>
                  <a:lnTo>
                    <a:pt x="18047" y="17273"/>
                  </a:lnTo>
                  <a:lnTo>
                    <a:pt x="18384" y="16566"/>
                  </a:lnTo>
                  <a:lnTo>
                    <a:pt x="18417" y="16532"/>
                  </a:lnTo>
                  <a:lnTo>
                    <a:pt x="18417" y="16498"/>
                  </a:lnTo>
                  <a:lnTo>
                    <a:pt x="19528" y="14108"/>
                  </a:lnTo>
                  <a:lnTo>
                    <a:pt x="19697" y="14243"/>
                  </a:lnTo>
                  <a:lnTo>
                    <a:pt x="19865" y="14310"/>
                  </a:lnTo>
                  <a:lnTo>
                    <a:pt x="20235" y="14445"/>
                  </a:lnTo>
                  <a:lnTo>
                    <a:pt x="20841" y="14714"/>
                  </a:lnTo>
                  <a:lnTo>
                    <a:pt x="20841" y="14445"/>
                  </a:lnTo>
                  <a:lnTo>
                    <a:pt x="20639" y="14377"/>
                  </a:lnTo>
                  <a:lnTo>
                    <a:pt x="20101" y="14142"/>
                  </a:lnTo>
                  <a:lnTo>
                    <a:pt x="19831" y="14074"/>
                  </a:lnTo>
                  <a:lnTo>
                    <a:pt x="19562" y="14041"/>
                  </a:lnTo>
                  <a:lnTo>
                    <a:pt x="19629" y="13872"/>
                  </a:lnTo>
                  <a:lnTo>
                    <a:pt x="19865" y="13266"/>
                  </a:lnTo>
                  <a:lnTo>
                    <a:pt x="20067" y="12660"/>
                  </a:lnTo>
                  <a:lnTo>
                    <a:pt x="20269" y="12088"/>
                  </a:lnTo>
                  <a:lnTo>
                    <a:pt x="20505" y="11482"/>
                  </a:lnTo>
                  <a:lnTo>
                    <a:pt x="20673" y="11145"/>
                  </a:lnTo>
                  <a:lnTo>
                    <a:pt x="20841" y="10842"/>
                  </a:lnTo>
                  <a:lnTo>
                    <a:pt x="20841" y="10371"/>
                  </a:lnTo>
                  <a:lnTo>
                    <a:pt x="20774" y="10472"/>
                  </a:lnTo>
                  <a:lnTo>
                    <a:pt x="20404" y="9798"/>
                  </a:lnTo>
                  <a:lnTo>
                    <a:pt x="20269" y="9462"/>
                  </a:lnTo>
                  <a:lnTo>
                    <a:pt x="20134" y="9091"/>
                  </a:lnTo>
                  <a:lnTo>
                    <a:pt x="20134" y="9058"/>
                  </a:lnTo>
                  <a:lnTo>
                    <a:pt x="20101" y="9091"/>
                  </a:lnTo>
                  <a:lnTo>
                    <a:pt x="20101" y="9293"/>
                  </a:lnTo>
                  <a:lnTo>
                    <a:pt x="20134" y="9529"/>
                  </a:lnTo>
                  <a:lnTo>
                    <a:pt x="20269" y="9933"/>
                  </a:lnTo>
                  <a:lnTo>
                    <a:pt x="20437" y="10337"/>
                  </a:lnTo>
                  <a:lnTo>
                    <a:pt x="20639" y="10707"/>
                  </a:lnTo>
                  <a:lnTo>
                    <a:pt x="20471" y="11044"/>
                  </a:lnTo>
                  <a:lnTo>
                    <a:pt x="20336" y="10876"/>
                  </a:lnTo>
                  <a:lnTo>
                    <a:pt x="20269" y="10707"/>
                  </a:lnTo>
                  <a:lnTo>
                    <a:pt x="20101" y="10371"/>
                  </a:lnTo>
                  <a:lnTo>
                    <a:pt x="20000" y="10202"/>
                  </a:lnTo>
                  <a:lnTo>
                    <a:pt x="19865" y="10068"/>
                  </a:lnTo>
                  <a:lnTo>
                    <a:pt x="19831" y="10068"/>
                  </a:lnTo>
                  <a:lnTo>
                    <a:pt x="19831" y="10101"/>
                  </a:lnTo>
                  <a:lnTo>
                    <a:pt x="19932" y="10303"/>
                  </a:lnTo>
                  <a:lnTo>
                    <a:pt x="20000" y="10505"/>
                  </a:lnTo>
                  <a:lnTo>
                    <a:pt x="20067" y="10707"/>
                  </a:lnTo>
                  <a:lnTo>
                    <a:pt x="20134" y="10909"/>
                  </a:lnTo>
                  <a:lnTo>
                    <a:pt x="20235" y="11078"/>
                  </a:lnTo>
                  <a:lnTo>
                    <a:pt x="20370" y="11246"/>
                  </a:lnTo>
                  <a:lnTo>
                    <a:pt x="20202" y="11583"/>
                  </a:lnTo>
                  <a:lnTo>
                    <a:pt x="20134" y="11549"/>
                  </a:lnTo>
                  <a:lnTo>
                    <a:pt x="19899" y="11280"/>
                  </a:lnTo>
                  <a:lnTo>
                    <a:pt x="19764" y="11111"/>
                  </a:lnTo>
                  <a:lnTo>
                    <a:pt x="19663" y="10909"/>
                  </a:lnTo>
                  <a:lnTo>
                    <a:pt x="19495" y="10539"/>
                  </a:lnTo>
                  <a:lnTo>
                    <a:pt x="19461" y="10505"/>
                  </a:lnTo>
                  <a:lnTo>
                    <a:pt x="20168" y="8923"/>
                  </a:lnTo>
                  <a:lnTo>
                    <a:pt x="20841" y="7341"/>
                  </a:lnTo>
                  <a:lnTo>
                    <a:pt x="20841" y="6667"/>
                  </a:lnTo>
                  <a:lnTo>
                    <a:pt x="20336" y="7846"/>
                  </a:lnTo>
                  <a:lnTo>
                    <a:pt x="19831" y="9024"/>
                  </a:lnTo>
                  <a:lnTo>
                    <a:pt x="19326" y="10202"/>
                  </a:lnTo>
                  <a:lnTo>
                    <a:pt x="18788" y="11347"/>
                  </a:lnTo>
                  <a:lnTo>
                    <a:pt x="18350" y="12290"/>
                  </a:lnTo>
                  <a:lnTo>
                    <a:pt x="17912" y="13232"/>
                  </a:lnTo>
                  <a:lnTo>
                    <a:pt x="17508" y="13131"/>
                  </a:lnTo>
                  <a:lnTo>
                    <a:pt x="17171" y="12997"/>
                  </a:lnTo>
                  <a:lnTo>
                    <a:pt x="16801" y="12862"/>
                  </a:lnTo>
                  <a:lnTo>
                    <a:pt x="16464" y="12694"/>
                  </a:lnTo>
                  <a:lnTo>
                    <a:pt x="15118" y="11953"/>
                  </a:lnTo>
                  <a:lnTo>
                    <a:pt x="14343" y="11616"/>
                  </a:lnTo>
                  <a:lnTo>
                    <a:pt x="13569" y="11313"/>
                  </a:lnTo>
                  <a:lnTo>
                    <a:pt x="12795" y="11010"/>
                  </a:lnTo>
                  <a:lnTo>
                    <a:pt x="12020" y="10707"/>
                  </a:lnTo>
                  <a:lnTo>
                    <a:pt x="10640" y="10101"/>
                  </a:lnTo>
                  <a:lnTo>
                    <a:pt x="9226" y="9495"/>
                  </a:lnTo>
                  <a:lnTo>
                    <a:pt x="8317" y="9159"/>
                  </a:lnTo>
                  <a:lnTo>
                    <a:pt x="7879" y="8990"/>
                  </a:lnTo>
                  <a:lnTo>
                    <a:pt x="7441" y="8788"/>
                  </a:lnTo>
                  <a:lnTo>
                    <a:pt x="7004" y="8620"/>
                  </a:lnTo>
                  <a:lnTo>
                    <a:pt x="6802" y="8553"/>
                  </a:lnTo>
                  <a:lnTo>
                    <a:pt x="6566" y="8485"/>
                  </a:lnTo>
                  <a:lnTo>
                    <a:pt x="8014" y="5253"/>
                  </a:lnTo>
                  <a:lnTo>
                    <a:pt x="8552" y="4007"/>
                  </a:lnTo>
                  <a:lnTo>
                    <a:pt x="9091" y="2762"/>
                  </a:lnTo>
                  <a:lnTo>
                    <a:pt x="9327" y="2122"/>
                  </a:lnTo>
                  <a:lnTo>
                    <a:pt x="9529" y="1482"/>
                  </a:lnTo>
                  <a:lnTo>
                    <a:pt x="9697" y="809"/>
                  </a:lnTo>
                  <a:lnTo>
                    <a:pt x="9866" y="169"/>
                  </a:lnTo>
                  <a:lnTo>
                    <a:pt x="9899" y="203"/>
                  </a:lnTo>
                  <a:lnTo>
                    <a:pt x="10371" y="371"/>
                  </a:lnTo>
                  <a:lnTo>
                    <a:pt x="10775" y="540"/>
                  </a:lnTo>
                  <a:lnTo>
                    <a:pt x="11650" y="977"/>
                  </a:lnTo>
                  <a:lnTo>
                    <a:pt x="12088" y="1146"/>
                  </a:lnTo>
                  <a:lnTo>
                    <a:pt x="12559" y="1280"/>
                  </a:lnTo>
                  <a:lnTo>
                    <a:pt x="13468" y="1583"/>
                  </a:lnTo>
                  <a:lnTo>
                    <a:pt x="14478" y="1920"/>
                  </a:lnTo>
                  <a:lnTo>
                    <a:pt x="15488" y="2358"/>
                  </a:lnTo>
                  <a:lnTo>
                    <a:pt x="17474" y="3233"/>
                  </a:lnTo>
                  <a:lnTo>
                    <a:pt x="18586" y="3671"/>
                  </a:lnTo>
                  <a:lnTo>
                    <a:pt x="19697" y="4108"/>
                  </a:lnTo>
                  <a:lnTo>
                    <a:pt x="20740" y="4546"/>
                  </a:lnTo>
                  <a:lnTo>
                    <a:pt x="20841" y="4580"/>
                  </a:lnTo>
                  <a:lnTo>
                    <a:pt x="20841" y="4243"/>
                  </a:lnTo>
                  <a:lnTo>
                    <a:pt x="20033" y="3940"/>
                  </a:lnTo>
                  <a:lnTo>
                    <a:pt x="18720" y="3435"/>
                  </a:lnTo>
                  <a:lnTo>
                    <a:pt x="17407" y="2896"/>
                  </a:lnTo>
                  <a:lnTo>
                    <a:pt x="15488" y="2055"/>
                  </a:lnTo>
                  <a:lnTo>
                    <a:pt x="14512" y="1651"/>
                  </a:lnTo>
                  <a:lnTo>
                    <a:pt x="13535" y="1314"/>
                  </a:lnTo>
                  <a:lnTo>
                    <a:pt x="12458" y="977"/>
                  </a:lnTo>
                  <a:lnTo>
                    <a:pt x="11919" y="775"/>
                  </a:lnTo>
                  <a:lnTo>
                    <a:pt x="11414" y="540"/>
                  </a:lnTo>
                  <a:lnTo>
                    <a:pt x="11044" y="371"/>
                  </a:lnTo>
                  <a:lnTo>
                    <a:pt x="10674" y="203"/>
                  </a:lnTo>
                  <a:lnTo>
                    <a:pt x="10337" y="102"/>
                  </a:lnTo>
                  <a:lnTo>
                    <a:pt x="9933" y="35"/>
                  </a:lnTo>
                  <a:lnTo>
                    <a:pt x="9899" y="35"/>
                  </a:lnTo>
                  <a:lnTo>
                    <a:pt x="9866" y="68"/>
                  </a:lnTo>
                  <a:lnTo>
                    <a:pt x="983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8" name="Google Shape;1808;p12"/>
            <p:cNvSpPr/>
            <p:nvPr/>
          </p:nvSpPr>
          <p:spPr>
            <a:xfrm>
              <a:off x="6848670" y="3911827"/>
              <a:ext cx="13485" cy="28562"/>
            </a:xfrm>
            <a:custGeom>
              <a:avLst/>
              <a:gdLst/>
              <a:ahLst/>
              <a:cxnLst/>
              <a:rect l="l" t="t" r="r" b="b"/>
              <a:pathLst>
                <a:path w="271" h="574" extrusionOk="0">
                  <a:moveTo>
                    <a:pt x="68" y="1"/>
                  </a:moveTo>
                  <a:lnTo>
                    <a:pt x="35" y="35"/>
                  </a:lnTo>
                  <a:lnTo>
                    <a:pt x="1" y="68"/>
                  </a:lnTo>
                  <a:lnTo>
                    <a:pt x="1" y="102"/>
                  </a:lnTo>
                  <a:lnTo>
                    <a:pt x="136" y="338"/>
                  </a:lnTo>
                  <a:lnTo>
                    <a:pt x="270" y="573"/>
                  </a:lnTo>
                  <a:lnTo>
                    <a:pt x="270" y="169"/>
                  </a:lnTo>
                  <a:lnTo>
                    <a:pt x="136" y="35"/>
                  </a:lnTo>
                  <a:lnTo>
                    <a:pt x="6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09" name="Google Shape;1809;p12"/>
            <p:cNvSpPr/>
            <p:nvPr/>
          </p:nvSpPr>
          <p:spPr>
            <a:xfrm>
              <a:off x="6845336" y="3940339"/>
              <a:ext cx="16819" cy="50307"/>
            </a:xfrm>
            <a:custGeom>
              <a:avLst/>
              <a:gdLst/>
              <a:ahLst/>
              <a:cxnLst/>
              <a:rect l="l" t="t" r="r" b="b"/>
              <a:pathLst>
                <a:path w="338" h="1011" extrusionOk="0">
                  <a:moveTo>
                    <a:pt x="68" y="0"/>
                  </a:moveTo>
                  <a:lnTo>
                    <a:pt x="34" y="34"/>
                  </a:lnTo>
                  <a:lnTo>
                    <a:pt x="1" y="101"/>
                  </a:lnTo>
                  <a:lnTo>
                    <a:pt x="1" y="202"/>
                  </a:lnTo>
                  <a:lnTo>
                    <a:pt x="34" y="371"/>
                  </a:lnTo>
                  <a:lnTo>
                    <a:pt x="102" y="539"/>
                  </a:lnTo>
                  <a:lnTo>
                    <a:pt x="169" y="707"/>
                  </a:lnTo>
                  <a:lnTo>
                    <a:pt x="337" y="1010"/>
                  </a:lnTo>
                  <a:lnTo>
                    <a:pt x="337" y="505"/>
                  </a:lnTo>
                  <a:lnTo>
                    <a:pt x="236" y="270"/>
                  </a:lnTo>
                  <a:lnTo>
                    <a:pt x="102" y="68"/>
                  </a:lnTo>
                  <a:lnTo>
                    <a:pt x="102" y="34"/>
                  </a:lnTo>
                  <a:lnTo>
                    <a:pt x="6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10" name="Google Shape;1810;p12"/>
          <p:cNvGrpSpPr/>
          <p:nvPr/>
        </p:nvGrpSpPr>
        <p:grpSpPr>
          <a:xfrm>
            <a:off x="4617217" y="6299145"/>
            <a:ext cx="2957536" cy="563017"/>
            <a:chOff x="2330363" y="4724358"/>
            <a:chExt cx="2218152" cy="422263"/>
          </a:xfrm>
        </p:grpSpPr>
        <p:sp>
          <p:nvSpPr>
            <p:cNvPr id="1811" name="Google Shape;1811;p12"/>
            <p:cNvSpPr/>
            <p:nvPr/>
          </p:nvSpPr>
          <p:spPr>
            <a:xfrm>
              <a:off x="4117941" y="4942157"/>
              <a:ext cx="124002" cy="132411"/>
            </a:xfrm>
            <a:custGeom>
              <a:avLst/>
              <a:gdLst/>
              <a:ahLst/>
              <a:cxnLst/>
              <a:rect l="l" t="t" r="r" b="b"/>
              <a:pathLst>
                <a:path w="2492" h="2661" extrusionOk="0">
                  <a:moveTo>
                    <a:pt x="1885" y="135"/>
                  </a:moveTo>
                  <a:lnTo>
                    <a:pt x="2289" y="169"/>
                  </a:lnTo>
                  <a:lnTo>
                    <a:pt x="2323" y="203"/>
                  </a:lnTo>
                  <a:lnTo>
                    <a:pt x="2357" y="270"/>
                  </a:lnTo>
                  <a:lnTo>
                    <a:pt x="2357" y="539"/>
                  </a:lnTo>
                  <a:lnTo>
                    <a:pt x="2357" y="1011"/>
                  </a:lnTo>
                  <a:lnTo>
                    <a:pt x="2323" y="1617"/>
                  </a:lnTo>
                  <a:lnTo>
                    <a:pt x="2289" y="2223"/>
                  </a:lnTo>
                  <a:lnTo>
                    <a:pt x="2256" y="2324"/>
                  </a:lnTo>
                  <a:lnTo>
                    <a:pt x="2256" y="2391"/>
                  </a:lnTo>
                  <a:lnTo>
                    <a:pt x="2222" y="2425"/>
                  </a:lnTo>
                  <a:lnTo>
                    <a:pt x="2121" y="2425"/>
                  </a:lnTo>
                  <a:lnTo>
                    <a:pt x="1650" y="2492"/>
                  </a:lnTo>
                  <a:lnTo>
                    <a:pt x="741" y="2492"/>
                  </a:lnTo>
                  <a:lnTo>
                    <a:pt x="505" y="2425"/>
                  </a:lnTo>
                  <a:lnTo>
                    <a:pt x="404" y="2391"/>
                  </a:lnTo>
                  <a:lnTo>
                    <a:pt x="337" y="2324"/>
                  </a:lnTo>
                  <a:lnTo>
                    <a:pt x="236" y="2156"/>
                  </a:lnTo>
                  <a:lnTo>
                    <a:pt x="202" y="1920"/>
                  </a:lnTo>
                  <a:lnTo>
                    <a:pt x="135" y="1516"/>
                  </a:lnTo>
                  <a:lnTo>
                    <a:pt x="101" y="1112"/>
                  </a:lnTo>
                  <a:lnTo>
                    <a:pt x="135" y="674"/>
                  </a:lnTo>
                  <a:lnTo>
                    <a:pt x="202" y="270"/>
                  </a:lnTo>
                  <a:lnTo>
                    <a:pt x="236" y="270"/>
                  </a:lnTo>
                  <a:lnTo>
                    <a:pt x="269" y="236"/>
                  </a:lnTo>
                  <a:lnTo>
                    <a:pt x="875" y="203"/>
                  </a:lnTo>
                  <a:lnTo>
                    <a:pt x="1515" y="135"/>
                  </a:lnTo>
                  <a:close/>
                  <a:moveTo>
                    <a:pt x="1279" y="1"/>
                  </a:moveTo>
                  <a:lnTo>
                    <a:pt x="135" y="102"/>
                  </a:lnTo>
                  <a:lnTo>
                    <a:pt x="101" y="135"/>
                  </a:lnTo>
                  <a:lnTo>
                    <a:pt x="67" y="169"/>
                  </a:lnTo>
                  <a:lnTo>
                    <a:pt x="67" y="203"/>
                  </a:lnTo>
                  <a:lnTo>
                    <a:pt x="101" y="236"/>
                  </a:lnTo>
                  <a:lnTo>
                    <a:pt x="135" y="236"/>
                  </a:lnTo>
                  <a:lnTo>
                    <a:pt x="67" y="472"/>
                  </a:lnTo>
                  <a:lnTo>
                    <a:pt x="34" y="708"/>
                  </a:lnTo>
                  <a:lnTo>
                    <a:pt x="0" y="1213"/>
                  </a:lnTo>
                  <a:lnTo>
                    <a:pt x="34" y="1752"/>
                  </a:lnTo>
                  <a:lnTo>
                    <a:pt x="67" y="2088"/>
                  </a:lnTo>
                  <a:lnTo>
                    <a:pt x="135" y="2223"/>
                  </a:lnTo>
                  <a:lnTo>
                    <a:pt x="202" y="2391"/>
                  </a:lnTo>
                  <a:lnTo>
                    <a:pt x="236" y="2459"/>
                  </a:lnTo>
                  <a:lnTo>
                    <a:pt x="303" y="2526"/>
                  </a:lnTo>
                  <a:lnTo>
                    <a:pt x="438" y="2593"/>
                  </a:lnTo>
                  <a:lnTo>
                    <a:pt x="606" y="2627"/>
                  </a:lnTo>
                  <a:lnTo>
                    <a:pt x="741" y="2627"/>
                  </a:lnTo>
                  <a:lnTo>
                    <a:pt x="1212" y="2661"/>
                  </a:lnTo>
                  <a:lnTo>
                    <a:pt x="1683" y="2627"/>
                  </a:lnTo>
                  <a:lnTo>
                    <a:pt x="2020" y="2627"/>
                  </a:lnTo>
                  <a:lnTo>
                    <a:pt x="2222" y="2593"/>
                  </a:lnTo>
                  <a:lnTo>
                    <a:pt x="2289" y="2560"/>
                  </a:lnTo>
                  <a:lnTo>
                    <a:pt x="2357" y="2526"/>
                  </a:lnTo>
                  <a:lnTo>
                    <a:pt x="2424" y="2358"/>
                  </a:lnTo>
                  <a:lnTo>
                    <a:pt x="2458" y="2156"/>
                  </a:lnTo>
                  <a:lnTo>
                    <a:pt x="2458" y="1785"/>
                  </a:lnTo>
                  <a:lnTo>
                    <a:pt x="2491" y="943"/>
                  </a:lnTo>
                  <a:lnTo>
                    <a:pt x="2491" y="102"/>
                  </a:lnTo>
                  <a:lnTo>
                    <a:pt x="2491"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2" name="Google Shape;1812;p12"/>
            <p:cNvSpPr/>
            <p:nvPr/>
          </p:nvSpPr>
          <p:spPr>
            <a:xfrm>
              <a:off x="4171533" y="4979029"/>
              <a:ext cx="33538" cy="35230"/>
            </a:xfrm>
            <a:custGeom>
              <a:avLst/>
              <a:gdLst/>
              <a:ahLst/>
              <a:cxnLst/>
              <a:rect l="l" t="t" r="r" b="b"/>
              <a:pathLst>
                <a:path w="674" h="708" extrusionOk="0">
                  <a:moveTo>
                    <a:pt x="169" y="0"/>
                  </a:moveTo>
                  <a:lnTo>
                    <a:pt x="135" y="101"/>
                  </a:lnTo>
                  <a:lnTo>
                    <a:pt x="135" y="202"/>
                  </a:lnTo>
                  <a:lnTo>
                    <a:pt x="68" y="202"/>
                  </a:lnTo>
                  <a:lnTo>
                    <a:pt x="0" y="236"/>
                  </a:lnTo>
                  <a:lnTo>
                    <a:pt x="0" y="303"/>
                  </a:lnTo>
                  <a:lnTo>
                    <a:pt x="34" y="337"/>
                  </a:lnTo>
                  <a:lnTo>
                    <a:pt x="135" y="337"/>
                  </a:lnTo>
                  <a:lnTo>
                    <a:pt x="135" y="505"/>
                  </a:lnTo>
                  <a:lnTo>
                    <a:pt x="135" y="674"/>
                  </a:lnTo>
                  <a:lnTo>
                    <a:pt x="169" y="708"/>
                  </a:lnTo>
                  <a:lnTo>
                    <a:pt x="236" y="708"/>
                  </a:lnTo>
                  <a:lnTo>
                    <a:pt x="270" y="674"/>
                  </a:lnTo>
                  <a:lnTo>
                    <a:pt x="270" y="505"/>
                  </a:lnTo>
                  <a:lnTo>
                    <a:pt x="270" y="303"/>
                  </a:lnTo>
                  <a:lnTo>
                    <a:pt x="337" y="303"/>
                  </a:lnTo>
                  <a:lnTo>
                    <a:pt x="505" y="337"/>
                  </a:lnTo>
                  <a:lnTo>
                    <a:pt x="640" y="337"/>
                  </a:lnTo>
                  <a:lnTo>
                    <a:pt x="674" y="303"/>
                  </a:lnTo>
                  <a:lnTo>
                    <a:pt x="674" y="270"/>
                  </a:lnTo>
                  <a:lnTo>
                    <a:pt x="674" y="202"/>
                  </a:lnTo>
                  <a:lnTo>
                    <a:pt x="606" y="169"/>
                  </a:lnTo>
                  <a:lnTo>
                    <a:pt x="270" y="169"/>
                  </a:lnTo>
                  <a:lnTo>
                    <a:pt x="270" y="68"/>
                  </a:lnTo>
                  <a:lnTo>
                    <a:pt x="23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3" name="Google Shape;1813;p12"/>
            <p:cNvSpPr/>
            <p:nvPr/>
          </p:nvSpPr>
          <p:spPr>
            <a:xfrm>
              <a:off x="3876655" y="5019235"/>
              <a:ext cx="26870" cy="35230"/>
            </a:xfrm>
            <a:custGeom>
              <a:avLst/>
              <a:gdLst/>
              <a:ahLst/>
              <a:cxnLst/>
              <a:rect l="l" t="t" r="r" b="b"/>
              <a:pathLst>
                <a:path w="540" h="708" extrusionOk="0">
                  <a:moveTo>
                    <a:pt x="405" y="135"/>
                  </a:moveTo>
                  <a:lnTo>
                    <a:pt x="405" y="236"/>
                  </a:lnTo>
                  <a:lnTo>
                    <a:pt x="405" y="304"/>
                  </a:lnTo>
                  <a:lnTo>
                    <a:pt x="338" y="472"/>
                  </a:lnTo>
                  <a:lnTo>
                    <a:pt x="270" y="607"/>
                  </a:lnTo>
                  <a:lnTo>
                    <a:pt x="203" y="607"/>
                  </a:lnTo>
                  <a:lnTo>
                    <a:pt x="169" y="506"/>
                  </a:lnTo>
                  <a:lnTo>
                    <a:pt x="136" y="405"/>
                  </a:lnTo>
                  <a:lnTo>
                    <a:pt x="136" y="304"/>
                  </a:lnTo>
                  <a:lnTo>
                    <a:pt x="203" y="236"/>
                  </a:lnTo>
                  <a:lnTo>
                    <a:pt x="371" y="169"/>
                  </a:lnTo>
                  <a:lnTo>
                    <a:pt x="338" y="135"/>
                  </a:lnTo>
                  <a:close/>
                  <a:moveTo>
                    <a:pt x="371" y="1"/>
                  </a:moveTo>
                  <a:lnTo>
                    <a:pt x="270" y="34"/>
                  </a:lnTo>
                  <a:lnTo>
                    <a:pt x="203" y="102"/>
                  </a:lnTo>
                  <a:lnTo>
                    <a:pt x="136" y="169"/>
                  </a:lnTo>
                  <a:lnTo>
                    <a:pt x="68" y="236"/>
                  </a:lnTo>
                  <a:lnTo>
                    <a:pt x="1" y="337"/>
                  </a:lnTo>
                  <a:lnTo>
                    <a:pt x="1" y="405"/>
                  </a:lnTo>
                  <a:lnTo>
                    <a:pt x="68" y="607"/>
                  </a:lnTo>
                  <a:lnTo>
                    <a:pt x="136" y="674"/>
                  </a:lnTo>
                  <a:lnTo>
                    <a:pt x="203" y="708"/>
                  </a:lnTo>
                  <a:lnTo>
                    <a:pt x="270" y="708"/>
                  </a:lnTo>
                  <a:lnTo>
                    <a:pt x="371" y="674"/>
                  </a:lnTo>
                  <a:lnTo>
                    <a:pt x="439" y="607"/>
                  </a:lnTo>
                  <a:lnTo>
                    <a:pt x="472" y="539"/>
                  </a:lnTo>
                  <a:lnTo>
                    <a:pt x="506" y="337"/>
                  </a:lnTo>
                  <a:lnTo>
                    <a:pt x="540" y="169"/>
                  </a:lnTo>
                  <a:lnTo>
                    <a:pt x="506" y="68"/>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4" name="Google Shape;1814;p12"/>
            <p:cNvSpPr/>
            <p:nvPr/>
          </p:nvSpPr>
          <p:spPr>
            <a:xfrm>
              <a:off x="2377237" y="4851694"/>
              <a:ext cx="134103" cy="77128"/>
            </a:xfrm>
            <a:custGeom>
              <a:avLst/>
              <a:gdLst/>
              <a:ahLst/>
              <a:cxnLst/>
              <a:rect l="l" t="t" r="r" b="b"/>
              <a:pathLst>
                <a:path w="2695" h="1550" extrusionOk="0">
                  <a:moveTo>
                    <a:pt x="2021" y="135"/>
                  </a:moveTo>
                  <a:lnTo>
                    <a:pt x="2358" y="169"/>
                  </a:lnTo>
                  <a:lnTo>
                    <a:pt x="2492" y="236"/>
                  </a:lnTo>
                  <a:lnTo>
                    <a:pt x="2560" y="304"/>
                  </a:lnTo>
                  <a:lnTo>
                    <a:pt x="2593" y="438"/>
                  </a:lnTo>
                  <a:lnTo>
                    <a:pt x="2593" y="573"/>
                  </a:lnTo>
                  <a:lnTo>
                    <a:pt x="2560" y="876"/>
                  </a:lnTo>
                  <a:lnTo>
                    <a:pt x="2492" y="1112"/>
                  </a:lnTo>
                  <a:lnTo>
                    <a:pt x="2459" y="1246"/>
                  </a:lnTo>
                  <a:lnTo>
                    <a:pt x="2391" y="1314"/>
                  </a:lnTo>
                  <a:lnTo>
                    <a:pt x="2324" y="1347"/>
                  </a:lnTo>
                  <a:lnTo>
                    <a:pt x="2223" y="1381"/>
                  </a:lnTo>
                  <a:lnTo>
                    <a:pt x="1617" y="1448"/>
                  </a:lnTo>
                  <a:lnTo>
                    <a:pt x="1146" y="1448"/>
                  </a:lnTo>
                  <a:lnTo>
                    <a:pt x="641" y="1415"/>
                  </a:lnTo>
                  <a:lnTo>
                    <a:pt x="270" y="1381"/>
                  </a:lnTo>
                  <a:lnTo>
                    <a:pt x="203" y="1381"/>
                  </a:lnTo>
                  <a:lnTo>
                    <a:pt x="169" y="1347"/>
                  </a:lnTo>
                  <a:lnTo>
                    <a:pt x="136" y="1246"/>
                  </a:lnTo>
                  <a:lnTo>
                    <a:pt x="102" y="1044"/>
                  </a:lnTo>
                  <a:lnTo>
                    <a:pt x="136" y="607"/>
                  </a:lnTo>
                  <a:lnTo>
                    <a:pt x="169" y="169"/>
                  </a:lnTo>
                  <a:lnTo>
                    <a:pt x="540" y="203"/>
                  </a:lnTo>
                  <a:lnTo>
                    <a:pt x="910" y="169"/>
                  </a:lnTo>
                  <a:lnTo>
                    <a:pt x="1651" y="135"/>
                  </a:lnTo>
                  <a:close/>
                  <a:moveTo>
                    <a:pt x="1785" y="1"/>
                  </a:moveTo>
                  <a:lnTo>
                    <a:pt x="1247" y="34"/>
                  </a:lnTo>
                  <a:lnTo>
                    <a:pt x="674" y="68"/>
                  </a:lnTo>
                  <a:lnTo>
                    <a:pt x="405" y="68"/>
                  </a:lnTo>
                  <a:lnTo>
                    <a:pt x="169" y="34"/>
                  </a:lnTo>
                  <a:lnTo>
                    <a:pt x="68" y="34"/>
                  </a:lnTo>
                  <a:lnTo>
                    <a:pt x="68" y="102"/>
                  </a:lnTo>
                  <a:lnTo>
                    <a:pt x="68" y="135"/>
                  </a:lnTo>
                  <a:lnTo>
                    <a:pt x="35" y="472"/>
                  </a:lnTo>
                  <a:lnTo>
                    <a:pt x="1" y="910"/>
                  </a:lnTo>
                  <a:lnTo>
                    <a:pt x="1" y="1145"/>
                  </a:lnTo>
                  <a:lnTo>
                    <a:pt x="35" y="1314"/>
                  </a:lnTo>
                  <a:lnTo>
                    <a:pt x="68" y="1448"/>
                  </a:lnTo>
                  <a:lnTo>
                    <a:pt x="136" y="1482"/>
                  </a:lnTo>
                  <a:lnTo>
                    <a:pt x="169" y="1516"/>
                  </a:lnTo>
                  <a:lnTo>
                    <a:pt x="775" y="1549"/>
                  </a:lnTo>
                  <a:lnTo>
                    <a:pt x="1348" y="1549"/>
                  </a:lnTo>
                  <a:lnTo>
                    <a:pt x="1920" y="1516"/>
                  </a:lnTo>
                  <a:lnTo>
                    <a:pt x="2492" y="1448"/>
                  </a:lnTo>
                  <a:lnTo>
                    <a:pt x="2526" y="1415"/>
                  </a:lnTo>
                  <a:lnTo>
                    <a:pt x="2526" y="1381"/>
                  </a:lnTo>
                  <a:lnTo>
                    <a:pt x="2627" y="1011"/>
                  </a:lnTo>
                  <a:lnTo>
                    <a:pt x="2661" y="809"/>
                  </a:lnTo>
                  <a:lnTo>
                    <a:pt x="2694" y="607"/>
                  </a:lnTo>
                  <a:lnTo>
                    <a:pt x="2694" y="405"/>
                  </a:lnTo>
                  <a:lnTo>
                    <a:pt x="2627" y="270"/>
                  </a:lnTo>
                  <a:lnTo>
                    <a:pt x="2593" y="169"/>
                  </a:lnTo>
                  <a:lnTo>
                    <a:pt x="2526" y="135"/>
                  </a:lnTo>
                  <a:lnTo>
                    <a:pt x="2425" y="68"/>
                  </a:lnTo>
                  <a:lnTo>
                    <a:pt x="2324" y="34"/>
                  </a:lnTo>
                  <a:lnTo>
                    <a:pt x="20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5" name="Google Shape;1815;p12"/>
            <p:cNvSpPr/>
            <p:nvPr/>
          </p:nvSpPr>
          <p:spPr>
            <a:xfrm>
              <a:off x="4019068" y="5000824"/>
              <a:ext cx="31896" cy="8409"/>
            </a:xfrm>
            <a:custGeom>
              <a:avLst/>
              <a:gdLst/>
              <a:ahLst/>
              <a:cxnLst/>
              <a:rect l="l" t="t" r="r" b="b"/>
              <a:pathLst>
                <a:path w="641" h="169" extrusionOk="0">
                  <a:moveTo>
                    <a:pt x="34" y="0"/>
                  </a:moveTo>
                  <a:lnTo>
                    <a:pt x="1" y="34"/>
                  </a:lnTo>
                  <a:lnTo>
                    <a:pt x="1" y="101"/>
                  </a:lnTo>
                  <a:lnTo>
                    <a:pt x="135" y="135"/>
                  </a:lnTo>
                  <a:lnTo>
                    <a:pt x="270" y="169"/>
                  </a:lnTo>
                  <a:lnTo>
                    <a:pt x="573" y="169"/>
                  </a:lnTo>
                  <a:lnTo>
                    <a:pt x="607" y="135"/>
                  </a:lnTo>
                  <a:lnTo>
                    <a:pt x="640" y="101"/>
                  </a:lnTo>
                  <a:lnTo>
                    <a:pt x="640" y="67"/>
                  </a:lnTo>
                  <a:lnTo>
                    <a:pt x="607" y="34"/>
                  </a:lnTo>
                  <a:lnTo>
                    <a:pt x="47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6" name="Google Shape;1816;p12"/>
            <p:cNvSpPr/>
            <p:nvPr/>
          </p:nvSpPr>
          <p:spPr>
            <a:xfrm>
              <a:off x="3962093" y="4940515"/>
              <a:ext cx="139129" cy="132362"/>
            </a:xfrm>
            <a:custGeom>
              <a:avLst/>
              <a:gdLst/>
              <a:ahLst/>
              <a:cxnLst/>
              <a:rect l="l" t="t" r="r" b="b"/>
              <a:pathLst>
                <a:path w="2796" h="2660" extrusionOk="0">
                  <a:moveTo>
                    <a:pt x="439" y="0"/>
                  </a:moveTo>
                  <a:lnTo>
                    <a:pt x="203" y="67"/>
                  </a:lnTo>
                  <a:lnTo>
                    <a:pt x="102" y="101"/>
                  </a:lnTo>
                  <a:lnTo>
                    <a:pt x="35" y="168"/>
                  </a:lnTo>
                  <a:lnTo>
                    <a:pt x="1" y="236"/>
                  </a:lnTo>
                  <a:lnTo>
                    <a:pt x="35" y="269"/>
                  </a:lnTo>
                  <a:lnTo>
                    <a:pt x="102" y="269"/>
                  </a:lnTo>
                  <a:lnTo>
                    <a:pt x="136" y="236"/>
                  </a:lnTo>
                  <a:lnTo>
                    <a:pt x="203" y="202"/>
                  </a:lnTo>
                  <a:lnTo>
                    <a:pt x="304" y="168"/>
                  </a:lnTo>
                  <a:lnTo>
                    <a:pt x="540" y="135"/>
                  </a:lnTo>
                  <a:lnTo>
                    <a:pt x="977" y="168"/>
                  </a:lnTo>
                  <a:lnTo>
                    <a:pt x="1920" y="202"/>
                  </a:lnTo>
                  <a:lnTo>
                    <a:pt x="2257" y="236"/>
                  </a:lnTo>
                  <a:lnTo>
                    <a:pt x="2391" y="269"/>
                  </a:lnTo>
                  <a:lnTo>
                    <a:pt x="2526" y="337"/>
                  </a:lnTo>
                  <a:lnTo>
                    <a:pt x="2593" y="370"/>
                  </a:lnTo>
                  <a:lnTo>
                    <a:pt x="2627" y="438"/>
                  </a:lnTo>
                  <a:lnTo>
                    <a:pt x="2661" y="606"/>
                  </a:lnTo>
                  <a:lnTo>
                    <a:pt x="2627" y="909"/>
                  </a:lnTo>
                  <a:lnTo>
                    <a:pt x="2661" y="1549"/>
                  </a:lnTo>
                  <a:lnTo>
                    <a:pt x="2627" y="2189"/>
                  </a:lnTo>
                  <a:lnTo>
                    <a:pt x="2593" y="2424"/>
                  </a:lnTo>
                  <a:lnTo>
                    <a:pt x="2593" y="2458"/>
                  </a:lnTo>
                  <a:lnTo>
                    <a:pt x="2526" y="2458"/>
                  </a:lnTo>
                  <a:lnTo>
                    <a:pt x="2425" y="2492"/>
                  </a:lnTo>
                  <a:lnTo>
                    <a:pt x="2156" y="2492"/>
                  </a:lnTo>
                  <a:lnTo>
                    <a:pt x="1449" y="2458"/>
                  </a:lnTo>
                  <a:lnTo>
                    <a:pt x="1146" y="2492"/>
                  </a:lnTo>
                  <a:lnTo>
                    <a:pt x="843" y="2525"/>
                  </a:lnTo>
                  <a:lnTo>
                    <a:pt x="708" y="2525"/>
                  </a:lnTo>
                  <a:lnTo>
                    <a:pt x="573" y="2458"/>
                  </a:lnTo>
                  <a:lnTo>
                    <a:pt x="472" y="2391"/>
                  </a:lnTo>
                  <a:lnTo>
                    <a:pt x="405" y="2256"/>
                  </a:lnTo>
                  <a:lnTo>
                    <a:pt x="338" y="2020"/>
                  </a:lnTo>
                  <a:lnTo>
                    <a:pt x="304" y="1785"/>
                  </a:lnTo>
                  <a:lnTo>
                    <a:pt x="304" y="1246"/>
                  </a:lnTo>
                  <a:lnTo>
                    <a:pt x="304" y="774"/>
                  </a:lnTo>
                  <a:lnTo>
                    <a:pt x="338" y="303"/>
                  </a:lnTo>
                  <a:lnTo>
                    <a:pt x="304" y="269"/>
                  </a:lnTo>
                  <a:lnTo>
                    <a:pt x="304" y="236"/>
                  </a:lnTo>
                  <a:lnTo>
                    <a:pt x="270" y="236"/>
                  </a:lnTo>
                  <a:lnTo>
                    <a:pt x="237" y="269"/>
                  </a:lnTo>
                  <a:lnTo>
                    <a:pt x="203" y="505"/>
                  </a:lnTo>
                  <a:lnTo>
                    <a:pt x="169" y="774"/>
                  </a:lnTo>
                  <a:lnTo>
                    <a:pt x="169" y="1246"/>
                  </a:lnTo>
                  <a:lnTo>
                    <a:pt x="203" y="1852"/>
                  </a:lnTo>
                  <a:lnTo>
                    <a:pt x="237" y="2121"/>
                  </a:lnTo>
                  <a:lnTo>
                    <a:pt x="270" y="2290"/>
                  </a:lnTo>
                  <a:lnTo>
                    <a:pt x="304" y="2391"/>
                  </a:lnTo>
                  <a:lnTo>
                    <a:pt x="371" y="2492"/>
                  </a:lnTo>
                  <a:lnTo>
                    <a:pt x="472" y="2559"/>
                  </a:lnTo>
                  <a:lnTo>
                    <a:pt x="540" y="2593"/>
                  </a:lnTo>
                  <a:lnTo>
                    <a:pt x="641" y="2626"/>
                  </a:lnTo>
                  <a:lnTo>
                    <a:pt x="843" y="2660"/>
                  </a:lnTo>
                  <a:lnTo>
                    <a:pt x="1078" y="2626"/>
                  </a:lnTo>
                  <a:lnTo>
                    <a:pt x="2290" y="2626"/>
                  </a:lnTo>
                  <a:lnTo>
                    <a:pt x="2694" y="2593"/>
                  </a:lnTo>
                  <a:lnTo>
                    <a:pt x="2728" y="2559"/>
                  </a:lnTo>
                  <a:lnTo>
                    <a:pt x="2728" y="2525"/>
                  </a:lnTo>
                  <a:lnTo>
                    <a:pt x="2762" y="2054"/>
                  </a:lnTo>
                  <a:lnTo>
                    <a:pt x="2795" y="1616"/>
                  </a:lnTo>
                  <a:lnTo>
                    <a:pt x="2762" y="707"/>
                  </a:lnTo>
                  <a:lnTo>
                    <a:pt x="2762" y="438"/>
                  </a:lnTo>
                  <a:lnTo>
                    <a:pt x="2728" y="370"/>
                  </a:lnTo>
                  <a:lnTo>
                    <a:pt x="2661" y="269"/>
                  </a:lnTo>
                  <a:lnTo>
                    <a:pt x="2593" y="236"/>
                  </a:lnTo>
                  <a:lnTo>
                    <a:pt x="2526" y="168"/>
                  </a:lnTo>
                  <a:lnTo>
                    <a:pt x="2257" y="101"/>
                  </a:lnTo>
                  <a:lnTo>
                    <a:pt x="1920" y="67"/>
                  </a:lnTo>
                  <a:lnTo>
                    <a:pt x="1583" y="67"/>
                  </a:lnTo>
                  <a:lnTo>
                    <a:pt x="910" y="34"/>
                  </a:lnTo>
                  <a:lnTo>
                    <a:pt x="6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7" name="Google Shape;1817;p12"/>
            <p:cNvSpPr/>
            <p:nvPr/>
          </p:nvSpPr>
          <p:spPr>
            <a:xfrm>
              <a:off x="3581827" y="4848360"/>
              <a:ext cx="134053" cy="83796"/>
            </a:xfrm>
            <a:custGeom>
              <a:avLst/>
              <a:gdLst/>
              <a:ahLst/>
              <a:cxnLst/>
              <a:rect l="l" t="t" r="r" b="b"/>
              <a:pathLst>
                <a:path w="2694" h="1684" extrusionOk="0">
                  <a:moveTo>
                    <a:pt x="707" y="135"/>
                  </a:moveTo>
                  <a:lnTo>
                    <a:pt x="977" y="202"/>
                  </a:lnTo>
                  <a:lnTo>
                    <a:pt x="1212" y="202"/>
                  </a:lnTo>
                  <a:lnTo>
                    <a:pt x="1886"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6" y="1549"/>
                  </a:lnTo>
                  <a:lnTo>
                    <a:pt x="640" y="1515"/>
                  </a:lnTo>
                  <a:lnTo>
                    <a:pt x="438" y="1515"/>
                  </a:lnTo>
                  <a:lnTo>
                    <a:pt x="303" y="1448"/>
                  </a:lnTo>
                  <a:lnTo>
                    <a:pt x="270" y="1414"/>
                  </a:lnTo>
                  <a:lnTo>
                    <a:pt x="236" y="1381"/>
                  </a:lnTo>
                  <a:lnTo>
                    <a:pt x="202" y="606"/>
                  </a:lnTo>
                  <a:lnTo>
                    <a:pt x="202" y="303"/>
                  </a:lnTo>
                  <a:lnTo>
                    <a:pt x="202" y="236"/>
                  </a:lnTo>
                  <a:lnTo>
                    <a:pt x="169" y="270"/>
                  </a:lnTo>
                  <a:lnTo>
                    <a:pt x="135" y="236"/>
                  </a:lnTo>
                  <a:lnTo>
                    <a:pt x="169" y="236"/>
                  </a:lnTo>
                  <a:lnTo>
                    <a:pt x="169" y="202"/>
                  </a:lnTo>
                  <a:lnTo>
                    <a:pt x="169" y="169"/>
                  </a:lnTo>
                  <a:lnTo>
                    <a:pt x="438" y="135"/>
                  </a:lnTo>
                  <a:close/>
                  <a:moveTo>
                    <a:pt x="270" y="0"/>
                  </a:moveTo>
                  <a:lnTo>
                    <a:pt x="135" y="34"/>
                  </a:lnTo>
                  <a:lnTo>
                    <a:pt x="34" y="68"/>
                  </a:lnTo>
                  <a:lnTo>
                    <a:pt x="0" y="101"/>
                  </a:lnTo>
                  <a:lnTo>
                    <a:pt x="0" y="169"/>
                  </a:lnTo>
                  <a:lnTo>
                    <a:pt x="34" y="202"/>
                  </a:lnTo>
                  <a:lnTo>
                    <a:pt x="101" y="202"/>
                  </a:lnTo>
                  <a:lnTo>
                    <a:pt x="68" y="337"/>
                  </a:lnTo>
                  <a:lnTo>
                    <a:pt x="68" y="472"/>
                  </a:lnTo>
                  <a:lnTo>
                    <a:pt x="68" y="1010"/>
                  </a:lnTo>
                  <a:lnTo>
                    <a:pt x="101" y="1515"/>
                  </a:lnTo>
                  <a:lnTo>
                    <a:pt x="135" y="1549"/>
                  </a:lnTo>
                  <a:lnTo>
                    <a:pt x="169" y="1583"/>
                  </a:lnTo>
                  <a:lnTo>
                    <a:pt x="438" y="1650"/>
                  </a:lnTo>
                  <a:lnTo>
                    <a:pt x="707" y="1684"/>
                  </a:lnTo>
                  <a:lnTo>
                    <a:pt x="2121" y="1684"/>
                  </a:lnTo>
                  <a:lnTo>
                    <a:pt x="2391"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8" name="Google Shape;1818;p12"/>
            <p:cNvSpPr/>
            <p:nvPr/>
          </p:nvSpPr>
          <p:spPr>
            <a:xfrm>
              <a:off x="3539929" y="4942157"/>
              <a:ext cx="120668" cy="129077"/>
            </a:xfrm>
            <a:custGeom>
              <a:avLst/>
              <a:gdLst/>
              <a:ahLst/>
              <a:cxnLst/>
              <a:rect l="l" t="t" r="r" b="b"/>
              <a:pathLst>
                <a:path w="2425" h="2594" extrusionOk="0">
                  <a:moveTo>
                    <a:pt x="1044" y="1"/>
                  </a:moveTo>
                  <a:lnTo>
                    <a:pt x="640" y="34"/>
                  </a:lnTo>
                  <a:lnTo>
                    <a:pt x="371" y="68"/>
                  </a:lnTo>
                  <a:lnTo>
                    <a:pt x="270" y="102"/>
                  </a:lnTo>
                  <a:lnTo>
                    <a:pt x="135" y="169"/>
                  </a:lnTo>
                  <a:lnTo>
                    <a:pt x="102" y="270"/>
                  </a:lnTo>
                  <a:lnTo>
                    <a:pt x="68" y="371"/>
                  </a:lnTo>
                  <a:lnTo>
                    <a:pt x="68" y="607"/>
                  </a:lnTo>
                  <a:lnTo>
                    <a:pt x="34" y="1819"/>
                  </a:lnTo>
                  <a:lnTo>
                    <a:pt x="1" y="2122"/>
                  </a:lnTo>
                  <a:lnTo>
                    <a:pt x="34" y="2290"/>
                  </a:lnTo>
                  <a:lnTo>
                    <a:pt x="68" y="2358"/>
                  </a:lnTo>
                  <a:lnTo>
                    <a:pt x="102" y="2391"/>
                  </a:lnTo>
                  <a:lnTo>
                    <a:pt x="135" y="2391"/>
                  </a:lnTo>
                  <a:lnTo>
                    <a:pt x="135" y="2358"/>
                  </a:lnTo>
                  <a:lnTo>
                    <a:pt x="135" y="2257"/>
                  </a:lnTo>
                  <a:lnTo>
                    <a:pt x="135" y="2088"/>
                  </a:lnTo>
                  <a:lnTo>
                    <a:pt x="169" y="1819"/>
                  </a:lnTo>
                  <a:lnTo>
                    <a:pt x="203" y="842"/>
                  </a:lnTo>
                  <a:lnTo>
                    <a:pt x="203" y="539"/>
                  </a:lnTo>
                  <a:lnTo>
                    <a:pt x="236" y="371"/>
                  </a:lnTo>
                  <a:lnTo>
                    <a:pt x="270" y="304"/>
                  </a:lnTo>
                  <a:lnTo>
                    <a:pt x="337" y="236"/>
                  </a:lnTo>
                  <a:lnTo>
                    <a:pt x="539" y="169"/>
                  </a:lnTo>
                  <a:lnTo>
                    <a:pt x="775" y="135"/>
                  </a:lnTo>
                  <a:lnTo>
                    <a:pt x="1145" y="135"/>
                  </a:lnTo>
                  <a:lnTo>
                    <a:pt x="1549" y="169"/>
                  </a:lnTo>
                  <a:lnTo>
                    <a:pt x="1920" y="203"/>
                  </a:lnTo>
                  <a:lnTo>
                    <a:pt x="2290" y="304"/>
                  </a:lnTo>
                  <a:lnTo>
                    <a:pt x="2256" y="674"/>
                  </a:lnTo>
                  <a:lnTo>
                    <a:pt x="2290" y="1044"/>
                  </a:lnTo>
                  <a:lnTo>
                    <a:pt x="2223" y="1651"/>
                  </a:lnTo>
                  <a:lnTo>
                    <a:pt x="2189" y="2290"/>
                  </a:lnTo>
                  <a:lnTo>
                    <a:pt x="1886" y="2358"/>
                  </a:lnTo>
                  <a:lnTo>
                    <a:pt x="1549" y="2358"/>
                  </a:lnTo>
                  <a:lnTo>
                    <a:pt x="910" y="2290"/>
                  </a:lnTo>
                  <a:lnTo>
                    <a:pt x="438" y="2290"/>
                  </a:lnTo>
                  <a:lnTo>
                    <a:pt x="236" y="2358"/>
                  </a:lnTo>
                  <a:lnTo>
                    <a:pt x="135" y="2391"/>
                  </a:lnTo>
                  <a:lnTo>
                    <a:pt x="68" y="2492"/>
                  </a:lnTo>
                  <a:lnTo>
                    <a:pt x="68" y="2526"/>
                  </a:lnTo>
                  <a:lnTo>
                    <a:pt x="169" y="2526"/>
                  </a:lnTo>
                  <a:lnTo>
                    <a:pt x="304" y="2492"/>
                  </a:lnTo>
                  <a:lnTo>
                    <a:pt x="506" y="2459"/>
                  </a:lnTo>
                  <a:lnTo>
                    <a:pt x="809" y="2459"/>
                  </a:lnTo>
                  <a:lnTo>
                    <a:pt x="1112" y="2492"/>
                  </a:lnTo>
                  <a:lnTo>
                    <a:pt x="1650" y="2526"/>
                  </a:lnTo>
                  <a:lnTo>
                    <a:pt x="1920" y="2526"/>
                  </a:lnTo>
                  <a:lnTo>
                    <a:pt x="2189" y="2459"/>
                  </a:lnTo>
                  <a:lnTo>
                    <a:pt x="2189" y="2526"/>
                  </a:lnTo>
                  <a:lnTo>
                    <a:pt x="2223" y="2560"/>
                  </a:lnTo>
                  <a:lnTo>
                    <a:pt x="2256" y="2593"/>
                  </a:lnTo>
                  <a:lnTo>
                    <a:pt x="2290" y="2593"/>
                  </a:lnTo>
                  <a:lnTo>
                    <a:pt x="2324" y="2560"/>
                  </a:lnTo>
                  <a:lnTo>
                    <a:pt x="2357" y="2358"/>
                  </a:lnTo>
                  <a:lnTo>
                    <a:pt x="2357" y="2156"/>
                  </a:lnTo>
                  <a:lnTo>
                    <a:pt x="2391" y="1752"/>
                  </a:lnTo>
                  <a:lnTo>
                    <a:pt x="2391" y="1381"/>
                  </a:lnTo>
                  <a:lnTo>
                    <a:pt x="2425" y="977"/>
                  </a:lnTo>
                  <a:lnTo>
                    <a:pt x="2391" y="438"/>
                  </a:lnTo>
                  <a:lnTo>
                    <a:pt x="2391" y="304"/>
                  </a:lnTo>
                  <a:lnTo>
                    <a:pt x="2425" y="304"/>
                  </a:lnTo>
                  <a:lnTo>
                    <a:pt x="2425" y="236"/>
                  </a:lnTo>
                  <a:lnTo>
                    <a:pt x="2425" y="203"/>
                  </a:lnTo>
                  <a:lnTo>
                    <a:pt x="2391" y="169"/>
                  </a:lnTo>
                  <a:lnTo>
                    <a:pt x="2357" y="169"/>
                  </a:lnTo>
                  <a:lnTo>
                    <a:pt x="1953" y="68"/>
                  </a:lnTo>
                  <a:lnTo>
                    <a:pt x="151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19" name="Google Shape;1819;p12"/>
            <p:cNvSpPr/>
            <p:nvPr/>
          </p:nvSpPr>
          <p:spPr>
            <a:xfrm>
              <a:off x="4193327" y="5087904"/>
              <a:ext cx="122310" cy="58717"/>
            </a:xfrm>
            <a:custGeom>
              <a:avLst/>
              <a:gdLst/>
              <a:ahLst/>
              <a:cxnLst/>
              <a:rect l="l" t="t" r="r" b="b"/>
              <a:pathLst>
                <a:path w="2458" h="1180" extrusionOk="0">
                  <a:moveTo>
                    <a:pt x="1616" y="1"/>
                  </a:moveTo>
                  <a:lnTo>
                    <a:pt x="1178" y="68"/>
                  </a:lnTo>
                  <a:lnTo>
                    <a:pt x="909" y="102"/>
                  </a:lnTo>
                  <a:lnTo>
                    <a:pt x="640" y="68"/>
                  </a:lnTo>
                  <a:lnTo>
                    <a:pt x="404" y="68"/>
                  </a:lnTo>
                  <a:lnTo>
                    <a:pt x="168" y="136"/>
                  </a:lnTo>
                  <a:lnTo>
                    <a:pt x="168" y="102"/>
                  </a:lnTo>
                  <a:lnTo>
                    <a:pt x="135" y="68"/>
                  </a:lnTo>
                  <a:lnTo>
                    <a:pt x="101" y="68"/>
                  </a:lnTo>
                  <a:lnTo>
                    <a:pt x="67" y="102"/>
                  </a:lnTo>
                  <a:lnTo>
                    <a:pt x="34" y="371"/>
                  </a:lnTo>
                  <a:lnTo>
                    <a:pt x="34" y="641"/>
                  </a:lnTo>
                  <a:lnTo>
                    <a:pt x="0" y="1179"/>
                  </a:lnTo>
                  <a:lnTo>
                    <a:pt x="135" y="1179"/>
                  </a:lnTo>
                  <a:lnTo>
                    <a:pt x="168" y="742"/>
                  </a:lnTo>
                  <a:lnTo>
                    <a:pt x="135" y="270"/>
                  </a:lnTo>
                  <a:lnTo>
                    <a:pt x="404" y="237"/>
                  </a:lnTo>
                  <a:lnTo>
                    <a:pt x="673" y="203"/>
                  </a:lnTo>
                  <a:lnTo>
                    <a:pt x="1414" y="203"/>
                  </a:lnTo>
                  <a:lnTo>
                    <a:pt x="1616" y="169"/>
                  </a:lnTo>
                  <a:lnTo>
                    <a:pt x="1852" y="136"/>
                  </a:lnTo>
                  <a:lnTo>
                    <a:pt x="2054" y="136"/>
                  </a:lnTo>
                  <a:lnTo>
                    <a:pt x="2189" y="203"/>
                  </a:lnTo>
                  <a:lnTo>
                    <a:pt x="2256" y="304"/>
                  </a:lnTo>
                  <a:lnTo>
                    <a:pt x="2323" y="405"/>
                  </a:lnTo>
                  <a:lnTo>
                    <a:pt x="2357" y="573"/>
                  </a:lnTo>
                  <a:lnTo>
                    <a:pt x="2357" y="876"/>
                  </a:lnTo>
                  <a:lnTo>
                    <a:pt x="2357" y="1179"/>
                  </a:lnTo>
                  <a:lnTo>
                    <a:pt x="2458" y="1179"/>
                  </a:lnTo>
                  <a:lnTo>
                    <a:pt x="2458" y="843"/>
                  </a:lnTo>
                  <a:lnTo>
                    <a:pt x="2424" y="472"/>
                  </a:lnTo>
                  <a:lnTo>
                    <a:pt x="2391" y="338"/>
                  </a:lnTo>
                  <a:lnTo>
                    <a:pt x="2290" y="203"/>
                  </a:lnTo>
                  <a:lnTo>
                    <a:pt x="2189" y="68"/>
                  </a:lnTo>
                  <a:lnTo>
                    <a:pt x="202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0" name="Google Shape;1820;p12"/>
            <p:cNvSpPr/>
            <p:nvPr/>
          </p:nvSpPr>
          <p:spPr>
            <a:xfrm>
              <a:off x="4339075" y="5086262"/>
              <a:ext cx="129028" cy="60359"/>
            </a:xfrm>
            <a:custGeom>
              <a:avLst/>
              <a:gdLst/>
              <a:ahLst/>
              <a:cxnLst/>
              <a:rect l="l" t="t" r="r" b="b"/>
              <a:pathLst>
                <a:path w="2593" h="1213" extrusionOk="0">
                  <a:moveTo>
                    <a:pt x="472" y="0"/>
                  </a:moveTo>
                  <a:lnTo>
                    <a:pt x="101" y="101"/>
                  </a:lnTo>
                  <a:lnTo>
                    <a:pt x="68" y="135"/>
                  </a:lnTo>
                  <a:lnTo>
                    <a:pt x="68" y="169"/>
                  </a:lnTo>
                  <a:lnTo>
                    <a:pt x="0" y="674"/>
                  </a:lnTo>
                  <a:lnTo>
                    <a:pt x="0" y="1212"/>
                  </a:lnTo>
                  <a:lnTo>
                    <a:pt x="135" y="1212"/>
                  </a:lnTo>
                  <a:lnTo>
                    <a:pt x="135" y="741"/>
                  </a:lnTo>
                  <a:lnTo>
                    <a:pt x="169" y="472"/>
                  </a:lnTo>
                  <a:lnTo>
                    <a:pt x="169" y="337"/>
                  </a:lnTo>
                  <a:lnTo>
                    <a:pt x="135" y="202"/>
                  </a:lnTo>
                  <a:lnTo>
                    <a:pt x="438" y="169"/>
                  </a:lnTo>
                  <a:lnTo>
                    <a:pt x="741" y="135"/>
                  </a:lnTo>
                  <a:lnTo>
                    <a:pt x="2088" y="135"/>
                  </a:lnTo>
                  <a:lnTo>
                    <a:pt x="2222" y="169"/>
                  </a:lnTo>
                  <a:lnTo>
                    <a:pt x="2323" y="236"/>
                  </a:lnTo>
                  <a:lnTo>
                    <a:pt x="2391" y="337"/>
                  </a:lnTo>
                  <a:lnTo>
                    <a:pt x="2458" y="539"/>
                  </a:lnTo>
                  <a:lnTo>
                    <a:pt x="2458" y="741"/>
                  </a:lnTo>
                  <a:lnTo>
                    <a:pt x="2458" y="1179"/>
                  </a:lnTo>
                  <a:lnTo>
                    <a:pt x="2458" y="1212"/>
                  </a:lnTo>
                  <a:lnTo>
                    <a:pt x="2593" y="1212"/>
                  </a:lnTo>
                  <a:lnTo>
                    <a:pt x="2593" y="707"/>
                  </a:lnTo>
                  <a:lnTo>
                    <a:pt x="2593" y="438"/>
                  </a:lnTo>
                  <a:lnTo>
                    <a:pt x="2559" y="337"/>
                  </a:lnTo>
                  <a:lnTo>
                    <a:pt x="2492" y="236"/>
                  </a:lnTo>
                  <a:lnTo>
                    <a:pt x="2424" y="135"/>
                  </a:lnTo>
                  <a:lnTo>
                    <a:pt x="2323" y="68"/>
                  </a:lnTo>
                  <a:lnTo>
                    <a:pt x="2222" y="34"/>
                  </a:lnTo>
                  <a:lnTo>
                    <a:pt x="21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1" name="Google Shape;1821;p12"/>
            <p:cNvSpPr/>
            <p:nvPr/>
          </p:nvSpPr>
          <p:spPr>
            <a:xfrm>
              <a:off x="2424160" y="5041030"/>
              <a:ext cx="26870" cy="6718"/>
            </a:xfrm>
            <a:custGeom>
              <a:avLst/>
              <a:gdLst/>
              <a:ahLst/>
              <a:cxnLst/>
              <a:rect l="l" t="t" r="r" b="b"/>
              <a:pathLst>
                <a:path w="540" h="135" extrusionOk="0">
                  <a:moveTo>
                    <a:pt x="270" y="0"/>
                  </a:moveTo>
                  <a:lnTo>
                    <a:pt x="135" y="34"/>
                  </a:lnTo>
                  <a:lnTo>
                    <a:pt x="68" y="68"/>
                  </a:lnTo>
                  <a:lnTo>
                    <a:pt x="1" y="68"/>
                  </a:lnTo>
                  <a:lnTo>
                    <a:pt x="1" y="101"/>
                  </a:lnTo>
                  <a:lnTo>
                    <a:pt x="34" y="135"/>
                  </a:lnTo>
                  <a:lnTo>
                    <a:pt x="236" y="135"/>
                  </a:lnTo>
                  <a:lnTo>
                    <a:pt x="472" y="101"/>
                  </a:lnTo>
                  <a:lnTo>
                    <a:pt x="506" y="68"/>
                  </a:lnTo>
                  <a:lnTo>
                    <a:pt x="539" y="68"/>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2" name="Google Shape;1822;p12"/>
            <p:cNvSpPr/>
            <p:nvPr/>
          </p:nvSpPr>
          <p:spPr>
            <a:xfrm>
              <a:off x="3826397" y="4948875"/>
              <a:ext cx="129077" cy="127386"/>
            </a:xfrm>
            <a:custGeom>
              <a:avLst/>
              <a:gdLst/>
              <a:ahLst/>
              <a:cxnLst/>
              <a:rect l="l" t="t" r="r" b="b"/>
              <a:pathLst>
                <a:path w="2594" h="2560" extrusionOk="0">
                  <a:moveTo>
                    <a:pt x="2290" y="101"/>
                  </a:moveTo>
                  <a:lnTo>
                    <a:pt x="2425" y="135"/>
                  </a:lnTo>
                  <a:lnTo>
                    <a:pt x="2459" y="169"/>
                  </a:lnTo>
                  <a:lnTo>
                    <a:pt x="2492" y="808"/>
                  </a:lnTo>
                  <a:lnTo>
                    <a:pt x="2492" y="1448"/>
                  </a:lnTo>
                  <a:lnTo>
                    <a:pt x="2459" y="1751"/>
                  </a:lnTo>
                  <a:lnTo>
                    <a:pt x="2425" y="2054"/>
                  </a:lnTo>
                  <a:lnTo>
                    <a:pt x="2358" y="2189"/>
                  </a:lnTo>
                  <a:lnTo>
                    <a:pt x="2290" y="2290"/>
                  </a:lnTo>
                  <a:lnTo>
                    <a:pt x="2189" y="2391"/>
                  </a:lnTo>
                  <a:lnTo>
                    <a:pt x="2055" y="2425"/>
                  </a:lnTo>
                  <a:lnTo>
                    <a:pt x="1550" y="2425"/>
                  </a:lnTo>
                  <a:lnTo>
                    <a:pt x="1045" y="2391"/>
                  </a:lnTo>
                  <a:lnTo>
                    <a:pt x="741" y="2391"/>
                  </a:lnTo>
                  <a:lnTo>
                    <a:pt x="573" y="2357"/>
                  </a:lnTo>
                  <a:lnTo>
                    <a:pt x="438" y="2324"/>
                  </a:lnTo>
                  <a:lnTo>
                    <a:pt x="337" y="2256"/>
                  </a:lnTo>
                  <a:lnTo>
                    <a:pt x="236" y="2189"/>
                  </a:lnTo>
                  <a:lnTo>
                    <a:pt x="169" y="2054"/>
                  </a:lnTo>
                  <a:lnTo>
                    <a:pt x="135" y="1886"/>
                  </a:lnTo>
                  <a:lnTo>
                    <a:pt x="135" y="1684"/>
                  </a:lnTo>
                  <a:lnTo>
                    <a:pt x="169" y="1482"/>
                  </a:lnTo>
                  <a:lnTo>
                    <a:pt x="203" y="1111"/>
                  </a:lnTo>
                  <a:lnTo>
                    <a:pt x="203" y="876"/>
                  </a:lnTo>
                  <a:lnTo>
                    <a:pt x="169" y="640"/>
                  </a:lnTo>
                  <a:lnTo>
                    <a:pt x="169" y="404"/>
                  </a:lnTo>
                  <a:lnTo>
                    <a:pt x="169" y="169"/>
                  </a:lnTo>
                  <a:lnTo>
                    <a:pt x="1314" y="135"/>
                  </a:lnTo>
                  <a:lnTo>
                    <a:pt x="1954" y="101"/>
                  </a:lnTo>
                  <a:close/>
                  <a:moveTo>
                    <a:pt x="1348" y="0"/>
                  </a:moveTo>
                  <a:lnTo>
                    <a:pt x="169" y="34"/>
                  </a:lnTo>
                  <a:lnTo>
                    <a:pt x="135" y="68"/>
                  </a:lnTo>
                  <a:lnTo>
                    <a:pt x="102" y="68"/>
                  </a:lnTo>
                  <a:lnTo>
                    <a:pt x="34" y="270"/>
                  </a:lnTo>
                  <a:lnTo>
                    <a:pt x="34" y="472"/>
                  </a:lnTo>
                  <a:lnTo>
                    <a:pt x="68" y="909"/>
                  </a:lnTo>
                  <a:lnTo>
                    <a:pt x="68" y="1145"/>
                  </a:lnTo>
                  <a:lnTo>
                    <a:pt x="68" y="1347"/>
                  </a:lnTo>
                  <a:lnTo>
                    <a:pt x="1" y="1819"/>
                  </a:lnTo>
                  <a:lnTo>
                    <a:pt x="34" y="2021"/>
                  </a:lnTo>
                  <a:lnTo>
                    <a:pt x="68" y="2189"/>
                  </a:lnTo>
                  <a:lnTo>
                    <a:pt x="169" y="2290"/>
                  </a:lnTo>
                  <a:lnTo>
                    <a:pt x="270" y="2391"/>
                  </a:lnTo>
                  <a:lnTo>
                    <a:pt x="405" y="2458"/>
                  </a:lnTo>
                  <a:lnTo>
                    <a:pt x="573" y="2492"/>
                  </a:lnTo>
                  <a:lnTo>
                    <a:pt x="944" y="2526"/>
                  </a:lnTo>
                  <a:lnTo>
                    <a:pt x="1482" y="2559"/>
                  </a:lnTo>
                  <a:lnTo>
                    <a:pt x="2055" y="2559"/>
                  </a:lnTo>
                  <a:lnTo>
                    <a:pt x="2189" y="2526"/>
                  </a:lnTo>
                  <a:lnTo>
                    <a:pt x="2324" y="2492"/>
                  </a:lnTo>
                  <a:lnTo>
                    <a:pt x="2459" y="2425"/>
                  </a:lnTo>
                  <a:lnTo>
                    <a:pt x="2492" y="2357"/>
                  </a:lnTo>
                  <a:lnTo>
                    <a:pt x="2526" y="2324"/>
                  </a:lnTo>
                  <a:lnTo>
                    <a:pt x="2560" y="2021"/>
                  </a:lnTo>
                  <a:lnTo>
                    <a:pt x="2593" y="1751"/>
                  </a:lnTo>
                  <a:lnTo>
                    <a:pt x="2593" y="1179"/>
                  </a:lnTo>
                  <a:lnTo>
                    <a:pt x="2560" y="606"/>
                  </a:lnTo>
                  <a:lnTo>
                    <a:pt x="2560" y="34"/>
                  </a:lnTo>
                  <a:lnTo>
                    <a:pt x="256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3" name="Google Shape;1823;p12"/>
            <p:cNvSpPr/>
            <p:nvPr/>
          </p:nvSpPr>
          <p:spPr>
            <a:xfrm>
              <a:off x="2375595" y="4948875"/>
              <a:ext cx="125694" cy="125694"/>
            </a:xfrm>
            <a:custGeom>
              <a:avLst/>
              <a:gdLst/>
              <a:ahLst/>
              <a:cxnLst/>
              <a:rect l="l" t="t" r="r" b="b"/>
              <a:pathLst>
                <a:path w="2526" h="2526" extrusionOk="0">
                  <a:moveTo>
                    <a:pt x="2323" y="135"/>
                  </a:moveTo>
                  <a:lnTo>
                    <a:pt x="2323" y="606"/>
                  </a:lnTo>
                  <a:lnTo>
                    <a:pt x="2290" y="1078"/>
                  </a:lnTo>
                  <a:lnTo>
                    <a:pt x="2323" y="1381"/>
                  </a:lnTo>
                  <a:lnTo>
                    <a:pt x="2357" y="1684"/>
                  </a:lnTo>
                  <a:lnTo>
                    <a:pt x="2391" y="1852"/>
                  </a:lnTo>
                  <a:lnTo>
                    <a:pt x="2391" y="2054"/>
                  </a:lnTo>
                  <a:lnTo>
                    <a:pt x="2357" y="2223"/>
                  </a:lnTo>
                  <a:lnTo>
                    <a:pt x="2290" y="2290"/>
                  </a:lnTo>
                  <a:lnTo>
                    <a:pt x="2222" y="2324"/>
                  </a:lnTo>
                  <a:lnTo>
                    <a:pt x="2054" y="2357"/>
                  </a:lnTo>
                  <a:lnTo>
                    <a:pt x="1886" y="2391"/>
                  </a:lnTo>
                  <a:lnTo>
                    <a:pt x="1010" y="2391"/>
                  </a:lnTo>
                  <a:lnTo>
                    <a:pt x="775" y="2357"/>
                  </a:lnTo>
                  <a:lnTo>
                    <a:pt x="539" y="2324"/>
                  </a:lnTo>
                  <a:lnTo>
                    <a:pt x="236" y="2324"/>
                  </a:lnTo>
                  <a:lnTo>
                    <a:pt x="202" y="2290"/>
                  </a:lnTo>
                  <a:lnTo>
                    <a:pt x="169" y="2256"/>
                  </a:lnTo>
                  <a:lnTo>
                    <a:pt x="135" y="2088"/>
                  </a:lnTo>
                  <a:lnTo>
                    <a:pt x="135" y="1617"/>
                  </a:lnTo>
                  <a:lnTo>
                    <a:pt x="202" y="1145"/>
                  </a:lnTo>
                  <a:lnTo>
                    <a:pt x="202" y="640"/>
                  </a:lnTo>
                  <a:lnTo>
                    <a:pt x="169" y="438"/>
                  </a:lnTo>
                  <a:lnTo>
                    <a:pt x="135" y="202"/>
                  </a:lnTo>
                  <a:lnTo>
                    <a:pt x="674" y="169"/>
                  </a:lnTo>
                  <a:lnTo>
                    <a:pt x="1212" y="202"/>
                  </a:lnTo>
                  <a:lnTo>
                    <a:pt x="1785" y="169"/>
                  </a:lnTo>
                  <a:lnTo>
                    <a:pt x="2323" y="135"/>
                  </a:lnTo>
                  <a:close/>
                  <a:moveTo>
                    <a:pt x="2357" y="0"/>
                  </a:moveTo>
                  <a:lnTo>
                    <a:pt x="2088" y="34"/>
                  </a:lnTo>
                  <a:lnTo>
                    <a:pt x="1785" y="68"/>
                  </a:lnTo>
                  <a:lnTo>
                    <a:pt x="1212" y="68"/>
                  </a:lnTo>
                  <a:lnTo>
                    <a:pt x="640" y="34"/>
                  </a:lnTo>
                  <a:lnTo>
                    <a:pt x="68" y="68"/>
                  </a:lnTo>
                  <a:lnTo>
                    <a:pt x="0" y="101"/>
                  </a:lnTo>
                  <a:lnTo>
                    <a:pt x="0" y="135"/>
                  </a:lnTo>
                  <a:lnTo>
                    <a:pt x="0" y="202"/>
                  </a:lnTo>
                  <a:lnTo>
                    <a:pt x="68" y="202"/>
                  </a:lnTo>
                  <a:lnTo>
                    <a:pt x="34" y="741"/>
                  </a:lnTo>
                  <a:lnTo>
                    <a:pt x="34" y="1280"/>
                  </a:lnTo>
                  <a:lnTo>
                    <a:pt x="0" y="1852"/>
                  </a:lnTo>
                  <a:lnTo>
                    <a:pt x="0" y="2122"/>
                  </a:lnTo>
                  <a:lnTo>
                    <a:pt x="34" y="2391"/>
                  </a:lnTo>
                  <a:lnTo>
                    <a:pt x="34" y="2458"/>
                  </a:lnTo>
                  <a:lnTo>
                    <a:pt x="438" y="2458"/>
                  </a:lnTo>
                  <a:lnTo>
                    <a:pt x="775" y="2492"/>
                  </a:lnTo>
                  <a:lnTo>
                    <a:pt x="1448" y="2526"/>
                  </a:lnTo>
                  <a:lnTo>
                    <a:pt x="1953" y="2526"/>
                  </a:lnTo>
                  <a:lnTo>
                    <a:pt x="2189" y="2492"/>
                  </a:lnTo>
                  <a:lnTo>
                    <a:pt x="2290" y="2458"/>
                  </a:lnTo>
                  <a:lnTo>
                    <a:pt x="2391" y="2391"/>
                  </a:lnTo>
                  <a:lnTo>
                    <a:pt x="2458" y="2324"/>
                  </a:lnTo>
                  <a:lnTo>
                    <a:pt x="2492" y="2223"/>
                  </a:lnTo>
                  <a:lnTo>
                    <a:pt x="2525" y="2021"/>
                  </a:lnTo>
                  <a:lnTo>
                    <a:pt x="2525" y="1819"/>
                  </a:lnTo>
                  <a:lnTo>
                    <a:pt x="2492" y="1617"/>
                  </a:lnTo>
                  <a:lnTo>
                    <a:pt x="2458" y="1347"/>
                  </a:lnTo>
                  <a:lnTo>
                    <a:pt x="2424" y="1078"/>
                  </a:lnTo>
                  <a:lnTo>
                    <a:pt x="2458" y="573"/>
                  </a:lnTo>
                  <a:lnTo>
                    <a:pt x="2458" y="337"/>
                  </a:lnTo>
                  <a:lnTo>
                    <a:pt x="2458" y="68"/>
                  </a:lnTo>
                  <a:lnTo>
                    <a:pt x="2424" y="34"/>
                  </a:lnTo>
                  <a:lnTo>
                    <a:pt x="235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4" name="Google Shape;1824;p12"/>
            <p:cNvSpPr/>
            <p:nvPr/>
          </p:nvSpPr>
          <p:spPr>
            <a:xfrm>
              <a:off x="3684034" y="4945541"/>
              <a:ext cx="129028" cy="129028"/>
            </a:xfrm>
            <a:custGeom>
              <a:avLst/>
              <a:gdLst/>
              <a:ahLst/>
              <a:cxnLst/>
              <a:rect l="l" t="t" r="r" b="b"/>
              <a:pathLst>
                <a:path w="2593" h="2593" extrusionOk="0">
                  <a:moveTo>
                    <a:pt x="606" y="101"/>
                  </a:moveTo>
                  <a:lnTo>
                    <a:pt x="1111" y="135"/>
                  </a:lnTo>
                  <a:lnTo>
                    <a:pt x="1616" y="168"/>
                  </a:lnTo>
                  <a:lnTo>
                    <a:pt x="2121" y="202"/>
                  </a:lnTo>
                  <a:lnTo>
                    <a:pt x="2256" y="236"/>
                  </a:lnTo>
                  <a:lnTo>
                    <a:pt x="2357" y="269"/>
                  </a:lnTo>
                  <a:lnTo>
                    <a:pt x="2390" y="370"/>
                  </a:lnTo>
                  <a:lnTo>
                    <a:pt x="2424" y="471"/>
                  </a:lnTo>
                  <a:lnTo>
                    <a:pt x="2458" y="707"/>
                  </a:lnTo>
                  <a:lnTo>
                    <a:pt x="2458" y="943"/>
                  </a:lnTo>
                  <a:lnTo>
                    <a:pt x="2424" y="1482"/>
                  </a:lnTo>
                  <a:lnTo>
                    <a:pt x="2390" y="2020"/>
                  </a:lnTo>
                  <a:lnTo>
                    <a:pt x="2357" y="2189"/>
                  </a:lnTo>
                  <a:lnTo>
                    <a:pt x="2289" y="2290"/>
                  </a:lnTo>
                  <a:lnTo>
                    <a:pt x="2188" y="2391"/>
                  </a:lnTo>
                  <a:lnTo>
                    <a:pt x="2087" y="2424"/>
                  </a:lnTo>
                  <a:lnTo>
                    <a:pt x="1953" y="2458"/>
                  </a:lnTo>
                  <a:lnTo>
                    <a:pt x="1818" y="2458"/>
                  </a:lnTo>
                  <a:lnTo>
                    <a:pt x="1549" y="2424"/>
                  </a:lnTo>
                  <a:lnTo>
                    <a:pt x="943" y="2391"/>
                  </a:lnTo>
                  <a:lnTo>
                    <a:pt x="539" y="2357"/>
                  </a:lnTo>
                  <a:lnTo>
                    <a:pt x="337" y="2323"/>
                  </a:lnTo>
                  <a:lnTo>
                    <a:pt x="236" y="2256"/>
                  </a:lnTo>
                  <a:lnTo>
                    <a:pt x="202" y="2189"/>
                  </a:lnTo>
                  <a:lnTo>
                    <a:pt x="135" y="1953"/>
                  </a:lnTo>
                  <a:lnTo>
                    <a:pt x="101" y="1717"/>
                  </a:lnTo>
                  <a:lnTo>
                    <a:pt x="101" y="1212"/>
                  </a:lnTo>
                  <a:lnTo>
                    <a:pt x="135" y="707"/>
                  </a:lnTo>
                  <a:lnTo>
                    <a:pt x="135" y="202"/>
                  </a:lnTo>
                  <a:lnTo>
                    <a:pt x="370" y="135"/>
                  </a:lnTo>
                  <a:lnTo>
                    <a:pt x="606" y="101"/>
                  </a:lnTo>
                  <a:close/>
                  <a:moveTo>
                    <a:pt x="438" y="0"/>
                  </a:moveTo>
                  <a:lnTo>
                    <a:pt x="67" y="67"/>
                  </a:lnTo>
                  <a:lnTo>
                    <a:pt x="34" y="101"/>
                  </a:lnTo>
                  <a:lnTo>
                    <a:pt x="34" y="135"/>
                  </a:lnTo>
                  <a:lnTo>
                    <a:pt x="34" y="168"/>
                  </a:lnTo>
                  <a:lnTo>
                    <a:pt x="0" y="842"/>
                  </a:lnTo>
                  <a:lnTo>
                    <a:pt x="0" y="1515"/>
                  </a:lnTo>
                  <a:lnTo>
                    <a:pt x="0" y="1717"/>
                  </a:lnTo>
                  <a:lnTo>
                    <a:pt x="0" y="1987"/>
                  </a:lnTo>
                  <a:lnTo>
                    <a:pt x="34" y="2121"/>
                  </a:lnTo>
                  <a:lnTo>
                    <a:pt x="67" y="2256"/>
                  </a:lnTo>
                  <a:lnTo>
                    <a:pt x="135" y="2357"/>
                  </a:lnTo>
                  <a:lnTo>
                    <a:pt x="236" y="2424"/>
                  </a:lnTo>
                  <a:lnTo>
                    <a:pt x="337" y="2458"/>
                  </a:lnTo>
                  <a:lnTo>
                    <a:pt x="438" y="2492"/>
                  </a:lnTo>
                  <a:lnTo>
                    <a:pt x="673" y="2492"/>
                  </a:lnTo>
                  <a:lnTo>
                    <a:pt x="1178" y="2559"/>
                  </a:lnTo>
                  <a:lnTo>
                    <a:pt x="1650" y="2559"/>
                  </a:lnTo>
                  <a:lnTo>
                    <a:pt x="1885" y="2593"/>
                  </a:lnTo>
                  <a:lnTo>
                    <a:pt x="2121" y="2559"/>
                  </a:lnTo>
                  <a:lnTo>
                    <a:pt x="2222" y="2525"/>
                  </a:lnTo>
                  <a:lnTo>
                    <a:pt x="2323" y="2492"/>
                  </a:lnTo>
                  <a:lnTo>
                    <a:pt x="2390" y="2391"/>
                  </a:lnTo>
                  <a:lnTo>
                    <a:pt x="2458" y="2290"/>
                  </a:lnTo>
                  <a:lnTo>
                    <a:pt x="2525" y="1987"/>
                  </a:lnTo>
                  <a:lnTo>
                    <a:pt x="2559" y="1684"/>
                  </a:lnTo>
                  <a:lnTo>
                    <a:pt x="2559" y="1044"/>
                  </a:lnTo>
                  <a:lnTo>
                    <a:pt x="2592" y="572"/>
                  </a:lnTo>
                  <a:lnTo>
                    <a:pt x="2559" y="370"/>
                  </a:lnTo>
                  <a:lnTo>
                    <a:pt x="2525" y="236"/>
                  </a:lnTo>
                  <a:lnTo>
                    <a:pt x="2458" y="168"/>
                  </a:lnTo>
                  <a:lnTo>
                    <a:pt x="2357" y="101"/>
                  </a:lnTo>
                  <a:lnTo>
                    <a:pt x="2256" y="67"/>
                  </a:lnTo>
                  <a:lnTo>
                    <a:pt x="1986" y="34"/>
                  </a:lnTo>
                  <a:lnTo>
                    <a:pt x="1481" y="34"/>
                  </a:lnTo>
                  <a:lnTo>
                    <a:pt x="77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5" name="Google Shape;1825;p12"/>
            <p:cNvSpPr/>
            <p:nvPr/>
          </p:nvSpPr>
          <p:spPr>
            <a:xfrm>
              <a:off x="3735934" y="5022569"/>
              <a:ext cx="25179" cy="31896"/>
            </a:xfrm>
            <a:custGeom>
              <a:avLst/>
              <a:gdLst/>
              <a:ahLst/>
              <a:cxnLst/>
              <a:rect l="l" t="t" r="r" b="b"/>
              <a:pathLst>
                <a:path w="506" h="641" extrusionOk="0">
                  <a:moveTo>
                    <a:pt x="270" y="136"/>
                  </a:moveTo>
                  <a:lnTo>
                    <a:pt x="371" y="169"/>
                  </a:lnTo>
                  <a:lnTo>
                    <a:pt x="304" y="237"/>
                  </a:lnTo>
                  <a:lnTo>
                    <a:pt x="270" y="270"/>
                  </a:lnTo>
                  <a:lnTo>
                    <a:pt x="169" y="270"/>
                  </a:lnTo>
                  <a:lnTo>
                    <a:pt x="135" y="203"/>
                  </a:lnTo>
                  <a:lnTo>
                    <a:pt x="135" y="136"/>
                  </a:lnTo>
                  <a:close/>
                  <a:moveTo>
                    <a:pt x="203" y="1"/>
                  </a:moveTo>
                  <a:lnTo>
                    <a:pt x="135" y="35"/>
                  </a:lnTo>
                  <a:lnTo>
                    <a:pt x="68" y="68"/>
                  </a:lnTo>
                  <a:lnTo>
                    <a:pt x="34" y="102"/>
                  </a:lnTo>
                  <a:lnTo>
                    <a:pt x="1" y="169"/>
                  </a:lnTo>
                  <a:lnTo>
                    <a:pt x="1" y="237"/>
                  </a:lnTo>
                  <a:lnTo>
                    <a:pt x="68" y="338"/>
                  </a:lnTo>
                  <a:lnTo>
                    <a:pt x="203" y="405"/>
                  </a:lnTo>
                  <a:lnTo>
                    <a:pt x="304" y="405"/>
                  </a:lnTo>
                  <a:lnTo>
                    <a:pt x="270" y="439"/>
                  </a:lnTo>
                  <a:lnTo>
                    <a:pt x="236" y="506"/>
                  </a:lnTo>
                  <a:lnTo>
                    <a:pt x="203" y="472"/>
                  </a:lnTo>
                  <a:lnTo>
                    <a:pt x="135" y="472"/>
                  </a:lnTo>
                  <a:lnTo>
                    <a:pt x="135" y="573"/>
                  </a:lnTo>
                  <a:lnTo>
                    <a:pt x="169" y="641"/>
                  </a:lnTo>
                  <a:lnTo>
                    <a:pt x="236" y="641"/>
                  </a:lnTo>
                  <a:lnTo>
                    <a:pt x="304" y="607"/>
                  </a:lnTo>
                  <a:lnTo>
                    <a:pt x="371" y="540"/>
                  </a:lnTo>
                  <a:lnTo>
                    <a:pt x="438" y="439"/>
                  </a:lnTo>
                  <a:lnTo>
                    <a:pt x="472" y="304"/>
                  </a:lnTo>
                  <a:lnTo>
                    <a:pt x="506" y="203"/>
                  </a:lnTo>
                  <a:lnTo>
                    <a:pt x="472" y="169"/>
                  </a:lnTo>
                  <a:lnTo>
                    <a:pt x="405" y="136"/>
                  </a:lnTo>
                  <a:lnTo>
                    <a:pt x="371" y="68"/>
                  </a:lnTo>
                  <a:lnTo>
                    <a:pt x="304" y="35"/>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6" name="Google Shape;1826;p12"/>
            <p:cNvSpPr/>
            <p:nvPr/>
          </p:nvSpPr>
          <p:spPr>
            <a:xfrm>
              <a:off x="2422469" y="5014210"/>
              <a:ext cx="25179" cy="20153"/>
            </a:xfrm>
            <a:custGeom>
              <a:avLst/>
              <a:gdLst/>
              <a:ahLst/>
              <a:cxnLst/>
              <a:rect l="l" t="t" r="r" b="b"/>
              <a:pathLst>
                <a:path w="506" h="405" extrusionOk="0">
                  <a:moveTo>
                    <a:pt x="203" y="102"/>
                  </a:moveTo>
                  <a:lnTo>
                    <a:pt x="203" y="135"/>
                  </a:lnTo>
                  <a:lnTo>
                    <a:pt x="237" y="169"/>
                  </a:lnTo>
                  <a:lnTo>
                    <a:pt x="338" y="135"/>
                  </a:lnTo>
                  <a:lnTo>
                    <a:pt x="203" y="270"/>
                  </a:lnTo>
                  <a:lnTo>
                    <a:pt x="136" y="304"/>
                  </a:lnTo>
                  <a:lnTo>
                    <a:pt x="102" y="304"/>
                  </a:lnTo>
                  <a:lnTo>
                    <a:pt x="136" y="203"/>
                  </a:lnTo>
                  <a:lnTo>
                    <a:pt x="169" y="135"/>
                  </a:lnTo>
                  <a:lnTo>
                    <a:pt x="203" y="102"/>
                  </a:lnTo>
                  <a:close/>
                  <a:moveTo>
                    <a:pt x="169" y="1"/>
                  </a:moveTo>
                  <a:lnTo>
                    <a:pt x="102" y="68"/>
                  </a:lnTo>
                  <a:lnTo>
                    <a:pt x="35" y="102"/>
                  </a:lnTo>
                  <a:lnTo>
                    <a:pt x="1" y="270"/>
                  </a:lnTo>
                  <a:lnTo>
                    <a:pt x="1" y="371"/>
                  </a:lnTo>
                  <a:lnTo>
                    <a:pt x="68" y="405"/>
                  </a:lnTo>
                  <a:lnTo>
                    <a:pt x="237" y="405"/>
                  </a:lnTo>
                  <a:lnTo>
                    <a:pt x="371" y="304"/>
                  </a:lnTo>
                  <a:lnTo>
                    <a:pt x="439" y="236"/>
                  </a:lnTo>
                  <a:lnTo>
                    <a:pt x="506" y="169"/>
                  </a:lnTo>
                  <a:lnTo>
                    <a:pt x="506" y="102"/>
                  </a:lnTo>
                  <a:lnTo>
                    <a:pt x="472" y="34"/>
                  </a:lnTo>
                  <a:lnTo>
                    <a:pt x="439" y="34"/>
                  </a:lnTo>
                  <a:lnTo>
                    <a:pt x="3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7" name="Google Shape;1827;p12"/>
            <p:cNvSpPr/>
            <p:nvPr/>
          </p:nvSpPr>
          <p:spPr>
            <a:xfrm>
              <a:off x="3898450" y="5089596"/>
              <a:ext cx="134053" cy="57025"/>
            </a:xfrm>
            <a:custGeom>
              <a:avLst/>
              <a:gdLst/>
              <a:ahLst/>
              <a:cxnLst/>
              <a:rect l="l" t="t" r="r" b="b"/>
              <a:pathLst>
                <a:path w="2694" h="1146" extrusionOk="0">
                  <a:moveTo>
                    <a:pt x="1549" y="1"/>
                  </a:moveTo>
                  <a:lnTo>
                    <a:pt x="1112" y="34"/>
                  </a:lnTo>
                  <a:lnTo>
                    <a:pt x="337" y="34"/>
                  </a:lnTo>
                  <a:lnTo>
                    <a:pt x="102" y="68"/>
                  </a:lnTo>
                  <a:lnTo>
                    <a:pt x="34" y="102"/>
                  </a:lnTo>
                  <a:lnTo>
                    <a:pt x="34" y="169"/>
                  </a:lnTo>
                  <a:lnTo>
                    <a:pt x="1" y="304"/>
                  </a:lnTo>
                  <a:lnTo>
                    <a:pt x="1" y="438"/>
                  </a:lnTo>
                  <a:lnTo>
                    <a:pt x="1" y="741"/>
                  </a:lnTo>
                  <a:lnTo>
                    <a:pt x="1" y="1145"/>
                  </a:lnTo>
                  <a:lnTo>
                    <a:pt x="135" y="1145"/>
                  </a:lnTo>
                  <a:lnTo>
                    <a:pt x="135" y="741"/>
                  </a:lnTo>
                  <a:lnTo>
                    <a:pt x="135" y="337"/>
                  </a:lnTo>
                  <a:lnTo>
                    <a:pt x="135" y="203"/>
                  </a:lnTo>
                  <a:lnTo>
                    <a:pt x="506" y="169"/>
                  </a:lnTo>
                  <a:lnTo>
                    <a:pt x="876" y="135"/>
                  </a:lnTo>
                  <a:lnTo>
                    <a:pt x="1246" y="169"/>
                  </a:lnTo>
                  <a:lnTo>
                    <a:pt x="1583" y="135"/>
                  </a:lnTo>
                  <a:lnTo>
                    <a:pt x="1953" y="135"/>
                  </a:lnTo>
                  <a:lnTo>
                    <a:pt x="2155" y="169"/>
                  </a:lnTo>
                  <a:lnTo>
                    <a:pt x="2324" y="203"/>
                  </a:lnTo>
                  <a:lnTo>
                    <a:pt x="2425" y="236"/>
                  </a:lnTo>
                  <a:lnTo>
                    <a:pt x="2492" y="304"/>
                  </a:lnTo>
                  <a:lnTo>
                    <a:pt x="2526" y="405"/>
                  </a:lnTo>
                  <a:lnTo>
                    <a:pt x="2559" y="506"/>
                  </a:lnTo>
                  <a:lnTo>
                    <a:pt x="2559" y="741"/>
                  </a:lnTo>
                  <a:lnTo>
                    <a:pt x="2559" y="943"/>
                  </a:lnTo>
                  <a:lnTo>
                    <a:pt x="2526" y="1145"/>
                  </a:lnTo>
                  <a:lnTo>
                    <a:pt x="2660" y="1145"/>
                  </a:lnTo>
                  <a:lnTo>
                    <a:pt x="2694" y="876"/>
                  </a:lnTo>
                  <a:lnTo>
                    <a:pt x="2694" y="539"/>
                  </a:lnTo>
                  <a:lnTo>
                    <a:pt x="2660" y="337"/>
                  </a:lnTo>
                  <a:lnTo>
                    <a:pt x="2593" y="203"/>
                  </a:lnTo>
                  <a:lnTo>
                    <a:pt x="2458" y="102"/>
                  </a:lnTo>
                  <a:lnTo>
                    <a:pt x="2324" y="68"/>
                  </a:lnTo>
                  <a:lnTo>
                    <a:pt x="2155" y="34"/>
                  </a:lnTo>
                  <a:lnTo>
                    <a:pt x="198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8" name="Google Shape;1828;p12"/>
            <p:cNvSpPr/>
            <p:nvPr/>
          </p:nvSpPr>
          <p:spPr>
            <a:xfrm>
              <a:off x="2714012" y="5019235"/>
              <a:ext cx="28512" cy="31896"/>
            </a:xfrm>
            <a:custGeom>
              <a:avLst/>
              <a:gdLst/>
              <a:ahLst/>
              <a:cxnLst/>
              <a:rect l="l" t="t" r="r" b="b"/>
              <a:pathLst>
                <a:path w="573" h="641" extrusionOk="0">
                  <a:moveTo>
                    <a:pt x="303" y="1"/>
                  </a:moveTo>
                  <a:lnTo>
                    <a:pt x="169" y="68"/>
                  </a:lnTo>
                  <a:lnTo>
                    <a:pt x="68" y="169"/>
                  </a:lnTo>
                  <a:lnTo>
                    <a:pt x="68" y="203"/>
                  </a:lnTo>
                  <a:lnTo>
                    <a:pt x="68" y="236"/>
                  </a:lnTo>
                  <a:lnTo>
                    <a:pt x="135" y="236"/>
                  </a:lnTo>
                  <a:lnTo>
                    <a:pt x="270" y="135"/>
                  </a:lnTo>
                  <a:lnTo>
                    <a:pt x="371" y="102"/>
                  </a:lnTo>
                  <a:lnTo>
                    <a:pt x="438" y="135"/>
                  </a:lnTo>
                  <a:lnTo>
                    <a:pt x="202" y="337"/>
                  </a:lnTo>
                  <a:lnTo>
                    <a:pt x="34" y="506"/>
                  </a:lnTo>
                  <a:lnTo>
                    <a:pt x="0" y="539"/>
                  </a:lnTo>
                  <a:lnTo>
                    <a:pt x="0" y="607"/>
                  </a:lnTo>
                  <a:lnTo>
                    <a:pt x="34" y="607"/>
                  </a:lnTo>
                  <a:lnTo>
                    <a:pt x="101" y="640"/>
                  </a:lnTo>
                  <a:lnTo>
                    <a:pt x="404" y="573"/>
                  </a:lnTo>
                  <a:lnTo>
                    <a:pt x="539" y="573"/>
                  </a:lnTo>
                  <a:lnTo>
                    <a:pt x="573" y="539"/>
                  </a:lnTo>
                  <a:lnTo>
                    <a:pt x="573" y="472"/>
                  </a:lnTo>
                  <a:lnTo>
                    <a:pt x="539" y="438"/>
                  </a:lnTo>
                  <a:lnTo>
                    <a:pt x="404" y="438"/>
                  </a:lnTo>
                  <a:lnTo>
                    <a:pt x="270" y="472"/>
                  </a:lnTo>
                  <a:lnTo>
                    <a:pt x="539" y="203"/>
                  </a:lnTo>
                  <a:lnTo>
                    <a:pt x="573" y="169"/>
                  </a:lnTo>
                  <a:lnTo>
                    <a:pt x="573" y="135"/>
                  </a:lnTo>
                  <a:lnTo>
                    <a:pt x="539" y="68"/>
                  </a:lnTo>
                  <a:lnTo>
                    <a:pt x="47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29" name="Google Shape;1829;p12"/>
            <p:cNvSpPr/>
            <p:nvPr/>
          </p:nvSpPr>
          <p:spPr>
            <a:xfrm>
              <a:off x="2978686" y="4853385"/>
              <a:ext cx="132411" cy="82154"/>
            </a:xfrm>
            <a:custGeom>
              <a:avLst/>
              <a:gdLst/>
              <a:ahLst/>
              <a:cxnLst/>
              <a:rect l="l" t="t" r="r" b="b"/>
              <a:pathLst>
                <a:path w="2661" h="1651" extrusionOk="0">
                  <a:moveTo>
                    <a:pt x="943"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8" y="1482"/>
                  </a:lnTo>
                  <a:lnTo>
                    <a:pt x="203" y="1414"/>
                  </a:lnTo>
                  <a:lnTo>
                    <a:pt x="169" y="1381"/>
                  </a:lnTo>
                  <a:lnTo>
                    <a:pt x="135" y="1347"/>
                  </a:lnTo>
                  <a:lnTo>
                    <a:pt x="135" y="1179"/>
                  </a:lnTo>
                  <a:lnTo>
                    <a:pt x="135" y="909"/>
                  </a:lnTo>
                  <a:lnTo>
                    <a:pt x="135" y="573"/>
                  </a:lnTo>
                  <a:lnTo>
                    <a:pt x="102" y="236"/>
                  </a:lnTo>
                  <a:lnTo>
                    <a:pt x="135" y="236"/>
                  </a:lnTo>
                  <a:lnTo>
                    <a:pt x="236" y="169"/>
                  </a:lnTo>
                  <a:lnTo>
                    <a:pt x="337" y="135"/>
                  </a:lnTo>
                  <a:close/>
                  <a:moveTo>
                    <a:pt x="304" y="0"/>
                  </a:moveTo>
                  <a:lnTo>
                    <a:pt x="203" y="34"/>
                  </a:lnTo>
                  <a:lnTo>
                    <a:pt x="102" y="101"/>
                  </a:lnTo>
                  <a:lnTo>
                    <a:pt x="102" y="34"/>
                  </a:lnTo>
                  <a:lnTo>
                    <a:pt x="34" y="34"/>
                  </a:lnTo>
                  <a:lnTo>
                    <a:pt x="1" y="337"/>
                  </a:lnTo>
                  <a:lnTo>
                    <a:pt x="1" y="640"/>
                  </a:lnTo>
                  <a:lnTo>
                    <a:pt x="1" y="1246"/>
                  </a:lnTo>
                  <a:lnTo>
                    <a:pt x="34" y="1347"/>
                  </a:lnTo>
                  <a:lnTo>
                    <a:pt x="68" y="1448"/>
                  </a:lnTo>
                  <a:lnTo>
                    <a:pt x="135" y="1515"/>
                  </a:lnTo>
                  <a:lnTo>
                    <a:pt x="236" y="1583"/>
                  </a:lnTo>
                  <a:lnTo>
                    <a:pt x="472" y="1616"/>
                  </a:lnTo>
                  <a:lnTo>
                    <a:pt x="741"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0" name="Google Shape;1830;p12"/>
            <p:cNvSpPr/>
            <p:nvPr/>
          </p:nvSpPr>
          <p:spPr>
            <a:xfrm>
              <a:off x="3611981" y="5086262"/>
              <a:ext cx="129028" cy="60359"/>
            </a:xfrm>
            <a:custGeom>
              <a:avLst/>
              <a:gdLst/>
              <a:ahLst/>
              <a:cxnLst/>
              <a:rect l="l" t="t" r="r" b="b"/>
              <a:pathLst>
                <a:path w="2593" h="1213" extrusionOk="0">
                  <a:moveTo>
                    <a:pt x="1852" y="0"/>
                  </a:moveTo>
                  <a:lnTo>
                    <a:pt x="1347" y="34"/>
                  </a:lnTo>
                  <a:lnTo>
                    <a:pt x="842" y="68"/>
                  </a:lnTo>
                  <a:lnTo>
                    <a:pt x="68" y="68"/>
                  </a:lnTo>
                  <a:lnTo>
                    <a:pt x="34" y="101"/>
                  </a:lnTo>
                  <a:lnTo>
                    <a:pt x="0" y="135"/>
                  </a:lnTo>
                  <a:lnTo>
                    <a:pt x="0" y="169"/>
                  </a:lnTo>
                  <a:lnTo>
                    <a:pt x="34" y="202"/>
                  </a:lnTo>
                  <a:lnTo>
                    <a:pt x="0" y="404"/>
                  </a:lnTo>
                  <a:lnTo>
                    <a:pt x="0" y="640"/>
                  </a:lnTo>
                  <a:lnTo>
                    <a:pt x="34" y="1078"/>
                  </a:lnTo>
                  <a:lnTo>
                    <a:pt x="34" y="1212"/>
                  </a:lnTo>
                  <a:lnTo>
                    <a:pt x="169" y="1212"/>
                  </a:lnTo>
                  <a:lnTo>
                    <a:pt x="169" y="741"/>
                  </a:lnTo>
                  <a:lnTo>
                    <a:pt x="135" y="472"/>
                  </a:lnTo>
                  <a:lnTo>
                    <a:pt x="135" y="236"/>
                  </a:lnTo>
                  <a:lnTo>
                    <a:pt x="909" y="202"/>
                  </a:lnTo>
                  <a:lnTo>
                    <a:pt x="1684" y="135"/>
                  </a:lnTo>
                  <a:lnTo>
                    <a:pt x="1953" y="135"/>
                  </a:lnTo>
                  <a:lnTo>
                    <a:pt x="2189" y="169"/>
                  </a:lnTo>
                  <a:lnTo>
                    <a:pt x="2323" y="202"/>
                  </a:lnTo>
                  <a:lnTo>
                    <a:pt x="2391" y="303"/>
                  </a:lnTo>
                  <a:lnTo>
                    <a:pt x="2424" y="404"/>
                  </a:lnTo>
                  <a:lnTo>
                    <a:pt x="2458" y="539"/>
                  </a:lnTo>
                  <a:lnTo>
                    <a:pt x="2458" y="876"/>
                  </a:lnTo>
                  <a:lnTo>
                    <a:pt x="2424" y="1212"/>
                  </a:lnTo>
                  <a:lnTo>
                    <a:pt x="2525" y="1212"/>
                  </a:lnTo>
                  <a:lnTo>
                    <a:pt x="2593" y="842"/>
                  </a:lnTo>
                  <a:lnTo>
                    <a:pt x="2593" y="505"/>
                  </a:lnTo>
                  <a:lnTo>
                    <a:pt x="2559" y="303"/>
                  </a:lnTo>
                  <a:lnTo>
                    <a:pt x="2492" y="169"/>
                  </a:lnTo>
                  <a:lnTo>
                    <a:pt x="2357" y="68"/>
                  </a:lnTo>
                  <a:lnTo>
                    <a:pt x="2189" y="34"/>
                  </a:lnTo>
                  <a:lnTo>
                    <a:pt x="202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1" name="Google Shape;1831;p12"/>
            <p:cNvSpPr/>
            <p:nvPr/>
          </p:nvSpPr>
          <p:spPr>
            <a:xfrm>
              <a:off x="3427670" y="4851694"/>
              <a:ext cx="137437" cy="82154"/>
            </a:xfrm>
            <a:custGeom>
              <a:avLst/>
              <a:gdLst/>
              <a:ahLst/>
              <a:cxnLst/>
              <a:rect l="l" t="t" r="r" b="b"/>
              <a:pathLst>
                <a:path w="2762" h="1651" extrusionOk="0">
                  <a:moveTo>
                    <a:pt x="2593" y="135"/>
                  </a:moveTo>
                  <a:lnTo>
                    <a:pt x="2627" y="169"/>
                  </a:lnTo>
                  <a:lnTo>
                    <a:pt x="2661" y="169"/>
                  </a:lnTo>
                  <a:lnTo>
                    <a:pt x="2661" y="270"/>
                  </a:lnTo>
                  <a:lnTo>
                    <a:pt x="2627" y="573"/>
                  </a:lnTo>
                  <a:lnTo>
                    <a:pt x="2526" y="1145"/>
                  </a:lnTo>
                  <a:lnTo>
                    <a:pt x="2492" y="1314"/>
                  </a:lnTo>
                  <a:lnTo>
                    <a:pt x="2425" y="1415"/>
                  </a:lnTo>
                  <a:lnTo>
                    <a:pt x="2324" y="1448"/>
                  </a:lnTo>
                  <a:lnTo>
                    <a:pt x="2122" y="1482"/>
                  </a:lnTo>
                  <a:lnTo>
                    <a:pt x="1785" y="1516"/>
                  </a:lnTo>
                  <a:lnTo>
                    <a:pt x="1415" y="1482"/>
                  </a:lnTo>
                  <a:lnTo>
                    <a:pt x="843" y="1448"/>
                  </a:lnTo>
                  <a:lnTo>
                    <a:pt x="506" y="1448"/>
                  </a:lnTo>
                  <a:lnTo>
                    <a:pt x="337" y="1415"/>
                  </a:lnTo>
                  <a:lnTo>
                    <a:pt x="270" y="1381"/>
                  </a:lnTo>
                  <a:lnTo>
                    <a:pt x="203" y="1314"/>
                  </a:lnTo>
                  <a:lnTo>
                    <a:pt x="169" y="1246"/>
                  </a:lnTo>
                  <a:lnTo>
                    <a:pt x="135" y="1145"/>
                  </a:lnTo>
                  <a:lnTo>
                    <a:pt x="135" y="910"/>
                  </a:lnTo>
                  <a:lnTo>
                    <a:pt x="135" y="539"/>
                  </a:lnTo>
                  <a:lnTo>
                    <a:pt x="203" y="203"/>
                  </a:lnTo>
                  <a:lnTo>
                    <a:pt x="438" y="169"/>
                  </a:lnTo>
                  <a:lnTo>
                    <a:pt x="742" y="169"/>
                  </a:lnTo>
                  <a:lnTo>
                    <a:pt x="1213" y="135"/>
                  </a:lnTo>
                  <a:close/>
                  <a:moveTo>
                    <a:pt x="742" y="1"/>
                  </a:moveTo>
                  <a:lnTo>
                    <a:pt x="472" y="34"/>
                  </a:lnTo>
                  <a:lnTo>
                    <a:pt x="203" y="68"/>
                  </a:lnTo>
                  <a:lnTo>
                    <a:pt x="169" y="34"/>
                  </a:lnTo>
                  <a:lnTo>
                    <a:pt x="135" y="34"/>
                  </a:lnTo>
                  <a:lnTo>
                    <a:pt x="102" y="68"/>
                  </a:lnTo>
                  <a:lnTo>
                    <a:pt x="102" y="102"/>
                  </a:lnTo>
                  <a:lnTo>
                    <a:pt x="68" y="135"/>
                  </a:lnTo>
                  <a:lnTo>
                    <a:pt x="34" y="203"/>
                  </a:lnTo>
                  <a:lnTo>
                    <a:pt x="34" y="236"/>
                  </a:lnTo>
                  <a:lnTo>
                    <a:pt x="68" y="270"/>
                  </a:lnTo>
                  <a:lnTo>
                    <a:pt x="1" y="708"/>
                  </a:lnTo>
                  <a:lnTo>
                    <a:pt x="1" y="1145"/>
                  </a:lnTo>
                  <a:lnTo>
                    <a:pt x="34" y="1280"/>
                  </a:lnTo>
                  <a:lnTo>
                    <a:pt x="68" y="1381"/>
                  </a:lnTo>
                  <a:lnTo>
                    <a:pt x="135" y="1448"/>
                  </a:lnTo>
                  <a:lnTo>
                    <a:pt x="203" y="1516"/>
                  </a:lnTo>
                  <a:lnTo>
                    <a:pt x="472" y="1583"/>
                  </a:lnTo>
                  <a:lnTo>
                    <a:pt x="742" y="1617"/>
                  </a:lnTo>
                  <a:lnTo>
                    <a:pt x="1314" y="1650"/>
                  </a:lnTo>
                  <a:lnTo>
                    <a:pt x="1954" y="1650"/>
                  </a:lnTo>
                  <a:lnTo>
                    <a:pt x="2257" y="1617"/>
                  </a:lnTo>
                  <a:lnTo>
                    <a:pt x="2593" y="1549"/>
                  </a:lnTo>
                  <a:lnTo>
                    <a:pt x="2627" y="1516"/>
                  </a:lnTo>
                  <a:lnTo>
                    <a:pt x="2627" y="1482"/>
                  </a:lnTo>
                  <a:lnTo>
                    <a:pt x="2661" y="1145"/>
                  </a:lnTo>
                  <a:lnTo>
                    <a:pt x="2694" y="809"/>
                  </a:lnTo>
                  <a:lnTo>
                    <a:pt x="2728" y="472"/>
                  </a:lnTo>
                  <a:lnTo>
                    <a:pt x="2762" y="102"/>
                  </a:lnTo>
                  <a:lnTo>
                    <a:pt x="2762" y="68"/>
                  </a:lnTo>
                  <a:lnTo>
                    <a:pt x="2728" y="68"/>
                  </a:lnTo>
                  <a:lnTo>
                    <a:pt x="2324" y="34"/>
                  </a:lnTo>
                  <a:lnTo>
                    <a:pt x="1954" y="1"/>
                  </a:lnTo>
                  <a:lnTo>
                    <a:pt x="1146" y="34"/>
                  </a:lnTo>
                  <a:lnTo>
                    <a:pt x="74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2" name="Google Shape;1832;p12"/>
            <p:cNvSpPr/>
            <p:nvPr/>
          </p:nvSpPr>
          <p:spPr>
            <a:xfrm>
              <a:off x="2523034" y="4848360"/>
              <a:ext cx="134053" cy="83796"/>
            </a:xfrm>
            <a:custGeom>
              <a:avLst/>
              <a:gdLst/>
              <a:ahLst/>
              <a:cxnLst/>
              <a:rect l="l" t="t" r="r" b="b"/>
              <a:pathLst>
                <a:path w="2694" h="1684" extrusionOk="0">
                  <a:moveTo>
                    <a:pt x="707" y="135"/>
                  </a:moveTo>
                  <a:lnTo>
                    <a:pt x="976" y="202"/>
                  </a:lnTo>
                  <a:lnTo>
                    <a:pt x="1212" y="202"/>
                  </a:lnTo>
                  <a:lnTo>
                    <a:pt x="1885" y="236"/>
                  </a:lnTo>
                  <a:lnTo>
                    <a:pt x="2222" y="236"/>
                  </a:lnTo>
                  <a:lnTo>
                    <a:pt x="2559" y="202"/>
                  </a:lnTo>
                  <a:lnTo>
                    <a:pt x="2559" y="202"/>
                  </a:lnTo>
                  <a:lnTo>
                    <a:pt x="2492" y="707"/>
                  </a:lnTo>
                  <a:lnTo>
                    <a:pt x="2492" y="1179"/>
                  </a:lnTo>
                  <a:lnTo>
                    <a:pt x="2458" y="1313"/>
                  </a:lnTo>
                  <a:lnTo>
                    <a:pt x="2458" y="1414"/>
                  </a:lnTo>
                  <a:lnTo>
                    <a:pt x="2357" y="1482"/>
                  </a:lnTo>
                  <a:lnTo>
                    <a:pt x="2256" y="1482"/>
                  </a:lnTo>
                  <a:lnTo>
                    <a:pt x="1616" y="1515"/>
                  </a:lnTo>
                  <a:lnTo>
                    <a:pt x="1313" y="1515"/>
                  </a:lnTo>
                  <a:lnTo>
                    <a:pt x="875" y="1549"/>
                  </a:lnTo>
                  <a:lnTo>
                    <a:pt x="640" y="1515"/>
                  </a:lnTo>
                  <a:lnTo>
                    <a:pt x="438" y="1515"/>
                  </a:lnTo>
                  <a:lnTo>
                    <a:pt x="303" y="1448"/>
                  </a:lnTo>
                  <a:lnTo>
                    <a:pt x="269" y="1414"/>
                  </a:lnTo>
                  <a:lnTo>
                    <a:pt x="236" y="1381"/>
                  </a:lnTo>
                  <a:lnTo>
                    <a:pt x="202" y="606"/>
                  </a:lnTo>
                  <a:lnTo>
                    <a:pt x="202" y="303"/>
                  </a:lnTo>
                  <a:lnTo>
                    <a:pt x="202" y="236"/>
                  </a:lnTo>
                  <a:lnTo>
                    <a:pt x="168" y="270"/>
                  </a:lnTo>
                  <a:lnTo>
                    <a:pt x="135" y="236"/>
                  </a:lnTo>
                  <a:lnTo>
                    <a:pt x="168" y="236"/>
                  </a:lnTo>
                  <a:lnTo>
                    <a:pt x="168" y="202"/>
                  </a:lnTo>
                  <a:lnTo>
                    <a:pt x="168" y="169"/>
                  </a:lnTo>
                  <a:lnTo>
                    <a:pt x="438" y="135"/>
                  </a:lnTo>
                  <a:close/>
                  <a:moveTo>
                    <a:pt x="269" y="0"/>
                  </a:moveTo>
                  <a:lnTo>
                    <a:pt x="135" y="34"/>
                  </a:lnTo>
                  <a:lnTo>
                    <a:pt x="34" y="68"/>
                  </a:lnTo>
                  <a:lnTo>
                    <a:pt x="0" y="101"/>
                  </a:lnTo>
                  <a:lnTo>
                    <a:pt x="0" y="169"/>
                  </a:lnTo>
                  <a:lnTo>
                    <a:pt x="34" y="202"/>
                  </a:lnTo>
                  <a:lnTo>
                    <a:pt x="101" y="202"/>
                  </a:lnTo>
                  <a:lnTo>
                    <a:pt x="67" y="337"/>
                  </a:lnTo>
                  <a:lnTo>
                    <a:pt x="67" y="472"/>
                  </a:lnTo>
                  <a:lnTo>
                    <a:pt x="67" y="1010"/>
                  </a:lnTo>
                  <a:lnTo>
                    <a:pt x="101" y="1515"/>
                  </a:lnTo>
                  <a:lnTo>
                    <a:pt x="135" y="1549"/>
                  </a:lnTo>
                  <a:lnTo>
                    <a:pt x="168" y="1583"/>
                  </a:lnTo>
                  <a:lnTo>
                    <a:pt x="438" y="1650"/>
                  </a:lnTo>
                  <a:lnTo>
                    <a:pt x="707" y="1684"/>
                  </a:lnTo>
                  <a:lnTo>
                    <a:pt x="2121" y="1684"/>
                  </a:lnTo>
                  <a:lnTo>
                    <a:pt x="2390" y="1650"/>
                  </a:lnTo>
                  <a:lnTo>
                    <a:pt x="2492" y="1616"/>
                  </a:lnTo>
                  <a:lnTo>
                    <a:pt x="2559" y="1549"/>
                  </a:lnTo>
                  <a:lnTo>
                    <a:pt x="2593" y="1482"/>
                  </a:lnTo>
                  <a:lnTo>
                    <a:pt x="2626" y="1381"/>
                  </a:lnTo>
                  <a:lnTo>
                    <a:pt x="2626" y="775"/>
                  </a:lnTo>
                  <a:lnTo>
                    <a:pt x="2660" y="472"/>
                  </a:lnTo>
                  <a:lnTo>
                    <a:pt x="2694" y="169"/>
                  </a:lnTo>
                  <a:lnTo>
                    <a:pt x="2660" y="101"/>
                  </a:lnTo>
                  <a:lnTo>
                    <a:pt x="2593" y="68"/>
                  </a:lnTo>
                  <a:lnTo>
                    <a:pt x="2222" y="101"/>
                  </a:lnTo>
                  <a:lnTo>
                    <a:pt x="1818" y="101"/>
                  </a:lnTo>
                  <a:lnTo>
                    <a:pt x="976"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3" name="Google Shape;1833;p12"/>
            <p:cNvSpPr/>
            <p:nvPr/>
          </p:nvSpPr>
          <p:spPr>
            <a:xfrm>
              <a:off x="4178250" y="4846668"/>
              <a:ext cx="139079" cy="87180"/>
            </a:xfrm>
            <a:custGeom>
              <a:avLst/>
              <a:gdLst/>
              <a:ahLst/>
              <a:cxnLst/>
              <a:rect l="l" t="t" r="r" b="b"/>
              <a:pathLst>
                <a:path w="2795" h="1752" extrusionOk="0">
                  <a:moveTo>
                    <a:pt x="505" y="102"/>
                  </a:moveTo>
                  <a:lnTo>
                    <a:pt x="909" y="135"/>
                  </a:lnTo>
                  <a:lnTo>
                    <a:pt x="1380" y="169"/>
                  </a:lnTo>
                  <a:lnTo>
                    <a:pt x="1818" y="203"/>
                  </a:lnTo>
                  <a:lnTo>
                    <a:pt x="2155" y="236"/>
                  </a:lnTo>
                  <a:lnTo>
                    <a:pt x="2492" y="236"/>
                  </a:lnTo>
                  <a:lnTo>
                    <a:pt x="2559" y="270"/>
                  </a:lnTo>
                  <a:lnTo>
                    <a:pt x="2593" y="337"/>
                  </a:lnTo>
                  <a:lnTo>
                    <a:pt x="2660" y="607"/>
                  </a:lnTo>
                  <a:lnTo>
                    <a:pt x="2660" y="876"/>
                  </a:lnTo>
                  <a:lnTo>
                    <a:pt x="2660" y="1078"/>
                  </a:lnTo>
                  <a:lnTo>
                    <a:pt x="2660" y="1246"/>
                  </a:lnTo>
                  <a:lnTo>
                    <a:pt x="2626" y="1448"/>
                  </a:lnTo>
                  <a:lnTo>
                    <a:pt x="2593" y="1516"/>
                  </a:lnTo>
                  <a:lnTo>
                    <a:pt x="2559" y="1549"/>
                  </a:lnTo>
                  <a:lnTo>
                    <a:pt x="2424" y="1617"/>
                  </a:lnTo>
                  <a:lnTo>
                    <a:pt x="2155" y="1617"/>
                  </a:lnTo>
                  <a:lnTo>
                    <a:pt x="1717" y="1583"/>
                  </a:lnTo>
                  <a:lnTo>
                    <a:pt x="1481" y="1549"/>
                  </a:lnTo>
                  <a:lnTo>
                    <a:pt x="1279" y="1549"/>
                  </a:lnTo>
                  <a:lnTo>
                    <a:pt x="707" y="1617"/>
                  </a:lnTo>
                  <a:lnTo>
                    <a:pt x="471" y="1583"/>
                  </a:lnTo>
                  <a:lnTo>
                    <a:pt x="404" y="1583"/>
                  </a:lnTo>
                  <a:lnTo>
                    <a:pt x="370" y="1549"/>
                  </a:lnTo>
                  <a:lnTo>
                    <a:pt x="337" y="1482"/>
                  </a:lnTo>
                  <a:lnTo>
                    <a:pt x="303" y="1280"/>
                  </a:lnTo>
                  <a:lnTo>
                    <a:pt x="303" y="741"/>
                  </a:lnTo>
                  <a:lnTo>
                    <a:pt x="303" y="203"/>
                  </a:lnTo>
                  <a:lnTo>
                    <a:pt x="303" y="169"/>
                  </a:lnTo>
                  <a:lnTo>
                    <a:pt x="269" y="135"/>
                  </a:lnTo>
                  <a:lnTo>
                    <a:pt x="505" y="102"/>
                  </a:lnTo>
                  <a:close/>
                  <a:moveTo>
                    <a:pt x="337" y="1"/>
                  </a:moveTo>
                  <a:lnTo>
                    <a:pt x="168" y="34"/>
                  </a:lnTo>
                  <a:lnTo>
                    <a:pt x="34" y="135"/>
                  </a:lnTo>
                  <a:lnTo>
                    <a:pt x="0" y="169"/>
                  </a:lnTo>
                  <a:lnTo>
                    <a:pt x="34" y="203"/>
                  </a:lnTo>
                  <a:lnTo>
                    <a:pt x="67" y="236"/>
                  </a:lnTo>
                  <a:lnTo>
                    <a:pt x="101" y="203"/>
                  </a:lnTo>
                  <a:lnTo>
                    <a:pt x="202" y="169"/>
                  </a:lnTo>
                  <a:lnTo>
                    <a:pt x="236" y="152"/>
                  </a:lnTo>
                  <a:lnTo>
                    <a:pt x="236" y="169"/>
                  </a:lnTo>
                  <a:lnTo>
                    <a:pt x="168" y="506"/>
                  </a:lnTo>
                  <a:lnTo>
                    <a:pt x="135" y="809"/>
                  </a:lnTo>
                  <a:lnTo>
                    <a:pt x="135" y="1011"/>
                  </a:lnTo>
                  <a:lnTo>
                    <a:pt x="168" y="1213"/>
                  </a:lnTo>
                  <a:lnTo>
                    <a:pt x="168" y="1415"/>
                  </a:lnTo>
                  <a:lnTo>
                    <a:pt x="168" y="1617"/>
                  </a:lnTo>
                  <a:lnTo>
                    <a:pt x="202" y="1684"/>
                  </a:lnTo>
                  <a:lnTo>
                    <a:pt x="236" y="1684"/>
                  </a:lnTo>
                  <a:lnTo>
                    <a:pt x="539" y="1718"/>
                  </a:lnTo>
                  <a:lnTo>
                    <a:pt x="842" y="1718"/>
                  </a:lnTo>
                  <a:lnTo>
                    <a:pt x="1481" y="1684"/>
                  </a:lnTo>
                  <a:lnTo>
                    <a:pt x="1717" y="1718"/>
                  </a:lnTo>
                  <a:lnTo>
                    <a:pt x="1953" y="1751"/>
                  </a:lnTo>
                  <a:lnTo>
                    <a:pt x="2458" y="1751"/>
                  </a:lnTo>
                  <a:lnTo>
                    <a:pt x="2593" y="1684"/>
                  </a:lnTo>
                  <a:lnTo>
                    <a:pt x="2727" y="1583"/>
                  </a:lnTo>
                  <a:lnTo>
                    <a:pt x="2761" y="1415"/>
                  </a:lnTo>
                  <a:lnTo>
                    <a:pt x="2795" y="1213"/>
                  </a:lnTo>
                  <a:lnTo>
                    <a:pt x="2795" y="842"/>
                  </a:lnTo>
                  <a:lnTo>
                    <a:pt x="2761" y="506"/>
                  </a:lnTo>
                  <a:lnTo>
                    <a:pt x="2694" y="304"/>
                  </a:lnTo>
                  <a:lnTo>
                    <a:pt x="2626" y="203"/>
                  </a:lnTo>
                  <a:lnTo>
                    <a:pt x="2559" y="135"/>
                  </a:lnTo>
                  <a:lnTo>
                    <a:pt x="2391" y="102"/>
                  </a:lnTo>
                  <a:lnTo>
                    <a:pt x="2222" y="135"/>
                  </a:lnTo>
                  <a:lnTo>
                    <a:pt x="2088" y="135"/>
                  </a:lnTo>
                  <a:lnTo>
                    <a:pt x="1919" y="102"/>
                  </a:lnTo>
                  <a:lnTo>
                    <a:pt x="1616" y="68"/>
                  </a:lnTo>
                  <a:lnTo>
                    <a:pt x="1145" y="34"/>
                  </a:lnTo>
                  <a:lnTo>
                    <a:pt x="67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4" name="Google Shape;1834;p12"/>
            <p:cNvSpPr/>
            <p:nvPr/>
          </p:nvSpPr>
          <p:spPr>
            <a:xfrm>
              <a:off x="3727574"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5" name="Google Shape;1835;p12"/>
            <p:cNvSpPr/>
            <p:nvPr/>
          </p:nvSpPr>
          <p:spPr>
            <a:xfrm>
              <a:off x="2667089" y="4943849"/>
              <a:ext cx="129028" cy="130720"/>
            </a:xfrm>
            <a:custGeom>
              <a:avLst/>
              <a:gdLst/>
              <a:ahLst/>
              <a:cxnLst/>
              <a:rect l="l" t="t" r="r" b="b"/>
              <a:pathLst>
                <a:path w="2593" h="2627" extrusionOk="0">
                  <a:moveTo>
                    <a:pt x="1953" y="135"/>
                  </a:moveTo>
                  <a:lnTo>
                    <a:pt x="2189" y="169"/>
                  </a:lnTo>
                  <a:lnTo>
                    <a:pt x="2324" y="202"/>
                  </a:lnTo>
                  <a:lnTo>
                    <a:pt x="2391" y="270"/>
                  </a:lnTo>
                  <a:lnTo>
                    <a:pt x="2425" y="404"/>
                  </a:lnTo>
                  <a:lnTo>
                    <a:pt x="2458" y="539"/>
                  </a:lnTo>
                  <a:lnTo>
                    <a:pt x="2458" y="775"/>
                  </a:lnTo>
                  <a:lnTo>
                    <a:pt x="2425" y="1010"/>
                  </a:lnTo>
                  <a:lnTo>
                    <a:pt x="2357" y="1516"/>
                  </a:lnTo>
                  <a:lnTo>
                    <a:pt x="2357" y="1751"/>
                  </a:lnTo>
                  <a:lnTo>
                    <a:pt x="2357" y="2088"/>
                  </a:lnTo>
                  <a:lnTo>
                    <a:pt x="2357" y="2223"/>
                  </a:lnTo>
                  <a:lnTo>
                    <a:pt x="2324" y="2357"/>
                  </a:lnTo>
                  <a:lnTo>
                    <a:pt x="2223" y="2425"/>
                  </a:lnTo>
                  <a:lnTo>
                    <a:pt x="2122" y="2458"/>
                  </a:lnTo>
                  <a:lnTo>
                    <a:pt x="1987" y="2458"/>
                  </a:lnTo>
                  <a:lnTo>
                    <a:pt x="1852" y="2425"/>
                  </a:lnTo>
                  <a:lnTo>
                    <a:pt x="1617" y="2357"/>
                  </a:lnTo>
                  <a:lnTo>
                    <a:pt x="1246" y="2357"/>
                  </a:lnTo>
                  <a:lnTo>
                    <a:pt x="910" y="2391"/>
                  </a:lnTo>
                  <a:lnTo>
                    <a:pt x="708" y="2425"/>
                  </a:lnTo>
                  <a:lnTo>
                    <a:pt x="472" y="2425"/>
                  </a:lnTo>
                  <a:lnTo>
                    <a:pt x="337" y="2391"/>
                  </a:lnTo>
                  <a:lnTo>
                    <a:pt x="270" y="2357"/>
                  </a:lnTo>
                  <a:lnTo>
                    <a:pt x="169" y="2290"/>
                  </a:lnTo>
                  <a:lnTo>
                    <a:pt x="135" y="2189"/>
                  </a:lnTo>
                  <a:lnTo>
                    <a:pt x="135" y="1819"/>
                  </a:lnTo>
                  <a:lnTo>
                    <a:pt x="135" y="1415"/>
                  </a:lnTo>
                  <a:lnTo>
                    <a:pt x="169" y="1078"/>
                  </a:lnTo>
                  <a:lnTo>
                    <a:pt x="135" y="741"/>
                  </a:lnTo>
                  <a:lnTo>
                    <a:pt x="135" y="472"/>
                  </a:lnTo>
                  <a:lnTo>
                    <a:pt x="135" y="202"/>
                  </a:lnTo>
                  <a:lnTo>
                    <a:pt x="910" y="202"/>
                  </a:lnTo>
                  <a:lnTo>
                    <a:pt x="1684" y="135"/>
                  </a:lnTo>
                  <a:close/>
                  <a:moveTo>
                    <a:pt x="1852" y="0"/>
                  </a:moveTo>
                  <a:lnTo>
                    <a:pt x="1347" y="34"/>
                  </a:lnTo>
                  <a:lnTo>
                    <a:pt x="842" y="68"/>
                  </a:lnTo>
                  <a:lnTo>
                    <a:pt x="68" y="68"/>
                  </a:lnTo>
                  <a:lnTo>
                    <a:pt x="34" y="101"/>
                  </a:lnTo>
                  <a:lnTo>
                    <a:pt x="1" y="135"/>
                  </a:lnTo>
                  <a:lnTo>
                    <a:pt x="1" y="169"/>
                  </a:lnTo>
                  <a:lnTo>
                    <a:pt x="34" y="202"/>
                  </a:lnTo>
                  <a:lnTo>
                    <a:pt x="1" y="404"/>
                  </a:lnTo>
                  <a:lnTo>
                    <a:pt x="1" y="640"/>
                  </a:lnTo>
                  <a:lnTo>
                    <a:pt x="34" y="1078"/>
                  </a:lnTo>
                  <a:lnTo>
                    <a:pt x="1" y="1751"/>
                  </a:lnTo>
                  <a:lnTo>
                    <a:pt x="1" y="2088"/>
                  </a:lnTo>
                  <a:lnTo>
                    <a:pt x="34" y="2425"/>
                  </a:lnTo>
                  <a:lnTo>
                    <a:pt x="68" y="2458"/>
                  </a:lnTo>
                  <a:lnTo>
                    <a:pt x="102" y="2492"/>
                  </a:lnTo>
                  <a:lnTo>
                    <a:pt x="438" y="2526"/>
                  </a:lnTo>
                  <a:lnTo>
                    <a:pt x="775" y="2559"/>
                  </a:lnTo>
                  <a:lnTo>
                    <a:pt x="1482" y="2492"/>
                  </a:lnTo>
                  <a:lnTo>
                    <a:pt x="1684" y="2526"/>
                  </a:lnTo>
                  <a:lnTo>
                    <a:pt x="1920" y="2593"/>
                  </a:lnTo>
                  <a:lnTo>
                    <a:pt x="2189" y="2627"/>
                  </a:lnTo>
                  <a:lnTo>
                    <a:pt x="2290" y="2593"/>
                  </a:lnTo>
                  <a:lnTo>
                    <a:pt x="2357" y="2559"/>
                  </a:lnTo>
                  <a:lnTo>
                    <a:pt x="2425" y="2458"/>
                  </a:lnTo>
                  <a:lnTo>
                    <a:pt x="2458" y="2391"/>
                  </a:lnTo>
                  <a:lnTo>
                    <a:pt x="2492" y="2189"/>
                  </a:lnTo>
                  <a:lnTo>
                    <a:pt x="2492" y="1785"/>
                  </a:lnTo>
                  <a:lnTo>
                    <a:pt x="2492" y="1549"/>
                  </a:lnTo>
                  <a:lnTo>
                    <a:pt x="2526" y="1314"/>
                  </a:lnTo>
                  <a:lnTo>
                    <a:pt x="2559" y="842"/>
                  </a:lnTo>
                  <a:lnTo>
                    <a:pt x="2593" y="505"/>
                  </a:lnTo>
                  <a:lnTo>
                    <a:pt x="2559" y="303"/>
                  </a:lnTo>
                  <a:lnTo>
                    <a:pt x="2492" y="169"/>
                  </a:lnTo>
                  <a:lnTo>
                    <a:pt x="2357" y="68"/>
                  </a:lnTo>
                  <a:lnTo>
                    <a:pt x="2189" y="34"/>
                  </a:lnTo>
                  <a:lnTo>
                    <a:pt x="202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6" name="Google Shape;1836;p12"/>
            <p:cNvSpPr/>
            <p:nvPr/>
          </p:nvSpPr>
          <p:spPr>
            <a:xfrm>
              <a:off x="2668781" y="4851694"/>
              <a:ext cx="139079" cy="80462"/>
            </a:xfrm>
            <a:custGeom>
              <a:avLst/>
              <a:gdLst/>
              <a:ahLst/>
              <a:cxnLst/>
              <a:rect l="l" t="t" r="r" b="b"/>
              <a:pathLst>
                <a:path w="2795" h="1617" extrusionOk="0">
                  <a:moveTo>
                    <a:pt x="2660" y="169"/>
                  </a:moveTo>
                  <a:lnTo>
                    <a:pt x="2593" y="1415"/>
                  </a:lnTo>
                  <a:lnTo>
                    <a:pt x="2020" y="1448"/>
                  </a:lnTo>
                  <a:lnTo>
                    <a:pt x="1448" y="1415"/>
                  </a:lnTo>
                  <a:lnTo>
                    <a:pt x="876" y="1415"/>
                  </a:lnTo>
                  <a:lnTo>
                    <a:pt x="303" y="1448"/>
                  </a:lnTo>
                  <a:lnTo>
                    <a:pt x="202" y="1145"/>
                  </a:lnTo>
                  <a:lnTo>
                    <a:pt x="169" y="809"/>
                  </a:lnTo>
                  <a:lnTo>
                    <a:pt x="135" y="506"/>
                  </a:lnTo>
                  <a:lnTo>
                    <a:pt x="202" y="203"/>
                  </a:lnTo>
                  <a:lnTo>
                    <a:pt x="303" y="169"/>
                  </a:lnTo>
                  <a:lnTo>
                    <a:pt x="404" y="169"/>
                  </a:lnTo>
                  <a:lnTo>
                    <a:pt x="606" y="203"/>
                  </a:lnTo>
                  <a:lnTo>
                    <a:pt x="1111" y="236"/>
                  </a:lnTo>
                  <a:lnTo>
                    <a:pt x="1886" y="236"/>
                  </a:lnTo>
                  <a:lnTo>
                    <a:pt x="2660" y="169"/>
                  </a:lnTo>
                  <a:close/>
                  <a:moveTo>
                    <a:pt x="404" y="1"/>
                  </a:moveTo>
                  <a:lnTo>
                    <a:pt x="202" y="34"/>
                  </a:lnTo>
                  <a:lnTo>
                    <a:pt x="169" y="34"/>
                  </a:lnTo>
                  <a:lnTo>
                    <a:pt x="135" y="68"/>
                  </a:lnTo>
                  <a:lnTo>
                    <a:pt x="101" y="68"/>
                  </a:lnTo>
                  <a:lnTo>
                    <a:pt x="68" y="135"/>
                  </a:lnTo>
                  <a:lnTo>
                    <a:pt x="101" y="169"/>
                  </a:lnTo>
                  <a:lnTo>
                    <a:pt x="34" y="337"/>
                  </a:lnTo>
                  <a:lnTo>
                    <a:pt x="0" y="506"/>
                  </a:lnTo>
                  <a:lnTo>
                    <a:pt x="0" y="876"/>
                  </a:lnTo>
                  <a:lnTo>
                    <a:pt x="68" y="1246"/>
                  </a:lnTo>
                  <a:lnTo>
                    <a:pt x="169" y="1549"/>
                  </a:lnTo>
                  <a:lnTo>
                    <a:pt x="202" y="1583"/>
                  </a:lnTo>
                  <a:lnTo>
                    <a:pt x="270" y="1617"/>
                  </a:lnTo>
                  <a:lnTo>
                    <a:pt x="573" y="1583"/>
                  </a:lnTo>
                  <a:lnTo>
                    <a:pt x="876" y="1549"/>
                  </a:lnTo>
                  <a:lnTo>
                    <a:pt x="1482" y="1583"/>
                  </a:lnTo>
                  <a:lnTo>
                    <a:pt x="2088" y="1617"/>
                  </a:lnTo>
                  <a:lnTo>
                    <a:pt x="2694" y="1583"/>
                  </a:lnTo>
                  <a:lnTo>
                    <a:pt x="2727" y="1549"/>
                  </a:lnTo>
                  <a:lnTo>
                    <a:pt x="2761" y="1516"/>
                  </a:lnTo>
                  <a:lnTo>
                    <a:pt x="2761" y="809"/>
                  </a:lnTo>
                  <a:lnTo>
                    <a:pt x="2795" y="102"/>
                  </a:lnTo>
                  <a:lnTo>
                    <a:pt x="2795" y="34"/>
                  </a:lnTo>
                  <a:lnTo>
                    <a:pt x="2727" y="1"/>
                  </a:lnTo>
                  <a:lnTo>
                    <a:pt x="1886" y="68"/>
                  </a:lnTo>
                  <a:lnTo>
                    <a:pt x="1482" y="102"/>
                  </a:lnTo>
                  <a:lnTo>
                    <a:pt x="1044" y="68"/>
                  </a:lnTo>
                  <a:lnTo>
                    <a:pt x="640" y="34"/>
                  </a:lnTo>
                  <a:lnTo>
                    <a:pt x="40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7" name="Google Shape;1837;p12"/>
            <p:cNvSpPr/>
            <p:nvPr/>
          </p:nvSpPr>
          <p:spPr>
            <a:xfrm>
              <a:off x="2737449" y="5089596"/>
              <a:ext cx="118976" cy="57025"/>
            </a:xfrm>
            <a:custGeom>
              <a:avLst/>
              <a:gdLst/>
              <a:ahLst/>
              <a:cxnLst/>
              <a:rect l="l" t="t" r="r" b="b"/>
              <a:pathLst>
                <a:path w="2391" h="1146" extrusionOk="0">
                  <a:moveTo>
                    <a:pt x="1011" y="1"/>
                  </a:moveTo>
                  <a:lnTo>
                    <a:pt x="607" y="34"/>
                  </a:lnTo>
                  <a:lnTo>
                    <a:pt x="337" y="68"/>
                  </a:lnTo>
                  <a:lnTo>
                    <a:pt x="236" y="102"/>
                  </a:lnTo>
                  <a:lnTo>
                    <a:pt x="102" y="169"/>
                  </a:lnTo>
                  <a:lnTo>
                    <a:pt x="68" y="270"/>
                  </a:lnTo>
                  <a:lnTo>
                    <a:pt x="34" y="371"/>
                  </a:lnTo>
                  <a:lnTo>
                    <a:pt x="34" y="607"/>
                  </a:lnTo>
                  <a:lnTo>
                    <a:pt x="1" y="1145"/>
                  </a:lnTo>
                  <a:lnTo>
                    <a:pt x="135" y="1145"/>
                  </a:lnTo>
                  <a:lnTo>
                    <a:pt x="169" y="842"/>
                  </a:lnTo>
                  <a:lnTo>
                    <a:pt x="169" y="539"/>
                  </a:lnTo>
                  <a:lnTo>
                    <a:pt x="203" y="371"/>
                  </a:lnTo>
                  <a:lnTo>
                    <a:pt x="236" y="304"/>
                  </a:lnTo>
                  <a:lnTo>
                    <a:pt x="304" y="236"/>
                  </a:lnTo>
                  <a:lnTo>
                    <a:pt x="506" y="169"/>
                  </a:lnTo>
                  <a:lnTo>
                    <a:pt x="741" y="135"/>
                  </a:lnTo>
                  <a:lnTo>
                    <a:pt x="1112" y="135"/>
                  </a:lnTo>
                  <a:lnTo>
                    <a:pt x="1516" y="169"/>
                  </a:lnTo>
                  <a:lnTo>
                    <a:pt x="1886" y="203"/>
                  </a:lnTo>
                  <a:lnTo>
                    <a:pt x="2256" y="304"/>
                  </a:lnTo>
                  <a:lnTo>
                    <a:pt x="2223" y="674"/>
                  </a:lnTo>
                  <a:lnTo>
                    <a:pt x="2256" y="1044"/>
                  </a:lnTo>
                  <a:lnTo>
                    <a:pt x="2223" y="1145"/>
                  </a:lnTo>
                  <a:lnTo>
                    <a:pt x="2391" y="1145"/>
                  </a:lnTo>
                  <a:lnTo>
                    <a:pt x="2391" y="977"/>
                  </a:lnTo>
                  <a:lnTo>
                    <a:pt x="2357" y="438"/>
                  </a:lnTo>
                  <a:lnTo>
                    <a:pt x="2357" y="304"/>
                  </a:lnTo>
                  <a:lnTo>
                    <a:pt x="2391" y="304"/>
                  </a:lnTo>
                  <a:lnTo>
                    <a:pt x="2391" y="236"/>
                  </a:lnTo>
                  <a:lnTo>
                    <a:pt x="2391" y="203"/>
                  </a:lnTo>
                  <a:lnTo>
                    <a:pt x="2357" y="169"/>
                  </a:lnTo>
                  <a:lnTo>
                    <a:pt x="2324" y="169"/>
                  </a:lnTo>
                  <a:lnTo>
                    <a:pt x="1920" y="68"/>
                  </a:lnTo>
                  <a:lnTo>
                    <a:pt x="148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8" name="Google Shape;1838;p12"/>
            <p:cNvSpPr/>
            <p:nvPr/>
          </p:nvSpPr>
          <p:spPr>
            <a:xfrm>
              <a:off x="3756037" y="5086262"/>
              <a:ext cx="122360" cy="60359"/>
            </a:xfrm>
            <a:custGeom>
              <a:avLst/>
              <a:gdLst/>
              <a:ahLst/>
              <a:cxnLst/>
              <a:rect l="l" t="t" r="r" b="b"/>
              <a:pathLst>
                <a:path w="2459" h="1213" extrusionOk="0">
                  <a:moveTo>
                    <a:pt x="2391" y="0"/>
                  </a:moveTo>
                  <a:lnTo>
                    <a:pt x="2021" y="34"/>
                  </a:lnTo>
                  <a:lnTo>
                    <a:pt x="1650" y="68"/>
                  </a:lnTo>
                  <a:lnTo>
                    <a:pt x="1280" y="101"/>
                  </a:lnTo>
                  <a:lnTo>
                    <a:pt x="304" y="101"/>
                  </a:lnTo>
                  <a:lnTo>
                    <a:pt x="169" y="68"/>
                  </a:lnTo>
                  <a:lnTo>
                    <a:pt x="34" y="101"/>
                  </a:lnTo>
                  <a:lnTo>
                    <a:pt x="1" y="169"/>
                  </a:lnTo>
                  <a:lnTo>
                    <a:pt x="1" y="202"/>
                  </a:lnTo>
                  <a:lnTo>
                    <a:pt x="34" y="236"/>
                  </a:lnTo>
                  <a:lnTo>
                    <a:pt x="34" y="404"/>
                  </a:lnTo>
                  <a:lnTo>
                    <a:pt x="34" y="573"/>
                  </a:lnTo>
                  <a:lnTo>
                    <a:pt x="68" y="876"/>
                  </a:lnTo>
                  <a:lnTo>
                    <a:pt x="68" y="1212"/>
                  </a:lnTo>
                  <a:lnTo>
                    <a:pt x="203" y="1212"/>
                  </a:lnTo>
                  <a:lnTo>
                    <a:pt x="203" y="1010"/>
                  </a:lnTo>
                  <a:lnTo>
                    <a:pt x="203" y="808"/>
                  </a:lnTo>
                  <a:lnTo>
                    <a:pt x="169" y="606"/>
                  </a:lnTo>
                  <a:lnTo>
                    <a:pt x="135" y="404"/>
                  </a:lnTo>
                  <a:lnTo>
                    <a:pt x="169" y="202"/>
                  </a:lnTo>
                  <a:lnTo>
                    <a:pt x="270" y="236"/>
                  </a:lnTo>
                  <a:lnTo>
                    <a:pt x="506" y="270"/>
                  </a:lnTo>
                  <a:lnTo>
                    <a:pt x="1145" y="236"/>
                  </a:lnTo>
                  <a:lnTo>
                    <a:pt x="2324" y="169"/>
                  </a:lnTo>
                  <a:lnTo>
                    <a:pt x="2324" y="674"/>
                  </a:lnTo>
                  <a:lnTo>
                    <a:pt x="2290" y="1212"/>
                  </a:lnTo>
                  <a:lnTo>
                    <a:pt x="2459" y="1212"/>
                  </a:lnTo>
                  <a:lnTo>
                    <a:pt x="2459" y="640"/>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39" name="Google Shape;1839;p12"/>
            <p:cNvSpPr/>
            <p:nvPr/>
          </p:nvSpPr>
          <p:spPr>
            <a:xfrm>
              <a:off x="2821195" y="4848360"/>
              <a:ext cx="135795" cy="83796"/>
            </a:xfrm>
            <a:custGeom>
              <a:avLst/>
              <a:gdLst/>
              <a:ahLst/>
              <a:cxnLst/>
              <a:rect l="l" t="t" r="r" b="b"/>
              <a:pathLst>
                <a:path w="2729" h="1684" extrusionOk="0">
                  <a:moveTo>
                    <a:pt x="1853" y="101"/>
                  </a:moveTo>
                  <a:lnTo>
                    <a:pt x="2324" y="135"/>
                  </a:lnTo>
                  <a:lnTo>
                    <a:pt x="2391" y="169"/>
                  </a:lnTo>
                  <a:lnTo>
                    <a:pt x="2459" y="169"/>
                  </a:lnTo>
                  <a:lnTo>
                    <a:pt x="2492" y="202"/>
                  </a:lnTo>
                  <a:lnTo>
                    <a:pt x="2492" y="270"/>
                  </a:lnTo>
                  <a:lnTo>
                    <a:pt x="2526" y="404"/>
                  </a:lnTo>
                  <a:lnTo>
                    <a:pt x="2492" y="539"/>
                  </a:lnTo>
                  <a:lnTo>
                    <a:pt x="2492" y="1010"/>
                  </a:lnTo>
                  <a:lnTo>
                    <a:pt x="2526" y="1246"/>
                  </a:lnTo>
                  <a:lnTo>
                    <a:pt x="2560" y="1448"/>
                  </a:lnTo>
                  <a:lnTo>
                    <a:pt x="1449" y="1515"/>
                  </a:lnTo>
                  <a:lnTo>
                    <a:pt x="304" y="1515"/>
                  </a:lnTo>
                  <a:lnTo>
                    <a:pt x="237" y="707"/>
                  </a:lnTo>
                  <a:lnTo>
                    <a:pt x="237" y="303"/>
                  </a:lnTo>
                  <a:lnTo>
                    <a:pt x="237" y="236"/>
                  </a:lnTo>
                  <a:lnTo>
                    <a:pt x="641" y="202"/>
                  </a:lnTo>
                  <a:lnTo>
                    <a:pt x="1045" y="169"/>
                  </a:lnTo>
                  <a:lnTo>
                    <a:pt x="1449" y="135"/>
                  </a:lnTo>
                  <a:lnTo>
                    <a:pt x="1853" y="101"/>
                  </a:lnTo>
                  <a:close/>
                  <a:moveTo>
                    <a:pt x="1146" y="0"/>
                  </a:moveTo>
                  <a:lnTo>
                    <a:pt x="708" y="68"/>
                  </a:lnTo>
                  <a:lnTo>
                    <a:pt x="237" y="101"/>
                  </a:lnTo>
                  <a:lnTo>
                    <a:pt x="237" y="34"/>
                  </a:lnTo>
                  <a:lnTo>
                    <a:pt x="169" y="34"/>
                  </a:lnTo>
                  <a:lnTo>
                    <a:pt x="169" y="101"/>
                  </a:lnTo>
                  <a:lnTo>
                    <a:pt x="35" y="101"/>
                  </a:lnTo>
                  <a:lnTo>
                    <a:pt x="1" y="169"/>
                  </a:lnTo>
                  <a:lnTo>
                    <a:pt x="35" y="202"/>
                  </a:lnTo>
                  <a:lnTo>
                    <a:pt x="68" y="236"/>
                  </a:lnTo>
                  <a:lnTo>
                    <a:pt x="136" y="236"/>
                  </a:lnTo>
                  <a:lnTo>
                    <a:pt x="102" y="573"/>
                  </a:lnTo>
                  <a:lnTo>
                    <a:pt x="102" y="909"/>
                  </a:lnTo>
                  <a:lnTo>
                    <a:pt x="169" y="1583"/>
                  </a:lnTo>
                  <a:lnTo>
                    <a:pt x="203" y="1650"/>
                  </a:lnTo>
                  <a:lnTo>
                    <a:pt x="237" y="1684"/>
                  </a:lnTo>
                  <a:lnTo>
                    <a:pt x="1449" y="1684"/>
                  </a:lnTo>
                  <a:lnTo>
                    <a:pt x="2661" y="1583"/>
                  </a:lnTo>
                  <a:lnTo>
                    <a:pt x="2694" y="1583"/>
                  </a:lnTo>
                  <a:lnTo>
                    <a:pt x="2728" y="1515"/>
                  </a:lnTo>
                  <a:lnTo>
                    <a:pt x="2661" y="1145"/>
                  </a:lnTo>
                  <a:lnTo>
                    <a:pt x="2627" y="808"/>
                  </a:lnTo>
                  <a:lnTo>
                    <a:pt x="2627" y="438"/>
                  </a:lnTo>
                  <a:lnTo>
                    <a:pt x="2627" y="101"/>
                  </a:lnTo>
                  <a:lnTo>
                    <a:pt x="2593" y="34"/>
                  </a:lnTo>
                  <a:lnTo>
                    <a:pt x="2560" y="34"/>
                  </a:lnTo>
                  <a:lnTo>
                    <a:pt x="185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0" name="Google Shape;1840;p12"/>
            <p:cNvSpPr/>
            <p:nvPr/>
          </p:nvSpPr>
          <p:spPr>
            <a:xfrm>
              <a:off x="3880039" y="4848360"/>
              <a:ext cx="135745" cy="83796"/>
            </a:xfrm>
            <a:custGeom>
              <a:avLst/>
              <a:gdLst/>
              <a:ahLst/>
              <a:cxnLst/>
              <a:rect l="l" t="t" r="r" b="b"/>
              <a:pathLst>
                <a:path w="2728" h="1684" extrusionOk="0">
                  <a:moveTo>
                    <a:pt x="1852" y="101"/>
                  </a:moveTo>
                  <a:lnTo>
                    <a:pt x="2323" y="135"/>
                  </a:lnTo>
                  <a:lnTo>
                    <a:pt x="2391" y="169"/>
                  </a:lnTo>
                  <a:lnTo>
                    <a:pt x="2458" y="169"/>
                  </a:lnTo>
                  <a:lnTo>
                    <a:pt x="2492" y="202"/>
                  </a:lnTo>
                  <a:lnTo>
                    <a:pt x="2492" y="270"/>
                  </a:lnTo>
                  <a:lnTo>
                    <a:pt x="2525" y="404"/>
                  </a:lnTo>
                  <a:lnTo>
                    <a:pt x="2492" y="539"/>
                  </a:lnTo>
                  <a:lnTo>
                    <a:pt x="2492" y="1010"/>
                  </a:lnTo>
                  <a:lnTo>
                    <a:pt x="2525" y="1246"/>
                  </a:lnTo>
                  <a:lnTo>
                    <a:pt x="2559" y="1448"/>
                  </a:lnTo>
                  <a:lnTo>
                    <a:pt x="1448" y="1515"/>
                  </a:lnTo>
                  <a:lnTo>
                    <a:pt x="303" y="1515"/>
                  </a:lnTo>
                  <a:lnTo>
                    <a:pt x="236" y="707"/>
                  </a:lnTo>
                  <a:lnTo>
                    <a:pt x="236" y="303"/>
                  </a:lnTo>
                  <a:lnTo>
                    <a:pt x="236" y="236"/>
                  </a:lnTo>
                  <a:lnTo>
                    <a:pt x="640" y="202"/>
                  </a:lnTo>
                  <a:lnTo>
                    <a:pt x="1044" y="169"/>
                  </a:lnTo>
                  <a:lnTo>
                    <a:pt x="1448" y="135"/>
                  </a:lnTo>
                  <a:lnTo>
                    <a:pt x="1852" y="101"/>
                  </a:lnTo>
                  <a:close/>
                  <a:moveTo>
                    <a:pt x="1145" y="0"/>
                  </a:moveTo>
                  <a:lnTo>
                    <a:pt x="707" y="68"/>
                  </a:lnTo>
                  <a:lnTo>
                    <a:pt x="236" y="101"/>
                  </a:lnTo>
                  <a:lnTo>
                    <a:pt x="236" y="34"/>
                  </a:lnTo>
                  <a:lnTo>
                    <a:pt x="169" y="34"/>
                  </a:lnTo>
                  <a:lnTo>
                    <a:pt x="169" y="101"/>
                  </a:lnTo>
                  <a:lnTo>
                    <a:pt x="34" y="101"/>
                  </a:lnTo>
                  <a:lnTo>
                    <a:pt x="0" y="169"/>
                  </a:lnTo>
                  <a:lnTo>
                    <a:pt x="34" y="202"/>
                  </a:lnTo>
                  <a:lnTo>
                    <a:pt x="68" y="236"/>
                  </a:lnTo>
                  <a:lnTo>
                    <a:pt x="135" y="236"/>
                  </a:lnTo>
                  <a:lnTo>
                    <a:pt x="101" y="573"/>
                  </a:lnTo>
                  <a:lnTo>
                    <a:pt x="101" y="909"/>
                  </a:lnTo>
                  <a:lnTo>
                    <a:pt x="169" y="1583"/>
                  </a:lnTo>
                  <a:lnTo>
                    <a:pt x="202" y="1650"/>
                  </a:lnTo>
                  <a:lnTo>
                    <a:pt x="236" y="1684"/>
                  </a:lnTo>
                  <a:lnTo>
                    <a:pt x="1448" y="1684"/>
                  </a:lnTo>
                  <a:lnTo>
                    <a:pt x="2660" y="1583"/>
                  </a:lnTo>
                  <a:lnTo>
                    <a:pt x="2694" y="1583"/>
                  </a:lnTo>
                  <a:lnTo>
                    <a:pt x="2727" y="1515"/>
                  </a:lnTo>
                  <a:lnTo>
                    <a:pt x="2660" y="1145"/>
                  </a:lnTo>
                  <a:lnTo>
                    <a:pt x="2626" y="808"/>
                  </a:lnTo>
                  <a:lnTo>
                    <a:pt x="2626" y="438"/>
                  </a:lnTo>
                  <a:lnTo>
                    <a:pt x="2626" y="101"/>
                  </a:lnTo>
                  <a:lnTo>
                    <a:pt x="2593" y="34"/>
                  </a:lnTo>
                  <a:lnTo>
                    <a:pt x="2559" y="34"/>
                  </a:lnTo>
                  <a:lnTo>
                    <a:pt x="185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1" name="Google Shape;1841;p12"/>
            <p:cNvSpPr/>
            <p:nvPr/>
          </p:nvSpPr>
          <p:spPr>
            <a:xfrm>
              <a:off x="4397692" y="5030979"/>
              <a:ext cx="48616" cy="23487"/>
            </a:xfrm>
            <a:custGeom>
              <a:avLst/>
              <a:gdLst/>
              <a:ahLst/>
              <a:cxnLst/>
              <a:rect l="l" t="t" r="r" b="b"/>
              <a:pathLst>
                <a:path w="977" h="472" extrusionOk="0">
                  <a:moveTo>
                    <a:pt x="371" y="0"/>
                  </a:moveTo>
                  <a:lnTo>
                    <a:pt x="270" y="34"/>
                  </a:lnTo>
                  <a:lnTo>
                    <a:pt x="169" y="101"/>
                  </a:lnTo>
                  <a:lnTo>
                    <a:pt x="68" y="135"/>
                  </a:lnTo>
                  <a:lnTo>
                    <a:pt x="1" y="202"/>
                  </a:lnTo>
                  <a:lnTo>
                    <a:pt x="1" y="236"/>
                  </a:lnTo>
                  <a:lnTo>
                    <a:pt x="1" y="303"/>
                  </a:lnTo>
                  <a:lnTo>
                    <a:pt x="34" y="371"/>
                  </a:lnTo>
                  <a:lnTo>
                    <a:pt x="102" y="404"/>
                  </a:lnTo>
                  <a:lnTo>
                    <a:pt x="270" y="472"/>
                  </a:lnTo>
                  <a:lnTo>
                    <a:pt x="337" y="472"/>
                  </a:lnTo>
                  <a:lnTo>
                    <a:pt x="371" y="438"/>
                  </a:lnTo>
                  <a:lnTo>
                    <a:pt x="337" y="371"/>
                  </a:lnTo>
                  <a:lnTo>
                    <a:pt x="304" y="337"/>
                  </a:lnTo>
                  <a:lnTo>
                    <a:pt x="708" y="337"/>
                  </a:lnTo>
                  <a:lnTo>
                    <a:pt x="910" y="303"/>
                  </a:lnTo>
                  <a:lnTo>
                    <a:pt x="943" y="270"/>
                  </a:lnTo>
                  <a:lnTo>
                    <a:pt x="977" y="236"/>
                  </a:lnTo>
                  <a:lnTo>
                    <a:pt x="943" y="202"/>
                  </a:lnTo>
                  <a:lnTo>
                    <a:pt x="910" y="169"/>
                  </a:lnTo>
                  <a:lnTo>
                    <a:pt x="506" y="202"/>
                  </a:lnTo>
                  <a:lnTo>
                    <a:pt x="236" y="202"/>
                  </a:lnTo>
                  <a:lnTo>
                    <a:pt x="304" y="169"/>
                  </a:lnTo>
                  <a:lnTo>
                    <a:pt x="405" y="101"/>
                  </a:lnTo>
                  <a:lnTo>
                    <a:pt x="438" y="68"/>
                  </a:lnTo>
                  <a:lnTo>
                    <a:pt x="438" y="34"/>
                  </a:lnTo>
                  <a:lnTo>
                    <a:pt x="4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2" name="Google Shape;1842;p12"/>
            <p:cNvSpPr/>
            <p:nvPr/>
          </p:nvSpPr>
          <p:spPr>
            <a:xfrm>
              <a:off x="4332357"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7" y="1549"/>
                  </a:lnTo>
                  <a:lnTo>
                    <a:pt x="910" y="1481"/>
                  </a:lnTo>
                  <a:lnTo>
                    <a:pt x="472" y="1448"/>
                  </a:lnTo>
                  <a:lnTo>
                    <a:pt x="371" y="1414"/>
                  </a:lnTo>
                  <a:lnTo>
                    <a:pt x="304" y="1313"/>
                  </a:lnTo>
                  <a:lnTo>
                    <a:pt x="236" y="1178"/>
                  </a:lnTo>
                  <a:lnTo>
                    <a:pt x="236" y="1044"/>
                  </a:lnTo>
                  <a:lnTo>
                    <a:pt x="203" y="707"/>
                  </a:lnTo>
                  <a:lnTo>
                    <a:pt x="203" y="438"/>
                  </a:lnTo>
                  <a:lnTo>
                    <a:pt x="236" y="303"/>
                  </a:lnTo>
                  <a:lnTo>
                    <a:pt x="203" y="135"/>
                  </a:lnTo>
                  <a:close/>
                  <a:moveTo>
                    <a:pt x="236" y="0"/>
                  </a:moveTo>
                  <a:lnTo>
                    <a:pt x="34" y="34"/>
                  </a:lnTo>
                  <a:lnTo>
                    <a:pt x="1" y="67"/>
                  </a:lnTo>
                  <a:lnTo>
                    <a:pt x="1" y="101"/>
                  </a:lnTo>
                  <a:lnTo>
                    <a:pt x="1" y="135"/>
                  </a:lnTo>
                  <a:lnTo>
                    <a:pt x="34" y="168"/>
                  </a:lnTo>
                  <a:lnTo>
                    <a:pt x="102" y="168"/>
                  </a:lnTo>
                  <a:lnTo>
                    <a:pt x="102" y="202"/>
                  </a:lnTo>
                  <a:lnTo>
                    <a:pt x="102" y="303"/>
                  </a:lnTo>
                  <a:lnTo>
                    <a:pt x="68" y="471"/>
                  </a:lnTo>
                  <a:lnTo>
                    <a:pt x="68" y="673"/>
                  </a:lnTo>
                  <a:lnTo>
                    <a:pt x="102" y="1111"/>
                  </a:lnTo>
                  <a:lnTo>
                    <a:pt x="203" y="1549"/>
                  </a:lnTo>
                  <a:lnTo>
                    <a:pt x="236" y="1582"/>
                  </a:lnTo>
                  <a:lnTo>
                    <a:pt x="573" y="1582"/>
                  </a:lnTo>
                  <a:lnTo>
                    <a:pt x="876" y="1616"/>
                  </a:lnTo>
                  <a:lnTo>
                    <a:pt x="1482" y="1683"/>
                  </a:lnTo>
                  <a:lnTo>
                    <a:pt x="2357" y="1683"/>
                  </a:lnTo>
                  <a:lnTo>
                    <a:pt x="2660" y="1616"/>
                  </a:lnTo>
                  <a:lnTo>
                    <a:pt x="2694" y="1582"/>
                  </a:lnTo>
                  <a:lnTo>
                    <a:pt x="2728" y="1549"/>
                  </a:lnTo>
                  <a:lnTo>
                    <a:pt x="2728" y="909"/>
                  </a:lnTo>
                  <a:lnTo>
                    <a:pt x="2728" y="572"/>
                  </a:lnTo>
                  <a:lnTo>
                    <a:pt x="2660" y="269"/>
                  </a:lnTo>
                  <a:lnTo>
                    <a:pt x="2627" y="168"/>
                  </a:lnTo>
                  <a:lnTo>
                    <a:pt x="2526" y="135"/>
                  </a:lnTo>
                  <a:lnTo>
                    <a:pt x="2425" y="101"/>
                  </a:lnTo>
                  <a:lnTo>
                    <a:pt x="1650" y="101"/>
                  </a:lnTo>
                  <a:lnTo>
                    <a:pt x="977" y="34"/>
                  </a:lnTo>
                  <a:lnTo>
                    <a:pt x="50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3" name="Google Shape;1843;p12"/>
            <p:cNvSpPr/>
            <p:nvPr/>
          </p:nvSpPr>
          <p:spPr>
            <a:xfrm>
              <a:off x="4260304" y="4945541"/>
              <a:ext cx="206106" cy="129028"/>
            </a:xfrm>
            <a:custGeom>
              <a:avLst/>
              <a:gdLst/>
              <a:ahLst/>
              <a:cxnLst/>
              <a:rect l="l" t="t" r="r" b="b"/>
              <a:pathLst>
                <a:path w="4142" h="2593" extrusionOk="0">
                  <a:moveTo>
                    <a:pt x="2661" y="135"/>
                  </a:moveTo>
                  <a:lnTo>
                    <a:pt x="3772" y="168"/>
                  </a:lnTo>
                  <a:lnTo>
                    <a:pt x="3873" y="168"/>
                  </a:lnTo>
                  <a:lnTo>
                    <a:pt x="3940" y="269"/>
                  </a:lnTo>
                  <a:lnTo>
                    <a:pt x="3974" y="404"/>
                  </a:lnTo>
                  <a:lnTo>
                    <a:pt x="4007" y="539"/>
                  </a:lnTo>
                  <a:lnTo>
                    <a:pt x="4007" y="842"/>
                  </a:lnTo>
                  <a:lnTo>
                    <a:pt x="4007" y="1044"/>
                  </a:lnTo>
                  <a:lnTo>
                    <a:pt x="4007" y="1751"/>
                  </a:lnTo>
                  <a:lnTo>
                    <a:pt x="3974" y="2189"/>
                  </a:lnTo>
                  <a:lnTo>
                    <a:pt x="3940" y="2323"/>
                  </a:lnTo>
                  <a:lnTo>
                    <a:pt x="3873" y="2357"/>
                  </a:lnTo>
                  <a:lnTo>
                    <a:pt x="3267" y="2424"/>
                  </a:lnTo>
                  <a:lnTo>
                    <a:pt x="2021" y="2424"/>
                  </a:lnTo>
                  <a:lnTo>
                    <a:pt x="1415" y="2357"/>
                  </a:lnTo>
                  <a:lnTo>
                    <a:pt x="809" y="2323"/>
                  </a:lnTo>
                  <a:lnTo>
                    <a:pt x="506" y="2323"/>
                  </a:lnTo>
                  <a:lnTo>
                    <a:pt x="203" y="2357"/>
                  </a:lnTo>
                  <a:lnTo>
                    <a:pt x="169" y="1616"/>
                  </a:lnTo>
                  <a:lnTo>
                    <a:pt x="135" y="875"/>
                  </a:lnTo>
                  <a:lnTo>
                    <a:pt x="203" y="539"/>
                  </a:lnTo>
                  <a:lnTo>
                    <a:pt x="203" y="370"/>
                  </a:lnTo>
                  <a:lnTo>
                    <a:pt x="203" y="202"/>
                  </a:lnTo>
                  <a:lnTo>
                    <a:pt x="270" y="202"/>
                  </a:lnTo>
                  <a:lnTo>
                    <a:pt x="371" y="168"/>
                  </a:lnTo>
                  <a:lnTo>
                    <a:pt x="775" y="168"/>
                  </a:lnTo>
                  <a:lnTo>
                    <a:pt x="1415" y="135"/>
                  </a:lnTo>
                  <a:close/>
                  <a:moveTo>
                    <a:pt x="540" y="0"/>
                  </a:moveTo>
                  <a:lnTo>
                    <a:pt x="371" y="34"/>
                  </a:lnTo>
                  <a:lnTo>
                    <a:pt x="203" y="67"/>
                  </a:lnTo>
                  <a:lnTo>
                    <a:pt x="169" y="101"/>
                  </a:lnTo>
                  <a:lnTo>
                    <a:pt x="135" y="101"/>
                  </a:lnTo>
                  <a:lnTo>
                    <a:pt x="102" y="135"/>
                  </a:lnTo>
                  <a:lnTo>
                    <a:pt x="102" y="168"/>
                  </a:lnTo>
                  <a:lnTo>
                    <a:pt x="135" y="202"/>
                  </a:lnTo>
                  <a:lnTo>
                    <a:pt x="169" y="202"/>
                  </a:lnTo>
                  <a:lnTo>
                    <a:pt x="102" y="269"/>
                  </a:lnTo>
                  <a:lnTo>
                    <a:pt x="68" y="337"/>
                  </a:lnTo>
                  <a:lnTo>
                    <a:pt x="34" y="572"/>
                  </a:lnTo>
                  <a:lnTo>
                    <a:pt x="1" y="1010"/>
                  </a:lnTo>
                  <a:lnTo>
                    <a:pt x="1" y="1717"/>
                  </a:lnTo>
                  <a:lnTo>
                    <a:pt x="68" y="2458"/>
                  </a:lnTo>
                  <a:lnTo>
                    <a:pt x="102" y="2492"/>
                  </a:lnTo>
                  <a:lnTo>
                    <a:pt x="169" y="2525"/>
                  </a:lnTo>
                  <a:lnTo>
                    <a:pt x="641" y="2492"/>
                  </a:lnTo>
                  <a:lnTo>
                    <a:pt x="1146" y="2492"/>
                  </a:lnTo>
                  <a:lnTo>
                    <a:pt x="2122" y="2559"/>
                  </a:lnTo>
                  <a:lnTo>
                    <a:pt x="2593" y="2593"/>
                  </a:lnTo>
                  <a:lnTo>
                    <a:pt x="3065" y="2559"/>
                  </a:lnTo>
                  <a:lnTo>
                    <a:pt x="4007" y="2492"/>
                  </a:lnTo>
                  <a:lnTo>
                    <a:pt x="4041" y="2458"/>
                  </a:lnTo>
                  <a:lnTo>
                    <a:pt x="4075" y="2424"/>
                  </a:lnTo>
                  <a:lnTo>
                    <a:pt x="4108" y="1987"/>
                  </a:lnTo>
                  <a:lnTo>
                    <a:pt x="4142" y="1515"/>
                  </a:lnTo>
                  <a:lnTo>
                    <a:pt x="4142" y="606"/>
                  </a:lnTo>
                  <a:lnTo>
                    <a:pt x="4108" y="404"/>
                  </a:lnTo>
                  <a:lnTo>
                    <a:pt x="4041" y="236"/>
                  </a:lnTo>
                  <a:lnTo>
                    <a:pt x="4007" y="135"/>
                  </a:lnTo>
                  <a:lnTo>
                    <a:pt x="3940" y="101"/>
                  </a:lnTo>
                  <a:lnTo>
                    <a:pt x="3873" y="34"/>
                  </a:lnTo>
                  <a:lnTo>
                    <a:pt x="3772" y="34"/>
                  </a:lnTo>
                  <a:lnTo>
                    <a:pt x="2863" y="0"/>
                  </a:lnTo>
                  <a:lnTo>
                    <a:pt x="1920" y="0"/>
                  </a:lnTo>
                  <a:lnTo>
                    <a:pt x="910" y="34"/>
                  </a:lnTo>
                  <a:lnTo>
                    <a:pt x="540"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4" name="Google Shape;1844;p12"/>
            <p:cNvSpPr/>
            <p:nvPr/>
          </p:nvSpPr>
          <p:spPr>
            <a:xfrm>
              <a:off x="2576625" y="5015902"/>
              <a:ext cx="18461" cy="35230"/>
            </a:xfrm>
            <a:custGeom>
              <a:avLst/>
              <a:gdLst/>
              <a:ahLst/>
              <a:cxnLst/>
              <a:rect l="l" t="t" r="r" b="b"/>
              <a:pathLst>
                <a:path w="371" h="708" extrusionOk="0">
                  <a:moveTo>
                    <a:pt x="303" y="0"/>
                  </a:moveTo>
                  <a:lnTo>
                    <a:pt x="270" y="34"/>
                  </a:lnTo>
                  <a:lnTo>
                    <a:pt x="135" y="135"/>
                  </a:lnTo>
                  <a:lnTo>
                    <a:pt x="0" y="270"/>
                  </a:lnTo>
                  <a:lnTo>
                    <a:pt x="0" y="337"/>
                  </a:lnTo>
                  <a:lnTo>
                    <a:pt x="34" y="371"/>
                  </a:lnTo>
                  <a:lnTo>
                    <a:pt x="68" y="371"/>
                  </a:lnTo>
                  <a:lnTo>
                    <a:pt x="202" y="270"/>
                  </a:lnTo>
                  <a:lnTo>
                    <a:pt x="202" y="270"/>
                  </a:lnTo>
                  <a:lnTo>
                    <a:pt x="169" y="640"/>
                  </a:lnTo>
                  <a:lnTo>
                    <a:pt x="202" y="674"/>
                  </a:lnTo>
                  <a:lnTo>
                    <a:pt x="236" y="707"/>
                  </a:lnTo>
                  <a:lnTo>
                    <a:pt x="303" y="674"/>
                  </a:lnTo>
                  <a:lnTo>
                    <a:pt x="303" y="640"/>
                  </a:lnTo>
                  <a:lnTo>
                    <a:pt x="337" y="371"/>
                  </a:lnTo>
                  <a:lnTo>
                    <a:pt x="371" y="101"/>
                  </a:lnTo>
                  <a:lnTo>
                    <a:pt x="371" y="34"/>
                  </a:lnTo>
                  <a:lnTo>
                    <a:pt x="33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5" name="Google Shape;1845;p12"/>
            <p:cNvSpPr/>
            <p:nvPr/>
          </p:nvSpPr>
          <p:spPr>
            <a:xfrm>
              <a:off x="4037479" y="4853385"/>
              <a:ext cx="132411" cy="82154"/>
            </a:xfrm>
            <a:custGeom>
              <a:avLst/>
              <a:gdLst/>
              <a:ahLst/>
              <a:cxnLst/>
              <a:rect l="l" t="t" r="r" b="b"/>
              <a:pathLst>
                <a:path w="2661" h="1651" extrusionOk="0">
                  <a:moveTo>
                    <a:pt x="944" y="135"/>
                  </a:moveTo>
                  <a:lnTo>
                    <a:pt x="1954" y="169"/>
                  </a:lnTo>
                  <a:lnTo>
                    <a:pt x="2257" y="169"/>
                  </a:lnTo>
                  <a:lnTo>
                    <a:pt x="2358" y="202"/>
                  </a:lnTo>
                  <a:lnTo>
                    <a:pt x="2425" y="236"/>
                  </a:lnTo>
                  <a:lnTo>
                    <a:pt x="2459" y="303"/>
                  </a:lnTo>
                  <a:lnTo>
                    <a:pt x="2459" y="438"/>
                  </a:lnTo>
                  <a:lnTo>
                    <a:pt x="2459" y="573"/>
                  </a:lnTo>
                  <a:lnTo>
                    <a:pt x="2425" y="808"/>
                  </a:lnTo>
                  <a:lnTo>
                    <a:pt x="2425" y="1111"/>
                  </a:lnTo>
                  <a:lnTo>
                    <a:pt x="2459" y="1246"/>
                  </a:lnTo>
                  <a:lnTo>
                    <a:pt x="2492" y="1381"/>
                  </a:lnTo>
                  <a:lnTo>
                    <a:pt x="2021" y="1414"/>
                  </a:lnTo>
                  <a:lnTo>
                    <a:pt x="1516" y="1414"/>
                  </a:lnTo>
                  <a:lnTo>
                    <a:pt x="1112" y="1448"/>
                  </a:lnTo>
                  <a:lnTo>
                    <a:pt x="674" y="1515"/>
                  </a:lnTo>
                  <a:lnTo>
                    <a:pt x="439" y="1482"/>
                  </a:lnTo>
                  <a:lnTo>
                    <a:pt x="203" y="1414"/>
                  </a:lnTo>
                  <a:lnTo>
                    <a:pt x="169" y="1381"/>
                  </a:lnTo>
                  <a:lnTo>
                    <a:pt x="136" y="1347"/>
                  </a:lnTo>
                  <a:lnTo>
                    <a:pt x="136" y="1179"/>
                  </a:lnTo>
                  <a:lnTo>
                    <a:pt x="136" y="909"/>
                  </a:lnTo>
                  <a:lnTo>
                    <a:pt x="136" y="573"/>
                  </a:lnTo>
                  <a:lnTo>
                    <a:pt x="102" y="236"/>
                  </a:lnTo>
                  <a:lnTo>
                    <a:pt x="136" y="236"/>
                  </a:lnTo>
                  <a:lnTo>
                    <a:pt x="237" y="169"/>
                  </a:lnTo>
                  <a:lnTo>
                    <a:pt x="338" y="135"/>
                  </a:lnTo>
                  <a:close/>
                  <a:moveTo>
                    <a:pt x="304" y="0"/>
                  </a:moveTo>
                  <a:lnTo>
                    <a:pt x="203" y="34"/>
                  </a:lnTo>
                  <a:lnTo>
                    <a:pt x="102" y="101"/>
                  </a:lnTo>
                  <a:lnTo>
                    <a:pt x="102" y="34"/>
                  </a:lnTo>
                  <a:lnTo>
                    <a:pt x="35" y="34"/>
                  </a:lnTo>
                  <a:lnTo>
                    <a:pt x="1" y="337"/>
                  </a:lnTo>
                  <a:lnTo>
                    <a:pt x="1" y="640"/>
                  </a:lnTo>
                  <a:lnTo>
                    <a:pt x="1" y="1246"/>
                  </a:lnTo>
                  <a:lnTo>
                    <a:pt x="35" y="1347"/>
                  </a:lnTo>
                  <a:lnTo>
                    <a:pt x="68" y="1448"/>
                  </a:lnTo>
                  <a:lnTo>
                    <a:pt x="136" y="1515"/>
                  </a:lnTo>
                  <a:lnTo>
                    <a:pt x="237" y="1583"/>
                  </a:lnTo>
                  <a:lnTo>
                    <a:pt x="472" y="1616"/>
                  </a:lnTo>
                  <a:lnTo>
                    <a:pt x="742" y="1650"/>
                  </a:lnTo>
                  <a:lnTo>
                    <a:pt x="1280" y="1583"/>
                  </a:lnTo>
                  <a:lnTo>
                    <a:pt x="1617" y="1549"/>
                  </a:lnTo>
                  <a:lnTo>
                    <a:pt x="2257" y="1549"/>
                  </a:lnTo>
                  <a:lnTo>
                    <a:pt x="2593" y="1515"/>
                  </a:lnTo>
                  <a:lnTo>
                    <a:pt x="2661" y="1482"/>
                  </a:lnTo>
                  <a:lnTo>
                    <a:pt x="2661" y="1448"/>
                  </a:lnTo>
                  <a:lnTo>
                    <a:pt x="2661" y="1414"/>
                  </a:lnTo>
                  <a:lnTo>
                    <a:pt x="2593" y="1246"/>
                  </a:lnTo>
                  <a:lnTo>
                    <a:pt x="2560" y="1078"/>
                  </a:lnTo>
                  <a:lnTo>
                    <a:pt x="2560" y="741"/>
                  </a:lnTo>
                  <a:lnTo>
                    <a:pt x="2593" y="539"/>
                  </a:lnTo>
                  <a:lnTo>
                    <a:pt x="2593" y="371"/>
                  </a:lnTo>
                  <a:lnTo>
                    <a:pt x="2560" y="202"/>
                  </a:lnTo>
                  <a:lnTo>
                    <a:pt x="2459" y="34"/>
                  </a:lnTo>
                  <a:lnTo>
                    <a:pt x="2425" y="34"/>
                  </a:lnTo>
                  <a:lnTo>
                    <a:pt x="2391" y="0"/>
                  </a:lnTo>
                  <a:lnTo>
                    <a:pt x="2055" y="34"/>
                  </a:lnTo>
                  <a:lnTo>
                    <a:pt x="1718" y="34"/>
                  </a:lnTo>
                  <a:lnTo>
                    <a:pt x="101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6" name="Google Shape;1846;p12"/>
            <p:cNvSpPr/>
            <p:nvPr/>
          </p:nvSpPr>
          <p:spPr>
            <a:xfrm>
              <a:off x="2590011" y="5091288"/>
              <a:ext cx="129077" cy="55333"/>
            </a:xfrm>
            <a:custGeom>
              <a:avLst/>
              <a:gdLst/>
              <a:ahLst/>
              <a:cxnLst/>
              <a:rect l="l" t="t" r="r" b="b"/>
              <a:pathLst>
                <a:path w="2594" h="1112" extrusionOk="0">
                  <a:moveTo>
                    <a:pt x="472" y="0"/>
                  </a:moveTo>
                  <a:lnTo>
                    <a:pt x="102" y="68"/>
                  </a:lnTo>
                  <a:lnTo>
                    <a:pt x="102" y="101"/>
                  </a:lnTo>
                  <a:lnTo>
                    <a:pt x="68" y="101"/>
                  </a:lnTo>
                  <a:lnTo>
                    <a:pt x="34" y="135"/>
                  </a:lnTo>
                  <a:lnTo>
                    <a:pt x="1" y="640"/>
                  </a:lnTo>
                  <a:lnTo>
                    <a:pt x="1" y="1111"/>
                  </a:lnTo>
                  <a:lnTo>
                    <a:pt x="135" y="1111"/>
                  </a:lnTo>
                  <a:lnTo>
                    <a:pt x="135" y="741"/>
                  </a:lnTo>
                  <a:lnTo>
                    <a:pt x="169" y="472"/>
                  </a:lnTo>
                  <a:lnTo>
                    <a:pt x="135" y="337"/>
                  </a:lnTo>
                  <a:lnTo>
                    <a:pt x="102" y="202"/>
                  </a:lnTo>
                  <a:lnTo>
                    <a:pt x="135" y="202"/>
                  </a:lnTo>
                  <a:lnTo>
                    <a:pt x="438" y="169"/>
                  </a:lnTo>
                  <a:lnTo>
                    <a:pt x="741" y="135"/>
                  </a:lnTo>
                  <a:lnTo>
                    <a:pt x="2088" y="135"/>
                  </a:lnTo>
                  <a:lnTo>
                    <a:pt x="2223" y="169"/>
                  </a:lnTo>
                  <a:lnTo>
                    <a:pt x="2324" y="236"/>
                  </a:lnTo>
                  <a:lnTo>
                    <a:pt x="2391" y="337"/>
                  </a:lnTo>
                  <a:lnTo>
                    <a:pt x="2459" y="505"/>
                  </a:lnTo>
                  <a:lnTo>
                    <a:pt x="2459" y="707"/>
                  </a:lnTo>
                  <a:lnTo>
                    <a:pt x="2459" y="1111"/>
                  </a:lnTo>
                  <a:lnTo>
                    <a:pt x="2593" y="1111"/>
                  </a:lnTo>
                  <a:lnTo>
                    <a:pt x="2593" y="640"/>
                  </a:lnTo>
                  <a:lnTo>
                    <a:pt x="2560" y="404"/>
                  </a:lnTo>
                  <a:lnTo>
                    <a:pt x="2492" y="202"/>
                  </a:lnTo>
                  <a:lnTo>
                    <a:pt x="2425" y="135"/>
                  </a:lnTo>
                  <a:lnTo>
                    <a:pt x="2324" y="68"/>
                  </a:lnTo>
                  <a:lnTo>
                    <a:pt x="2223" y="34"/>
                  </a:lnTo>
                  <a:lnTo>
                    <a:pt x="2122"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7" name="Google Shape;1847;p12"/>
            <p:cNvSpPr/>
            <p:nvPr/>
          </p:nvSpPr>
          <p:spPr>
            <a:xfrm>
              <a:off x="2518008" y="4947183"/>
              <a:ext cx="124002" cy="129077"/>
            </a:xfrm>
            <a:custGeom>
              <a:avLst/>
              <a:gdLst/>
              <a:ahLst/>
              <a:cxnLst/>
              <a:rect l="l" t="t" r="r" b="b"/>
              <a:pathLst>
                <a:path w="2492" h="2594" extrusionOk="0">
                  <a:moveTo>
                    <a:pt x="2222" y="135"/>
                  </a:moveTo>
                  <a:lnTo>
                    <a:pt x="2289" y="169"/>
                  </a:lnTo>
                  <a:lnTo>
                    <a:pt x="2323" y="203"/>
                  </a:lnTo>
                  <a:lnTo>
                    <a:pt x="2357" y="236"/>
                  </a:lnTo>
                  <a:lnTo>
                    <a:pt x="2357" y="337"/>
                  </a:lnTo>
                  <a:lnTo>
                    <a:pt x="2357" y="842"/>
                  </a:lnTo>
                  <a:lnTo>
                    <a:pt x="2323" y="1348"/>
                  </a:lnTo>
                  <a:lnTo>
                    <a:pt x="2323" y="1853"/>
                  </a:lnTo>
                  <a:lnTo>
                    <a:pt x="2357" y="2358"/>
                  </a:lnTo>
                  <a:lnTo>
                    <a:pt x="2087" y="2425"/>
                  </a:lnTo>
                  <a:lnTo>
                    <a:pt x="1818" y="2459"/>
                  </a:lnTo>
                  <a:lnTo>
                    <a:pt x="1246" y="2425"/>
                  </a:lnTo>
                  <a:lnTo>
                    <a:pt x="707" y="2391"/>
                  </a:lnTo>
                  <a:lnTo>
                    <a:pt x="438" y="2358"/>
                  </a:lnTo>
                  <a:lnTo>
                    <a:pt x="269" y="2324"/>
                  </a:lnTo>
                  <a:lnTo>
                    <a:pt x="202" y="2257"/>
                  </a:lnTo>
                  <a:lnTo>
                    <a:pt x="135" y="2021"/>
                  </a:lnTo>
                  <a:lnTo>
                    <a:pt x="135" y="1752"/>
                  </a:lnTo>
                  <a:lnTo>
                    <a:pt x="135" y="1247"/>
                  </a:lnTo>
                  <a:lnTo>
                    <a:pt x="168" y="708"/>
                  </a:lnTo>
                  <a:lnTo>
                    <a:pt x="202" y="169"/>
                  </a:lnTo>
                  <a:lnTo>
                    <a:pt x="1279" y="169"/>
                  </a:lnTo>
                  <a:lnTo>
                    <a:pt x="1919" y="135"/>
                  </a:lnTo>
                  <a:close/>
                  <a:moveTo>
                    <a:pt x="135" y="1"/>
                  </a:moveTo>
                  <a:lnTo>
                    <a:pt x="101" y="34"/>
                  </a:lnTo>
                  <a:lnTo>
                    <a:pt x="67" y="68"/>
                  </a:lnTo>
                  <a:lnTo>
                    <a:pt x="67" y="102"/>
                  </a:lnTo>
                  <a:lnTo>
                    <a:pt x="101" y="135"/>
                  </a:lnTo>
                  <a:lnTo>
                    <a:pt x="34" y="438"/>
                  </a:lnTo>
                  <a:lnTo>
                    <a:pt x="0" y="741"/>
                  </a:lnTo>
                  <a:lnTo>
                    <a:pt x="0" y="1348"/>
                  </a:lnTo>
                  <a:lnTo>
                    <a:pt x="34" y="2021"/>
                  </a:lnTo>
                  <a:lnTo>
                    <a:pt x="34" y="2189"/>
                  </a:lnTo>
                  <a:lnTo>
                    <a:pt x="67" y="2290"/>
                  </a:lnTo>
                  <a:lnTo>
                    <a:pt x="101" y="2358"/>
                  </a:lnTo>
                  <a:lnTo>
                    <a:pt x="135" y="2391"/>
                  </a:lnTo>
                  <a:lnTo>
                    <a:pt x="168" y="2425"/>
                  </a:lnTo>
                  <a:lnTo>
                    <a:pt x="303" y="2459"/>
                  </a:lnTo>
                  <a:lnTo>
                    <a:pt x="673" y="2492"/>
                  </a:lnTo>
                  <a:lnTo>
                    <a:pt x="1044" y="2560"/>
                  </a:lnTo>
                  <a:lnTo>
                    <a:pt x="1751" y="2593"/>
                  </a:lnTo>
                  <a:lnTo>
                    <a:pt x="2121" y="2560"/>
                  </a:lnTo>
                  <a:lnTo>
                    <a:pt x="2289" y="2526"/>
                  </a:lnTo>
                  <a:lnTo>
                    <a:pt x="2458" y="2492"/>
                  </a:lnTo>
                  <a:lnTo>
                    <a:pt x="2491" y="2459"/>
                  </a:lnTo>
                  <a:lnTo>
                    <a:pt x="2491" y="2391"/>
                  </a:lnTo>
                  <a:lnTo>
                    <a:pt x="2458" y="2122"/>
                  </a:lnTo>
                  <a:lnTo>
                    <a:pt x="2458" y="1819"/>
                  </a:lnTo>
                  <a:lnTo>
                    <a:pt x="2458" y="1247"/>
                  </a:lnTo>
                  <a:lnTo>
                    <a:pt x="2491" y="674"/>
                  </a:lnTo>
                  <a:lnTo>
                    <a:pt x="2491" y="102"/>
                  </a:lnTo>
                  <a:lnTo>
                    <a:pt x="2491" y="68"/>
                  </a:lnTo>
                  <a:lnTo>
                    <a:pt x="2424" y="34"/>
                  </a:lnTo>
                  <a:lnTo>
                    <a:pt x="1852" y="1"/>
                  </a:lnTo>
                  <a:lnTo>
                    <a:pt x="1279" y="1"/>
                  </a:lnTo>
                  <a:lnTo>
                    <a:pt x="707"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8" name="Google Shape;1848;p12"/>
            <p:cNvSpPr/>
            <p:nvPr/>
          </p:nvSpPr>
          <p:spPr>
            <a:xfrm>
              <a:off x="3462851" y="5089596"/>
              <a:ext cx="124052" cy="57025"/>
            </a:xfrm>
            <a:custGeom>
              <a:avLst/>
              <a:gdLst/>
              <a:ahLst/>
              <a:cxnLst/>
              <a:rect l="l" t="t" r="r" b="b"/>
              <a:pathLst>
                <a:path w="2493" h="1146" extrusionOk="0">
                  <a:moveTo>
                    <a:pt x="169" y="1"/>
                  </a:moveTo>
                  <a:lnTo>
                    <a:pt x="102" y="34"/>
                  </a:lnTo>
                  <a:lnTo>
                    <a:pt x="102" y="68"/>
                  </a:lnTo>
                  <a:lnTo>
                    <a:pt x="102" y="102"/>
                  </a:lnTo>
                  <a:lnTo>
                    <a:pt x="102" y="135"/>
                  </a:lnTo>
                  <a:lnTo>
                    <a:pt x="68" y="371"/>
                  </a:lnTo>
                  <a:lnTo>
                    <a:pt x="35" y="640"/>
                  </a:lnTo>
                  <a:lnTo>
                    <a:pt x="1" y="1145"/>
                  </a:lnTo>
                  <a:lnTo>
                    <a:pt x="136" y="1145"/>
                  </a:lnTo>
                  <a:lnTo>
                    <a:pt x="203" y="169"/>
                  </a:lnTo>
                  <a:lnTo>
                    <a:pt x="1314" y="169"/>
                  </a:lnTo>
                  <a:lnTo>
                    <a:pt x="1920" y="135"/>
                  </a:lnTo>
                  <a:lnTo>
                    <a:pt x="2223" y="135"/>
                  </a:lnTo>
                  <a:lnTo>
                    <a:pt x="2290" y="169"/>
                  </a:lnTo>
                  <a:lnTo>
                    <a:pt x="2324" y="203"/>
                  </a:lnTo>
                  <a:lnTo>
                    <a:pt x="2358" y="236"/>
                  </a:lnTo>
                  <a:lnTo>
                    <a:pt x="2391" y="337"/>
                  </a:lnTo>
                  <a:lnTo>
                    <a:pt x="2358" y="1145"/>
                  </a:lnTo>
                  <a:lnTo>
                    <a:pt x="2459" y="1145"/>
                  </a:lnTo>
                  <a:lnTo>
                    <a:pt x="2492" y="640"/>
                  </a:lnTo>
                  <a:lnTo>
                    <a:pt x="2492" y="102"/>
                  </a:lnTo>
                  <a:lnTo>
                    <a:pt x="2492" y="68"/>
                  </a:lnTo>
                  <a:lnTo>
                    <a:pt x="2459" y="34"/>
                  </a:lnTo>
                  <a:lnTo>
                    <a:pt x="1886" y="1"/>
                  </a:lnTo>
                  <a:lnTo>
                    <a:pt x="1314" y="34"/>
                  </a:lnTo>
                  <a:lnTo>
                    <a:pt x="742" y="34"/>
                  </a:lnTo>
                  <a:lnTo>
                    <a:pt x="1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49" name="Google Shape;1849;p12"/>
            <p:cNvSpPr/>
            <p:nvPr/>
          </p:nvSpPr>
          <p:spPr>
            <a:xfrm>
              <a:off x="2370569" y="5084570"/>
              <a:ext cx="211132" cy="62051"/>
            </a:xfrm>
            <a:custGeom>
              <a:avLst/>
              <a:gdLst/>
              <a:ahLst/>
              <a:cxnLst/>
              <a:rect l="l" t="t" r="r" b="b"/>
              <a:pathLst>
                <a:path w="4243" h="1247" extrusionOk="0">
                  <a:moveTo>
                    <a:pt x="3333" y="1"/>
                  </a:moveTo>
                  <a:lnTo>
                    <a:pt x="3098" y="34"/>
                  </a:lnTo>
                  <a:lnTo>
                    <a:pt x="2727" y="68"/>
                  </a:lnTo>
                  <a:lnTo>
                    <a:pt x="2155" y="102"/>
                  </a:lnTo>
                  <a:lnTo>
                    <a:pt x="1044" y="102"/>
                  </a:lnTo>
                  <a:lnTo>
                    <a:pt x="505" y="135"/>
                  </a:lnTo>
                  <a:lnTo>
                    <a:pt x="303" y="169"/>
                  </a:lnTo>
                  <a:lnTo>
                    <a:pt x="202" y="236"/>
                  </a:lnTo>
                  <a:lnTo>
                    <a:pt x="101" y="371"/>
                  </a:lnTo>
                  <a:lnTo>
                    <a:pt x="34" y="506"/>
                  </a:lnTo>
                  <a:lnTo>
                    <a:pt x="0" y="708"/>
                  </a:lnTo>
                  <a:lnTo>
                    <a:pt x="0" y="876"/>
                  </a:lnTo>
                  <a:lnTo>
                    <a:pt x="0" y="1246"/>
                  </a:lnTo>
                  <a:lnTo>
                    <a:pt x="169" y="1246"/>
                  </a:lnTo>
                  <a:lnTo>
                    <a:pt x="169" y="842"/>
                  </a:lnTo>
                  <a:lnTo>
                    <a:pt x="202" y="573"/>
                  </a:lnTo>
                  <a:lnTo>
                    <a:pt x="236" y="438"/>
                  </a:lnTo>
                  <a:lnTo>
                    <a:pt x="303" y="337"/>
                  </a:lnTo>
                  <a:lnTo>
                    <a:pt x="371" y="304"/>
                  </a:lnTo>
                  <a:lnTo>
                    <a:pt x="505" y="270"/>
                  </a:lnTo>
                  <a:lnTo>
                    <a:pt x="1650" y="270"/>
                  </a:lnTo>
                  <a:lnTo>
                    <a:pt x="2593" y="236"/>
                  </a:lnTo>
                  <a:lnTo>
                    <a:pt x="2963" y="203"/>
                  </a:lnTo>
                  <a:lnTo>
                    <a:pt x="3434" y="169"/>
                  </a:lnTo>
                  <a:lnTo>
                    <a:pt x="3636" y="203"/>
                  </a:lnTo>
                  <a:lnTo>
                    <a:pt x="3838" y="270"/>
                  </a:lnTo>
                  <a:lnTo>
                    <a:pt x="3973" y="371"/>
                  </a:lnTo>
                  <a:lnTo>
                    <a:pt x="4007" y="438"/>
                  </a:lnTo>
                  <a:lnTo>
                    <a:pt x="4040" y="539"/>
                  </a:lnTo>
                  <a:lnTo>
                    <a:pt x="4074" y="876"/>
                  </a:lnTo>
                  <a:lnTo>
                    <a:pt x="4040" y="1246"/>
                  </a:lnTo>
                  <a:lnTo>
                    <a:pt x="4242" y="1246"/>
                  </a:lnTo>
                  <a:lnTo>
                    <a:pt x="4242" y="842"/>
                  </a:lnTo>
                  <a:lnTo>
                    <a:pt x="4175" y="438"/>
                  </a:lnTo>
                  <a:lnTo>
                    <a:pt x="4175" y="337"/>
                  </a:lnTo>
                  <a:lnTo>
                    <a:pt x="4108" y="270"/>
                  </a:lnTo>
                  <a:lnTo>
                    <a:pt x="3973" y="135"/>
                  </a:lnTo>
                  <a:lnTo>
                    <a:pt x="3771" y="68"/>
                  </a:lnTo>
                  <a:lnTo>
                    <a:pt x="3569" y="34"/>
                  </a:lnTo>
                  <a:lnTo>
                    <a:pt x="333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0" name="Google Shape;1850;p12"/>
            <p:cNvSpPr/>
            <p:nvPr/>
          </p:nvSpPr>
          <p:spPr>
            <a:xfrm>
              <a:off x="3586853" y="5024261"/>
              <a:ext cx="23487" cy="26870"/>
            </a:xfrm>
            <a:custGeom>
              <a:avLst/>
              <a:gdLst/>
              <a:ahLst/>
              <a:cxnLst/>
              <a:rect l="l" t="t" r="r" b="b"/>
              <a:pathLst>
                <a:path w="472" h="540" extrusionOk="0">
                  <a:moveTo>
                    <a:pt x="303" y="102"/>
                  </a:moveTo>
                  <a:lnTo>
                    <a:pt x="337" y="169"/>
                  </a:lnTo>
                  <a:lnTo>
                    <a:pt x="303" y="203"/>
                  </a:lnTo>
                  <a:lnTo>
                    <a:pt x="169" y="135"/>
                  </a:lnTo>
                  <a:lnTo>
                    <a:pt x="236" y="102"/>
                  </a:lnTo>
                  <a:close/>
                  <a:moveTo>
                    <a:pt x="169" y="1"/>
                  </a:moveTo>
                  <a:lnTo>
                    <a:pt x="68" y="34"/>
                  </a:lnTo>
                  <a:lnTo>
                    <a:pt x="0" y="135"/>
                  </a:lnTo>
                  <a:lnTo>
                    <a:pt x="0" y="203"/>
                  </a:lnTo>
                  <a:lnTo>
                    <a:pt x="34" y="236"/>
                  </a:lnTo>
                  <a:lnTo>
                    <a:pt x="202" y="270"/>
                  </a:lnTo>
                  <a:lnTo>
                    <a:pt x="202" y="304"/>
                  </a:lnTo>
                  <a:lnTo>
                    <a:pt x="270" y="304"/>
                  </a:lnTo>
                  <a:lnTo>
                    <a:pt x="169" y="337"/>
                  </a:lnTo>
                  <a:lnTo>
                    <a:pt x="101" y="405"/>
                  </a:lnTo>
                  <a:lnTo>
                    <a:pt x="68" y="438"/>
                  </a:lnTo>
                  <a:lnTo>
                    <a:pt x="101" y="506"/>
                  </a:lnTo>
                  <a:lnTo>
                    <a:pt x="270" y="539"/>
                  </a:lnTo>
                  <a:lnTo>
                    <a:pt x="404" y="506"/>
                  </a:lnTo>
                  <a:lnTo>
                    <a:pt x="438" y="506"/>
                  </a:lnTo>
                  <a:lnTo>
                    <a:pt x="472" y="472"/>
                  </a:lnTo>
                  <a:lnTo>
                    <a:pt x="438" y="337"/>
                  </a:lnTo>
                  <a:lnTo>
                    <a:pt x="371" y="236"/>
                  </a:lnTo>
                  <a:lnTo>
                    <a:pt x="438" y="203"/>
                  </a:lnTo>
                  <a:lnTo>
                    <a:pt x="438" y="102"/>
                  </a:lnTo>
                  <a:lnTo>
                    <a:pt x="371" y="34"/>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1" name="Google Shape;1851;p12"/>
            <p:cNvSpPr/>
            <p:nvPr/>
          </p:nvSpPr>
          <p:spPr>
            <a:xfrm>
              <a:off x="3313770" y="5089596"/>
              <a:ext cx="124002" cy="57025"/>
            </a:xfrm>
            <a:custGeom>
              <a:avLst/>
              <a:gdLst/>
              <a:ahLst/>
              <a:cxnLst/>
              <a:rect l="l" t="t" r="r" b="b"/>
              <a:pathLst>
                <a:path w="2492" h="1146" extrusionOk="0">
                  <a:moveTo>
                    <a:pt x="1280" y="1"/>
                  </a:moveTo>
                  <a:lnTo>
                    <a:pt x="135" y="102"/>
                  </a:lnTo>
                  <a:lnTo>
                    <a:pt x="101" y="135"/>
                  </a:lnTo>
                  <a:lnTo>
                    <a:pt x="68" y="169"/>
                  </a:lnTo>
                  <a:lnTo>
                    <a:pt x="68" y="203"/>
                  </a:lnTo>
                  <a:lnTo>
                    <a:pt x="101" y="236"/>
                  </a:lnTo>
                  <a:lnTo>
                    <a:pt x="135" y="236"/>
                  </a:lnTo>
                  <a:lnTo>
                    <a:pt x="68" y="472"/>
                  </a:lnTo>
                  <a:lnTo>
                    <a:pt x="34" y="708"/>
                  </a:lnTo>
                  <a:lnTo>
                    <a:pt x="0" y="1145"/>
                  </a:lnTo>
                  <a:lnTo>
                    <a:pt x="135" y="1145"/>
                  </a:lnTo>
                  <a:lnTo>
                    <a:pt x="135" y="708"/>
                  </a:lnTo>
                  <a:lnTo>
                    <a:pt x="202" y="270"/>
                  </a:lnTo>
                  <a:lnTo>
                    <a:pt x="236" y="270"/>
                  </a:lnTo>
                  <a:lnTo>
                    <a:pt x="270" y="236"/>
                  </a:lnTo>
                  <a:lnTo>
                    <a:pt x="876" y="203"/>
                  </a:lnTo>
                  <a:lnTo>
                    <a:pt x="1515" y="135"/>
                  </a:lnTo>
                  <a:lnTo>
                    <a:pt x="1886" y="135"/>
                  </a:lnTo>
                  <a:lnTo>
                    <a:pt x="2290" y="169"/>
                  </a:lnTo>
                  <a:lnTo>
                    <a:pt x="2323" y="203"/>
                  </a:lnTo>
                  <a:lnTo>
                    <a:pt x="2357" y="270"/>
                  </a:lnTo>
                  <a:lnTo>
                    <a:pt x="2357" y="539"/>
                  </a:lnTo>
                  <a:lnTo>
                    <a:pt x="2357" y="1011"/>
                  </a:lnTo>
                  <a:lnTo>
                    <a:pt x="2357" y="1145"/>
                  </a:lnTo>
                  <a:lnTo>
                    <a:pt x="2492" y="1145"/>
                  </a:lnTo>
                  <a:lnTo>
                    <a:pt x="2492" y="102"/>
                  </a:lnTo>
                  <a:lnTo>
                    <a:pt x="2492" y="68"/>
                  </a:lnTo>
                  <a:lnTo>
                    <a:pt x="2458" y="34"/>
                  </a:lnTo>
                  <a:lnTo>
                    <a:pt x="215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2" name="Google Shape;1852;p12"/>
            <p:cNvSpPr/>
            <p:nvPr/>
          </p:nvSpPr>
          <p:spPr>
            <a:xfrm>
              <a:off x="3444439" y="5022569"/>
              <a:ext cx="18461" cy="30204"/>
            </a:xfrm>
            <a:custGeom>
              <a:avLst/>
              <a:gdLst/>
              <a:ahLst/>
              <a:cxnLst/>
              <a:rect l="l" t="t" r="r" b="b"/>
              <a:pathLst>
                <a:path w="371" h="607" extrusionOk="0">
                  <a:moveTo>
                    <a:pt x="169" y="1"/>
                  </a:moveTo>
                  <a:lnTo>
                    <a:pt x="0" y="68"/>
                  </a:lnTo>
                  <a:lnTo>
                    <a:pt x="0" y="102"/>
                  </a:lnTo>
                  <a:lnTo>
                    <a:pt x="34" y="136"/>
                  </a:lnTo>
                  <a:lnTo>
                    <a:pt x="236" y="136"/>
                  </a:lnTo>
                  <a:lnTo>
                    <a:pt x="68" y="439"/>
                  </a:lnTo>
                  <a:lnTo>
                    <a:pt x="34" y="573"/>
                  </a:lnTo>
                  <a:lnTo>
                    <a:pt x="68" y="607"/>
                  </a:lnTo>
                  <a:lnTo>
                    <a:pt x="169" y="607"/>
                  </a:lnTo>
                  <a:lnTo>
                    <a:pt x="202" y="540"/>
                  </a:lnTo>
                  <a:lnTo>
                    <a:pt x="236" y="439"/>
                  </a:lnTo>
                  <a:lnTo>
                    <a:pt x="303" y="270"/>
                  </a:lnTo>
                  <a:lnTo>
                    <a:pt x="371" y="68"/>
                  </a:lnTo>
                  <a:lnTo>
                    <a:pt x="371" y="35"/>
                  </a:lnTo>
                  <a:lnTo>
                    <a:pt x="3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3" name="Google Shape;1853;p12"/>
            <p:cNvSpPr/>
            <p:nvPr/>
          </p:nvSpPr>
          <p:spPr>
            <a:xfrm>
              <a:off x="2866477" y="5020927"/>
              <a:ext cx="25179" cy="31846"/>
            </a:xfrm>
            <a:custGeom>
              <a:avLst/>
              <a:gdLst/>
              <a:ahLst/>
              <a:cxnLst/>
              <a:rect l="l" t="t" r="r" b="b"/>
              <a:pathLst>
                <a:path w="506" h="640" extrusionOk="0">
                  <a:moveTo>
                    <a:pt x="202" y="0"/>
                  </a:moveTo>
                  <a:lnTo>
                    <a:pt x="34" y="135"/>
                  </a:lnTo>
                  <a:lnTo>
                    <a:pt x="0" y="169"/>
                  </a:lnTo>
                  <a:lnTo>
                    <a:pt x="135" y="169"/>
                  </a:lnTo>
                  <a:lnTo>
                    <a:pt x="202" y="135"/>
                  </a:lnTo>
                  <a:lnTo>
                    <a:pt x="236" y="169"/>
                  </a:lnTo>
                  <a:lnTo>
                    <a:pt x="135" y="236"/>
                  </a:lnTo>
                  <a:lnTo>
                    <a:pt x="34" y="303"/>
                  </a:lnTo>
                  <a:lnTo>
                    <a:pt x="0" y="337"/>
                  </a:lnTo>
                  <a:lnTo>
                    <a:pt x="0" y="404"/>
                  </a:lnTo>
                  <a:lnTo>
                    <a:pt x="34" y="438"/>
                  </a:lnTo>
                  <a:lnTo>
                    <a:pt x="67" y="438"/>
                  </a:lnTo>
                  <a:lnTo>
                    <a:pt x="202" y="404"/>
                  </a:lnTo>
                  <a:lnTo>
                    <a:pt x="337" y="404"/>
                  </a:lnTo>
                  <a:lnTo>
                    <a:pt x="269" y="472"/>
                  </a:lnTo>
                  <a:lnTo>
                    <a:pt x="135" y="505"/>
                  </a:lnTo>
                  <a:lnTo>
                    <a:pt x="101" y="539"/>
                  </a:lnTo>
                  <a:lnTo>
                    <a:pt x="67" y="573"/>
                  </a:lnTo>
                  <a:lnTo>
                    <a:pt x="101" y="606"/>
                  </a:lnTo>
                  <a:lnTo>
                    <a:pt x="135" y="640"/>
                  </a:lnTo>
                  <a:lnTo>
                    <a:pt x="269" y="606"/>
                  </a:lnTo>
                  <a:lnTo>
                    <a:pt x="337" y="573"/>
                  </a:lnTo>
                  <a:lnTo>
                    <a:pt x="438" y="505"/>
                  </a:lnTo>
                  <a:lnTo>
                    <a:pt x="505" y="438"/>
                  </a:lnTo>
                  <a:lnTo>
                    <a:pt x="505" y="371"/>
                  </a:lnTo>
                  <a:lnTo>
                    <a:pt x="471" y="337"/>
                  </a:lnTo>
                  <a:lnTo>
                    <a:pt x="370" y="303"/>
                  </a:lnTo>
                  <a:lnTo>
                    <a:pt x="269" y="270"/>
                  </a:lnTo>
                  <a:lnTo>
                    <a:pt x="337" y="202"/>
                  </a:lnTo>
                  <a:lnTo>
                    <a:pt x="370" y="169"/>
                  </a:lnTo>
                  <a:lnTo>
                    <a:pt x="269" y="34"/>
                  </a:lnTo>
                  <a:lnTo>
                    <a:pt x="269"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4" name="Google Shape;1854;p12"/>
            <p:cNvSpPr/>
            <p:nvPr/>
          </p:nvSpPr>
          <p:spPr>
            <a:xfrm>
              <a:off x="2811144" y="4943849"/>
              <a:ext cx="122360" cy="127386"/>
            </a:xfrm>
            <a:custGeom>
              <a:avLst/>
              <a:gdLst/>
              <a:ahLst/>
              <a:cxnLst/>
              <a:rect l="l" t="t" r="r" b="b"/>
              <a:pathLst>
                <a:path w="2459" h="2560" extrusionOk="0">
                  <a:moveTo>
                    <a:pt x="2324" y="135"/>
                  </a:moveTo>
                  <a:lnTo>
                    <a:pt x="2324" y="707"/>
                  </a:lnTo>
                  <a:lnTo>
                    <a:pt x="2290" y="1280"/>
                  </a:lnTo>
                  <a:lnTo>
                    <a:pt x="2257" y="1819"/>
                  </a:lnTo>
                  <a:lnTo>
                    <a:pt x="2290" y="2391"/>
                  </a:lnTo>
                  <a:lnTo>
                    <a:pt x="1213" y="2391"/>
                  </a:lnTo>
                  <a:lnTo>
                    <a:pt x="169" y="2425"/>
                  </a:lnTo>
                  <a:lnTo>
                    <a:pt x="169" y="2054"/>
                  </a:lnTo>
                  <a:lnTo>
                    <a:pt x="169" y="1718"/>
                  </a:lnTo>
                  <a:lnTo>
                    <a:pt x="203" y="1010"/>
                  </a:lnTo>
                  <a:lnTo>
                    <a:pt x="203" y="808"/>
                  </a:lnTo>
                  <a:lnTo>
                    <a:pt x="169" y="606"/>
                  </a:lnTo>
                  <a:lnTo>
                    <a:pt x="136" y="404"/>
                  </a:lnTo>
                  <a:lnTo>
                    <a:pt x="136" y="202"/>
                  </a:lnTo>
                  <a:lnTo>
                    <a:pt x="270" y="236"/>
                  </a:lnTo>
                  <a:lnTo>
                    <a:pt x="1146" y="236"/>
                  </a:lnTo>
                  <a:lnTo>
                    <a:pt x="2324" y="135"/>
                  </a:lnTo>
                  <a:close/>
                  <a:moveTo>
                    <a:pt x="2391" y="0"/>
                  </a:moveTo>
                  <a:lnTo>
                    <a:pt x="2021" y="34"/>
                  </a:lnTo>
                  <a:lnTo>
                    <a:pt x="1651" y="34"/>
                  </a:lnTo>
                  <a:lnTo>
                    <a:pt x="1280" y="68"/>
                  </a:lnTo>
                  <a:lnTo>
                    <a:pt x="910" y="101"/>
                  </a:lnTo>
                  <a:lnTo>
                    <a:pt x="304" y="101"/>
                  </a:lnTo>
                  <a:lnTo>
                    <a:pt x="169" y="68"/>
                  </a:lnTo>
                  <a:lnTo>
                    <a:pt x="35" y="101"/>
                  </a:lnTo>
                  <a:lnTo>
                    <a:pt x="1" y="169"/>
                  </a:lnTo>
                  <a:lnTo>
                    <a:pt x="1" y="202"/>
                  </a:lnTo>
                  <a:lnTo>
                    <a:pt x="35" y="236"/>
                  </a:lnTo>
                  <a:lnTo>
                    <a:pt x="35" y="404"/>
                  </a:lnTo>
                  <a:lnTo>
                    <a:pt x="35" y="573"/>
                  </a:lnTo>
                  <a:lnTo>
                    <a:pt x="68" y="876"/>
                  </a:lnTo>
                  <a:lnTo>
                    <a:pt x="68" y="1280"/>
                  </a:lnTo>
                  <a:lnTo>
                    <a:pt x="35" y="1684"/>
                  </a:lnTo>
                  <a:lnTo>
                    <a:pt x="35" y="2088"/>
                  </a:lnTo>
                  <a:lnTo>
                    <a:pt x="35" y="2492"/>
                  </a:lnTo>
                  <a:lnTo>
                    <a:pt x="35" y="2526"/>
                  </a:lnTo>
                  <a:lnTo>
                    <a:pt x="102" y="2559"/>
                  </a:lnTo>
                  <a:lnTo>
                    <a:pt x="1247" y="2526"/>
                  </a:lnTo>
                  <a:lnTo>
                    <a:pt x="2391" y="2526"/>
                  </a:lnTo>
                  <a:lnTo>
                    <a:pt x="2425" y="2492"/>
                  </a:lnTo>
                  <a:lnTo>
                    <a:pt x="2459" y="2425"/>
                  </a:lnTo>
                  <a:lnTo>
                    <a:pt x="2425" y="2155"/>
                  </a:lnTo>
                  <a:lnTo>
                    <a:pt x="2425" y="1852"/>
                  </a:lnTo>
                  <a:lnTo>
                    <a:pt x="2425" y="1246"/>
                  </a:lnTo>
                  <a:lnTo>
                    <a:pt x="2459" y="674"/>
                  </a:lnTo>
                  <a:lnTo>
                    <a:pt x="2459" y="371"/>
                  </a:lnTo>
                  <a:lnTo>
                    <a:pt x="2459" y="68"/>
                  </a:lnTo>
                  <a:lnTo>
                    <a:pt x="2425" y="34"/>
                  </a:lnTo>
                  <a:lnTo>
                    <a:pt x="2391"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5" name="Google Shape;1855;p12"/>
            <p:cNvSpPr/>
            <p:nvPr/>
          </p:nvSpPr>
          <p:spPr>
            <a:xfrm>
              <a:off x="2951915" y="4947183"/>
              <a:ext cx="135745" cy="127386"/>
            </a:xfrm>
            <a:custGeom>
              <a:avLst/>
              <a:gdLst/>
              <a:ahLst/>
              <a:cxnLst/>
              <a:rect l="l" t="t" r="r" b="b"/>
              <a:pathLst>
                <a:path w="2728" h="2560" extrusionOk="0">
                  <a:moveTo>
                    <a:pt x="2189" y="135"/>
                  </a:moveTo>
                  <a:lnTo>
                    <a:pt x="2357" y="203"/>
                  </a:lnTo>
                  <a:lnTo>
                    <a:pt x="2458" y="236"/>
                  </a:lnTo>
                  <a:lnTo>
                    <a:pt x="2525" y="304"/>
                  </a:lnTo>
                  <a:lnTo>
                    <a:pt x="2559" y="405"/>
                  </a:lnTo>
                  <a:lnTo>
                    <a:pt x="2593" y="506"/>
                  </a:lnTo>
                  <a:lnTo>
                    <a:pt x="2593" y="741"/>
                  </a:lnTo>
                  <a:lnTo>
                    <a:pt x="2559" y="943"/>
                  </a:lnTo>
                  <a:lnTo>
                    <a:pt x="2525" y="1314"/>
                  </a:lnTo>
                  <a:lnTo>
                    <a:pt x="2458" y="1718"/>
                  </a:lnTo>
                  <a:lnTo>
                    <a:pt x="2458" y="1920"/>
                  </a:lnTo>
                  <a:lnTo>
                    <a:pt x="2424" y="2156"/>
                  </a:lnTo>
                  <a:lnTo>
                    <a:pt x="2391" y="2257"/>
                  </a:lnTo>
                  <a:lnTo>
                    <a:pt x="2357" y="2324"/>
                  </a:lnTo>
                  <a:lnTo>
                    <a:pt x="2256" y="2391"/>
                  </a:lnTo>
                  <a:lnTo>
                    <a:pt x="2121" y="2391"/>
                  </a:lnTo>
                  <a:lnTo>
                    <a:pt x="1212" y="2324"/>
                  </a:lnTo>
                  <a:lnTo>
                    <a:pt x="303" y="2324"/>
                  </a:lnTo>
                  <a:lnTo>
                    <a:pt x="269" y="1920"/>
                  </a:lnTo>
                  <a:lnTo>
                    <a:pt x="236" y="1550"/>
                  </a:lnTo>
                  <a:lnTo>
                    <a:pt x="168" y="1145"/>
                  </a:lnTo>
                  <a:lnTo>
                    <a:pt x="168" y="741"/>
                  </a:lnTo>
                  <a:lnTo>
                    <a:pt x="168" y="304"/>
                  </a:lnTo>
                  <a:lnTo>
                    <a:pt x="168" y="203"/>
                  </a:lnTo>
                  <a:lnTo>
                    <a:pt x="505" y="169"/>
                  </a:lnTo>
                  <a:lnTo>
                    <a:pt x="875" y="135"/>
                  </a:lnTo>
                  <a:close/>
                  <a:moveTo>
                    <a:pt x="1582" y="1"/>
                  </a:moveTo>
                  <a:lnTo>
                    <a:pt x="1145" y="34"/>
                  </a:lnTo>
                  <a:lnTo>
                    <a:pt x="370" y="34"/>
                  </a:lnTo>
                  <a:lnTo>
                    <a:pt x="101" y="68"/>
                  </a:lnTo>
                  <a:lnTo>
                    <a:pt x="67" y="102"/>
                  </a:lnTo>
                  <a:lnTo>
                    <a:pt x="67" y="135"/>
                  </a:lnTo>
                  <a:lnTo>
                    <a:pt x="34" y="270"/>
                  </a:lnTo>
                  <a:lnTo>
                    <a:pt x="0" y="438"/>
                  </a:lnTo>
                  <a:lnTo>
                    <a:pt x="34" y="741"/>
                  </a:lnTo>
                  <a:lnTo>
                    <a:pt x="34" y="1179"/>
                  </a:lnTo>
                  <a:lnTo>
                    <a:pt x="101" y="1583"/>
                  </a:lnTo>
                  <a:lnTo>
                    <a:pt x="135" y="1987"/>
                  </a:lnTo>
                  <a:lnTo>
                    <a:pt x="168" y="2425"/>
                  </a:lnTo>
                  <a:lnTo>
                    <a:pt x="202" y="2459"/>
                  </a:lnTo>
                  <a:lnTo>
                    <a:pt x="236" y="2492"/>
                  </a:lnTo>
                  <a:lnTo>
                    <a:pt x="606" y="2459"/>
                  </a:lnTo>
                  <a:lnTo>
                    <a:pt x="943" y="2459"/>
                  </a:lnTo>
                  <a:lnTo>
                    <a:pt x="1650" y="2492"/>
                  </a:lnTo>
                  <a:lnTo>
                    <a:pt x="2054" y="2560"/>
                  </a:lnTo>
                  <a:lnTo>
                    <a:pt x="2256" y="2560"/>
                  </a:lnTo>
                  <a:lnTo>
                    <a:pt x="2323" y="2526"/>
                  </a:lnTo>
                  <a:lnTo>
                    <a:pt x="2424" y="2492"/>
                  </a:lnTo>
                  <a:lnTo>
                    <a:pt x="2492" y="2425"/>
                  </a:lnTo>
                  <a:lnTo>
                    <a:pt x="2525" y="2358"/>
                  </a:lnTo>
                  <a:lnTo>
                    <a:pt x="2593" y="2189"/>
                  </a:lnTo>
                  <a:lnTo>
                    <a:pt x="2593" y="1853"/>
                  </a:lnTo>
                  <a:lnTo>
                    <a:pt x="2660" y="1348"/>
                  </a:lnTo>
                  <a:lnTo>
                    <a:pt x="2727" y="842"/>
                  </a:lnTo>
                  <a:lnTo>
                    <a:pt x="2727" y="506"/>
                  </a:lnTo>
                  <a:lnTo>
                    <a:pt x="2694" y="337"/>
                  </a:lnTo>
                  <a:lnTo>
                    <a:pt x="2626" y="203"/>
                  </a:lnTo>
                  <a:lnTo>
                    <a:pt x="2492" y="102"/>
                  </a:lnTo>
                  <a:lnTo>
                    <a:pt x="2323" y="34"/>
                  </a:lnTo>
                  <a:lnTo>
                    <a:pt x="218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6" name="Google Shape;1856;p12"/>
            <p:cNvSpPr/>
            <p:nvPr/>
          </p:nvSpPr>
          <p:spPr>
            <a:xfrm>
              <a:off x="3007198" y="5024261"/>
              <a:ext cx="28512" cy="31896"/>
            </a:xfrm>
            <a:custGeom>
              <a:avLst/>
              <a:gdLst/>
              <a:ahLst/>
              <a:cxnLst/>
              <a:rect l="l" t="t" r="r" b="b"/>
              <a:pathLst>
                <a:path w="573" h="641" extrusionOk="0">
                  <a:moveTo>
                    <a:pt x="337" y="1"/>
                  </a:moveTo>
                  <a:lnTo>
                    <a:pt x="269" y="68"/>
                  </a:lnTo>
                  <a:lnTo>
                    <a:pt x="202" y="135"/>
                  </a:lnTo>
                  <a:lnTo>
                    <a:pt x="34" y="337"/>
                  </a:lnTo>
                  <a:lnTo>
                    <a:pt x="0" y="371"/>
                  </a:lnTo>
                  <a:lnTo>
                    <a:pt x="0" y="405"/>
                  </a:lnTo>
                  <a:lnTo>
                    <a:pt x="34" y="438"/>
                  </a:lnTo>
                  <a:lnTo>
                    <a:pt x="236" y="438"/>
                  </a:lnTo>
                  <a:lnTo>
                    <a:pt x="404" y="405"/>
                  </a:lnTo>
                  <a:lnTo>
                    <a:pt x="404" y="573"/>
                  </a:lnTo>
                  <a:lnTo>
                    <a:pt x="404" y="607"/>
                  </a:lnTo>
                  <a:lnTo>
                    <a:pt x="438" y="640"/>
                  </a:lnTo>
                  <a:lnTo>
                    <a:pt x="471" y="640"/>
                  </a:lnTo>
                  <a:lnTo>
                    <a:pt x="505" y="607"/>
                  </a:lnTo>
                  <a:lnTo>
                    <a:pt x="505" y="573"/>
                  </a:lnTo>
                  <a:lnTo>
                    <a:pt x="572" y="573"/>
                  </a:lnTo>
                  <a:lnTo>
                    <a:pt x="539" y="506"/>
                  </a:lnTo>
                  <a:lnTo>
                    <a:pt x="572" y="304"/>
                  </a:lnTo>
                  <a:lnTo>
                    <a:pt x="572" y="270"/>
                  </a:lnTo>
                  <a:lnTo>
                    <a:pt x="539" y="236"/>
                  </a:lnTo>
                  <a:lnTo>
                    <a:pt x="505" y="203"/>
                  </a:lnTo>
                  <a:lnTo>
                    <a:pt x="471" y="236"/>
                  </a:lnTo>
                  <a:lnTo>
                    <a:pt x="337" y="304"/>
                  </a:lnTo>
                  <a:lnTo>
                    <a:pt x="168" y="304"/>
                  </a:lnTo>
                  <a:lnTo>
                    <a:pt x="337" y="135"/>
                  </a:lnTo>
                  <a:lnTo>
                    <a:pt x="370" y="68"/>
                  </a:lnTo>
                  <a:lnTo>
                    <a:pt x="3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7" name="Google Shape;1857;p12"/>
            <p:cNvSpPr/>
            <p:nvPr/>
          </p:nvSpPr>
          <p:spPr>
            <a:xfrm>
              <a:off x="3166331" y="5099648"/>
              <a:ext cx="8409" cy="46973"/>
            </a:xfrm>
            <a:custGeom>
              <a:avLst/>
              <a:gdLst/>
              <a:ahLst/>
              <a:cxnLst/>
              <a:rect l="l" t="t" r="r" b="b"/>
              <a:pathLst>
                <a:path w="169" h="944" extrusionOk="0">
                  <a:moveTo>
                    <a:pt x="102" y="1"/>
                  </a:moveTo>
                  <a:lnTo>
                    <a:pt x="68" y="34"/>
                  </a:lnTo>
                  <a:lnTo>
                    <a:pt x="34" y="270"/>
                  </a:lnTo>
                  <a:lnTo>
                    <a:pt x="1" y="472"/>
                  </a:lnTo>
                  <a:lnTo>
                    <a:pt x="1" y="943"/>
                  </a:lnTo>
                  <a:lnTo>
                    <a:pt x="135" y="943"/>
                  </a:lnTo>
                  <a:lnTo>
                    <a:pt x="135" y="506"/>
                  </a:lnTo>
                  <a:lnTo>
                    <a:pt x="169" y="68"/>
                  </a:lnTo>
                  <a:lnTo>
                    <a:pt x="135"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8" name="Google Shape;1858;p12"/>
            <p:cNvSpPr/>
            <p:nvPr/>
          </p:nvSpPr>
          <p:spPr>
            <a:xfrm>
              <a:off x="2879863" y="5092930"/>
              <a:ext cx="129028" cy="53691"/>
            </a:xfrm>
            <a:custGeom>
              <a:avLst/>
              <a:gdLst/>
              <a:ahLst/>
              <a:cxnLst/>
              <a:rect l="l" t="t" r="r" b="b"/>
              <a:pathLst>
                <a:path w="2593" h="1079" extrusionOk="0">
                  <a:moveTo>
                    <a:pt x="438" y="1"/>
                  </a:moveTo>
                  <a:lnTo>
                    <a:pt x="68" y="68"/>
                  </a:lnTo>
                  <a:lnTo>
                    <a:pt x="34" y="102"/>
                  </a:lnTo>
                  <a:lnTo>
                    <a:pt x="34" y="136"/>
                  </a:lnTo>
                  <a:lnTo>
                    <a:pt x="34" y="169"/>
                  </a:lnTo>
                  <a:lnTo>
                    <a:pt x="0" y="1078"/>
                  </a:lnTo>
                  <a:lnTo>
                    <a:pt x="101" y="1078"/>
                  </a:lnTo>
                  <a:lnTo>
                    <a:pt x="135" y="641"/>
                  </a:lnTo>
                  <a:lnTo>
                    <a:pt x="135" y="203"/>
                  </a:lnTo>
                  <a:lnTo>
                    <a:pt x="371" y="136"/>
                  </a:lnTo>
                  <a:lnTo>
                    <a:pt x="606" y="102"/>
                  </a:lnTo>
                  <a:lnTo>
                    <a:pt x="1111" y="136"/>
                  </a:lnTo>
                  <a:lnTo>
                    <a:pt x="1616" y="169"/>
                  </a:lnTo>
                  <a:lnTo>
                    <a:pt x="2121" y="203"/>
                  </a:lnTo>
                  <a:lnTo>
                    <a:pt x="2256" y="237"/>
                  </a:lnTo>
                  <a:lnTo>
                    <a:pt x="2357" y="270"/>
                  </a:lnTo>
                  <a:lnTo>
                    <a:pt x="2391" y="371"/>
                  </a:lnTo>
                  <a:lnTo>
                    <a:pt x="2424" y="472"/>
                  </a:lnTo>
                  <a:lnTo>
                    <a:pt x="2458" y="708"/>
                  </a:lnTo>
                  <a:lnTo>
                    <a:pt x="2458" y="944"/>
                  </a:lnTo>
                  <a:lnTo>
                    <a:pt x="2458" y="1078"/>
                  </a:lnTo>
                  <a:lnTo>
                    <a:pt x="2559" y="1078"/>
                  </a:lnTo>
                  <a:lnTo>
                    <a:pt x="2559" y="1045"/>
                  </a:lnTo>
                  <a:lnTo>
                    <a:pt x="2593" y="573"/>
                  </a:lnTo>
                  <a:lnTo>
                    <a:pt x="2559" y="371"/>
                  </a:lnTo>
                  <a:lnTo>
                    <a:pt x="2525" y="237"/>
                  </a:lnTo>
                  <a:lnTo>
                    <a:pt x="2458" y="169"/>
                  </a:lnTo>
                  <a:lnTo>
                    <a:pt x="2357" y="102"/>
                  </a:lnTo>
                  <a:lnTo>
                    <a:pt x="2256" y="68"/>
                  </a:lnTo>
                  <a:lnTo>
                    <a:pt x="1987" y="35"/>
                  </a:lnTo>
                  <a:lnTo>
                    <a:pt x="1482" y="35"/>
                  </a:lnTo>
                  <a:lnTo>
                    <a:pt x="77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59" name="Google Shape;1859;p12"/>
            <p:cNvSpPr/>
            <p:nvPr/>
          </p:nvSpPr>
          <p:spPr>
            <a:xfrm>
              <a:off x="3099304" y="4943849"/>
              <a:ext cx="125694" cy="135745"/>
            </a:xfrm>
            <a:custGeom>
              <a:avLst/>
              <a:gdLst/>
              <a:ahLst/>
              <a:cxnLst/>
              <a:rect l="l" t="t" r="r" b="b"/>
              <a:pathLst>
                <a:path w="2526" h="2728" extrusionOk="0">
                  <a:moveTo>
                    <a:pt x="439" y="135"/>
                  </a:moveTo>
                  <a:lnTo>
                    <a:pt x="708" y="169"/>
                  </a:lnTo>
                  <a:lnTo>
                    <a:pt x="1516" y="202"/>
                  </a:lnTo>
                  <a:lnTo>
                    <a:pt x="2189" y="202"/>
                  </a:lnTo>
                  <a:lnTo>
                    <a:pt x="2257" y="236"/>
                  </a:lnTo>
                  <a:lnTo>
                    <a:pt x="2290" y="270"/>
                  </a:lnTo>
                  <a:lnTo>
                    <a:pt x="2358" y="404"/>
                  </a:lnTo>
                  <a:lnTo>
                    <a:pt x="2391" y="606"/>
                  </a:lnTo>
                  <a:lnTo>
                    <a:pt x="2391" y="808"/>
                  </a:lnTo>
                  <a:lnTo>
                    <a:pt x="2358" y="1280"/>
                  </a:lnTo>
                  <a:lnTo>
                    <a:pt x="2358" y="1583"/>
                  </a:lnTo>
                  <a:lnTo>
                    <a:pt x="2324" y="1987"/>
                  </a:lnTo>
                  <a:lnTo>
                    <a:pt x="2290" y="2189"/>
                  </a:lnTo>
                  <a:lnTo>
                    <a:pt x="2189" y="2391"/>
                  </a:lnTo>
                  <a:lnTo>
                    <a:pt x="2156" y="2458"/>
                  </a:lnTo>
                  <a:lnTo>
                    <a:pt x="2122" y="2492"/>
                  </a:lnTo>
                  <a:lnTo>
                    <a:pt x="1987" y="2526"/>
                  </a:lnTo>
                  <a:lnTo>
                    <a:pt x="1684" y="2559"/>
                  </a:lnTo>
                  <a:lnTo>
                    <a:pt x="1112" y="2559"/>
                  </a:lnTo>
                  <a:lnTo>
                    <a:pt x="843" y="2526"/>
                  </a:lnTo>
                  <a:lnTo>
                    <a:pt x="540" y="2458"/>
                  </a:lnTo>
                  <a:lnTo>
                    <a:pt x="405" y="2391"/>
                  </a:lnTo>
                  <a:lnTo>
                    <a:pt x="304" y="2324"/>
                  </a:lnTo>
                  <a:lnTo>
                    <a:pt x="237" y="2189"/>
                  </a:lnTo>
                  <a:lnTo>
                    <a:pt x="203" y="2054"/>
                  </a:lnTo>
                  <a:lnTo>
                    <a:pt x="203" y="1718"/>
                  </a:lnTo>
                  <a:lnTo>
                    <a:pt x="237" y="1415"/>
                  </a:lnTo>
                  <a:lnTo>
                    <a:pt x="270" y="1111"/>
                  </a:lnTo>
                  <a:lnTo>
                    <a:pt x="237" y="775"/>
                  </a:lnTo>
                  <a:lnTo>
                    <a:pt x="169" y="135"/>
                  </a:lnTo>
                  <a:close/>
                  <a:moveTo>
                    <a:pt x="102" y="0"/>
                  </a:moveTo>
                  <a:lnTo>
                    <a:pt x="35" y="68"/>
                  </a:lnTo>
                  <a:lnTo>
                    <a:pt x="1" y="101"/>
                  </a:lnTo>
                  <a:lnTo>
                    <a:pt x="1" y="135"/>
                  </a:lnTo>
                  <a:lnTo>
                    <a:pt x="35" y="169"/>
                  </a:lnTo>
                  <a:lnTo>
                    <a:pt x="102" y="202"/>
                  </a:lnTo>
                  <a:lnTo>
                    <a:pt x="68" y="404"/>
                  </a:lnTo>
                  <a:lnTo>
                    <a:pt x="68" y="573"/>
                  </a:lnTo>
                  <a:lnTo>
                    <a:pt x="102" y="977"/>
                  </a:lnTo>
                  <a:lnTo>
                    <a:pt x="102" y="1381"/>
                  </a:lnTo>
                  <a:lnTo>
                    <a:pt x="68" y="1751"/>
                  </a:lnTo>
                  <a:lnTo>
                    <a:pt x="35" y="2054"/>
                  </a:lnTo>
                  <a:lnTo>
                    <a:pt x="68" y="2189"/>
                  </a:lnTo>
                  <a:lnTo>
                    <a:pt x="102" y="2290"/>
                  </a:lnTo>
                  <a:lnTo>
                    <a:pt x="169" y="2391"/>
                  </a:lnTo>
                  <a:lnTo>
                    <a:pt x="270" y="2492"/>
                  </a:lnTo>
                  <a:lnTo>
                    <a:pt x="371" y="2559"/>
                  </a:lnTo>
                  <a:lnTo>
                    <a:pt x="506" y="2627"/>
                  </a:lnTo>
                  <a:lnTo>
                    <a:pt x="876" y="2694"/>
                  </a:lnTo>
                  <a:lnTo>
                    <a:pt x="1213" y="2728"/>
                  </a:lnTo>
                  <a:lnTo>
                    <a:pt x="1583" y="2728"/>
                  </a:lnTo>
                  <a:lnTo>
                    <a:pt x="1954" y="2660"/>
                  </a:lnTo>
                  <a:lnTo>
                    <a:pt x="2088" y="2660"/>
                  </a:lnTo>
                  <a:lnTo>
                    <a:pt x="2189" y="2593"/>
                  </a:lnTo>
                  <a:lnTo>
                    <a:pt x="2290" y="2526"/>
                  </a:lnTo>
                  <a:lnTo>
                    <a:pt x="2358" y="2425"/>
                  </a:lnTo>
                  <a:lnTo>
                    <a:pt x="2459" y="2223"/>
                  </a:lnTo>
                  <a:lnTo>
                    <a:pt x="2492" y="1953"/>
                  </a:lnTo>
                  <a:lnTo>
                    <a:pt x="2526" y="1684"/>
                  </a:lnTo>
                  <a:lnTo>
                    <a:pt x="2526" y="1448"/>
                  </a:lnTo>
                  <a:lnTo>
                    <a:pt x="2526" y="977"/>
                  </a:lnTo>
                  <a:lnTo>
                    <a:pt x="2526" y="606"/>
                  </a:lnTo>
                  <a:lnTo>
                    <a:pt x="2526" y="404"/>
                  </a:lnTo>
                  <a:lnTo>
                    <a:pt x="2459" y="236"/>
                  </a:lnTo>
                  <a:lnTo>
                    <a:pt x="2391" y="135"/>
                  </a:lnTo>
                  <a:lnTo>
                    <a:pt x="2324" y="101"/>
                  </a:lnTo>
                  <a:lnTo>
                    <a:pt x="2223" y="68"/>
                  </a:lnTo>
                  <a:lnTo>
                    <a:pt x="2122"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0" name="Google Shape;1860;p12"/>
            <p:cNvSpPr/>
            <p:nvPr/>
          </p:nvSpPr>
          <p:spPr>
            <a:xfrm>
              <a:off x="3295359" y="5022569"/>
              <a:ext cx="28512" cy="30204"/>
            </a:xfrm>
            <a:custGeom>
              <a:avLst/>
              <a:gdLst/>
              <a:ahLst/>
              <a:cxnLst/>
              <a:rect l="l" t="t" r="r" b="b"/>
              <a:pathLst>
                <a:path w="573" h="607" extrusionOk="0">
                  <a:moveTo>
                    <a:pt x="370" y="371"/>
                  </a:moveTo>
                  <a:lnTo>
                    <a:pt x="438" y="405"/>
                  </a:lnTo>
                  <a:lnTo>
                    <a:pt x="438" y="439"/>
                  </a:lnTo>
                  <a:lnTo>
                    <a:pt x="370" y="472"/>
                  </a:lnTo>
                  <a:lnTo>
                    <a:pt x="303" y="472"/>
                  </a:lnTo>
                  <a:lnTo>
                    <a:pt x="236" y="439"/>
                  </a:lnTo>
                  <a:lnTo>
                    <a:pt x="202" y="439"/>
                  </a:lnTo>
                  <a:lnTo>
                    <a:pt x="337" y="371"/>
                  </a:lnTo>
                  <a:close/>
                  <a:moveTo>
                    <a:pt x="337" y="1"/>
                  </a:moveTo>
                  <a:lnTo>
                    <a:pt x="168" y="68"/>
                  </a:lnTo>
                  <a:lnTo>
                    <a:pt x="67" y="203"/>
                  </a:lnTo>
                  <a:lnTo>
                    <a:pt x="0" y="270"/>
                  </a:lnTo>
                  <a:lnTo>
                    <a:pt x="0" y="338"/>
                  </a:lnTo>
                  <a:lnTo>
                    <a:pt x="0" y="405"/>
                  </a:lnTo>
                  <a:lnTo>
                    <a:pt x="34" y="439"/>
                  </a:lnTo>
                  <a:lnTo>
                    <a:pt x="0" y="472"/>
                  </a:lnTo>
                  <a:lnTo>
                    <a:pt x="0" y="506"/>
                  </a:lnTo>
                  <a:lnTo>
                    <a:pt x="34" y="540"/>
                  </a:lnTo>
                  <a:lnTo>
                    <a:pt x="67" y="573"/>
                  </a:lnTo>
                  <a:lnTo>
                    <a:pt x="135" y="540"/>
                  </a:lnTo>
                  <a:lnTo>
                    <a:pt x="236" y="607"/>
                  </a:lnTo>
                  <a:lnTo>
                    <a:pt x="438" y="607"/>
                  </a:lnTo>
                  <a:lnTo>
                    <a:pt x="505" y="573"/>
                  </a:lnTo>
                  <a:lnTo>
                    <a:pt x="572" y="506"/>
                  </a:lnTo>
                  <a:lnTo>
                    <a:pt x="572" y="439"/>
                  </a:lnTo>
                  <a:lnTo>
                    <a:pt x="572" y="371"/>
                  </a:lnTo>
                  <a:lnTo>
                    <a:pt x="539" y="304"/>
                  </a:lnTo>
                  <a:lnTo>
                    <a:pt x="438" y="270"/>
                  </a:lnTo>
                  <a:lnTo>
                    <a:pt x="337" y="237"/>
                  </a:lnTo>
                  <a:lnTo>
                    <a:pt x="236" y="270"/>
                  </a:lnTo>
                  <a:lnTo>
                    <a:pt x="135" y="338"/>
                  </a:lnTo>
                  <a:lnTo>
                    <a:pt x="135" y="270"/>
                  </a:lnTo>
                  <a:lnTo>
                    <a:pt x="202" y="203"/>
                  </a:lnTo>
                  <a:lnTo>
                    <a:pt x="269" y="136"/>
                  </a:lnTo>
                  <a:lnTo>
                    <a:pt x="370" y="102"/>
                  </a:lnTo>
                  <a:lnTo>
                    <a:pt x="471" y="102"/>
                  </a:lnTo>
                  <a:lnTo>
                    <a:pt x="505" y="68"/>
                  </a:lnTo>
                  <a:lnTo>
                    <a:pt x="47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1" name="Google Shape;1861;p12"/>
            <p:cNvSpPr/>
            <p:nvPr/>
          </p:nvSpPr>
          <p:spPr>
            <a:xfrm>
              <a:off x="3273564" y="4850051"/>
              <a:ext cx="135745" cy="83796"/>
            </a:xfrm>
            <a:custGeom>
              <a:avLst/>
              <a:gdLst/>
              <a:ahLst/>
              <a:cxnLst/>
              <a:rect l="l" t="t" r="r" b="b"/>
              <a:pathLst>
                <a:path w="2728" h="1684" extrusionOk="0">
                  <a:moveTo>
                    <a:pt x="236" y="135"/>
                  </a:moveTo>
                  <a:lnTo>
                    <a:pt x="640" y="168"/>
                  </a:lnTo>
                  <a:lnTo>
                    <a:pt x="1785" y="202"/>
                  </a:lnTo>
                  <a:lnTo>
                    <a:pt x="2189" y="202"/>
                  </a:lnTo>
                  <a:lnTo>
                    <a:pt x="2391" y="236"/>
                  </a:lnTo>
                  <a:lnTo>
                    <a:pt x="2492" y="236"/>
                  </a:lnTo>
                  <a:lnTo>
                    <a:pt x="2559" y="269"/>
                  </a:lnTo>
                  <a:lnTo>
                    <a:pt x="2593" y="404"/>
                  </a:lnTo>
                  <a:lnTo>
                    <a:pt x="2593" y="539"/>
                  </a:lnTo>
                  <a:lnTo>
                    <a:pt x="2593" y="808"/>
                  </a:lnTo>
                  <a:lnTo>
                    <a:pt x="2593" y="1414"/>
                  </a:lnTo>
                  <a:lnTo>
                    <a:pt x="2559" y="1448"/>
                  </a:lnTo>
                  <a:lnTo>
                    <a:pt x="2492" y="1515"/>
                  </a:lnTo>
                  <a:lnTo>
                    <a:pt x="2290" y="1549"/>
                  </a:lnTo>
                  <a:lnTo>
                    <a:pt x="1616" y="1549"/>
                  </a:lnTo>
                  <a:lnTo>
                    <a:pt x="909" y="1481"/>
                  </a:lnTo>
                  <a:lnTo>
                    <a:pt x="472" y="1448"/>
                  </a:lnTo>
                  <a:lnTo>
                    <a:pt x="371" y="1414"/>
                  </a:lnTo>
                  <a:lnTo>
                    <a:pt x="303" y="1313"/>
                  </a:lnTo>
                  <a:lnTo>
                    <a:pt x="236" y="1178"/>
                  </a:lnTo>
                  <a:lnTo>
                    <a:pt x="236" y="1044"/>
                  </a:lnTo>
                  <a:lnTo>
                    <a:pt x="202" y="707"/>
                  </a:lnTo>
                  <a:lnTo>
                    <a:pt x="202" y="438"/>
                  </a:lnTo>
                  <a:lnTo>
                    <a:pt x="236" y="303"/>
                  </a:lnTo>
                  <a:lnTo>
                    <a:pt x="202" y="135"/>
                  </a:lnTo>
                  <a:close/>
                  <a:moveTo>
                    <a:pt x="236" y="0"/>
                  </a:moveTo>
                  <a:lnTo>
                    <a:pt x="34" y="34"/>
                  </a:lnTo>
                  <a:lnTo>
                    <a:pt x="0" y="67"/>
                  </a:lnTo>
                  <a:lnTo>
                    <a:pt x="0" y="101"/>
                  </a:lnTo>
                  <a:lnTo>
                    <a:pt x="0" y="135"/>
                  </a:lnTo>
                  <a:lnTo>
                    <a:pt x="34" y="168"/>
                  </a:lnTo>
                  <a:lnTo>
                    <a:pt x="101" y="168"/>
                  </a:lnTo>
                  <a:lnTo>
                    <a:pt x="101" y="202"/>
                  </a:lnTo>
                  <a:lnTo>
                    <a:pt x="101" y="303"/>
                  </a:lnTo>
                  <a:lnTo>
                    <a:pt x="68" y="471"/>
                  </a:lnTo>
                  <a:lnTo>
                    <a:pt x="68" y="673"/>
                  </a:lnTo>
                  <a:lnTo>
                    <a:pt x="101" y="1111"/>
                  </a:lnTo>
                  <a:lnTo>
                    <a:pt x="202" y="1549"/>
                  </a:lnTo>
                  <a:lnTo>
                    <a:pt x="236" y="1582"/>
                  </a:lnTo>
                  <a:lnTo>
                    <a:pt x="573" y="1582"/>
                  </a:lnTo>
                  <a:lnTo>
                    <a:pt x="876" y="1616"/>
                  </a:lnTo>
                  <a:lnTo>
                    <a:pt x="1482" y="1683"/>
                  </a:lnTo>
                  <a:lnTo>
                    <a:pt x="2357" y="1683"/>
                  </a:lnTo>
                  <a:lnTo>
                    <a:pt x="2660" y="1616"/>
                  </a:lnTo>
                  <a:lnTo>
                    <a:pt x="2694" y="1582"/>
                  </a:lnTo>
                  <a:lnTo>
                    <a:pt x="2727" y="1549"/>
                  </a:lnTo>
                  <a:lnTo>
                    <a:pt x="2727" y="909"/>
                  </a:lnTo>
                  <a:lnTo>
                    <a:pt x="2727" y="572"/>
                  </a:lnTo>
                  <a:lnTo>
                    <a:pt x="2660" y="269"/>
                  </a:lnTo>
                  <a:lnTo>
                    <a:pt x="2626" y="168"/>
                  </a:lnTo>
                  <a:lnTo>
                    <a:pt x="2525" y="135"/>
                  </a:lnTo>
                  <a:lnTo>
                    <a:pt x="2424" y="101"/>
                  </a:lnTo>
                  <a:lnTo>
                    <a:pt x="1650" y="101"/>
                  </a:lnTo>
                  <a:lnTo>
                    <a:pt x="977" y="34"/>
                  </a:lnTo>
                  <a:lnTo>
                    <a:pt x="50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2" name="Google Shape;1862;p12"/>
            <p:cNvSpPr/>
            <p:nvPr/>
          </p:nvSpPr>
          <p:spPr>
            <a:xfrm>
              <a:off x="3157971" y="5087904"/>
              <a:ext cx="137437" cy="58717"/>
            </a:xfrm>
            <a:custGeom>
              <a:avLst/>
              <a:gdLst/>
              <a:ahLst/>
              <a:cxnLst/>
              <a:rect l="l" t="t" r="r" b="b"/>
              <a:pathLst>
                <a:path w="2762" h="1180" extrusionOk="0">
                  <a:moveTo>
                    <a:pt x="438" y="1"/>
                  </a:moveTo>
                  <a:lnTo>
                    <a:pt x="202" y="68"/>
                  </a:lnTo>
                  <a:lnTo>
                    <a:pt x="101" y="102"/>
                  </a:lnTo>
                  <a:lnTo>
                    <a:pt x="34" y="169"/>
                  </a:lnTo>
                  <a:lnTo>
                    <a:pt x="0" y="237"/>
                  </a:lnTo>
                  <a:lnTo>
                    <a:pt x="34" y="270"/>
                  </a:lnTo>
                  <a:lnTo>
                    <a:pt x="101" y="270"/>
                  </a:lnTo>
                  <a:lnTo>
                    <a:pt x="135" y="237"/>
                  </a:lnTo>
                  <a:lnTo>
                    <a:pt x="202" y="203"/>
                  </a:lnTo>
                  <a:lnTo>
                    <a:pt x="303" y="169"/>
                  </a:lnTo>
                  <a:lnTo>
                    <a:pt x="539" y="136"/>
                  </a:lnTo>
                  <a:lnTo>
                    <a:pt x="977" y="169"/>
                  </a:lnTo>
                  <a:lnTo>
                    <a:pt x="1919" y="203"/>
                  </a:lnTo>
                  <a:lnTo>
                    <a:pt x="2256" y="237"/>
                  </a:lnTo>
                  <a:lnTo>
                    <a:pt x="2391" y="270"/>
                  </a:lnTo>
                  <a:lnTo>
                    <a:pt x="2525" y="338"/>
                  </a:lnTo>
                  <a:lnTo>
                    <a:pt x="2593" y="371"/>
                  </a:lnTo>
                  <a:lnTo>
                    <a:pt x="2626" y="439"/>
                  </a:lnTo>
                  <a:lnTo>
                    <a:pt x="2660" y="607"/>
                  </a:lnTo>
                  <a:lnTo>
                    <a:pt x="2626" y="910"/>
                  </a:lnTo>
                  <a:lnTo>
                    <a:pt x="2660" y="1179"/>
                  </a:lnTo>
                  <a:lnTo>
                    <a:pt x="2761" y="1179"/>
                  </a:lnTo>
                  <a:lnTo>
                    <a:pt x="2761" y="708"/>
                  </a:lnTo>
                  <a:lnTo>
                    <a:pt x="2761" y="439"/>
                  </a:lnTo>
                  <a:lnTo>
                    <a:pt x="2727" y="371"/>
                  </a:lnTo>
                  <a:lnTo>
                    <a:pt x="2660" y="270"/>
                  </a:lnTo>
                  <a:lnTo>
                    <a:pt x="2593" y="237"/>
                  </a:lnTo>
                  <a:lnTo>
                    <a:pt x="2525" y="169"/>
                  </a:lnTo>
                  <a:lnTo>
                    <a:pt x="2256" y="102"/>
                  </a:lnTo>
                  <a:lnTo>
                    <a:pt x="1919" y="68"/>
                  </a:lnTo>
                  <a:lnTo>
                    <a:pt x="1583" y="68"/>
                  </a:lnTo>
                  <a:lnTo>
                    <a:pt x="909" y="35"/>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3" name="Google Shape;1863;p12"/>
            <p:cNvSpPr/>
            <p:nvPr/>
          </p:nvSpPr>
          <p:spPr>
            <a:xfrm>
              <a:off x="3392490" y="4943849"/>
              <a:ext cx="130720" cy="132411"/>
            </a:xfrm>
            <a:custGeom>
              <a:avLst/>
              <a:gdLst/>
              <a:ahLst/>
              <a:cxnLst/>
              <a:rect l="l" t="t" r="r" b="b"/>
              <a:pathLst>
                <a:path w="2627" h="2661" extrusionOk="0">
                  <a:moveTo>
                    <a:pt x="2122" y="135"/>
                  </a:moveTo>
                  <a:lnTo>
                    <a:pt x="2257" y="169"/>
                  </a:lnTo>
                  <a:lnTo>
                    <a:pt x="2358" y="236"/>
                  </a:lnTo>
                  <a:lnTo>
                    <a:pt x="2425" y="337"/>
                  </a:lnTo>
                  <a:lnTo>
                    <a:pt x="2492" y="539"/>
                  </a:lnTo>
                  <a:lnTo>
                    <a:pt x="2492" y="741"/>
                  </a:lnTo>
                  <a:lnTo>
                    <a:pt x="2492" y="1179"/>
                  </a:lnTo>
                  <a:lnTo>
                    <a:pt x="2425" y="1718"/>
                  </a:lnTo>
                  <a:lnTo>
                    <a:pt x="2391" y="1953"/>
                  </a:lnTo>
                  <a:lnTo>
                    <a:pt x="2290" y="2223"/>
                  </a:lnTo>
                  <a:lnTo>
                    <a:pt x="2223" y="2324"/>
                  </a:lnTo>
                  <a:lnTo>
                    <a:pt x="2156" y="2391"/>
                  </a:lnTo>
                  <a:lnTo>
                    <a:pt x="2021" y="2458"/>
                  </a:lnTo>
                  <a:lnTo>
                    <a:pt x="1920" y="2492"/>
                  </a:lnTo>
                  <a:lnTo>
                    <a:pt x="1381" y="2492"/>
                  </a:lnTo>
                  <a:lnTo>
                    <a:pt x="472" y="2458"/>
                  </a:lnTo>
                  <a:lnTo>
                    <a:pt x="337" y="2425"/>
                  </a:lnTo>
                  <a:lnTo>
                    <a:pt x="236" y="2324"/>
                  </a:lnTo>
                  <a:lnTo>
                    <a:pt x="169" y="2223"/>
                  </a:lnTo>
                  <a:lnTo>
                    <a:pt x="135" y="2088"/>
                  </a:lnTo>
                  <a:lnTo>
                    <a:pt x="135" y="1785"/>
                  </a:lnTo>
                  <a:lnTo>
                    <a:pt x="169" y="1516"/>
                  </a:lnTo>
                  <a:lnTo>
                    <a:pt x="169" y="741"/>
                  </a:lnTo>
                  <a:lnTo>
                    <a:pt x="203" y="472"/>
                  </a:lnTo>
                  <a:lnTo>
                    <a:pt x="169" y="337"/>
                  </a:lnTo>
                  <a:lnTo>
                    <a:pt x="135" y="202"/>
                  </a:lnTo>
                  <a:lnTo>
                    <a:pt x="169" y="202"/>
                  </a:lnTo>
                  <a:lnTo>
                    <a:pt x="472" y="169"/>
                  </a:lnTo>
                  <a:lnTo>
                    <a:pt x="775" y="135"/>
                  </a:lnTo>
                  <a:close/>
                  <a:moveTo>
                    <a:pt x="506" y="0"/>
                  </a:moveTo>
                  <a:lnTo>
                    <a:pt x="135" y="68"/>
                  </a:lnTo>
                  <a:lnTo>
                    <a:pt x="135" y="101"/>
                  </a:lnTo>
                  <a:lnTo>
                    <a:pt x="102" y="101"/>
                  </a:lnTo>
                  <a:lnTo>
                    <a:pt x="68" y="135"/>
                  </a:lnTo>
                  <a:lnTo>
                    <a:pt x="34" y="573"/>
                  </a:lnTo>
                  <a:lnTo>
                    <a:pt x="34" y="1010"/>
                  </a:lnTo>
                  <a:lnTo>
                    <a:pt x="34" y="1852"/>
                  </a:lnTo>
                  <a:lnTo>
                    <a:pt x="1" y="2088"/>
                  </a:lnTo>
                  <a:lnTo>
                    <a:pt x="34" y="2290"/>
                  </a:lnTo>
                  <a:lnTo>
                    <a:pt x="68" y="2357"/>
                  </a:lnTo>
                  <a:lnTo>
                    <a:pt x="102" y="2458"/>
                  </a:lnTo>
                  <a:lnTo>
                    <a:pt x="169" y="2526"/>
                  </a:lnTo>
                  <a:lnTo>
                    <a:pt x="270" y="2559"/>
                  </a:lnTo>
                  <a:lnTo>
                    <a:pt x="573" y="2627"/>
                  </a:lnTo>
                  <a:lnTo>
                    <a:pt x="876" y="2660"/>
                  </a:lnTo>
                  <a:lnTo>
                    <a:pt x="1482" y="2627"/>
                  </a:lnTo>
                  <a:lnTo>
                    <a:pt x="1718" y="2627"/>
                  </a:lnTo>
                  <a:lnTo>
                    <a:pt x="1987" y="2593"/>
                  </a:lnTo>
                  <a:lnTo>
                    <a:pt x="2122" y="2559"/>
                  </a:lnTo>
                  <a:lnTo>
                    <a:pt x="2223" y="2526"/>
                  </a:lnTo>
                  <a:lnTo>
                    <a:pt x="2324" y="2458"/>
                  </a:lnTo>
                  <a:lnTo>
                    <a:pt x="2391" y="2357"/>
                  </a:lnTo>
                  <a:lnTo>
                    <a:pt x="2526" y="2088"/>
                  </a:lnTo>
                  <a:lnTo>
                    <a:pt x="2560" y="1819"/>
                  </a:lnTo>
                  <a:lnTo>
                    <a:pt x="2593" y="1246"/>
                  </a:lnTo>
                  <a:lnTo>
                    <a:pt x="2627" y="707"/>
                  </a:lnTo>
                  <a:lnTo>
                    <a:pt x="2627" y="438"/>
                  </a:lnTo>
                  <a:lnTo>
                    <a:pt x="2593" y="337"/>
                  </a:lnTo>
                  <a:lnTo>
                    <a:pt x="2526" y="202"/>
                  </a:lnTo>
                  <a:lnTo>
                    <a:pt x="2459" y="135"/>
                  </a:lnTo>
                  <a:lnTo>
                    <a:pt x="2358" y="68"/>
                  </a:lnTo>
                  <a:lnTo>
                    <a:pt x="2257" y="34"/>
                  </a:lnTo>
                  <a:lnTo>
                    <a:pt x="215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4" name="Google Shape;1864;p12"/>
            <p:cNvSpPr/>
            <p:nvPr/>
          </p:nvSpPr>
          <p:spPr>
            <a:xfrm>
              <a:off x="3154587" y="5027595"/>
              <a:ext cx="20153" cy="26870"/>
            </a:xfrm>
            <a:custGeom>
              <a:avLst/>
              <a:gdLst/>
              <a:ahLst/>
              <a:cxnLst/>
              <a:rect l="l" t="t" r="r" b="b"/>
              <a:pathLst>
                <a:path w="405" h="540" extrusionOk="0">
                  <a:moveTo>
                    <a:pt x="1" y="1"/>
                  </a:moveTo>
                  <a:lnTo>
                    <a:pt x="1" y="68"/>
                  </a:lnTo>
                  <a:lnTo>
                    <a:pt x="1" y="169"/>
                  </a:lnTo>
                  <a:lnTo>
                    <a:pt x="35" y="237"/>
                  </a:lnTo>
                  <a:lnTo>
                    <a:pt x="68" y="270"/>
                  </a:lnTo>
                  <a:lnTo>
                    <a:pt x="237" y="270"/>
                  </a:lnTo>
                  <a:lnTo>
                    <a:pt x="270" y="338"/>
                  </a:lnTo>
                  <a:lnTo>
                    <a:pt x="270" y="405"/>
                  </a:lnTo>
                  <a:lnTo>
                    <a:pt x="102" y="405"/>
                  </a:lnTo>
                  <a:lnTo>
                    <a:pt x="68" y="371"/>
                  </a:lnTo>
                  <a:lnTo>
                    <a:pt x="35" y="405"/>
                  </a:lnTo>
                  <a:lnTo>
                    <a:pt x="1" y="439"/>
                  </a:lnTo>
                  <a:lnTo>
                    <a:pt x="1" y="506"/>
                  </a:lnTo>
                  <a:lnTo>
                    <a:pt x="35" y="540"/>
                  </a:lnTo>
                  <a:lnTo>
                    <a:pt x="304" y="540"/>
                  </a:lnTo>
                  <a:lnTo>
                    <a:pt x="338" y="506"/>
                  </a:lnTo>
                  <a:lnTo>
                    <a:pt x="371" y="472"/>
                  </a:lnTo>
                  <a:lnTo>
                    <a:pt x="405" y="371"/>
                  </a:lnTo>
                  <a:lnTo>
                    <a:pt x="405" y="270"/>
                  </a:lnTo>
                  <a:lnTo>
                    <a:pt x="371" y="203"/>
                  </a:lnTo>
                  <a:lnTo>
                    <a:pt x="304" y="169"/>
                  </a:lnTo>
                  <a:lnTo>
                    <a:pt x="237" y="136"/>
                  </a:lnTo>
                  <a:lnTo>
                    <a:pt x="136" y="136"/>
                  </a:lnTo>
                  <a:lnTo>
                    <a:pt x="136" y="102"/>
                  </a:lnTo>
                  <a:lnTo>
                    <a:pt x="237" y="102"/>
                  </a:lnTo>
                  <a:lnTo>
                    <a:pt x="304" y="68"/>
                  </a:lnTo>
                  <a:lnTo>
                    <a:pt x="405" y="35"/>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5" name="Google Shape;1865;p12"/>
            <p:cNvSpPr/>
            <p:nvPr/>
          </p:nvSpPr>
          <p:spPr>
            <a:xfrm>
              <a:off x="3245051" y="4945541"/>
              <a:ext cx="125744" cy="132362"/>
            </a:xfrm>
            <a:custGeom>
              <a:avLst/>
              <a:gdLst/>
              <a:ahLst/>
              <a:cxnLst/>
              <a:rect l="l" t="t" r="r" b="b"/>
              <a:pathLst>
                <a:path w="2527" h="2660" extrusionOk="0">
                  <a:moveTo>
                    <a:pt x="2122" y="135"/>
                  </a:moveTo>
                  <a:lnTo>
                    <a:pt x="2257" y="202"/>
                  </a:lnTo>
                  <a:lnTo>
                    <a:pt x="2324" y="337"/>
                  </a:lnTo>
                  <a:lnTo>
                    <a:pt x="2391" y="471"/>
                  </a:lnTo>
                  <a:lnTo>
                    <a:pt x="2425" y="673"/>
                  </a:lnTo>
                  <a:lnTo>
                    <a:pt x="2425" y="1044"/>
                  </a:lnTo>
                  <a:lnTo>
                    <a:pt x="2391" y="1347"/>
                  </a:lnTo>
                  <a:lnTo>
                    <a:pt x="2391" y="1818"/>
                  </a:lnTo>
                  <a:lnTo>
                    <a:pt x="2391" y="2054"/>
                  </a:lnTo>
                  <a:lnTo>
                    <a:pt x="2358" y="2290"/>
                  </a:lnTo>
                  <a:lnTo>
                    <a:pt x="2290" y="2424"/>
                  </a:lnTo>
                  <a:lnTo>
                    <a:pt x="2189" y="2492"/>
                  </a:lnTo>
                  <a:lnTo>
                    <a:pt x="1886" y="2492"/>
                  </a:lnTo>
                  <a:lnTo>
                    <a:pt x="1550" y="2458"/>
                  </a:lnTo>
                  <a:lnTo>
                    <a:pt x="1280" y="2424"/>
                  </a:lnTo>
                  <a:lnTo>
                    <a:pt x="674" y="2424"/>
                  </a:lnTo>
                  <a:lnTo>
                    <a:pt x="371" y="2458"/>
                  </a:lnTo>
                  <a:lnTo>
                    <a:pt x="203" y="2424"/>
                  </a:lnTo>
                  <a:lnTo>
                    <a:pt x="136" y="2391"/>
                  </a:lnTo>
                  <a:lnTo>
                    <a:pt x="136" y="2323"/>
                  </a:lnTo>
                  <a:lnTo>
                    <a:pt x="136" y="2054"/>
                  </a:lnTo>
                  <a:lnTo>
                    <a:pt x="136" y="1785"/>
                  </a:lnTo>
                  <a:lnTo>
                    <a:pt x="203" y="1246"/>
                  </a:lnTo>
                  <a:lnTo>
                    <a:pt x="237" y="774"/>
                  </a:lnTo>
                  <a:lnTo>
                    <a:pt x="203" y="269"/>
                  </a:lnTo>
                  <a:lnTo>
                    <a:pt x="472" y="202"/>
                  </a:lnTo>
                  <a:lnTo>
                    <a:pt x="1449" y="202"/>
                  </a:lnTo>
                  <a:lnTo>
                    <a:pt x="1684" y="135"/>
                  </a:lnTo>
                  <a:close/>
                  <a:moveTo>
                    <a:pt x="1684" y="0"/>
                  </a:moveTo>
                  <a:lnTo>
                    <a:pt x="1247" y="67"/>
                  </a:lnTo>
                  <a:lnTo>
                    <a:pt x="472" y="67"/>
                  </a:lnTo>
                  <a:lnTo>
                    <a:pt x="237" y="135"/>
                  </a:lnTo>
                  <a:lnTo>
                    <a:pt x="237" y="101"/>
                  </a:lnTo>
                  <a:lnTo>
                    <a:pt x="203" y="67"/>
                  </a:lnTo>
                  <a:lnTo>
                    <a:pt x="169" y="67"/>
                  </a:lnTo>
                  <a:lnTo>
                    <a:pt x="136" y="101"/>
                  </a:lnTo>
                  <a:lnTo>
                    <a:pt x="102" y="404"/>
                  </a:lnTo>
                  <a:lnTo>
                    <a:pt x="68" y="741"/>
                  </a:lnTo>
                  <a:lnTo>
                    <a:pt x="68" y="1044"/>
                  </a:lnTo>
                  <a:lnTo>
                    <a:pt x="68" y="1347"/>
                  </a:lnTo>
                  <a:lnTo>
                    <a:pt x="1" y="1953"/>
                  </a:lnTo>
                  <a:lnTo>
                    <a:pt x="1" y="2222"/>
                  </a:lnTo>
                  <a:lnTo>
                    <a:pt x="1" y="2525"/>
                  </a:lnTo>
                  <a:lnTo>
                    <a:pt x="35" y="2559"/>
                  </a:lnTo>
                  <a:lnTo>
                    <a:pt x="68" y="2593"/>
                  </a:lnTo>
                  <a:lnTo>
                    <a:pt x="674" y="2593"/>
                  </a:lnTo>
                  <a:lnTo>
                    <a:pt x="1280" y="2559"/>
                  </a:lnTo>
                  <a:lnTo>
                    <a:pt x="1516" y="2593"/>
                  </a:lnTo>
                  <a:lnTo>
                    <a:pt x="1752" y="2626"/>
                  </a:lnTo>
                  <a:lnTo>
                    <a:pt x="1987" y="2660"/>
                  </a:lnTo>
                  <a:lnTo>
                    <a:pt x="2223" y="2660"/>
                  </a:lnTo>
                  <a:lnTo>
                    <a:pt x="2290" y="2626"/>
                  </a:lnTo>
                  <a:lnTo>
                    <a:pt x="2358" y="2593"/>
                  </a:lnTo>
                  <a:lnTo>
                    <a:pt x="2459" y="2458"/>
                  </a:lnTo>
                  <a:lnTo>
                    <a:pt x="2526" y="2290"/>
                  </a:lnTo>
                  <a:lnTo>
                    <a:pt x="2526" y="2088"/>
                  </a:lnTo>
                  <a:lnTo>
                    <a:pt x="2526" y="1650"/>
                  </a:lnTo>
                  <a:lnTo>
                    <a:pt x="2526" y="1347"/>
                  </a:lnTo>
                  <a:lnTo>
                    <a:pt x="2526" y="976"/>
                  </a:lnTo>
                  <a:lnTo>
                    <a:pt x="2526" y="572"/>
                  </a:lnTo>
                  <a:lnTo>
                    <a:pt x="2459" y="370"/>
                  </a:lnTo>
                  <a:lnTo>
                    <a:pt x="2391" y="202"/>
                  </a:lnTo>
                  <a:lnTo>
                    <a:pt x="2257" y="101"/>
                  </a:lnTo>
                  <a:lnTo>
                    <a:pt x="2088"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6" name="Google Shape;1866;p12"/>
            <p:cNvSpPr/>
            <p:nvPr/>
          </p:nvSpPr>
          <p:spPr>
            <a:xfrm>
              <a:off x="3119407" y="4846668"/>
              <a:ext cx="139129" cy="87180"/>
            </a:xfrm>
            <a:custGeom>
              <a:avLst/>
              <a:gdLst/>
              <a:ahLst/>
              <a:cxnLst/>
              <a:rect l="l" t="t" r="r" b="b"/>
              <a:pathLst>
                <a:path w="2796" h="1752" extrusionOk="0">
                  <a:moveTo>
                    <a:pt x="506" y="102"/>
                  </a:moveTo>
                  <a:lnTo>
                    <a:pt x="910" y="135"/>
                  </a:lnTo>
                  <a:lnTo>
                    <a:pt x="1381" y="169"/>
                  </a:lnTo>
                  <a:lnTo>
                    <a:pt x="1819" y="203"/>
                  </a:lnTo>
                  <a:lnTo>
                    <a:pt x="2156" y="236"/>
                  </a:lnTo>
                  <a:lnTo>
                    <a:pt x="2492" y="236"/>
                  </a:lnTo>
                  <a:lnTo>
                    <a:pt x="2560" y="270"/>
                  </a:lnTo>
                  <a:lnTo>
                    <a:pt x="2593" y="337"/>
                  </a:lnTo>
                  <a:lnTo>
                    <a:pt x="2661" y="607"/>
                  </a:lnTo>
                  <a:lnTo>
                    <a:pt x="2661" y="876"/>
                  </a:lnTo>
                  <a:lnTo>
                    <a:pt x="2661" y="1078"/>
                  </a:lnTo>
                  <a:lnTo>
                    <a:pt x="2661" y="1246"/>
                  </a:lnTo>
                  <a:lnTo>
                    <a:pt x="2627" y="1448"/>
                  </a:lnTo>
                  <a:lnTo>
                    <a:pt x="2593" y="1516"/>
                  </a:lnTo>
                  <a:lnTo>
                    <a:pt x="2560" y="1549"/>
                  </a:lnTo>
                  <a:lnTo>
                    <a:pt x="2425" y="1617"/>
                  </a:lnTo>
                  <a:lnTo>
                    <a:pt x="2156" y="1617"/>
                  </a:lnTo>
                  <a:lnTo>
                    <a:pt x="1718" y="1583"/>
                  </a:lnTo>
                  <a:lnTo>
                    <a:pt x="1482" y="1549"/>
                  </a:lnTo>
                  <a:lnTo>
                    <a:pt x="1280" y="1549"/>
                  </a:lnTo>
                  <a:lnTo>
                    <a:pt x="708" y="1617"/>
                  </a:lnTo>
                  <a:lnTo>
                    <a:pt x="472" y="1583"/>
                  </a:lnTo>
                  <a:lnTo>
                    <a:pt x="405" y="1583"/>
                  </a:lnTo>
                  <a:lnTo>
                    <a:pt x="371" y="1549"/>
                  </a:lnTo>
                  <a:lnTo>
                    <a:pt x="338" y="1482"/>
                  </a:lnTo>
                  <a:lnTo>
                    <a:pt x="304" y="1280"/>
                  </a:lnTo>
                  <a:lnTo>
                    <a:pt x="304" y="741"/>
                  </a:lnTo>
                  <a:lnTo>
                    <a:pt x="304" y="203"/>
                  </a:lnTo>
                  <a:lnTo>
                    <a:pt x="304" y="169"/>
                  </a:lnTo>
                  <a:lnTo>
                    <a:pt x="270" y="135"/>
                  </a:lnTo>
                  <a:lnTo>
                    <a:pt x="506" y="102"/>
                  </a:lnTo>
                  <a:close/>
                  <a:moveTo>
                    <a:pt x="338" y="1"/>
                  </a:moveTo>
                  <a:lnTo>
                    <a:pt x="169" y="34"/>
                  </a:lnTo>
                  <a:lnTo>
                    <a:pt x="35" y="135"/>
                  </a:lnTo>
                  <a:lnTo>
                    <a:pt x="1" y="169"/>
                  </a:lnTo>
                  <a:lnTo>
                    <a:pt x="35" y="203"/>
                  </a:lnTo>
                  <a:lnTo>
                    <a:pt x="68" y="236"/>
                  </a:lnTo>
                  <a:lnTo>
                    <a:pt x="102" y="203"/>
                  </a:lnTo>
                  <a:lnTo>
                    <a:pt x="203" y="169"/>
                  </a:lnTo>
                  <a:lnTo>
                    <a:pt x="237" y="152"/>
                  </a:lnTo>
                  <a:lnTo>
                    <a:pt x="237" y="152"/>
                  </a:lnTo>
                  <a:lnTo>
                    <a:pt x="237" y="169"/>
                  </a:lnTo>
                  <a:lnTo>
                    <a:pt x="169" y="506"/>
                  </a:lnTo>
                  <a:lnTo>
                    <a:pt x="136" y="809"/>
                  </a:lnTo>
                  <a:lnTo>
                    <a:pt x="136" y="1011"/>
                  </a:lnTo>
                  <a:lnTo>
                    <a:pt x="169" y="1213"/>
                  </a:lnTo>
                  <a:lnTo>
                    <a:pt x="169" y="1415"/>
                  </a:lnTo>
                  <a:lnTo>
                    <a:pt x="169" y="1617"/>
                  </a:lnTo>
                  <a:lnTo>
                    <a:pt x="203" y="1684"/>
                  </a:lnTo>
                  <a:lnTo>
                    <a:pt x="237" y="1684"/>
                  </a:lnTo>
                  <a:lnTo>
                    <a:pt x="540" y="1718"/>
                  </a:lnTo>
                  <a:lnTo>
                    <a:pt x="843" y="1718"/>
                  </a:lnTo>
                  <a:lnTo>
                    <a:pt x="1482" y="1684"/>
                  </a:lnTo>
                  <a:lnTo>
                    <a:pt x="1718" y="1718"/>
                  </a:lnTo>
                  <a:lnTo>
                    <a:pt x="1954" y="1751"/>
                  </a:lnTo>
                  <a:lnTo>
                    <a:pt x="2459" y="1751"/>
                  </a:lnTo>
                  <a:lnTo>
                    <a:pt x="2593" y="1684"/>
                  </a:lnTo>
                  <a:lnTo>
                    <a:pt x="2728" y="1583"/>
                  </a:lnTo>
                  <a:lnTo>
                    <a:pt x="2762" y="1415"/>
                  </a:lnTo>
                  <a:lnTo>
                    <a:pt x="2795" y="1213"/>
                  </a:lnTo>
                  <a:lnTo>
                    <a:pt x="2795" y="842"/>
                  </a:lnTo>
                  <a:lnTo>
                    <a:pt x="2762" y="506"/>
                  </a:lnTo>
                  <a:lnTo>
                    <a:pt x="2694" y="304"/>
                  </a:lnTo>
                  <a:lnTo>
                    <a:pt x="2627" y="203"/>
                  </a:lnTo>
                  <a:lnTo>
                    <a:pt x="2560" y="135"/>
                  </a:lnTo>
                  <a:lnTo>
                    <a:pt x="2391" y="102"/>
                  </a:lnTo>
                  <a:lnTo>
                    <a:pt x="2223" y="135"/>
                  </a:lnTo>
                  <a:lnTo>
                    <a:pt x="2088" y="135"/>
                  </a:lnTo>
                  <a:lnTo>
                    <a:pt x="1920" y="102"/>
                  </a:lnTo>
                  <a:lnTo>
                    <a:pt x="1617" y="68"/>
                  </a:lnTo>
                  <a:lnTo>
                    <a:pt x="1146" y="34"/>
                  </a:lnTo>
                  <a:lnTo>
                    <a:pt x="674"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7" name="Google Shape;1867;p12"/>
            <p:cNvSpPr/>
            <p:nvPr/>
          </p:nvSpPr>
          <p:spPr>
            <a:xfrm>
              <a:off x="3023918" y="5096314"/>
              <a:ext cx="127386" cy="50307"/>
            </a:xfrm>
            <a:custGeom>
              <a:avLst/>
              <a:gdLst/>
              <a:ahLst/>
              <a:cxnLst/>
              <a:rect l="l" t="t" r="r" b="b"/>
              <a:pathLst>
                <a:path w="2560" h="1011" extrusionOk="0">
                  <a:moveTo>
                    <a:pt x="1314" y="0"/>
                  </a:moveTo>
                  <a:lnTo>
                    <a:pt x="135" y="34"/>
                  </a:lnTo>
                  <a:lnTo>
                    <a:pt x="102" y="68"/>
                  </a:lnTo>
                  <a:lnTo>
                    <a:pt x="68" y="68"/>
                  </a:lnTo>
                  <a:lnTo>
                    <a:pt x="1" y="270"/>
                  </a:lnTo>
                  <a:lnTo>
                    <a:pt x="1" y="472"/>
                  </a:lnTo>
                  <a:lnTo>
                    <a:pt x="34" y="909"/>
                  </a:lnTo>
                  <a:lnTo>
                    <a:pt x="34" y="1010"/>
                  </a:lnTo>
                  <a:lnTo>
                    <a:pt x="169" y="1010"/>
                  </a:lnTo>
                  <a:lnTo>
                    <a:pt x="135" y="606"/>
                  </a:lnTo>
                  <a:lnTo>
                    <a:pt x="102" y="371"/>
                  </a:lnTo>
                  <a:lnTo>
                    <a:pt x="135" y="169"/>
                  </a:lnTo>
                  <a:lnTo>
                    <a:pt x="1280" y="135"/>
                  </a:lnTo>
                  <a:lnTo>
                    <a:pt x="1920" y="101"/>
                  </a:lnTo>
                  <a:lnTo>
                    <a:pt x="2257" y="101"/>
                  </a:lnTo>
                  <a:lnTo>
                    <a:pt x="2391" y="135"/>
                  </a:lnTo>
                  <a:lnTo>
                    <a:pt x="2425" y="169"/>
                  </a:lnTo>
                  <a:lnTo>
                    <a:pt x="2459" y="1010"/>
                  </a:lnTo>
                  <a:lnTo>
                    <a:pt x="2560" y="1010"/>
                  </a:lnTo>
                  <a:lnTo>
                    <a:pt x="2526" y="34"/>
                  </a:lnTo>
                  <a:lnTo>
                    <a:pt x="2526"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8" name="Google Shape;1868;p12"/>
            <p:cNvSpPr/>
            <p:nvPr/>
          </p:nvSpPr>
          <p:spPr>
            <a:xfrm>
              <a:off x="2330363" y="4724358"/>
              <a:ext cx="2218152" cy="422263"/>
            </a:xfrm>
            <a:custGeom>
              <a:avLst/>
              <a:gdLst/>
              <a:ahLst/>
              <a:cxnLst/>
              <a:rect l="l" t="t" r="r" b="b"/>
              <a:pathLst>
                <a:path w="44577" h="8486" extrusionOk="0">
                  <a:moveTo>
                    <a:pt x="2222" y="1"/>
                  </a:moveTo>
                  <a:lnTo>
                    <a:pt x="1583" y="35"/>
                  </a:lnTo>
                  <a:lnTo>
                    <a:pt x="1280" y="35"/>
                  </a:lnTo>
                  <a:lnTo>
                    <a:pt x="943" y="68"/>
                  </a:lnTo>
                  <a:lnTo>
                    <a:pt x="606" y="169"/>
                  </a:lnTo>
                  <a:lnTo>
                    <a:pt x="472" y="203"/>
                  </a:lnTo>
                  <a:lnTo>
                    <a:pt x="337" y="304"/>
                  </a:lnTo>
                  <a:lnTo>
                    <a:pt x="303" y="371"/>
                  </a:lnTo>
                  <a:lnTo>
                    <a:pt x="236" y="439"/>
                  </a:lnTo>
                  <a:lnTo>
                    <a:pt x="202" y="607"/>
                  </a:lnTo>
                  <a:lnTo>
                    <a:pt x="236" y="977"/>
                  </a:lnTo>
                  <a:lnTo>
                    <a:pt x="169" y="1583"/>
                  </a:lnTo>
                  <a:lnTo>
                    <a:pt x="135" y="2156"/>
                  </a:lnTo>
                  <a:lnTo>
                    <a:pt x="68" y="2762"/>
                  </a:lnTo>
                  <a:lnTo>
                    <a:pt x="34" y="3368"/>
                  </a:lnTo>
                  <a:lnTo>
                    <a:pt x="0" y="5927"/>
                  </a:lnTo>
                  <a:lnTo>
                    <a:pt x="0" y="7206"/>
                  </a:lnTo>
                  <a:lnTo>
                    <a:pt x="68" y="8485"/>
                  </a:lnTo>
                  <a:lnTo>
                    <a:pt x="202" y="8485"/>
                  </a:lnTo>
                  <a:lnTo>
                    <a:pt x="202" y="7475"/>
                  </a:lnTo>
                  <a:lnTo>
                    <a:pt x="236" y="6432"/>
                  </a:lnTo>
                  <a:lnTo>
                    <a:pt x="202" y="4378"/>
                  </a:lnTo>
                  <a:lnTo>
                    <a:pt x="236" y="3435"/>
                  </a:lnTo>
                  <a:lnTo>
                    <a:pt x="303" y="2492"/>
                  </a:lnTo>
                  <a:lnTo>
                    <a:pt x="371" y="1550"/>
                  </a:lnTo>
                  <a:lnTo>
                    <a:pt x="404" y="607"/>
                  </a:lnTo>
                  <a:lnTo>
                    <a:pt x="404" y="540"/>
                  </a:lnTo>
                  <a:lnTo>
                    <a:pt x="438" y="472"/>
                  </a:lnTo>
                  <a:lnTo>
                    <a:pt x="573" y="371"/>
                  </a:lnTo>
                  <a:lnTo>
                    <a:pt x="741" y="304"/>
                  </a:lnTo>
                  <a:lnTo>
                    <a:pt x="977" y="237"/>
                  </a:lnTo>
                  <a:lnTo>
                    <a:pt x="1280" y="169"/>
                  </a:lnTo>
                  <a:lnTo>
                    <a:pt x="1616" y="169"/>
                  </a:lnTo>
                  <a:lnTo>
                    <a:pt x="2323" y="136"/>
                  </a:lnTo>
                  <a:lnTo>
                    <a:pt x="3064" y="136"/>
                  </a:lnTo>
                  <a:lnTo>
                    <a:pt x="3737" y="169"/>
                  </a:lnTo>
                  <a:lnTo>
                    <a:pt x="4613" y="203"/>
                  </a:lnTo>
                  <a:lnTo>
                    <a:pt x="7475" y="270"/>
                  </a:lnTo>
                  <a:lnTo>
                    <a:pt x="8687" y="304"/>
                  </a:lnTo>
                  <a:lnTo>
                    <a:pt x="9192" y="270"/>
                  </a:lnTo>
                  <a:lnTo>
                    <a:pt x="19528" y="270"/>
                  </a:lnTo>
                  <a:lnTo>
                    <a:pt x="25588" y="304"/>
                  </a:lnTo>
                  <a:lnTo>
                    <a:pt x="31648" y="371"/>
                  </a:lnTo>
                  <a:lnTo>
                    <a:pt x="37675" y="439"/>
                  </a:lnTo>
                  <a:lnTo>
                    <a:pt x="43735" y="472"/>
                  </a:lnTo>
                  <a:lnTo>
                    <a:pt x="43870" y="573"/>
                  </a:lnTo>
                  <a:lnTo>
                    <a:pt x="44004" y="708"/>
                  </a:lnTo>
                  <a:lnTo>
                    <a:pt x="44105" y="843"/>
                  </a:lnTo>
                  <a:lnTo>
                    <a:pt x="44173" y="1045"/>
                  </a:lnTo>
                  <a:lnTo>
                    <a:pt x="44307" y="1449"/>
                  </a:lnTo>
                  <a:lnTo>
                    <a:pt x="44341" y="1920"/>
                  </a:lnTo>
                  <a:lnTo>
                    <a:pt x="44341" y="2391"/>
                  </a:lnTo>
                  <a:lnTo>
                    <a:pt x="44341" y="2829"/>
                  </a:lnTo>
                  <a:lnTo>
                    <a:pt x="44307" y="3570"/>
                  </a:lnTo>
                  <a:lnTo>
                    <a:pt x="44274" y="4815"/>
                  </a:lnTo>
                  <a:lnTo>
                    <a:pt x="44240" y="6061"/>
                  </a:lnTo>
                  <a:lnTo>
                    <a:pt x="44173" y="7273"/>
                  </a:lnTo>
                  <a:lnTo>
                    <a:pt x="44173" y="7879"/>
                  </a:lnTo>
                  <a:lnTo>
                    <a:pt x="44173" y="8485"/>
                  </a:lnTo>
                  <a:lnTo>
                    <a:pt x="44408" y="8485"/>
                  </a:lnTo>
                  <a:lnTo>
                    <a:pt x="44408" y="7644"/>
                  </a:lnTo>
                  <a:lnTo>
                    <a:pt x="44408" y="5792"/>
                  </a:lnTo>
                  <a:lnTo>
                    <a:pt x="44476" y="4411"/>
                  </a:lnTo>
                  <a:lnTo>
                    <a:pt x="44543" y="3031"/>
                  </a:lnTo>
                  <a:lnTo>
                    <a:pt x="44577" y="2391"/>
                  </a:lnTo>
                  <a:lnTo>
                    <a:pt x="44543" y="1987"/>
                  </a:lnTo>
                  <a:lnTo>
                    <a:pt x="44509" y="1583"/>
                  </a:lnTo>
                  <a:lnTo>
                    <a:pt x="44442" y="1213"/>
                  </a:lnTo>
                  <a:lnTo>
                    <a:pt x="44341" y="843"/>
                  </a:lnTo>
                  <a:lnTo>
                    <a:pt x="44240" y="708"/>
                  </a:lnTo>
                  <a:lnTo>
                    <a:pt x="44139" y="573"/>
                  </a:lnTo>
                  <a:lnTo>
                    <a:pt x="44038" y="439"/>
                  </a:lnTo>
                  <a:lnTo>
                    <a:pt x="43903" y="371"/>
                  </a:lnTo>
                  <a:lnTo>
                    <a:pt x="43870" y="270"/>
                  </a:lnTo>
                  <a:lnTo>
                    <a:pt x="43836" y="237"/>
                  </a:lnTo>
                  <a:lnTo>
                    <a:pt x="43802" y="237"/>
                  </a:lnTo>
                  <a:lnTo>
                    <a:pt x="37944" y="203"/>
                  </a:lnTo>
                  <a:lnTo>
                    <a:pt x="32052" y="136"/>
                  </a:lnTo>
                  <a:lnTo>
                    <a:pt x="26194" y="68"/>
                  </a:lnTo>
                  <a:lnTo>
                    <a:pt x="20336" y="35"/>
                  </a:lnTo>
                  <a:lnTo>
                    <a:pt x="6532" y="35"/>
                  </a:lnTo>
                  <a:lnTo>
                    <a:pt x="5151" y="68"/>
                  </a:lnTo>
                  <a:lnTo>
                    <a:pt x="4108" y="35"/>
                  </a:lnTo>
                  <a:lnTo>
                    <a:pt x="2828"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69" name="Google Shape;1869;p12"/>
            <p:cNvSpPr/>
            <p:nvPr/>
          </p:nvSpPr>
          <p:spPr>
            <a:xfrm>
              <a:off x="4044197" y="5086262"/>
              <a:ext cx="127386" cy="60359"/>
            </a:xfrm>
            <a:custGeom>
              <a:avLst/>
              <a:gdLst/>
              <a:ahLst/>
              <a:cxnLst/>
              <a:rect l="l" t="t" r="r" b="b"/>
              <a:pathLst>
                <a:path w="2560" h="1213" extrusionOk="0">
                  <a:moveTo>
                    <a:pt x="270" y="0"/>
                  </a:moveTo>
                  <a:lnTo>
                    <a:pt x="102" y="34"/>
                  </a:lnTo>
                  <a:lnTo>
                    <a:pt x="34" y="68"/>
                  </a:lnTo>
                  <a:lnTo>
                    <a:pt x="1" y="101"/>
                  </a:lnTo>
                  <a:lnTo>
                    <a:pt x="1" y="135"/>
                  </a:lnTo>
                  <a:lnTo>
                    <a:pt x="34" y="169"/>
                  </a:lnTo>
                  <a:lnTo>
                    <a:pt x="102" y="202"/>
                  </a:lnTo>
                  <a:lnTo>
                    <a:pt x="68" y="404"/>
                  </a:lnTo>
                  <a:lnTo>
                    <a:pt x="68" y="573"/>
                  </a:lnTo>
                  <a:lnTo>
                    <a:pt x="102" y="977"/>
                  </a:lnTo>
                  <a:lnTo>
                    <a:pt x="102" y="1212"/>
                  </a:lnTo>
                  <a:lnTo>
                    <a:pt x="270" y="1212"/>
                  </a:lnTo>
                  <a:lnTo>
                    <a:pt x="236" y="674"/>
                  </a:lnTo>
                  <a:lnTo>
                    <a:pt x="169" y="169"/>
                  </a:lnTo>
                  <a:lnTo>
                    <a:pt x="708" y="169"/>
                  </a:lnTo>
                  <a:lnTo>
                    <a:pt x="1516" y="202"/>
                  </a:lnTo>
                  <a:lnTo>
                    <a:pt x="2223" y="202"/>
                  </a:lnTo>
                  <a:lnTo>
                    <a:pt x="2290" y="236"/>
                  </a:lnTo>
                  <a:lnTo>
                    <a:pt x="2324" y="337"/>
                  </a:lnTo>
                  <a:lnTo>
                    <a:pt x="2391" y="438"/>
                  </a:lnTo>
                  <a:lnTo>
                    <a:pt x="2391" y="573"/>
                  </a:lnTo>
                  <a:lnTo>
                    <a:pt x="2391" y="876"/>
                  </a:lnTo>
                  <a:lnTo>
                    <a:pt x="2391" y="1212"/>
                  </a:lnTo>
                  <a:lnTo>
                    <a:pt x="2526" y="1212"/>
                  </a:lnTo>
                  <a:lnTo>
                    <a:pt x="2526" y="977"/>
                  </a:lnTo>
                  <a:lnTo>
                    <a:pt x="2559" y="606"/>
                  </a:lnTo>
                  <a:lnTo>
                    <a:pt x="2526" y="404"/>
                  </a:lnTo>
                  <a:lnTo>
                    <a:pt x="2458" y="236"/>
                  </a:lnTo>
                  <a:lnTo>
                    <a:pt x="2391" y="169"/>
                  </a:lnTo>
                  <a:lnTo>
                    <a:pt x="2324" y="101"/>
                  </a:lnTo>
                  <a:lnTo>
                    <a:pt x="2223" y="68"/>
                  </a:lnTo>
                  <a:lnTo>
                    <a:pt x="2155" y="34"/>
                  </a:lnTo>
                  <a:lnTo>
                    <a:pt x="1718" y="34"/>
                  </a:lnTo>
                  <a:lnTo>
                    <a:pt x="57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1870" name="Google Shape;1870;p12"/>
          <p:cNvGrpSpPr/>
          <p:nvPr/>
        </p:nvGrpSpPr>
        <p:grpSpPr>
          <a:xfrm>
            <a:off x="892131" y="4842769"/>
            <a:ext cx="489240" cy="2019393"/>
            <a:chOff x="135698" y="3632076"/>
            <a:chExt cx="366930" cy="1514545"/>
          </a:xfrm>
        </p:grpSpPr>
        <p:sp>
          <p:nvSpPr>
            <p:cNvPr id="1871" name="Google Shape;1871;p12"/>
            <p:cNvSpPr/>
            <p:nvPr/>
          </p:nvSpPr>
          <p:spPr>
            <a:xfrm>
              <a:off x="135698" y="3632076"/>
              <a:ext cx="366930" cy="1514545"/>
            </a:xfrm>
            <a:custGeom>
              <a:avLst/>
              <a:gdLst/>
              <a:ahLst/>
              <a:cxnLst/>
              <a:rect l="l" t="t" r="r" b="b"/>
              <a:pathLst>
                <a:path w="7374" h="30437" extrusionOk="0">
                  <a:moveTo>
                    <a:pt x="2660" y="236"/>
                  </a:moveTo>
                  <a:lnTo>
                    <a:pt x="2862" y="270"/>
                  </a:lnTo>
                  <a:lnTo>
                    <a:pt x="2997" y="337"/>
                  </a:lnTo>
                  <a:lnTo>
                    <a:pt x="3131" y="404"/>
                  </a:lnTo>
                  <a:lnTo>
                    <a:pt x="3199" y="539"/>
                  </a:lnTo>
                  <a:lnTo>
                    <a:pt x="3266" y="674"/>
                  </a:lnTo>
                  <a:lnTo>
                    <a:pt x="3333" y="842"/>
                  </a:lnTo>
                  <a:lnTo>
                    <a:pt x="3401" y="1179"/>
                  </a:lnTo>
                  <a:lnTo>
                    <a:pt x="3468" y="1650"/>
                  </a:lnTo>
                  <a:lnTo>
                    <a:pt x="3535" y="2155"/>
                  </a:lnTo>
                  <a:lnTo>
                    <a:pt x="3569" y="3165"/>
                  </a:lnTo>
                  <a:lnTo>
                    <a:pt x="3603" y="3502"/>
                  </a:lnTo>
                  <a:lnTo>
                    <a:pt x="3670" y="3805"/>
                  </a:lnTo>
                  <a:lnTo>
                    <a:pt x="3535" y="3872"/>
                  </a:lnTo>
                  <a:lnTo>
                    <a:pt x="3502" y="3805"/>
                  </a:lnTo>
                  <a:lnTo>
                    <a:pt x="3468" y="3771"/>
                  </a:lnTo>
                  <a:lnTo>
                    <a:pt x="3367" y="3771"/>
                  </a:lnTo>
                  <a:lnTo>
                    <a:pt x="3367" y="3839"/>
                  </a:lnTo>
                  <a:lnTo>
                    <a:pt x="3367" y="3940"/>
                  </a:lnTo>
                  <a:lnTo>
                    <a:pt x="3030" y="4074"/>
                  </a:lnTo>
                  <a:lnTo>
                    <a:pt x="2727" y="4142"/>
                  </a:lnTo>
                  <a:lnTo>
                    <a:pt x="2357" y="4175"/>
                  </a:lnTo>
                  <a:lnTo>
                    <a:pt x="1987" y="4142"/>
                  </a:lnTo>
                  <a:lnTo>
                    <a:pt x="1583" y="4175"/>
                  </a:lnTo>
                  <a:lnTo>
                    <a:pt x="1381" y="4175"/>
                  </a:lnTo>
                  <a:lnTo>
                    <a:pt x="1145" y="4142"/>
                  </a:lnTo>
                  <a:lnTo>
                    <a:pt x="976" y="4108"/>
                  </a:lnTo>
                  <a:lnTo>
                    <a:pt x="808" y="4041"/>
                  </a:lnTo>
                  <a:lnTo>
                    <a:pt x="707" y="3872"/>
                  </a:lnTo>
                  <a:lnTo>
                    <a:pt x="640" y="3670"/>
                  </a:lnTo>
                  <a:lnTo>
                    <a:pt x="471" y="2896"/>
                  </a:lnTo>
                  <a:lnTo>
                    <a:pt x="337" y="2121"/>
                  </a:lnTo>
                  <a:lnTo>
                    <a:pt x="269" y="1751"/>
                  </a:lnTo>
                  <a:lnTo>
                    <a:pt x="236" y="1381"/>
                  </a:lnTo>
                  <a:lnTo>
                    <a:pt x="236" y="977"/>
                  </a:lnTo>
                  <a:lnTo>
                    <a:pt x="269" y="573"/>
                  </a:lnTo>
                  <a:lnTo>
                    <a:pt x="640" y="472"/>
                  </a:lnTo>
                  <a:lnTo>
                    <a:pt x="1044" y="371"/>
                  </a:lnTo>
                  <a:lnTo>
                    <a:pt x="1448" y="303"/>
                  </a:lnTo>
                  <a:lnTo>
                    <a:pt x="1886" y="236"/>
                  </a:lnTo>
                  <a:close/>
                  <a:moveTo>
                    <a:pt x="3401" y="4175"/>
                  </a:moveTo>
                  <a:lnTo>
                    <a:pt x="3502" y="4579"/>
                  </a:lnTo>
                  <a:lnTo>
                    <a:pt x="3603" y="5118"/>
                  </a:lnTo>
                  <a:lnTo>
                    <a:pt x="3603" y="5320"/>
                  </a:lnTo>
                  <a:lnTo>
                    <a:pt x="3636" y="5488"/>
                  </a:lnTo>
                  <a:lnTo>
                    <a:pt x="2997" y="5556"/>
                  </a:lnTo>
                  <a:lnTo>
                    <a:pt x="2357" y="5623"/>
                  </a:lnTo>
                  <a:lnTo>
                    <a:pt x="1818" y="5690"/>
                  </a:lnTo>
                  <a:lnTo>
                    <a:pt x="1549" y="5724"/>
                  </a:lnTo>
                  <a:lnTo>
                    <a:pt x="1313" y="5825"/>
                  </a:lnTo>
                  <a:lnTo>
                    <a:pt x="1313" y="5657"/>
                  </a:lnTo>
                  <a:lnTo>
                    <a:pt x="1279" y="5488"/>
                  </a:lnTo>
                  <a:lnTo>
                    <a:pt x="1212" y="5152"/>
                  </a:lnTo>
                  <a:lnTo>
                    <a:pt x="1178" y="4748"/>
                  </a:lnTo>
                  <a:lnTo>
                    <a:pt x="1145" y="4377"/>
                  </a:lnTo>
                  <a:lnTo>
                    <a:pt x="1482" y="4377"/>
                  </a:lnTo>
                  <a:lnTo>
                    <a:pt x="1785" y="4344"/>
                  </a:lnTo>
                  <a:lnTo>
                    <a:pt x="2222" y="4377"/>
                  </a:lnTo>
                  <a:lnTo>
                    <a:pt x="2626" y="4344"/>
                  </a:lnTo>
                  <a:lnTo>
                    <a:pt x="3030" y="4310"/>
                  </a:lnTo>
                  <a:lnTo>
                    <a:pt x="3199" y="4243"/>
                  </a:lnTo>
                  <a:lnTo>
                    <a:pt x="3401" y="4175"/>
                  </a:lnTo>
                  <a:close/>
                  <a:moveTo>
                    <a:pt x="3737" y="5724"/>
                  </a:moveTo>
                  <a:lnTo>
                    <a:pt x="3838" y="5758"/>
                  </a:lnTo>
                  <a:lnTo>
                    <a:pt x="3906" y="5791"/>
                  </a:lnTo>
                  <a:lnTo>
                    <a:pt x="3939" y="5892"/>
                  </a:lnTo>
                  <a:lnTo>
                    <a:pt x="3973" y="5993"/>
                  </a:lnTo>
                  <a:lnTo>
                    <a:pt x="4007" y="6263"/>
                  </a:lnTo>
                  <a:lnTo>
                    <a:pt x="3973" y="6532"/>
                  </a:lnTo>
                  <a:lnTo>
                    <a:pt x="2593" y="6700"/>
                  </a:lnTo>
                  <a:lnTo>
                    <a:pt x="2020" y="6768"/>
                  </a:lnTo>
                  <a:lnTo>
                    <a:pt x="1751" y="6835"/>
                  </a:lnTo>
                  <a:lnTo>
                    <a:pt x="1448" y="6936"/>
                  </a:lnTo>
                  <a:lnTo>
                    <a:pt x="1279" y="6667"/>
                  </a:lnTo>
                  <a:lnTo>
                    <a:pt x="1212" y="6532"/>
                  </a:lnTo>
                  <a:lnTo>
                    <a:pt x="1145" y="6397"/>
                  </a:lnTo>
                  <a:lnTo>
                    <a:pt x="1111" y="6229"/>
                  </a:lnTo>
                  <a:lnTo>
                    <a:pt x="1111" y="6061"/>
                  </a:lnTo>
                  <a:lnTo>
                    <a:pt x="1246" y="6061"/>
                  </a:lnTo>
                  <a:lnTo>
                    <a:pt x="1414" y="6027"/>
                  </a:lnTo>
                  <a:lnTo>
                    <a:pt x="1684" y="5960"/>
                  </a:lnTo>
                  <a:lnTo>
                    <a:pt x="2290" y="5859"/>
                  </a:lnTo>
                  <a:lnTo>
                    <a:pt x="2896" y="5791"/>
                  </a:lnTo>
                  <a:lnTo>
                    <a:pt x="3737" y="5724"/>
                  </a:lnTo>
                  <a:close/>
                  <a:moveTo>
                    <a:pt x="3771" y="6801"/>
                  </a:moveTo>
                  <a:lnTo>
                    <a:pt x="3771" y="6835"/>
                  </a:lnTo>
                  <a:lnTo>
                    <a:pt x="3771" y="7374"/>
                  </a:lnTo>
                  <a:lnTo>
                    <a:pt x="3838" y="7946"/>
                  </a:lnTo>
                  <a:lnTo>
                    <a:pt x="3906" y="8518"/>
                  </a:lnTo>
                  <a:lnTo>
                    <a:pt x="3973" y="9057"/>
                  </a:lnTo>
                  <a:lnTo>
                    <a:pt x="4040" y="9798"/>
                  </a:lnTo>
                  <a:lnTo>
                    <a:pt x="4175" y="10505"/>
                  </a:lnTo>
                  <a:lnTo>
                    <a:pt x="4276" y="10942"/>
                  </a:lnTo>
                  <a:lnTo>
                    <a:pt x="4444" y="11380"/>
                  </a:lnTo>
                  <a:lnTo>
                    <a:pt x="4815" y="12188"/>
                  </a:lnTo>
                  <a:lnTo>
                    <a:pt x="4411" y="12323"/>
                  </a:lnTo>
                  <a:lnTo>
                    <a:pt x="3973" y="12424"/>
                  </a:lnTo>
                  <a:lnTo>
                    <a:pt x="3131" y="12525"/>
                  </a:lnTo>
                  <a:lnTo>
                    <a:pt x="2694" y="12559"/>
                  </a:lnTo>
                  <a:lnTo>
                    <a:pt x="2458" y="12592"/>
                  </a:lnTo>
                  <a:lnTo>
                    <a:pt x="2256" y="12660"/>
                  </a:lnTo>
                  <a:lnTo>
                    <a:pt x="2222" y="11919"/>
                  </a:lnTo>
                  <a:lnTo>
                    <a:pt x="2155" y="11178"/>
                  </a:lnTo>
                  <a:lnTo>
                    <a:pt x="1987" y="9697"/>
                  </a:lnTo>
                  <a:lnTo>
                    <a:pt x="1953" y="9057"/>
                  </a:lnTo>
                  <a:lnTo>
                    <a:pt x="1886" y="8384"/>
                  </a:lnTo>
                  <a:lnTo>
                    <a:pt x="1785" y="7744"/>
                  </a:lnTo>
                  <a:lnTo>
                    <a:pt x="1684" y="7407"/>
                  </a:lnTo>
                  <a:lnTo>
                    <a:pt x="1583" y="7104"/>
                  </a:lnTo>
                  <a:lnTo>
                    <a:pt x="1886" y="7071"/>
                  </a:lnTo>
                  <a:lnTo>
                    <a:pt x="2222" y="7037"/>
                  </a:lnTo>
                  <a:lnTo>
                    <a:pt x="2862" y="6936"/>
                  </a:lnTo>
                  <a:lnTo>
                    <a:pt x="3771" y="6801"/>
                  </a:lnTo>
                  <a:close/>
                  <a:moveTo>
                    <a:pt x="5185" y="12256"/>
                  </a:moveTo>
                  <a:lnTo>
                    <a:pt x="5185" y="12424"/>
                  </a:lnTo>
                  <a:lnTo>
                    <a:pt x="5252" y="12592"/>
                  </a:lnTo>
                  <a:lnTo>
                    <a:pt x="5320" y="12761"/>
                  </a:lnTo>
                  <a:lnTo>
                    <a:pt x="5421" y="12929"/>
                  </a:lnTo>
                  <a:lnTo>
                    <a:pt x="5623" y="13232"/>
                  </a:lnTo>
                  <a:lnTo>
                    <a:pt x="5892" y="13535"/>
                  </a:lnTo>
                  <a:lnTo>
                    <a:pt x="6161" y="13804"/>
                  </a:lnTo>
                  <a:lnTo>
                    <a:pt x="6431" y="14107"/>
                  </a:lnTo>
                  <a:lnTo>
                    <a:pt x="6666" y="14410"/>
                  </a:lnTo>
                  <a:lnTo>
                    <a:pt x="6734" y="14579"/>
                  </a:lnTo>
                  <a:lnTo>
                    <a:pt x="6801" y="14747"/>
                  </a:lnTo>
                  <a:lnTo>
                    <a:pt x="6868" y="14983"/>
                  </a:lnTo>
                  <a:lnTo>
                    <a:pt x="6868" y="15252"/>
                  </a:lnTo>
                  <a:lnTo>
                    <a:pt x="6868" y="15488"/>
                  </a:lnTo>
                  <a:lnTo>
                    <a:pt x="6835" y="15723"/>
                  </a:lnTo>
                  <a:lnTo>
                    <a:pt x="6700" y="16228"/>
                  </a:lnTo>
                  <a:lnTo>
                    <a:pt x="6532" y="16700"/>
                  </a:lnTo>
                  <a:lnTo>
                    <a:pt x="6363" y="17171"/>
                  </a:lnTo>
                  <a:lnTo>
                    <a:pt x="6229" y="17676"/>
                  </a:lnTo>
                  <a:lnTo>
                    <a:pt x="6161" y="17912"/>
                  </a:lnTo>
                  <a:lnTo>
                    <a:pt x="6128" y="18147"/>
                  </a:lnTo>
                  <a:lnTo>
                    <a:pt x="6128" y="18383"/>
                  </a:lnTo>
                  <a:lnTo>
                    <a:pt x="6161" y="18652"/>
                  </a:lnTo>
                  <a:lnTo>
                    <a:pt x="5320" y="18821"/>
                  </a:lnTo>
                  <a:lnTo>
                    <a:pt x="4882" y="18888"/>
                  </a:lnTo>
                  <a:lnTo>
                    <a:pt x="4444" y="18955"/>
                  </a:lnTo>
                  <a:lnTo>
                    <a:pt x="3636" y="19023"/>
                  </a:lnTo>
                  <a:lnTo>
                    <a:pt x="3232" y="19090"/>
                  </a:lnTo>
                  <a:lnTo>
                    <a:pt x="2862" y="19191"/>
                  </a:lnTo>
                  <a:lnTo>
                    <a:pt x="2727" y="18888"/>
                  </a:lnTo>
                  <a:lnTo>
                    <a:pt x="2559" y="18619"/>
                  </a:lnTo>
                  <a:lnTo>
                    <a:pt x="2323" y="18383"/>
                  </a:lnTo>
                  <a:lnTo>
                    <a:pt x="2088" y="18147"/>
                  </a:lnTo>
                  <a:lnTo>
                    <a:pt x="1852" y="17945"/>
                  </a:lnTo>
                  <a:lnTo>
                    <a:pt x="1650" y="17710"/>
                  </a:lnTo>
                  <a:lnTo>
                    <a:pt x="1515" y="17508"/>
                  </a:lnTo>
                  <a:lnTo>
                    <a:pt x="1381" y="17272"/>
                  </a:lnTo>
                  <a:lnTo>
                    <a:pt x="1279" y="17003"/>
                  </a:lnTo>
                  <a:lnTo>
                    <a:pt x="1212" y="16733"/>
                  </a:lnTo>
                  <a:lnTo>
                    <a:pt x="1145" y="16464"/>
                  </a:lnTo>
                  <a:lnTo>
                    <a:pt x="1111" y="16161"/>
                  </a:lnTo>
                  <a:lnTo>
                    <a:pt x="1111" y="15757"/>
                  </a:lnTo>
                  <a:lnTo>
                    <a:pt x="1178" y="15319"/>
                  </a:lnTo>
                  <a:lnTo>
                    <a:pt x="1279" y="14915"/>
                  </a:lnTo>
                  <a:lnTo>
                    <a:pt x="1414" y="14511"/>
                  </a:lnTo>
                  <a:lnTo>
                    <a:pt x="1684" y="13703"/>
                  </a:lnTo>
                  <a:lnTo>
                    <a:pt x="1818" y="13299"/>
                  </a:lnTo>
                  <a:lnTo>
                    <a:pt x="1919" y="12929"/>
                  </a:lnTo>
                  <a:lnTo>
                    <a:pt x="2357" y="12862"/>
                  </a:lnTo>
                  <a:lnTo>
                    <a:pt x="2795" y="12828"/>
                  </a:lnTo>
                  <a:lnTo>
                    <a:pt x="3704" y="12660"/>
                  </a:lnTo>
                  <a:lnTo>
                    <a:pt x="4007" y="12626"/>
                  </a:lnTo>
                  <a:lnTo>
                    <a:pt x="4343" y="12559"/>
                  </a:lnTo>
                  <a:lnTo>
                    <a:pt x="4646" y="12491"/>
                  </a:lnTo>
                  <a:lnTo>
                    <a:pt x="4916" y="12390"/>
                  </a:lnTo>
                  <a:lnTo>
                    <a:pt x="4983" y="12357"/>
                  </a:lnTo>
                  <a:lnTo>
                    <a:pt x="5050" y="12323"/>
                  </a:lnTo>
                  <a:lnTo>
                    <a:pt x="5185" y="12256"/>
                  </a:lnTo>
                  <a:close/>
                  <a:moveTo>
                    <a:pt x="2054" y="0"/>
                  </a:moveTo>
                  <a:lnTo>
                    <a:pt x="1549" y="34"/>
                  </a:lnTo>
                  <a:lnTo>
                    <a:pt x="1044" y="135"/>
                  </a:lnTo>
                  <a:lnTo>
                    <a:pt x="539" y="270"/>
                  </a:lnTo>
                  <a:lnTo>
                    <a:pt x="303" y="337"/>
                  </a:lnTo>
                  <a:lnTo>
                    <a:pt x="101" y="472"/>
                  </a:lnTo>
                  <a:lnTo>
                    <a:pt x="67" y="505"/>
                  </a:lnTo>
                  <a:lnTo>
                    <a:pt x="67" y="539"/>
                  </a:lnTo>
                  <a:lnTo>
                    <a:pt x="67" y="573"/>
                  </a:lnTo>
                  <a:lnTo>
                    <a:pt x="101" y="606"/>
                  </a:lnTo>
                  <a:lnTo>
                    <a:pt x="34" y="808"/>
                  </a:lnTo>
                  <a:lnTo>
                    <a:pt x="0" y="1010"/>
                  </a:lnTo>
                  <a:lnTo>
                    <a:pt x="0" y="1414"/>
                  </a:lnTo>
                  <a:lnTo>
                    <a:pt x="67" y="1852"/>
                  </a:lnTo>
                  <a:lnTo>
                    <a:pt x="135" y="2256"/>
                  </a:lnTo>
                  <a:lnTo>
                    <a:pt x="236" y="2828"/>
                  </a:lnTo>
                  <a:lnTo>
                    <a:pt x="370" y="3401"/>
                  </a:lnTo>
                  <a:lnTo>
                    <a:pt x="404" y="3738"/>
                  </a:lnTo>
                  <a:lnTo>
                    <a:pt x="438" y="3940"/>
                  </a:lnTo>
                  <a:lnTo>
                    <a:pt x="505" y="4108"/>
                  </a:lnTo>
                  <a:lnTo>
                    <a:pt x="606" y="4209"/>
                  </a:lnTo>
                  <a:lnTo>
                    <a:pt x="673" y="4276"/>
                  </a:lnTo>
                  <a:lnTo>
                    <a:pt x="808" y="4344"/>
                  </a:lnTo>
                  <a:lnTo>
                    <a:pt x="909" y="4377"/>
                  </a:lnTo>
                  <a:lnTo>
                    <a:pt x="943" y="4815"/>
                  </a:lnTo>
                  <a:lnTo>
                    <a:pt x="976" y="5253"/>
                  </a:lnTo>
                  <a:lnTo>
                    <a:pt x="1010" y="5589"/>
                  </a:lnTo>
                  <a:lnTo>
                    <a:pt x="1044" y="5791"/>
                  </a:lnTo>
                  <a:lnTo>
                    <a:pt x="1145" y="5926"/>
                  </a:lnTo>
                  <a:lnTo>
                    <a:pt x="1111" y="5960"/>
                  </a:lnTo>
                  <a:lnTo>
                    <a:pt x="1077" y="5892"/>
                  </a:lnTo>
                  <a:lnTo>
                    <a:pt x="1010" y="5892"/>
                  </a:lnTo>
                  <a:lnTo>
                    <a:pt x="943" y="6027"/>
                  </a:lnTo>
                  <a:lnTo>
                    <a:pt x="943" y="6162"/>
                  </a:lnTo>
                  <a:lnTo>
                    <a:pt x="943" y="6296"/>
                  </a:lnTo>
                  <a:lnTo>
                    <a:pt x="976" y="6465"/>
                  </a:lnTo>
                  <a:lnTo>
                    <a:pt x="1111" y="6768"/>
                  </a:lnTo>
                  <a:lnTo>
                    <a:pt x="1279" y="7003"/>
                  </a:lnTo>
                  <a:lnTo>
                    <a:pt x="1212" y="7037"/>
                  </a:lnTo>
                  <a:lnTo>
                    <a:pt x="1178" y="7071"/>
                  </a:lnTo>
                  <a:lnTo>
                    <a:pt x="1212" y="7104"/>
                  </a:lnTo>
                  <a:lnTo>
                    <a:pt x="1381" y="7104"/>
                  </a:lnTo>
                  <a:lnTo>
                    <a:pt x="1482" y="7744"/>
                  </a:lnTo>
                  <a:lnTo>
                    <a:pt x="1583" y="8417"/>
                  </a:lnTo>
                  <a:lnTo>
                    <a:pt x="1684" y="9057"/>
                  </a:lnTo>
                  <a:lnTo>
                    <a:pt x="1751" y="9697"/>
                  </a:lnTo>
                  <a:lnTo>
                    <a:pt x="1886" y="11212"/>
                  </a:lnTo>
                  <a:lnTo>
                    <a:pt x="1953" y="11986"/>
                  </a:lnTo>
                  <a:lnTo>
                    <a:pt x="1987" y="12727"/>
                  </a:lnTo>
                  <a:lnTo>
                    <a:pt x="1987" y="12761"/>
                  </a:lnTo>
                  <a:lnTo>
                    <a:pt x="1919" y="12828"/>
                  </a:lnTo>
                  <a:lnTo>
                    <a:pt x="1919" y="12794"/>
                  </a:lnTo>
                  <a:lnTo>
                    <a:pt x="1852" y="12828"/>
                  </a:lnTo>
                  <a:lnTo>
                    <a:pt x="1785" y="12929"/>
                  </a:lnTo>
                  <a:lnTo>
                    <a:pt x="1684" y="13165"/>
                  </a:lnTo>
                  <a:lnTo>
                    <a:pt x="1549" y="13636"/>
                  </a:lnTo>
                  <a:lnTo>
                    <a:pt x="1313" y="14141"/>
                  </a:lnTo>
                  <a:lnTo>
                    <a:pt x="1145" y="14680"/>
                  </a:lnTo>
                  <a:lnTo>
                    <a:pt x="1010" y="15218"/>
                  </a:lnTo>
                  <a:lnTo>
                    <a:pt x="909" y="15791"/>
                  </a:lnTo>
                  <a:lnTo>
                    <a:pt x="909" y="16296"/>
                  </a:lnTo>
                  <a:lnTo>
                    <a:pt x="943" y="16767"/>
                  </a:lnTo>
                  <a:lnTo>
                    <a:pt x="1077" y="17238"/>
                  </a:lnTo>
                  <a:lnTo>
                    <a:pt x="1145" y="17440"/>
                  </a:lnTo>
                  <a:lnTo>
                    <a:pt x="1279" y="17676"/>
                  </a:lnTo>
                  <a:lnTo>
                    <a:pt x="1414" y="17912"/>
                  </a:lnTo>
                  <a:lnTo>
                    <a:pt x="1616" y="18114"/>
                  </a:lnTo>
                  <a:lnTo>
                    <a:pt x="2020" y="18484"/>
                  </a:lnTo>
                  <a:lnTo>
                    <a:pt x="2189" y="18652"/>
                  </a:lnTo>
                  <a:lnTo>
                    <a:pt x="2391" y="18854"/>
                  </a:lnTo>
                  <a:lnTo>
                    <a:pt x="2525" y="19090"/>
                  </a:lnTo>
                  <a:lnTo>
                    <a:pt x="2626" y="19359"/>
                  </a:lnTo>
                  <a:lnTo>
                    <a:pt x="2660" y="19427"/>
                  </a:lnTo>
                  <a:lnTo>
                    <a:pt x="2727" y="19460"/>
                  </a:lnTo>
                  <a:lnTo>
                    <a:pt x="2761" y="19460"/>
                  </a:lnTo>
                  <a:lnTo>
                    <a:pt x="2828" y="19427"/>
                  </a:lnTo>
                  <a:lnTo>
                    <a:pt x="2963" y="19764"/>
                  </a:lnTo>
                  <a:lnTo>
                    <a:pt x="3098" y="20134"/>
                  </a:lnTo>
                  <a:lnTo>
                    <a:pt x="3199" y="20471"/>
                  </a:lnTo>
                  <a:lnTo>
                    <a:pt x="3266" y="20841"/>
                  </a:lnTo>
                  <a:lnTo>
                    <a:pt x="3333" y="21582"/>
                  </a:lnTo>
                  <a:lnTo>
                    <a:pt x="3434" y="22322"/>
                  </a:lnTo>
                  <a:lnTo>
                    <a:pt x="3704" y="24107"/>
                  </a:lnTo>
                  <a:lnTo>
                    <a:pt x="3838" y="24982"/>
                  </a:lnTo>
                  <a:lnTo>
                    <a:pt x="3939" y="25891"/>
                  </a:lnTo>
                  <a:lnTo>
                    <a:pt x="4074" y="27036"/>
                  </a:lnTo>
                  <a:lnTo>
                    <a:pt x="4209" y="28181"/>
                  </a:lnTo>
                  <a:lnTo>
                    <a:pt x="4411" y="29325"/>
                  </a:lnTo>
                  <a:lnTo>
                    <a:pt x="4680" y="30436"/>
                  </a:lnTo>
                  <a:lnTo>
                    <a:pt x="4983" y="30436"/>
                  </a:lnTo>
                  <a:lnTo>
                    <a:pt x="4781" y="29797"/>
                  </a:lnTo>
                  <a:lnTo>
                    <a:pt x="4613" y="29123"/>
                  </a:lnTo>
                  <a:lnTo>
                    <a:pt x="4444" y="28181"/>
                  </a:lnTo>
                  <a:lnTo>
                    <a:pt x="4343" y="27271"/>
                  </a:lnTo>
                  <a:lnTo>
                    <a:pt x="4141" y="25386"/>
                  </a:lnTo>
                  <a:lnTo>
                    <a:pt x="3872" y="23669"/>
                  </a:lnTo>
                  <a:lnTo>
                    <a:pt x="3603" y="21986"/>
                  </a:lnTo>
                  <a:lnTo>
                    <a:pt x="3535" y="21312"/>
                  </a:lnTo>
                  <a:lnTo>
                    <a:pt x="3434" y="20639"/>
                  </a:lnTo>
                  <a:lnTo>
                    <a:pt x="3367" y="20302"/>
                  </a:lnTo>
                  <a:lnTo>
                    <a:pt x="3266" y="19966"/>
                  </a:lnTo>
                  <a:lnTo>
                    <a:pt x="3165" y="19663"/>
                  </a:lnTo>
                  <a:lnTo>
                    <a:pt x="2997" y="19393"/>
                  </a:lnTo>
                  <a:lnTo>
                    <a:pt x="3939" y="19225"/>
                  </a:lnTo>
                  <a:lnTo>
                    <a:pt x="4882" y="19124"/>
                  </a:lnTo>
                  <a:lnTo>
                    <a:pt x="5488" y="19056"/>
                  </a:lnTo>
                  <a:lnTo>
                    <a:pt x="5757" y="18989"/>
                  </a:lnTo>
                  <a:lnTo>
                    <a:pt x="6060" y="18888"/>
                  </a:lnTo>
                  <a:lnTo>
                    <a:pt x="6060" y="18888"/>
                  </a:lnTo>
                  <a:lnTo>
                    <a:pt x="6027" y="19663"/>
                  </a:lnTo>
                  <a:lnTo>
                    <a:pt x="6027" y="20437"/>
                  </a:lnTo>
                  <a:lnTo>
                    <a:pt x="6094" y="21211"/>
                  </a:lnTo>
                  <a:lnTo>
                    <a:pt x="6161" y="21986"/>
                  </a:lnTo>
                  <a:lnTo>
                    <a:pt x="6363" y="23568"/>
                  </a:lnTo>
                  <a:lnTo>
                    <a:pt x="6532" y="25083"/>
                  </a:lnTo>
                  <a:lnTo>
                    <a:pt x="7070" y="30436"/>
                  </a:lnTo>
                  <a:lnTo>
                    <a:pt x="7373" y="30436"/>
                  </a:lnTo>
                  <a:lnTo>
                    <a:pt x="7104" y="27777"/>
                  </a:lnTo>
                  <a:lnTo>
                    <a:pt x="6801" y="25083"/>
                  </a:lnTo>
                  <a:lnTo>
                    <a:pt x="6498" y="21952"/>
                  </a:lnTo>
                  <a:lnTo>
                    <a:pt x="6195" y="18821"/>
                  </a:lnTo>
                  <a:lnTo>
                    <a:pt x="6262" y="19023"/>
                  </a:lnTo>
                  <a:lnTo>
                    <a:pt x="6296" y="19056"/>
                  </a:lnTo>
                  <a:lnTo>
                    <a:pt x="6330" y="19090"/>
                  </a:lnTo>
                  <a:lnTo>
                    <a:pt x="6431" y="19124"/>
                  </a:lnTo>
                  <a:lnTo>
                    <a:pt x="6498" y="19056"/>
                  </a:lnTo>
                  <a:lnTo>
                    <a:pt x="6532" y="19023"/>
                  </a:lnTo>
                  <a:lnTo>
                    <a:pt x="6532" y="18955"/>
                  </a:lnTo>
                  <a:lnTo>
                    <a:pt x="6464" y="18686"/>
                  </a:lnTo>
                  <a:lnTo>
                    <a:pt x="6431" y="18450"/>
                  </a:lnTo>
                  <a:lnTo>
                    <a:pt x="6431" y="18181"/>
                  </a:lnTo>
                  <a:lnTo>
                    <a:pt x="6464" y="17945"/>
                  </a:lnTo>
                  <a:lnTo>
                    <a:pt x="6565" y="17440"/>
                  </a:lnTo>
                  <a:lnTo>
                    <a:pt x="6734" y="16935"/>
                  </a:lnTo>
                  <a:lnTo>
                    <a:pt x="6868" y="16430"/>
                  </a:lnTo>
                  <a:lnTo>
                    <a:pt x="7037" y="15925"/>
                  </a:lnTo>
                  <a:lnTo>
                    <a:pt x="7104" y="15420"/>
                  </a:lnTo>
                  <a:lnTo>
                    <a:pt x="7104" y="15185"/>
                  </a:lnTo>
                  <a:lnTo>
                    <a:pt x="7104" y="14915"/>
                  </a:lnTo>
                  <a:lnTo>
                    <a:pt x="7070" y="14713"/>
                  </a:lnTo>
                  <a:lnTo>
                    <a:pt x="7037" y="14545"/>
                  </a:lnTo>
                  <a:lnTo>
                    <a:pt x="6868" y="14208"/>
                  </a:lnTo>
                  <a:lnTo>
                    <a:pt x="6666" y="13905"/>
                  </a:lnTo>
                  <a:lnTo>
                    <a:pt x="6397" y="13636"/>
                  </a:lnTo>
                  <a:lnTo>
                    <a:pt x="6060" y="13266"/>
                  </a:lnTo>
                  <a:lnTo>
                    <a:pt x="5757" y="12862"/>
                  </a:lnTo>
                  <a:lnTo>
                    <a:pt x="5623" y="12660"/>
                  </a:lnTo>
                  <a:lnTo>
                    <a:pt x="5488" y="12458"/>
                  </a:lnTo>
                  <a:lnTo>
                    <a:pt x="5387" y="12222"/>
                  </a:lnTo>
                  <a:lnTo>
                    <a:pt x="5320" y="11953"/>
                  </a:lnTo>
                  <a:lnTo>
                    <a:pt x="5286" y="11919"/>
                  </a:lnTo>
                  <a:lnTo>
                    <a:pt x="5219" y="11919"/>
                  </a:lnTo>
                  <a:lnTo>
                    <a:pt x="5185" y="11953"/>
                  </a:lnTo>
                  <a:lnTo>
                    <a:pt x="5185" y="12087"/>
                  </a:lnTo>
                  <a:lnTo>
                    <a:pt x="5118" y="12054"/>
                  </a:lnTo>
                  <a:lnTo>
                    <a:pt x="5050" y="12054"/>
                  </a:lnTo>
                  <a:lnTo>
                    <a:pt x="5017" y="12087"/>
                  </a:lnTo>
                  <a:lnTo>
                    <a:pt x="4983" y="11919"/>
                  </a:lnTo>
                  <a:lnTo>
                    <a:pt x="4882" y="11751"/>
                  </a:lnTo>
                  <a:lnTo>
                    <a:pt x="4613" y="11111"/>
                  </a:lnTo>
                  <a:lnTo>
                    <a:pt x="4478" y="10808"/>
                  </a:lnTo>
                  <a:lnTo>
                    <a:pt x="4411" y="10437"/>
                  </a:lnTo>
                  <a:lnTo>
                    <a:pt x="4242" y="9596"/>
                  </a:lnTo>
                  <a:lnTo>
                    <a:pt x="4141" y="8687"/>
                  </a:lnTo>
                  <a:lnTo>
                    <a:pt x="4141" y="8350"/>
                  </a:lnTo>
                  <a:lnTo>
                    <a:pt x="4108" y="7710"/>
                  </a:lnTo>
                  <a:lnTo>
                    <a:pt x="4074" y="7374"/>
                  </a:lnTo>
                  <a:lnTo>
                    <a:pt x="4007" y="7104"/>
                  </a:lnTo>
                  <a:lnTo>
                    <a:pt x="3939" y="6902"/>
                  </a:lnTo>
                  <a:lnTo>
                    <a:pt x="3872" y="6835"/>
                  </a:lnTo>
                  <a:lnTo>
                    <a:pt x="3838" y="6801"/>
                  </a:lnTo>
                  <a:lnTo>
                    <a:pt x="3973" y="6801"/>
                  </a:lnTo>
                  <a:lnTo>
                    <a:pt x="4007" y="6835"/>
                  </a:lnTo>
                  <a:lnTo>
                    <a:pt x="4141" y="6835"/>
                  </a:lnTo>
                  <a:lnTo>
                    <a:pt x="4209" y="6734"/>
                  </a:lnTo>
                  <a:lnTo>
                    <a:pt x="4343" y="6734"/>
                  </a:lnTo>
                  <a:lnTo>
                    <a:pt x="4411" y="6700"/>
                  </a:lnTo>
                  <a:lnTo>
                    <a:pt x="4444" y="6667"/>
                  </a:lnTo>
                  <a:lnTo>
                    <a:pt x="4444" y="6566"/>
                  </a:lnTo>
                  <a:lnTo>
                    <a:pt x="4377" y="6498"/>
                  </a:lnTo>
                  <a:lnTo>
                    <a:pt x="4343" y="6465"/>
                  </a:lnTo>
                  <a:lnTo>
                    <a:pt x="4276" y="6465"/>
                  </a:lnTo>
                  <a:lnTo>
                    <a:pt x="4209" y="6498"/>
                  </a:lnTo>
                  <a:lnTo>
                    <a:pt x="4209" y="6027"/>
                  </a:lnTo>
                  <a:lnTo>
                    <a:pt x="4141" y="5556"/>
                  </a:lnTo>
                  <a:lnTo>
                    <a:pt x="4108" y="5488"/>
                  </a:lnTo>
                  <a:lnTo>
                    <a:pt x="4040" y="5455"/>
                  </a:lnTo>
                  <a:lnTo>
                    <a:pt x="3771" y="5488"/>
                  </a:lnTo>
                  <a:lnTo>
                    <a:pt x="3838" y="5320"/>
                  </a:lnTo>
                  <a:lnTo>
                    <a:pt x="3838" y="5152"/>
                  </a:lnTo>
                  <a:lnTo>
                    <a:pt x="3771" y="4815"/>
                  </a:lnTo>
                  <a:lnTo>
                    <a:pt x="3704" y="4445"/>
                  </a:lnTo>
                  <a:lnTo>
                    <a:pt x="3603" y="4074"/>
                  </a:lnTo>
                  <a:lnTo>
                    <a:pt x="3737" y="4007"/>
                  </a:lnTo>
                  <a:lnTo>
                    <a:pt x="3838" y="4074"/>
                  </a:lnTo>
                  <a:lnTo>
                    <a:pt x="3906" y="4108"/>
                  </a:lnTo>
                  <a:lnTo>
                    <a:pt x="3973" y="4108"/>
                  </a:lnTo>
                  <a:lnTo>
                    <a:pt x="4007" y="4041"/>
                  </a:lnTo>
                  <a:lnTo>
                    <a:pt x="4007" y="3940"/>
                  </a:lnTo>
                  <a:lnTo>
                    <a:pt x="3906" y="3738"/>
                  </a:lnTo>
                  <a:lnTo>
                    <a:pt x="3805" y="3502"/>
                  </a:lnTo>
                  <a:lnTo>
                    <a:pt x="3771" y="3232"/>
                  </a:lnTo>
                  <a:lnTo>
                    <a:pt x="3771" y="2929"/>
                  </a:lnTo>
                  <a:lnTo>
                    <a:pt x="3737" y="2357"/>
                  </a:lnTo>
                  <a:lnTo>
                    <a:pt x="3737" y="1852"/>
                  </a:lnTo>
                  <a:lnTo>
                    <a:pt x="3704" y="1448"/>
                  </a:lnTo>
                  <a:lnTo>
                    <a:pt x="3636" y="977"/>
                  </a:lnTo>
                  <a:lnTo>
                    <a:pt x="3603" y="775"/>
                  </a:lnTo>
                  <a:lnTo>
                    <a:pt x="3535" y="539"/>
                  </a:lnTo>
                  <a:lnTo>
                    <a:pt x="3434" y="371"/>
                  </a:lnTo>
                  <a:lnTo>
                    <a:pt x="3333" y="236"/>
                  </a:lnTo>
                  <a:lnTo>
                    <a:pt x="3199" y="135"/>
                  </a:lnTo>
                  <a:lnTo>
                    <a:pt x="3064" y="68"/>
                  </a:lnTo>
                  <a:lnTo>
                    <a:pt x="2896" y="34"/>
                  </a:lnTo>
                  <a:lnTo>
                    <a:pt x="2727"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2" name="Google Shape;1872;p12"/>
            <p:cNvSpPr/>
            <p:nvPr/>
          </p:nvSpPr>
          <p:spPr>
            <a:xfrm>
              <a:off x="201033" y="4280399"/>
              <a:ext cx="263081" cy="258055"/>
            </a:xfrm>
            <a:custGeom>
              <a:avLst/>
              <a:gdLst/>
              <a:ahLst/>
              <a:cxnLst/>
              <a:rect l="l" t="t" r="r" b="b"/>
              <a:pathLst>
                <a:path w="5287" h="5186" extrusionOk="0">
                  <a:moveTo>
                    <a:pt x="2997" y="237"/>
                  </a:moveTo>
                  <a:lnTo>
                    <a:pt x="3333" y="304"/>
                  </a:lnTo>
                  <a:lnTo>
                    <a:pt x="3670" y="439"/>
                  </a:lnTo>
                  <a:lnTo>
                    <a:pt x="3603" y="439"/>
                  </a:lnTo>
                  <a:lnTo>
                    <a:pt x="3535" y="506"/>
                  </a:lnTo>
                  <a:lnTo>
                    <a:pt x="3434" y="607"/>
                  </a:lnTo>
                  <a:lnTo>
                    <a:pt x="3300" y="775"/>
                  </a:lnTo>
                  <a:lnTo>
                    <a:pt x="3232" y="876"/>
                  </a:lnTo>
                  <a:lnTo>
                    <a:pt x="3232" y="910"/>
                  </a:lnTo>
                  <a:lnTo>
                    <a:pt x="3232" y="977"/>
                  </a:lnTo>
                  <a:lnTo>
                    <a:pt x="3266" y="1011"/>
                  </a:lnTo>
                  <a:lnTo>
                    <a:pt x="3300" y="1045"/>
                  </a:lnTo>
                  <a:lnTo>
                    <a:pt x="3401" y="1011"/>
                  </a:lnTo>
                  <a:lnTo>
                    <a:pt x="3468" y="977"/>
                  </a:lnTo>
                  <a:lnTo>
                    <a:pt x="3603" y="809"/>
                  </a:lnTo>
                  <a:lnTo>
                    <a:pt x="3704" y="674"/>
                  </a:lnTo>
                  <a:lnTo>
                    <a:pt x="3737" y="674"/>
                  </a:lnTo>
                  <a:lnTo>
                    <a:pt x="3737" y="641"/>
                  </a:lnTo>
                  <a:lnTo>
                    <a:pt x="3771" y="641"/>
                  </a:lnTo>
                  <a:lnTo>
                    <a:pt x="3805" y="607"/>
                  </a:lnTo>
                  <a:lnTo>
                    <a:pt x="3805" y="540"/>
                  </a:lnTo>
                  <a:lnTo>
                    <a:pt x="3771" y="472"/>
                  </a:lnTo>
                  <a:lnTo>
                    <a:pt x="3973" y="607"/>
                  </a:lnTo>
                  <a:lnTo>
                    <a:pt x="4175" y="742"/>
                  </a:lnTo>
                  <a:lnTo>
                    <a:pt x="4545" y="1045"/>
                  </a:lnTo>
                  <a:lnTo>
                    <a:pt x="4680" y="1247"/>
                  </a:lnTo>
                  <a:lnTo>
                    <a:pt x="4815" y="1415"/>
                  </a:lnTo>
                  <a:lnTo>
                    <a:pt x="4949" y="1617"/>
                  </a:lnTo>
                  <a:lnTo>
                    <a:pt x="5017" y="1819"/>
                  </a:lnTo>
                  <a:lnTo>
                    <a:pt x="5084" y="1987"/>
                  </a:lnTo>
                  <a:lnTo>
                    <a:pt x="5118" y="2189"/>
                  </a:lnTo>
                  <a:lnTo>
                    <a:pt x="5084" y="2189"/>
                  </a:lnTo>
                  <a:lnTo>
                    <a:pt x="4949" y="2257"/>
                  </a:lnTo>
                  <a:lnTo>
                    <a:pt x="4815" y="2324"/>
                  </a:lnTo>
                  <a:lnTo>
                    <a:pt x="4545" y="2425"/>
                  </a:lnTo>
                  <a:lnTo>
                    <a:pt x="4512" y="2459"/>
                  </a:lnTo>
                  <a:lnTo>
                    <a:pt x="4478" y="2492"/>
                  </a:lnTo>
                  <a:lnTo>
                    <a:pt x="4512" y="2526"/>
                  </a:lnTo>
                  <a:lnTo>
                    <a:pt x="4545" y="2560"/>
                  </a:lnTo>
                  <a:lnTo>
                    <a:pt x="4680" y="2593"/>
                  </a:lnTo>
                  <a:lnTo>
                    <a:pt x="4848" y="2593"/>
                  </a:lnTo>
                  <a:lnTo>
                    <a:pt x="4983" y="2526"/>
                  </a:lnTo>
                  <a:lnTo>
                    <a:pt x="5118" y="2459"/>
                  </a:lnTo>
                  <a:lnTo>
                    <a:pt x="5118" y="2728"/>
                  </a:lnTo>
                  <a:lnTo>
                    <a:pt x="5050" y="2997"/>
                  </a:lnTo>
                  <a:lnTo>
                    <a:pt x="4949" y="3233"/>
                  </a:lnTo>
                  <a:lnTo>
                    <a:pt x="4848" y="3469"/>
                  </a:lnTo>
                  <a:lnTo>
                    <a:pt x="4714" y="3435"/>
                  </a:lnTo>
                  <a:lnTo>
                    <a:pt x="4613" y="3401"/>
                  </a:lnTo>
                  <a:lnTo>
                    <a:pt x="4478" y="3435"/>
                  </a:lnTo>
                  <a:lnTo>
                    <a:pt x="4377" y="3469"/>
                  </a:lnTo>
                  <a:lnTo>
                    <a:pt x="4377" y="3502"/>
                  </a:lnTo>
                  <a:lnTo>
                    <a:pt x="4377" y="3536"/>
                  </a:lnTo>
                  <a:lnTo>
                    <a:pt x="4545" y="3637"/>
                  </a:lnTo>
                  <a:lnTo>
                    <a:pt x="4714" y="3671"/>
                  </a:lnTo>
                  <a:lnTo>
                    <a:pt x="4579" y="3873"/>
                  </a:lnTo>
                  <a:lnTo>
                    <a:pt x="4411" y="4075"/>
                  </a:lnTo>
                  <a:lnTo>
                    <a:pt x="4209" y="4243"/>
                  </a:lnTo>
                  <a:lnTo>
                    <a:pt x="4040" y="4411"/>
                  </a:lnTo>
                  <a:lnTo>
                    <a:pt x="3838" y="4546"/>
                  </a:lnTo>
                  <a:lnTo>
                    <a:pt x="3603" y="4681"/>
                  </a:lnTo>
                  <a:lnTo>
                    <a:pt x="3401" y="4782"/>
                  </a:lnTo>
                  <a:lnTo>
                    <a:pt x="3165" y="4883"/>
                  </a:lnTo>
                  <a:lnTo>
                    <a:pt x="3165" y="4815"/>
                  </a:lnTo>
                  <a:lnTo>
                    <a:pt x="3098" y="4580"/>
                  </a:lnTo>
                  <a:lnTo>
                    <a:pt x="3064" y="4479"/>
                  </a:lnTo>
                  <a:lnTo>
                    <a:pt x="3030" y="4411"/>
                  </a:lnTo>
                  <a:lnTo>
                    <a:pt x="2997" y="4378"/>
                  </a:lnTo>
                  <a:lnTo>
                    <a:pt x="2929" y="4378"/>
                  </a:lnTo>
                  <a:lnTo>
                    <a:pt x="2896" y="4411"/>
                  </a:lnTo>
                  <a:lnTo>
                    <a:pt x="2862" y="4479"/>
                  </a:lnTo>
                  <a:lnTo>
                    <a:pt x="2862" y="4647"/>
                  </a:lnTo>
                  <a:lnTo>
                    <a:pt x="2896" y="4782"/>
                  </a:lnTo>
                  <a:lnTo>
                    <a:pt x="2963" y="4916"/>
                  </a:lnTo>
                  <a:lnTo>
                    <a:pt x="2727" y="4950"/>
                  </a:lnTo>
                  <a:lnTo>
                    <a:pt x="2323" y="4950"/>
                  </a:lnTo>
                  <a:lnTo>
                    <a:pt x="1953" y="4849"/>
                  </a:lnTo>
                  <a:lnTo>
                    <a:pt x="2054" y="4580"/>
                  </a:lnTo>
                  <a:lnTo>
                    <a:pt x="2088" y="4277"/>
                  </a:lnTo>
                  <a:lnTo>
                    <a:pt x="2054" y="4243"/>
                  </a:lnTo>
                  <a:lnTo>
                    <a:pt x="2020" y="4243"/>
                  </a:lnTo>
                  <a:lnTo>
                    <a:pt x="1953" y="4378"/>
                  </a:lnTo>
                  <a:lnTo>
                    <a:pt x="1852" y="4479"/>
                  </a:lnTo>
                  <a:lnTo>
                    <a:pt x="1751" y="4748"/>
                  </a:lnTo>
                  <a:lnTo>
                    <a:pt x="1751" y="4782"/>
                  </a:lnTo>
                  <a:lnTo>
                    <a:pt x="1549" y="4647"/>
                  </a:lnTo>
                  <a:lnTo>
                    <a:pt x="1347" y="4512"/>
                  </a:lnTo>
                  <a:lnTo>
                    <a:pt x="1145" y="4378"/>
                  </a:lnTo>
                  <a:lnTo>
                    <a:pt x="977" y="4209"/>
                  </a:lnTo>
                  <a:lnTo>
                    <a:pt x="1044" y="4108"/>
                  </a:lnTo>
                  <a:lnTo>
                    <a:pt x="1212" y="4007"/>
                  </a:lnTo>
                  <a:lnTo>
                    <a:pt x="1246" y="3940"/>
                  </a:lnTo>
                  <a:lnTo>
                    <a:pt x="1280" y="3873"/>
                  </a:lnTo>
                  <a:lnTo>
                    <a:pt x="1145" y="3873"/>
                  </a:lnTo>
                  <a:lnTo>
                    <a:pt x="977" y="3940"/>
                  </a:lnTo>
                  <a:lnTo>
                    <a:pt x="808" y="4041"/>
                  </a:lnTo>
                  <a:lnTo>
                    <a:pt x="674" y="3805"/>
                  </a:lnTo>
                  <a:lnTo>
                    <a:pt x="505" y="3570"/>
                  </a:lnTo>
                  <a:lnTo>
                    <a:pt x="404" y="3334"/>
                  </a:lnTo>
                  <a:lnTo>
                    <a:pt x="303" y="3065"/>
                  </a:lnTo>
                  <a:lnTo>
                    <a:pt x="573" y="3132"/>
                  </a:lnTo>
                  <a:lnTo>
                    <a:pt x="808" y="3098"/>
                  </a:lnTo>
                  <a:lnTo>
                    <a:pt x="876" y="3065"/>
                  </a:lnTo>
                  <a:lnTo>
                    <a:pt x="876" y="2997"/>
                  </a:lnTo>
                  <a:lnTo>
                    <a:pt x="842" y="2930"/>
                  </a:lnTo>
                  <a:lnTo>
                    <a:pt x="775" y="2896"/>
                  </a:lnTo>
                  <a:lnTo>
                    <a:pt x="270" y="2896"/>
                  </a:lnTo>
                  <a:lnTo>
                    <a:pt x="236" y="2661"/>
                  </a:lnTo>
                  <a:lnTo>
                    <a:pt x="236" y="2257"/>
                  </a:lnTo>
                  <a:lnTo>
                    <a:pt x="303" y="1886"/>
                  </a:lnTo>
                  <a:lnTo>
                    <a:pt x="438" y="1550"/>
                  </a:lnTo>
                  <a:lnTo>
                    <a:pt x="640" y="1247"/>
                  </a:lnTo>
                  <a:lnTo>
                    <a:pt x="876" y="977"/>
                  </a:lnTo>
                  <a:lnTo>
                    <a:pt x="1179" y="775"/>
                  </a:lnTo>
                  <a:lnTo>
                    <a:pt x="1482" y="573"/>
                  </a:lnTo>
                  <a:lnTo>
                    <a:pt x="1818" y="439"/>
                  </a:lnTo>
                  <a:lnTo>
                    <a:pt x="1886" y="506"/>
                  </a:lnTo>
                  <a:lnTo>
                    <a:pt x="1919" y="506"/>
                  </a:lnTo>
                  <a:lnTo>
                    <a:pt x="1987" y="472"/>
                  </a:lnTo>
                  <a:lnTo>
                    <a:pt x="2222" y="338"/>
                  </a:lnTo>
                  <a:lnTo>
                    <a:pt x="2290" y="338"/>
                  </a:lnTo>
                  <a:lnTo>
                    <a:pt x="2357" y="304"/>
                  </a:lnTo>
                  <a:lnTo>
                    <a:pt x="2660" y="237"/>
                  </a:lnTo>
                  <a:close/>
                  <a:moveTo>
                    <a:pt x="2626" y="1"/>
                  </a:moveTo>
                  <a:lnTo>
                    <a:pt x="2391" y="35"/>
                  </a:lnTo>
                  <a:lnTo>
                    <a:pt x="2155" y="102"/>
                  </a:lnTo>
                  <a:lnTo>
                    <a:pt x="1953" y="203"/>
                  </a:lnTo>
                  <a:lnTo>
                    <a:pt x="1717" y="237"/>
                  </a:lnTo>
                  <a:lnTo>
                    <a:pt x="1515" y="304"/>
                  </a:lnTo>
                  <a:lnTo>
                    <a:pt x="1313" y="371"/>
                  </a:lnTo>
                  <a:lnTo>
                    <a:pt x="1111" y="506"/>
                  </a:lnTo>
                  <a:lnTo>
                    <a:pt x="943" y="607"/>
                  </a:lnTo>
                  <a:lnTo>
                    <a:pt x="775" y="775"/>
                  </a:lnTo>
                  <a:lnTo>
                    <a:pt x="606" y="910"/>
                  </a:lnTo>
                  <a:lnTo>
                    <a:pt x="472" y="1112"/>
                  </a:lnTo>
                  <a:lnTo>
                    <a:pt x="270" y="1482"/>
                  </a:lnTo>
                  <a:lnTo>
                    <a:pt x="101" y="1920"/>
                  </a:lnTo>
                  <a:lnTo>
                    <a:pt x="0" y="2358"/>
                  </a:lnTo>
                  <a:lnTo>
                    <a:pt x="0" y="2593"/>
                  </a:lnTo>
                  <a:lnTo>
                    <a:pt x="0" y="2829"/>
                  </a:lnTo>
                  <a:lnTo>
                    <a:pt x="101" y="3199"/>
                  </a:lnTo>
                  <a:lnTo>
                    <a:pt x="236" y="3570"/>
                  </a:lnTo>
                  <a:lnTo>
                    <a:pt x="438" y="3940"/>
                  </a:lnTo>
                  <a:lnTo>
                    <a:pt x="674" y="4277"/>
                  </a:lnTo>
                  <a:lnTo>
                    <a:pt x="707" y="4310"/>
                  </a:lnTo>
                  <a:lnTo>
                    <a:pt x="741" y="4344"/>
                  </a:lnTo>
                  <a:lnTo>
                    <a:pt x="977" y="4546"/>
                  </a:lnTo>
                  <a:lnTo>
                    <a:pt x="1212" y="4748"/>
                  </a:lnTo>
                  <a:lnTo>
                    <a:pt x="1482" y="4883"/>
                  </a:lnTo>
                  <a:lnTo>
                    <a:pt x="1751" y="5017"/>
                  </a:lnTo>
                  <a:lnTo>
                    <a:pt x="2054" y="5118"/>
                  </a:lnTo>
                  <a:lnTo>
                    <a:pt x="2323" y="5186"/>
                  </a:lnTo>
                  <a:lnTo>
                    <a:pt x="2929" y="5186"/>
                  </a:lnTo>
                  <a:lnTo>
                    <a:pt x="3232" y="5118"/>
                  </a:lnTo>
                  <a:lnTo>
                    <a:pt x="3502" y="5017"/>
                  </a:lnTo>
                  <a:lnTo>
                    <a:pt x="3805" y="4883"/>
                  </a:lnTo>
                  <a:lnTo>
                    <a:pt x="4040" y="4714"/>
                  </a:lnTo>
                  <a:lnTo>
                    <a:pt x="4276" y="4546"/>
                  </a:lnTo>
                  <a:lnTo>
                    <a:pt x="4512" y="4310"/>
                  </a:lnTo>
                  <a:lnTo>
                    <a:pt x="4680" y="4108"/>
                  </a:lnTo>
                  <a:lnTo>
                    <a:pt x="4848" y="3839"/>
                  </a:lnTo>
                  <a:lnTo>
                    <a:pt x="5017" y="3603"/>
                  </a:lnTo>
                  <a:lnTo>
                    <a:pt x="5118" y="3300"/>
                  </a:lnTo>
                  <a:lnTo>
                    <a:pt x="5219" y="3031"/>
                  </a:lnTo>
                  <a:lnTo>
                    <a:pt x="5286" y="2728"/>
                  </a:lnTo>
                  <a:lnTo>
                    <a:pt x="5286" y="2459"/>
                  </a:lnTo>
                  <a:lnTo>
                    <a:pt x="5286" y="2156"/>
                  </a:lnTo>
                  <a:lnTo>
                    <a:pt x="5252" y="1853"/>
                  </a:lnTo>
                  <a:lnTo>
                    <a:pt x="5151" y="1550"/>
                  </a:lnTo>
                  <a:lnTo>
                    <a:pt x="5050" y="1348"/>
                  </a:lnTo>
                  <a:lnTo>
                    <a:pt x="4949" y="1146"/>
                  </a:lnTo>
                  <a:lnTo>
                    <a:pt x="4781" y="977"/>
                  </a:lnTo>
                  <a:lnTo>
                    <a:pt x="4613" y="775"/>
                  </a:lnTo>
                  <a:lnTo>
                    <a:pt x="4444" y="607"/>
                  </a:lnTo>
                  <a:lnTo>
                    <a:pt x="4242" y="472"/>
                  </a:lnTo>
                  <a:lnTo>
                    <a:pt x="4040" y="338"/>
                  </a:lnTo>
                  <a:lnTo>
                    <a:pt x="3805" y="237"/>
                  </a:lnTo>
                  <a:lnTo>
                    <a:pt x="3569" y="136"/>
                  </a:lnTo>
                  <a:lnTo>
                    <a:pt x="3333" y="68"/>
                  </a:lnTo>
                  <a:lnTo>
                    <a:pt x="3098" y="35"/>
                  </a:lnTo>
                  <a:lnTo>
                    <a:pt x="2862"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3" name="Google Shape;1873;p12"/>
            <p:cNvSpPr/>
            <p:nvPr/>
          </p:nvSpPr>
          <p:spPr>
            <a:xfrm>
              <a:off x="397038" y="4345734"/>
              <a:ext cx="30204" cy="20153"/>
            </a:xfrm>
            <a:custGeom>
              <a:avLst/>
              <a:gdLst/>
              <a:ahLst/>
              <a:cxnLst/>
              <a:rect l="l" t="t" r="r" b="b"/>
              <a:pathLst>
                <a:path w="607" h="405" extrusionOk="0">
                  <a:moveTo>
                    <a:pt x="337" y="1"/>
                  </a:moveTo>
                  <a:lnTo>
                    <a:pt x="202" y="102"/>
                  </a:lnTo>
                  <a:lnTo>
                    <a:pt x="68" y="203"/>
                  </a:lnTo>
                  <a:lnTo>
                    <a:pt x="0" y="371"/>
                  </a:lnTo>
                  <a:lnTo>
                    <a:pt x="0" y="405"/>
                  </a:lnTo>
                  <a:lnTo>
                    <a:pt x="34" y="405"/>
                  </a:lnTo>
                  <a:lnTo>
                    <a:pt x="303" y="304"/>
                  </a:lnTo>
                  <a:lnTo>
                    <a:pt x="438" y="237"/>
                  </a:lnTo>
                  <a:lnTo>
                    <a:pt x="539" y="203"/>
                  </a:lnTo>
                  <a:lnTo>
                    <a:pt x="573" y="136"/>
                  </a:lnTo>
                  <a:lnTo>
                    <a:pt x="606" y="102"/>
                  </a:lnTo>
                  <a:lnTo>
                    <a:pt x="573" y="35"/>
                  </a:lnTo>
                  <a:lnTo>
                    <a:pt x="5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4" name="Google Shape;1874;p12"/>
            <p:cNvSpPr/>
            <p:nvPr/>
          </p:nvSpPr>
          <p:spPr>
            <a:xfrm>
              <a:off x="256316" y="4325631"/>
              <a:ext cx="28512" cy="25179"/>
            </a:xfrm>
            <a:custGeom>
              <a:avLst/>
              <a:gdLst/>
              <a:ahLst/>
              <a:cxnLst/>
              <a:rect l="l" t="t" r="r" b="b"/>
              <a:pathLst>
                <a:path w="573" h="506" extrusionOk="0">
                  <a:moveTo>
                    <a:pt x="101" y="1"/>
                  </a:moveTo>
                  <a:lnTo>
                    <a:pt x="34" y="35"/>
                  </a:lnTo>
                  <a:lnTo>
                    <a:pt x="0" y="102"/>
                  </a:lnTo>
                  <a:lnTo>
                    <a:pt x="34" y="136"/>
                  </a:lnTo>
                  <a:lnTo>
                    <a:pt x="101" y="237"/>
                  </a:lnTo>
                  <a:lnTo>
                    <a:pt x="202" y="338"/>
                  </a:lnTo>
                  <a:lnTo>
                    <a:pt x="303" y="439"/>
                  </a:lnTo>
                  <a:lnTo>
                    <a:pt x="438" y="506"/>
                  </a:lnTo>
                  <a:lnTo>
                    <a:pt x="505" y="506"/>
                  </a:lnTo>
                  <a:lnTo>
                    <a:pt x="539" y="439"/>
                  </a:lnTo>
                  <a:lnTo>
                    <a:pt x="573" y="371"/>
                  </a:lnTo>
                  <a:lnTo>
                    <a:pt x="539" y="304"/>
                  </a:lnTo>
                  <a:lnTo>
                    <a:pt x="337" y="169"/>
                  </a:lnTo>
                  <a:lnTo>
                    <a:pt x="135" y="35"/>
                  </a:lnTo>
                  <a:lnTo>
                    <a:pt x="101"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5" name="Google Shape;1875;p12"/>
            <p:cNvSpPr/>
            <p:nvPr/>
          </p:nvSpPr>
          <p:spPr>
            <a:xfrm>
              <a:off x="217752" y="4367529"/>
              <a:ext cx="38614" cy="13435"/>
            </a:xfrm>
            <a:custGeom>
              <a:avLst/>
              <a:gdLst/>
              <a:ahLst/>
              <a:cxnLst/>
              <a:rect l="l" t="t" r="r" b="b"/>
              <a:pathLst>
                <a:path w="776" h="270" extrusionOk="0">
                  <a:moveTo>
                    <a:pt x="169" y="1"/>
                  </a:moveTo>
                  <a:lnTo>
                    <a:pt x="68" y="34"/>
                  </a:lnTo>
                  <a:lnTo>
                    <a:pt x="1" y="102"/>
                  </a:lnTo>
                  <a:lnTo>
                    <a:pt x="1" y="135"/>
                  </a:lnTo>
                  <a:lnTo>
                    <a:pt x="35" y="169"/>
                  </a:lnTo>
                  <a:lnTo>
                    <a:pt x="169" y="203"/>
                  </a:lnTo>
                  <a:lnTo>
                    <a:pt x="371" y="203"/>
                  </a:lnTo>
                  <a:lnTo>
                    <a:pt x="573" y="270"/>
                  </a:lnTo>
                  <a:lnTo>
                    <a:pt x="674" y="270"/>
                  </a:lnTo>
                  <a:lnTo>
                    <a:pt x="742" y="236"/>
                  </a:lnTo>
                  <a:lnTo>
                    <a:pt x="775" y="203"/>
                  </a:lnTo>
                  <a:lnTo>
                    <a:pt x="775" y="135"/>
                  </a:lnTo>
                  <a:lnTo>
                    <a:pt x="742" y="68"/>
                  </a:lnTo>
                  <a:lnTo>
                    <a:pt x="641" y="34"/>
                  </a:lnTo>
                  <a:lnTo>
                    <a:pt x="40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6" name="Google Shape;1876;p12"/>
            <p:cNvSpPr/>
            <p:nvPr/>
          </p:nvSpPr>
          <p:spPr>
            <a:xfrm>
              <a:off x="159135" y="3657205"/>
              <a:ext cx="145797" cy="152514"/>
            </a:xfrm>
            <a:custGeom>
              <a:avLst/>
              <a:gdLst/>
              <a:ahLst/>
              <a:cxnLst/>
              <a:rect l="l" t="t" r="r" b="b"/>
              <a:pathLst>
                <a:path w="2930" h="3065" extrusionOk="0">
                  <a:moveTo>
                    <a:pt x="1920" y="472"/>
                  </a:moveTo>
                  <a:lnTo>
                    <a:pt x="2391" y="505"/>
                  </a:lnTo>
                  <a:lnTo>
                    <a:pt x="2391" y="707"/>
                  </a:lnTo>
                  <a:lnTo>
                    <a:pt x="2391" y="943"/>
                  </a:lnTo>
                  <a:lnTo>
                    <a:pt x="2425" y="1347"/>
                  </a:lnTo>
                  <a:lnTo>
                    <a:pt x="2021" y="1347"/>
                  </a:lnTo>
                  <a:lnTo>
                    <a:pt x="1617" y="1381"/>
                  </a:lnTo>
                  <a:lnTo>
                    <a:pt x="1482" y="943"/>
                  </a:lnTo>
                  <a:lnTo>
                    <a:pt x="1381" y="472"/>
                  </a:lnTo>
                  <a:close/>
                  <a:moveTo>
                    <a:pt x="1078" y="539"/>
                  </a:moveTo>
                  <a:lnTo>
                    <a:pt x="1179" y="1010"/>
                  </a:lnTo>
                  <a:lnTo>
                    <a:pt x="1246" y="1414"/>
                  </a:lnTo>
                  <a:lnTo>
                    <a:pt x="1145" y="1414"/>
                  </a:lnTo>
                  <a:lnTo>
                    <a:pt x="775" y="1482"/>
                  </a:lnTo>
                  <a:lnTo>
                    <a:pt x="573" y="1515"/>
                  </a:lnTo>
                  <a:lnTo>
                    <a:pt x="404" y="1616"/>
                  </a:lnTo>
                  <a:lnTo>
                    <a:pt x="270" y="1179"/>
                  </a:lnTo>
                  <a:lnTo>
                    <a:pt x="202" y="1010"/>
                  </a:lnTo>
                  <a:lnTo>
                    <a:pt x="135" y="808"/>
                  </a:lnTo>
                  <a:lnTo>
                    <a:pt x="707" y="674"/>
                  </a:lnTo>
                  <a:lnTo>
                    <a:pt x="910" y="640"/>
                  </a:lnTo>
                  <a:lnTo>
                    <a:pt x="1011" y="606"/>
                  </a:lnTo>
                  <a:lnTo>
                    <a:pt x="1078" y="539"/>
                  </a:lnTo>
                  <a:close/>
                  <a:moveTo>
                    <a:pt x="2458" y="1616"/>
                  </a:moveTo>
                  <a:lnTo>
                    <a:pt x="2526" y="2189"/>
                  </a:lnTo>
                  <a:lnTo>
                    <a:pt x="2593" y="2458"/>
                  </a:lnTo>
                  <a:lnTo>
                    <a:pt x="2660" y="2727"/>
                  </a:lnTo>
                  <a:lnTo>
                    <a:pt x="2458" y="2694"/>
                  </a:lnTo>
                  <a:lnTo>
                    <a:pt x="2223" y="2694"/>
                  </a:lnTo>
                  <a:lnTo>
                    <a:pt x="1819" y="2727"/>
                  </a:lnTo>
                  <a:lnTo>
                    <a:pt x="1246" y="2727"/>
                  </a:lnTo>
                  <a:lnTo>
                    <a:pt x="674" y="2795"/>
                  </a:lnTo>
                  <a:lnTo>
                    <a:pt x="539" y="2290"/>
                  </a:lnTo>
                  <a:lnTo>
                    <a:pt x="438" y="1785"/>
                  </a:lnTo>
                  <a:lnTo>
                    <a:pt x="640" y="1785"/>
                  </a:lnTo>
                  <a:lnTo>
                    <a:pt x="876" y="1751"/>
                  </a:lnTo>
                  <a:lnTo>
                    <a:pt x="1314" y="1650"/>
                  </a:lnTo>
                  <a:lnTo>
                    <a:pt x="1381" y="1785"/>
                  </a:lnTo>
                  <a:lnTo>
                    <a:pt x="1482" y="1886"/>
                  </a:lnTo>
                  <a:lnTo>
                    <a:pt x="1583" y="1919"/>
                  </a:lnTo>
                  <a:lnTo>
                    <a:pt x="1650" y="1886"/>
                  </a:lnTo>
                  <a:lnTo>
                    <a:pt x="1684" y="1818"/>
                  </a:lnTo>
                  <a:lnTo>
                    <a:pt x="1718" y="1717"/>
                  </a:lnTo>
                  <a:lnTo>
                    <a:pt x="1684" y="1616"/>
                  </a:lnTo>
                  <a:close/>
                  <a:moveTo>
                    <a:pt x="1145" y="0"/>
                  </a:moveTo>
                  <a:lnTo>
                    <a:pt x="1112" y="68"/>
                  </a:lnTo>
                  <a:lnTo>
                    <a:pt x="1078" y="303"/>
                  </a:lnTo>
                  <a:lnTo>
                    <a:pt x="876" y="404"/>
                  </a:lnTo>
                  <a:lnTo>
                    <a:pt x="606" y="472"/>
                  </a:lnTo>
                  <a:lnTo>
                    <a:pt x="303" y="573"/>
                  </a:lnTo>
                  <a:lnTo>
                    <a:pt x="169" y="606"/>
                  </a:lnTo>
                  <a:lnTo>
                    <a:pt x="34" y="674"/>
                  </a:lnTo>
                  <a:lnTo>
                    <a:pt x="0" y="707"/>
                  </a:lnTo>
                  <a:lnTo>
                    <a:pt x="0" y="741"/>
                  </a:lnTo>
                  <a:lnTo>
                    <a:pt x="34" y="808"/>
                  </a:lnTo>
                  <a:lnTo>
                    <a:pt x="34" y="1078"/>
                  </a:lnTo>
                  <a:lnTo>
                    <a:pt x="34" y="1347"/>
                  </a:lnTo>
                  <a:lnTo>
                    <a:pt x="68" y="1616"/>
                  </a:lnTo>
                  <a:lnTo>
                    <a:pt x="135" y="1919"/>
                  </a:lnTo>
                  <a:lnTo>
                    <a:pt x="270" y="2458"/>
                  </a:lnTo>
                  <a:lnTo>
                    <a:pt x="438" y="2963"/>
                  </a:lnTo>
                  <a:lnTo>
                    <a:pt x="505" y="3031"/>
                  </a:lnTo>
                  <a:lnTo>
                    <a:pt x="573" y="3064"/>
                  </a:lnTo>
                  <a:lnTo>
                    <a:pt x="1179" y="2997"/>
                  </a:lnTo>
                  <a:lnTo>
                    <a:pt x="1819" y="2963"/>
                  </a:lnTo>
                  <a:lnTo>
                    <a:pt x="2357" y="2997"/>
                  </a:lnTo>
                  <a:lnTo>
                    <a:pt x="2627" y="2997"/>
                  </a:lnTo>
                  <a:lnTo>
                    <a:pt x="2896" y="2929"/>
                  </a:lnTo>
                  <a:lnTo>
                    <a:pt x="2930" y="2896"/>
                  </a:lnTo>
                  <a:lnTo>
                    <a:pt x="2930" y="2862"/>
                  </a:lnTo>
                  <a:lnTo>
                    <a:pt x="2930" y="2828"/>
                  </a:lnTo>
                  <a:lnTo>
                    <a:pt x="2896" y="2795"/>
                  </a:lnTo>
                  <a:lnTo>
                    <a:pt x="2862" y="2795"/>
                  </a:lnTo>
                  <a:lnTo>
                    <a:pt x="2862" y="2559"/>
                  </a:lnTo>
                  <a:lnTo>
                    <a:pt x="2795" y="2323"/>
                  </a:lnTo>
                  <a:lnTo>
                    <a:pt x="2694" y="1886"/>
                  </a:lnTo>
                  <a:lnTo>
                    <a:pt x="2593" y="1179"/>
                  </a:lnTo>
                  <a:lnTo>
                    <a:pt x="2559" y="438"/>
                  </a:lnTo>
                  <a:lnTo>
                    <a:pt x="2559" y="404"/>
                  </a:lnTo>
                  <a:lnTo>
                    <a:pt x="2559" y="371"/>
                  </a:lnTo>
                  <a:lnTo>
                    <a:pt x="2526" y="337"/>
                  </a:lnTo>
                  <a:lnTo>
                    <a:pt x="2492" y="303"/>
                  </a:lnTo>
                  <a:lnTo>
                    <a:pt x="2458" y="303"/>
                  </a:lnTo>
                  <a:lnTo>
                    <a:pt x="1920" y="236"/>
                  </a:lnTo>
                  <a:lnTo>
                    <a:pt x="1650" y="236"/>
                  </a:lnTo>
                  <a:lnTo>
                    <a:pt x="1347" y="270"/>
                  </a:lnTo>
                  <a:lnTo>
                    <a:pt x="1347" y="236"/>
                  </a:lnTo>
                  <a:lnTo>
                    <a:pt x="1314" y="135"/>
                  </a:lnTo>
                  <a:lnTo>
                    <a:pt x="1347" y="101"/>
                  </a:lnTo>
                  <a:lnTo>
                    <a:pt x="1347" y="34"/>
                  </a:lnTo>
                  <a:lnTo>
                    <a:pt x="1314"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7" name="Google Shape;1877;p12"/>
            <p:cNvSpPr/>
            <p:nvPr/>
          </p:nvSpPr>
          <p:spPr>
            <a:xfrm>
              <a:off x="311600" y="4302194"/>
              <a:ext cx="13435" cy="33538"/>
            </a:xfrm>
            <a:custGeom>
              <a:avLst/>
              <a:gdLst/>
              <a:ahLst/>
              <a:cxnLst/>
              <a:rect l="l" t="t" r="r" b="b"/>
              <a:pathLst>
                <a:path w="270" h="674" extrusionOk="0">
                  <a:moveTo>
                    <a:pt x="68" y="1"/>
                  </a:moveTo>
                  <a:lnTo>
                    <a:pt x="34" y="34"/>
                  </a:lnTo>
                  <a:lnTo>
                    <a:pt x="0" y="169"/>
                  </a:lnTo>
                  <a:lnTo>
                    <a:pt x="0" y="337"/>
                  </a:lnTo>
                  <a:lnTo>
                    <a:pt x="0" y="472"/>
                  </a:lnTo>
                  <a:lnTo>
                    <a:pt x="68" y="607"/>
                  </a:lnTo>
                  <a:lnTo>
                    <a:pt x="68" y="640"/>
                  </a:lnTo>
                  <a:lnTo>
                    <a:pt x="101" y="674"/>
                  </a:lnTo>
                  <a:lnTo>
                    <a:pt x="202" y="640"/>
                  </a:lnTo>
                  <a:lnTo>
                    <a:pt x="270" y="607"/>
                  </a:lnTo>
                  <a:lnTo>
                    <a:pt x="270" y="506"/>
                  </a:lnTo>
                  <a:lnTo>
                    <a:pt x="236" y="304"/>
                  </a:lnTo>
                  <a:lnTo>
                    <a:pt x="202" y="169"/>
                  </a:lnTo>
                  <a:lnTo>
                    <a:pt x="169" y="34"/>
                  </a:lnTo>
                  <a:lnTo>
                    <a:pt x="135"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8" name="Google Shape;1878;p12"/>
            <p:cNvSpPr/>
            <p:nvPr/>
          </p:nvSpPr>
          <p:spPr>
            <a:xfrm>
              <a:off x="308216" y="4352451"/>
              <a:ext cx="98923" cy="98923"/>
            </a:xfrm>
            <a:custGeom>
              <a:avLst/>
              <a:gdLst/>
              <a:ahLst/>
              <a:cxnLst/>
              <a:rect l="l" t="t" r="r" b="b"/>
              <a:pathLst>
                <a:path w="1988" h="1988" extrusionOk="0">
                  <a:moveTo>
                    <a:pt x="1213" y="1"/>
                  </a:moveTo>
                  <a:lnTo>
                    <a:pt x="1078" y="102"/>
                  </a:lnTo>
                  <a:lnTo>
                    <a:pt x="944" y="236"/>
                  </a:lnTo>
                  <a:lnTo>
                    <a:pt x="775" y="539"/>
                  </a:lnTo>
                  <a:lnTo>
                    <a:pt x="573" y="876"/>
                  </a:lnTo>
                  <a:lnTo>
                    <a:pt x="540" y="943"/>
                  </a:lnTo>
                  <a:lnTo>
                    <a:pt x="405" y="741"/>
                  </a:lnTo>
                  <a:lnTo>
                    <a:pt x="338" y="506"/>
                  </a:lnTo>
                  <a:lnTo>
                    <a:pt x="237" y="270"/>
                  </a:lnTo>
                  <a:lnTo>
                    <a:pt x="136" y="34"/>
                  </a:lnTo>
                  <a:lnTo>
                    <a:pt x="35" y="34"/>
                  </a:lnTo>
                  <a:lnTo>
                    <a:pt x="1" y="68"/>
                  </a:lnTo>
                  <a:lnTo>
                    <a:pt x="1" y="135"/>
                  </a:lnTo>
                  <a:lnTo>
                    <a:pt x="68" y="405"/>
                  </a:lnTo>
                  <a:lnTo>
                    <a:pt x="136" y="708"/>
                  </a:lnTo>
                  <a:lnTo>
                    <a:pt x="270" y="977"/>
                  </a:lnTo>
                  <a:lnTo>
                    <a:pt x="405" y="1246"/>
                  </a:lnTo>
                  <a:lnTo>
                    <a:pt x="472" y="1280"/>
                  </a:lnTo>
                  <a:lnTo>
                    <a:pt x="506" y="1280"/>
                  </a:lnTo>
                  <a:lnTo>
                    <a:pt x="540" y="1314"/>
                  </a:lnTo>
                  <a:lnTo>
                    <a:pt x="573" y="1347"/>
                  </a:lnTo>
                  <a:lnTo>
                    <a:pt x="910" y="1482"/>
                  </a:lnTo>
                  <a:lnTo>
                    <a:pt x="1213" y="1650"/>
                  </a:lnTo>
                  <a:lnTo>
                    <a:pt x="1516" y="1852"/>
                  </a:lnTo>
                  <a:lnTo>
                    <a:pt x="1684" y="1953"/>
                  </a:lnTo>
                  <a:lnTo>
                    <a:pt x="1853" y="1987"/>
                  </a:lnTo>
                  <a:lnTo>
                    <a:pt x="1954" y="1987"/>
                  </a:lnTo>
                  <a:lnTo>
                    <a:pt x="1987" y="1920"/>
                  </a:lnTo>
                  <a:lnTo>
                    <a:pt x="1987" y="1852"/>
                  </a:lnTo>
                  <a:lnTo>
                    <a:pt x="1954" y="1785"/>
                  </a:lnTo>
                  <a:lnTo>
                    <a:pt x="1617" y="1583"/>
                  </a:lnTo>
                  <a:lnTo>
                    <a:pt x="1280" y="1381"/>
                  </a:lnTo>
                  <a:lnTo>
                    <a:pt x="977" y="1213"/>
                  </a:lnTo>
                  <a:lnTo>
                    <a:pt x="809" y="1179"/>
                  </a:lnTo>
                  <a:lnTo>
                    <a:pt x="641" y="1145"/>
                  </a:lnTo>
                  <a:lnTo>
                    <a:pt x="607" y="1078"/>
                  </a:lnTo>
                  <a:lnTo>
                    <a:pt x="742" y="910"/>
                  </a:lnTo>
                  <a:lnTo>
                    <a:pt x="876" y="708"/>
                  </a:lnTo>
                  <a:lnTo>
                    <a:pt x="1078" y="371"/>
                  </a:lnTo>
                  <a:lnTo>
                    <a:pt x="1179" y="169"/>
                  </a:lnTo>
                  <a:lnTo>
                    <a:pt x="1247"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79" name="Google Shape;1879;p12"/>
            <p:cNvSpPr/>
            <p:nvPr/>
          </p:nvSpPr>
          <p:spPr>
            <a:xfrm>
              <a:off x="385294" y="4484813"/>
              <a:ext cx="18461" cy="13435"/>
            </a:xfrm>
            <a:custGeom>
              <a:avLst/>
              <a:gdLst/>
              <a:ahLst/>
              <a:cxnLst/>
              <a:rect l="l" t="t" r="r" b="b"/>
              <a:pathLst>
                <a:path w="371" h="270" extrusionOk="0">
                  <a:moveTo>
                    <a:pt x="68" y="0"/>
                  </a:moveTo>
                  <a:lnTo>
                    <a:pt x="1" y="34"/>
                  </a:lnTo>
                  <a:lnTo>
                    <a:pt x="1" y="101"/>
                  </a:lnTo>
                  <a:lnTo>
                    <a:pt x="102" y="202"/>
                  </a:lnTo>
                  <a:lnTo>
                    <a:pt x="203" y="236"/>
                  </a:lnTo>
                  <a:lnTo>
                    <a:pt x="270" y="270"/>
                  </a:lnTo>
                  <a:lnTo>
                    <a:pt x="304" y="270"/>
                  </a:lnTo>
                  <a:lnTo>
                    <a:pt x="371" y="236"/>
                  </a:lnTo>
                  <a:lnTo>
                    <a:pt x="371" y="202"/>
                  </a:lnTo>
                  <a:lnTo>
                    <a:pt x="371" y="135"/>
                  </a:lnTo>
                  <a:lnTo>
                    <a:pt x="304" y="101"/>
                  </a:lnTo>
                  <a:lnTo>
                    <a:pt x="236" y="34"/>
                  </a:lnTo>
                  <a:lnTo>
                    <a:pt x="135"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0" name="Google Shape;1880;p12"/>
            <p:cNvSpPr/>
            <p:nvPr/>
          </p:nvSpPr>
          <p:spPr>
            <a:xfrm>
              <a:off x="380268" y="4828257"/>
              <a:ext cx="20153" cy="26870"/>
            </a:xfrm>
            <a:custGeom>
              <a:avLst/>
              <a:gdLst/>
              <a:ahLst/>
              <a:cxnLst/>
              <a:rect l="l" t="t" r="r" b="b"/>
              <a:pathLst>
                <a:path w="405" h="540" extrusionOk="0">
                  <a:moveTo>
                    <a:pt x="203" y="0"/>
                  </a:moveTo>
                  <a:lnTo>
                    <a:pt x="135" y="34"/>
                  </a:lnTo>
                  <a:lnTo>
                    <a:pt x="102" y="68"/>
                  </a:lnTo>
                  <a:lnTo>
                    <a:pt x="68" y="169"/>
                  </a:lnTo>
                  <a:lnTo>
                    <a:pt x="1" y="236"/>
                  </a:lnTo>
                  <a:lnTo>
                    <a:pt x="1" y="337"/>
                  </a:lnTo>
                  <a:lnTo>
                    <a:pt x="34" y="438"/>
                  </a:lnTo>
                  <a:lnTo>
                    <a:pt x="102" y="505"/>
                  </a:lnTo>
                  <a:lnTo>
                    <a:pt x="203" y="539"/>
                  </a:lnTo>
                  <a:lnTo>
                    <a:pt x="304" y="505"/>
                  </a:lnTo>
                  <a:lnTo>
                    <a:pt x="371" y="438"/>
                  </a:lnTo>
                  <a:lnTo>
                    <a:pt x="405" y="337"/>
                  </a:lnTo>
                  <a:lnTo>
                    <a:pt x="405" y="270"/>
                  </a:lnTo>
                  <a:lnTo>
                    <a:pt x="371" y="202"/>
                  </a:lnTo>
                  <a:lnTo>
                    <a:pt x="337" y="135"/>
                  </a:lnTo>
                  <a:lnTo>
                    <a:pt x="304" y="68"/>
                  </a:lnTo>
                  <a:lnTo>
                    <a:pt x="270" y="34"/>
                  </a:lnTo>
                  <a:lnTo>
                    <a:pt x="203" y="0"/>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1" name="Google Shape;1881;p12"/>
            <p:cNvSpPr/>
            <p:nvPr/>
          </p:nvSpPr>
          <p:spPr>
            <a:xfrm>
              <a:off x="420475" y="5047698"/>
              <a:ext cx="18511" cy="23536"/>
            </a:xfrm>
            <a:custGeom>
              <a:avLst/>
              <a:gdLst/>
              <a:ahLst/>
              <a:cxnLst/>
              <a:rect l="l" t="t" r="r" b="b"/>
              <a:pathLst>
                <a:path w="372" h="473" extrusionOk="0">
                  <a:moveTo>
                    <a:pt x="135" y="1"/>
                  </a:moveTo>
                  <a:lnTo>
                    <a:pt x="102" y="35"/>
                  </a:lnTo>
                  <a:lnTo>
                    <a:pt x="34" y="102"/>
                  </a:lnTo>
                  <a:lnTo>
                    <a:pt x="1" y="169"/>
                  </a:lnTo>
                  <a:lnTo>
                    <a:pt x="1" y="237"/>
                  </a:lnTo>
                  <a:lnTo>
                    <a:pt x="1" y="338"/>
                  </a:lnTo>
                  <a:lnTo>
                    <a:pt x="34" y="405"/>
                  </a:lnTo>
                  <a:lnTo>
                    <a:pt x="68" y="439"/>
                  </a:lnTo>
                  <a:lnTo>
                    <a:pt x="135" y="472"/>
                  </a:lnTo>
                  <a:lnTo>
                    <a:pt x="304" y="472"/>
                  </a:lnTo>
                  <a:lnTo>
                    <a:pt x="371" y="405"/>
                  </a:lnTo>
                  <a:lnTo>
                    <a:pt x="371" y="304"/>
                  </a:lnTo>
                  <a:lnTo>
                    <a:pt x="371" y="237"/>
                  </a:lnTo>
                  <a:lnTo>
                    <a:pt x="371" y="169"/>
                  </a:lnTo>
                  <a:lnTo>
                    <a:pt x="337" y="102"/>
                  </a:lnTo>
                  <a:lnTo>
                    <a:pt x="304" y="102"/>
                  </a:lnTo>
                  <a:lnTo>
                    <a:pt x="270" y="35"/>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2" name="Google Shape;1882;p12"/>
            <p:cNvSpPr/>
            <p:nvPr/>
          </p:nvSpPr>
          <p:spPr>
            <a:xfrm>
              <a:off x="400371" y="4942157"/>
              <a:ext cx="21845" cy="25179"/>
            </a:xfrm>
            <a:custGeom>
              <a:avLst/>
              <a:gdLst/>
              <a:ahLst/>
              <a:cxnLst/>
              <a:rect l="l" t="t" r="r" b="b"/>
              <a:pathLst>
                <a:path w="439" h="506" extrusionOk="0">
                  <a:moveTo>
                    <a:pt x="270" y="1"/>
                  </a:moveTo>
                  <a:lnTo>
                    <a:pt x="203" y="34"/>
                  </a:lnTo>
                  <a:lnTo>
                    <a:pt x="102" y="102"/>
                  </a:lnTo>
                  <a:lnTo>
                    <a:pt x="68" y="169"/>
                  </a:lnTo>
                  <a:lnTo>
                    <a:pt x="1" y="236"/>
                  </a:lnTo>
                  <a:lnTo>
                    <a:pt x="1" y="337"/>
                  </a:lnTo>
                  <a:lnTo>
                    <a:pt x="34" y="405"/>
                  </a:lnTo>
                  <a:lnTo>
                    <a:pt x="68" y="438"/>
                  </a:lnTo>
                  <a:lnTo>
                    <a:pt x="102" y="506"/>
                  </a:lnTo>
                  <a:lnTo>
                    <a:pt x="304" y="506"/>
                  </a:lnTo>
                  <a:lnTo>
                    <a:pt x="371" y="438"/>
                  </a:lnTo>
                  <a:lnTo>
                    <a:pt x="405" y="371"/>
                  </a:lnTo>
                  <a:lnTo>
                    <a:pt x="438" y="304"/>
                  </a:lnTo>
                  <a:lnTo>
                    <a:pt x="405" y="203"/>
                  </a:lnTo>
                  <a:lnTo>
                    <a:pt x="405" y="169"/>
                  </a:lnTo>
                  <a:lnTo>
                    <a:pt x="371" y="68"/>
                  </a:lnTo>
                  <a:lnTo>
                    <a:pt x="270"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3" name="Google Shape;1883;p12"/>
            <p:cNvSpPr/>
            <p:nvPr/>
          </p:nvSpPr>
          <p:spPr>
            <a:xfrm>
              <a:off x="398680" y="4886874"/>
              <a:ext cx="20203" cy="23536"/>
            </a:xfrm>
            <a:custGeom>
              <a:avLst/>
              <a:gdLst/>
              <a:ahLst/>
              <a:cxnLst/>
              <a:rect l="l" t="t" r="r" b="b"/>
              <a:pathLst>
                <a:path w="406" h="473" extrusionOk="0">
                  <a:moveTo>
                    <a:pt x="102" y="1"/>
                  </a:moveTo>
                  <a:lnTo>
                    <a:pt x="35" y="68"/>
                  </a:lnTo>
                  <a:lnTo>
                    <a:pt x="1" y="236"/>
                  </a:lnTo>
                  <a:lnTo>
                    <a:pt x="1" y="304"/>
                  </a:lnTo>
                  <a:lnTo>
                    <a:pt x="35" y="405"/>
                  </a:lnTo>
                  <a:lnTo>
                    <a:pt x="136" y="472"/>
                  </a:lnTo>
                  <a:lnTo>
                    <a:pt x="237" y="472"/>
                  </a:lnTo>
                  <a:lnTo>
                    <a:pt x="371" y="405"/>
                  </a:lnTo>
                  <a:lnTo>
                    <a:pt x="405" y="337"/>
                  </a:lnTo>
                  <a:lnTo>
                    <a:pt x="405" y="270"/>
                  </a:lnTo>
                  <a:lnTo>
                    <a:pt x="371" y="135"/>
                  </a:lnTo>
                  <a:lnTo>
                    <a:pt x="338" y="135"/>
                  </a:lnTo>
                  <a:lnTo>
                    <a:pt x="338" y="102"/>
                  </a:lnTo>
                  <a:lnTo>
                    <a:pt x="304" y="34"/>
                  </a:lnTo>
                  <a:lnTo>
                    <a:pt x="203"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4" name="Google Shape;1884;p12"/>
            <p:cNvSpPr/>
            <p:nvPr/>
          </p:nvSpPr>
          <p:spPr>
            <a:xfrm>
              <a:off x="413807" y="5002466"/>
              <a:ext cx="20153" cy="20153"/>
            </a:xfrm>
            <a:custGeom>
              <a:avLst/>
              <a:gdLst/>
              <a:ahLst/>
              <a:cxnLst/>
              <a:rect l="l" t="t" r="r" b="b"/>
              <a:pathLst>
                <a:path w="405" h="405" extrusionOk="0">
                  <a:moveTo>
                    <a:pt x="202" y="1"/>
                  </a:moveTo>
                  <a:lnTo>
                    <a:pt x="101" y="34"/>
                  </a:lnTo>
                  <a:lnTo>
                    <a:pt x="34" y="136"/>
                  </a:lnTo>
                  <a:lnTo>
                    <a:pt x="0" y="203"/>
                  </a:lnTo>
                  <a:lnTo>
                    <a:pt x="34" y="270"/>
                  </a:lnTo>
                  <a:lnTo>
                    <a:pt x="67" y="371"/>
                  </a:lnTo>
                  <a:lnTo>
                    <a:pt x="168" y="405"/>
                  </a:lnTo>
                  <a:lnTo>
                    <a:pt x="269" y="405"/>
                  </a:lnTo>
                  <a:lnTo>
                    <a:pt x="370" y="338"/>
                  </a:lnTo>
                  <a:lnTo>
                    <a:pt x="404" y="270"/>
                  </a:lnTo>
                  <a:lnTo>
                    <a:pt x="404" y="169"/>
                  </a:lnTo>
                  <a:lnTo>
                    <a:pt x="404" y="136"/>
                  </a:lnTo>
                  <a:lnTo>
                    <a:pt x="337" y="34"/>
                  </a:lnTo>
                  <a:lnTo>
                    <a:pt x="269"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1885" name="Google Shape;1885;p12"/>
            <p:cNvSpPr/>
            <p:nvPr/>
          </p:nvSpPr>
          <p:spPr>
            <a:xfrm>
              <a:off x="432218" y="5108007"/>
              <a:ext cx="18461" cy="28562"/>
            </a:xfrm>
            <a:custGeom>
              <a:avLst/>
              <a:gdLst/>
              <a:ahLst/>
              <a:cxnLst/>
              <a:rect l="l" t="t" r="r" b="b"/>
              <a:pathLst>
                <a:path w="371" h="574" extrusionOk="0">
                  <a:moveTo>
                    <a:pt x="169" y="1"/>
                  </a:moveTo>
                  <a:lnTo>
                    <a:pt x="135" y="35"/>
                  </a:lnTo>
                  <a:lnTo>
                    <a:pt x="101" y="68"/>
                  </a:lnTo>
                  <a:lnTo>
                    <a:pt x="34" y="102"/>
                  </a:lnTo>
                  <a:lnTo>
                    <a:pt x="0" y="237"/>
                  </a:lnTo>
                  <a:lnTo>
                    <a:pt x="0" y="371"/>
                  </a:lnTo>
                  <a:lnTo>
                    <a:pt x="34" y="506"/>
                  </a:lnTo>
                  <a:lnTo>
                    <a:pt x="68" y="540"/>
                  </a:lnTo>
                  <a:lnTo>
                    <a:pt x="135" y="573"/>
                  </a:lnTo>
                  <a:lnTo>
                    <a:pt x="236" y="573"/>
                  </a:lnTo>
                  <a:lnTo>
                    <a:pt x="303" y="540"/>
                  </a:lnTo>
                  <a:lnTo>
                    <a:pt x="371" y="439"/>
                  </a:lnTo>
                  <a:lnTo>
                    <a:pt x="371" y="338"/>
                  </a:lnTo>
                  <a:lnTo>
                    <a:pt x="337" y="203"/>
                  </a:lnTo>
                  <a:lnTo>
                    <a:pt x="303" y="136"/>
                  </a:lnTo>
                  <a:lnTo>
                    <a:pt x="270" y="68"/>
                  </a:lnTo>
                  <a:lnTo>
                    <a:pt x="270" y="35"/>
                  </a:lnTo>
                  <a:lnTo>
                    <a:pt x="236" y="1"/>
                  </a:lnTo>
                  <a:close/>
                </a:path>
              </a:pathLst>
            </a:custGeom>
            <a:solidFill>
              <a:schemeClr val="lt1"/>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1886" name="Google Shape;1886;p12"/>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7027387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684"/>
        <p:cNvGrpSpPr/>
        <p:nvPr/>
      </p:nvGrpSpPr>
      <p:grpSpPr>
        <a:xfrm>
          <a:off x="0" y="0"/>
          <a:ext cx="0" cy="0"/>
          <a:chOff x="0" y="0"/>
          <a:chExt cx="0" cy="0"/>
        </a:xfrm>
      </p:grpSpPr>
      <p:grpSp>
        <p:nvGrpSpPr>
          <p:cNvPr id="685" name="Google Shape;685;p5"/>
          <p:cNvGrpSpPr/>
          <p:nvPr/>
        </p:nvGrpSpPr>
        <p:grpSpPr>
          <a:xfrm>
            <a:off x="2455168" y="6054421"/>
            <a:ext cx="1480659" cy="816359"/>
            <a:chOff x="1003176" y="4540815"/>
            <a:chExt cx="1110494" cy="612269"/>
          </a:xfrm>
        </p:grpSpPr>
        <p:sp>
          <p:nvSpPr>
            <p:cNvPr id="686" name="Google Shape;686;p5"/>
            <p:cNvSpPr/>
            <p:nvPr/>
          </p:nvSpPr>
          <p:spPr>
            <a:xfrm>
              <a:off x="1003176" y="4540815"/>
              <a:ext cx="1110494" cy="612269"/>
            </a:xfrm>
            <a:custGeom>
              <a:avLst/>
              <a:gdLst/>
              <a:ahLst/>
              <a:cxnLst/>
              <a:rect l="l" t="t" r="r" b="b"/>
              <a:pathLst>
                <a:path w="22289" h="12289" extrusionOk="0">
                  <a:moveTo>
                    <a:pt x="472" y="5757"/>
                  </a:moveTo>
                  <a:lnTo>
                    <a:pt x="674" y="6262"/>
                  </a:lnTo>
                  <a:lnTo>
                    <a:pt x="943" y="6734"/>
                  </a:lnTo>
                  <a:lnTo>
                    <a:pt x="606" y="6734"/>
                  </a:lnTo>
                  <a:lnTo>
                    <a:pt x="438" y="6666"/>
                  </a:lnTo>
                  <a:lnTo>
                    <a:pt x="270" y="6565"/>
                  </a:lnTo>
                  <a:lnTo>
                    <a:pt x="169" y="6464"/>
                  </a:lnTo>
                  <a:lnTo>
                    <a:pt x="135" y="6363"/>
                  </a:lnTo>
                  <a:lnTo>
                    <a:pt x="135" y="6262"/>
                  </a:lnTo>
                  <a:lnTo>
                    <a:pt x="169" y="6128"/>
                  </a:lnTo>
                  <a:lnTo>
                    <a:pt x="303" y="5926"/>
                  </a:lnTo>
                  <a:lnTo>
                    <a:pt x="472" y="5757"/>
                  </a:lnTo>
                  <a:close/>
                  <a:moveTo>
                    <a:pt x="11414" y="6094"/>
                  </a:moveTo>
                  <a:lnTo>
                    <a:pt x="11548" y="6161"/>
                  </a:lnTo>
                  <a:lnTo>
                    <a:pt x="11717" y="6565"/>
                  </a:lnTo>
                  <a:lnTo>
                    <a:pt x="11784" y="6969"/>
                  </a:lnTo>
                  <a:lnTo>
                    <a:pt x="11548" y="6835"/>
                  </a:lnTo>
                  <a:lnTo>
                    <a:pt x="11245" y="6734"/>
                  </a:lnTo>
                  <a:lnTo>
                    <a:pt x="10976" y="6633"/>
                  </a:lnTo>
                  <a:lnTo>
                    <a:pt x="10673" y="6565"/>
                  </a:lnTo>
                  <a:lnTo>
                    <a:pt x="10875" y="6363"/>
                  </a:lnTo>
                  <a:lnTo>
                    <a:pt x="11077" y="6195"/>
                  </a:lnTo>
                  <a:lnTo>
                    <a:pt x="11178" y="6128"/>
                  </a:lnTo>
                  <a:lnTo>
                    <a:pt x="11279" y="6094"/>
                  </a:lnTo>
                  <a:close/>
                  <a:moveTo>
                    <a:pt x="1852" y="0"/>
                  </a:moveTo>
                  <a:lnTo>
                    <a:pt x="1785" y="34"/>
                  </a:lnTo>
                  <a:lnTo>
                    <a:pt x="1751" y="101"/>
                  </a:lnTo>
                  <a:lnTo>
                    <a:pt x="1549" y="741"/>
                  </a:lnTo>
                  <a:lnTo>
                    <a:pt x="1280" y="1347"/>
                  </a:lnTo>
                  <a:lnTo>
                    <a:pt x="775" y="2559"/>
                  </a:lnTo>
                  <a:lnTo>
                    <a:pt x="573" y="3199"/>
                  </a:lnTo>
                  <a:lnTo>
                    <a:pt x="404" y="3805"/>
                  </a:lnTo>
                  <a:lnTo>
                    <a:pt x="337" y="4141"/>
                  </a:lnTo>
                  <a:lnTo>
                    <a:pt x="303" y="4478"/>
                  </a:lnTo>
                  <a:lnTo>
                    <a:pt x="303" y="4781"/>
                  </a:lnTo>
                  <a:lnTo>
                    <a:pt x="303" y="5151"/>
                  </a:lnTo>
                  <a:lnTo>
                    <a:pt x="371" y="5421"/>
                  </a:lnTo>
                  <a:lnTo>
                    <a:pt x="438" y="5690"/>
                  </a:lnTo>
                  <a:lnTo>
                    <a:pt x="202" y="5825"/>
                  </a:lnTo>
                  <a:lnTo>
                    <a:pt x="135" y="5926"/>
                  </a:lnTo>
                  <a:lnTo>
                    <a:pt x="68" y="6027"/>
                  </a:lnTo>
                  <a:lnTo>
                    <a:pt x="0" y="6128"/>
                  </a:lnTo>
                  <a:lnTo>
                    <a:pt x="0" y="6262"/>
                  </a:lnTo>
                  <a:lnTo>
                    <a:pt x="0" y="6363"/>
                  </a:lnTo>
                  <a:lnTo>
                    <a:pt x="34" y="6498"/>
                  </a:lnTo>
                  <a:lnTo>
                    <a:pt x="101" y="6633"/>
                  </a:lnTo>
                  <a:lnTo>
                    <a:pt x="202" y="6734"/>
                  </a:lnTo>
                  <a:lnTo>
                    <a:pt x="337" y="6801"/>
                  </a:lnTo>
                  <a:lnTo>
                    <a:pt x="472" y="6868"/>
                  </a:lnTo>
                  <a:lnTo>
                    <a:pt x="775" y="6902"/>
                  </a:lnTo>
                  <a:lnTo>
                    <a:pt x="1078" y="6902"/>
                  </a:lnTo>
                  <a:lnTo>
                    <a:pt x="1414" y="7340"/>
                  </a:lnTo>
                  <a:lnTo>
                    <a:pt x="1818" y="7744"/>
                  </a:lnTo>
                  <a:lnTo>
                    <a:pt x="2256" y="8047"/>
                  </a:lnTo>
                  <a:lnTo>
                    <a:pt x="2458" y="8182"/>
                  </a:lnTo>
                  <a:lnTo>
                    <a:pt x="2694" y="8283"/>
                  </a:lnTo>
                  <a:lnTo>
                    <a:pt x="3300" y="8485"/>
                  </a:lnTo>
                  <a:lnTo>
                    <a:pt x="3939" y="8653"/>
                  </a:lnTo>
                  <a:lnTo>
                    <a:pt x="5252" y="8956"/>
                  </a:lnTo>
                  <a:lnTo>
                    <a:pt x="5825" y="9057"/>
                  </a:lnTo>
                  <a:lnTo>
                    <a:pt x="6397" y="9091"/>
                  </a:lnTo>
                  <a:lnTo>
                    <a:pt x="6700" y="9091"/>
                  </a:lnTo>
                  <a:lnTo>
                    <a:pt x="6969" y="9057"/>
                  </a:lnTo>
                  <a:lnTo>
                    <a:pt x="7273" y="9023"/>
                  </a:lnTo>
                  <a:lnTo>
                    <a:pt x="7542" y="8922"/>
                  </a:lnTo>
                  <a:lnTo>
                    <a:pt x="7845" y="8821"/>
                  </a:lnTo>
                  <a:lnTo>
                    <a:pt x="8081" y="8720"/>
                  </a:lnTo>
                  <a:lnTo>
                    <a:pt x="8586" y="8417"/>
                  </a:lnTo>
                  <a:lnTo>
                    <a:pt x="9091" y="8081"/>
                  </a:lnTo>
                  <a:lnTo>
                    <a:pt x="9528" y="7710"/>
                  </a:lnTo>
                  <a:lnTo>
                    <a:pt x="10067" y="7205"/>
                  </a:lnTo>
                  <a:lnTo>
                    <a:pt x="10572" y="6700"/>
                  </a:lnTo>
                  <a:lnTo>
                    <a:pt x="11178" y="6902"/>
                  </a:lnTo>
                  <a:lnTo>
                    <a:pt x="11515" y="7070"/>
                  </a:lnTo>
                  <a:lnTo>
                    <a:pt x="11818" y="7205"/>
                  </a:lnTo>
                  <a:lnTo>
                    <a:pt x="11851" y="7609"/>
                  </a:lnTo>
                  <a:lnTo>
                    <a:pt x="11851" y="8013"/>
                  </a:lnTo>
                  <a:lnTo>
                    <a:pt x="11818" y="8855"/>
                  </a:lnTo>
                  <a:lnTo>
                    <a:pt x="11851" y="9326"/>
                  </a:lnTo>
                  <a:lnTo>
                    <a:pt x="11986" y="9798"/>
                  </a:lnTo>
                  <a:lnTo>
                    <a:pt x="12121" y="10269"/>
                  </a:lnTo>
                  <a:lnTo>
                    <a:pt x="12323" y="10707"/>
                  </a:lnTo>
                  <a:lnTo>
                    <a:pt x="12592" y="11144"/>
                  </a:lnTo>
                  <a:lnTo>
                    <a:pt x="12895" y="11515"/>
                  </a:lnTo>
                  <a:lnTo>
                    <a:pt x="13232" y="11885"/>
                  </a:lnTo>
                  <a:lnTo>
                    <a:pt x="13636" y="12188"/>
                  </a:lnTo>
                  <a:lnTo>
                    <a:pt x="13737" y="12289"/>
                  </a:lnTo>
                  <a:lnTo>
                    <a:pt x="14073" y="12289"/>
                  </a:lnTo>
                  <a:lnTo>
                    <a:pt x="13501" y="11818"/>
                  </a:lnTo>
                  <a:lnTo>
                    <a:pt x="13265" y="11548"/>
                  </a:lnTo>
                  <a:lnTo>
                    <a:pt x="12996" y="11279"/>
                  </a:lnTo>
                  <a:lnTo>
                    <a:pt x="12794" y="11010"/>
                  </a:lnTo>
                  <a:lnTo>
                    <a:pt x="12592" y="10707"/>
                  </a:lnTo>
                  <a:lnTo>
                    <a:pt x="12424" y="10404"/>
                  </a:lnTo>
                  <a:lnTo>
                    <a:pt x="12255" y="10067"/>
                  </a:lnTo>
                  <a:lnTo>
                    <a:pt x="12188" y="9798"/>
                  </a:lnTo>
                  <a:lnTo>
                    <a:pt x="12121" y="9562"/>
                  </a:lnTo>
                  <a:lnTo>
                    <a:pt x="12087" y="9023"/>
                  </a:lnTo>
                  <a:lnTo>
                    <a:pt x="12087" y="8451"/>
                  </a:lnTo>
                  <a:lnTo>
                    <a:pt x="12087" y="7912"/>
                  </a:lnTo>
                  <a:lnTo>
                    <a:pt x="12087" y="7340"/>
                  </a:lnTo>
                  <a:lnTo>
                    <a:pt x="12053" y="7070"/>
                  </a:lnTo>
                  <a:lnTo>
                    <a:pt x="11986" y="6835"/>
                  </a:lnTo>
                  <a:lnTo>
                    <a:pt x="11919" y="6565"/>
                  </a:lnTo>
                  <a:lnTo>
                    <a:pt x="11818" y="6363"/>
                  </a:lnTo>
                  <a:lnTo>
                    <a:pt x="11683" y="6128"/>
                  </a:lnTo>
                  <a:lnTo>
                    <a:pt x="11481" y="5926"/>
                  </a:lnTo>
                  <a:lnTo>
                    <a:pt x="11346" y="5825"/>
                  </a:lnTo>
                  <a:lnTo>
                    <a:pt x="11279" y="5791"/>
                  </a:lnTo>
                  <a:lnTo>
                    <a:pt x="11245" y="5825"/>
                  </a:lnTo>
                  <a:lnTo>
                    <a:pt x="10437" y="6565"/>
                  </a:lnTo>
                  <a:lnTo>
                    <a:pt x="9663" y="7306"/>
                  </a:lnTo>
                  <a:lnTo>
                    <a:pt x="9225" y="7676"/>
                  </a:lnTo>
                  <a:lnTo>
                    <a:pt x="8788" y="7979"/>
                  </a:lnTo>
                  <a:lnTo>
                    <a:pt x="8350" y="8283"/>
                  </a:lnTo>
                  <a:lnTo>
                    <a:pt x="7879" y="8552"/>
                  </a:lnTo>
                  <a:lnTo>
                    <a:pt x="7576" y="8687"/>
                  </a:lnTo>
                  <a:lnTo>
                    <a:pt x="7306" y="8754"/>
                  </a:lnTo>
                  <a:lnTo>
                    <a:pt x="7003" y="8821"/>
                  </a:lnTo>
                  <a:lnTo>
                    <a:pt x="6734" y="8855"/>
                  </a:lnTo>
                  <a:lnTo>
                    <a:pt x="6128" y="8855"/>
                  </a:lnTo>
                  <a:lnTo>
                    <a:pt x="5522" y="8788"/>
                  </a:lnTo>
                  <a:lnTo>
                    <a:pt x="4916" y="8687"/>
                  </a:lnTo>
                  <a:lnTo>
                    <a:pt x="4310" y="8518"/>
                  </a:lnTo>
                  <a:lnTo>
                    <a:pt x="3165" y="8215"/>
                  </a:lnTo>
                  <a:lnTo>
                    <a:pt x="2896" y="8114"/>
                  </a:lnTo>
                  <a:lnTo>
                    <a:pt x="2593" y="7979"/>
                  </a:lnTo>
                  <a:lnTo>
                    <a:pt x="2357" y="7845"/>
                  </a:lnTo>
                  <a:lnTo>
                    <a:pt x="2088" y="7643"/>
                  </a:lnTo>
                  <a:lnTo>
                    <a:pt x="1852" y="7441"/>
                  </a:lnTo>
                  <a:lnTo>
                    <a:pt x="1650" y="7239"/>
                  </a:lnTo>
                  <a:lnTo>
                    <a:pt x="1448" y="6969"/>
                  </a:lnTo>
                  <a:lnTo>
                    <a:pt x="1246" y="6734"/>
                  </a:lnTo>
                  <a:lnTo>
                    <a:pt x="1078" y="6464"/>
                  </a:lnTo>
                  <a:lnTo>
                    <a:pt x="943" y="6161"/>
                  </a:lnTo>
                  <a:lnTo>
                    <a:pt x="808" y="5892"/>
                  </a:lnTo>
                  <a:lnTo>
                    <a:pt x="707" y="5589"/>
                  </a:lnTo>
                  <a:lnTo>
                    <a:pt x="606" y="5286"/>
                  </a:lnTo>
                  <a:lnTo>
                    <a:pt x="573" y="5017"/>
                  </a:lnTo>
                  <a:lnTo>
                    <a:pt x="539" y="4714"/>
                  </a:lnTo>
                  <a:lnTo>
                    <a:pt x="539" y="4411"/>
                  </a:lnTo>
                  <a:lnTo>
                    <a:pt x="606" y="3872"/>
                  </a:lnTo>
                  <a:lnTo>
                    <a:pt x="707" y="3333"/>
                  </a:lnTo>
                  <a:lnTo>
                    <a:pt x="909" y="2828"/>
                  </a:lnTo>
                  <a:lnTo>
                    <a:pt x="1111" y="2290"/>
                  </a:lnTo>
                  <a:lnTo>
                    <a:pt x="1549" y="1280"/>
                  </a:lnTo>
                  <a:lnTo>
                    <a:pt x="1751" y="775"/>
                  </a:lnTo>
                  <a:lnTo>
                    <a:pt x="1953" y="236"/>
                  </a:lnTo>
                  <a:lnTo>
                    <a:pt x="3266" y="472"/>
                  </a:lnTo>
                  <a:lnTo>
                    <a:pt x="4545" y="741"/>
                  </a:lnTo>
                  <a:lnTo>
                    <a:pt x="5858" y="1044"/>
                  </a:lnTo>
                  <a:lnTo>
                    <a:pt x="7138" y="1381"/>
                  </a:lnTo>
                  <a:lnTo>
                    <a:pt x="8417" y="1751"/>
                  </a:lnTo>
                  <a:lnTo>
                    <a:pt x="9663" y="2189"/>
                  </a:lnTo>
                  <a:lnTo>
                    <a:pt x="10909" y="2626"/>
                  </a:lnTo>
                  <a:lnTo>
                    <a:pt x="12154" y="3098"/>
                  </a:lnTo>
                  <a:lnTo>
                    <a:pt x="13434" y="3636"/>
                  </a:lnTo>
                  <a:lnTo>
                    <a:pt x="14713" y="4209"/>
                  </a:lnTo>
                  <a:lnTo>
                    <a:pt x="17238" y="5387"/>
                  </a:lnTo>
                  <a:lnTo>
                    <a:pt x="19763" y="6633"/>
                  </a:lnTo>
                  <a:lnTo>
                    <a:pt x="20336" y="6902"/>
                  </a:lnTo>
                  <a:lnTo>
                    <a:pt x="20706" y="7070"/>
                  </a:lnTo>
                  <a:lnTo>
                    <a:pt x="21076" y="7272"/>
                  </a:lnTo>
                  <a:lnTo>
                    <a:pt x="21413" y="7508"/>
                  </a:lnTo>
                  <a:lnTo>
                    <a:pt x="21716" y="7744"/>
                  </a:lnTo>
                  <a:lnTo>
                    <a:pt x="21851" y="7878"/>
                  </a:lnTo>
                  <a:lnTo>
                    <a:pt x="21952" y="8013"/>
                  </a:lnTo>
                  <a:lnTo>
                    <a:pt x="22019" y="8148"/>
                  </a:lnTo>
                  <a:lnTo>
                    <a:pt x="22053" y="8316"/>
                  </a:lnTo>
                  <a:lnTo>
                    <a:pt x="21548" y="9461"/>
                  </a:lnTo>
                  <a:lnTo>
                    <a:pt x="21009" y="10606"/>
                  </a:lnTo>
                  <a:lnTo>
                    <a:pt x="20605" y="11447"/>
                  </a:lnTo>
                  <a:lnTo>
                    <a:pt x="20167" y="12289"/>
                  </a:lnTo>
                  <a:lnTo>
                    <a:pt x="20470" y="12289"/>
                  </a:lnTo>
                  <a:lnTo>
                    <a:pt x="20773" y="11582"/>
                  </a:lnTo>
                  <a:lnTo>
                    <a:pt x="21076" y="10942"/>
                  </a:lnTo>
                  <a:lnTo>
                    <a:pt x="21649" y="9764"/>
                  </a:lnTo>
                  <a:lnTo>
                    <a:pt x="21884" y="9158"/>
                  </a:lnTo>
                  <a:lnTo>
                    <a:pt x="22019" y="8855"/>
                  </a:lnTo>
                  <a:lnTo>
                    <a:pt x="22086" y="8518"/>
                  </a:lnTo>
                  <a:lnTo>
                    <a:pt x="22154" y="8552"/>
                  </a:lnTo>
                  <a:lnTo>
                    <a:pt x="22221" y="8552"/>
                  </a:lnTo>
                  <a:lnTo>
                    <a:pt x="22255" y="8518"/>
                  </a:lnTo>
                  <a:lnTo>
                    <a:pt x="22288" y="8451"/>
                  </a:lnTo>
                  <a:lnTo>
                    <a:pt x="22255" y="8215"/>
                  </a:lnTo>
                  <a:lnTo>
                    <a:pt x="22187" y="8047"/>
                  </a:lnTo>
                  <a:lnTo>
                    <a:pt x="22086" y="7845"/>
                  </a:lnTo>
                  <a:lnTo>
                    <a:pt x="21952" y="7710"/>
                  </a:lnTo>
                  <a:lnTo>
                    <a:pt x="21581" y="7407"/>
                  </a:lnTo>
                  <a:lnTo>
                    <a:pt x="21245" y="7171"/>
                  </a:lnTo>
                  <a:lnTo>
                    <a:pt x="20639" y="6801"/>
                  </a:lnTo>
                  <a:lnTo>
                    <a:pt x="19999" y="6498"/>
                  </a:lnTo>
                  <a:lnTo>
                    <a:pt x="18720" y="5858"/>
                  </a:lnTo>
                  <a:lnTo>
                    <a:pt x="17339" y="5185"/>
                  </a:lnTo>
                  <a:lnTo>
                    <a:pt x="15959" y="4545"/>
                  </a:lnTo>
                  <a:lnTo>
                    <a:pt x="14578" y="3906"/>
                  </a:lnTo>
                  <a:lnTo>
                    <a:pt x="13164" y="3300"/>
                  </a:lnTo>
                  <a:lnTo>
                    <a:pt x="11851" y="2761"/>
                  </a:lnTo>
                  <a:lnTo>
                    <a:pt x="10538" y="2256"/>
                  </a:lnTo>
                  <a:lnTo>
                    <a:pt x="9192" y="1785"/>
                  </a:lnTo>
                  <a:lnTo>
                    <a:pt x="7845" y="1381"/>
                  </a:lnTo>
                  <a:lnTo>
                    <a:pt x="6397" y="943"/>
                  </a:lnTo>
                  <a:lnTo>
                    <a:pt x="4949" y="573"/>
                  </a:lnTo>
                  <a:lnTo>
                    <a:pt x="4209" y="438"/>
                  </a:lnTo>
                  <a:lnTo>
                    <a:pt x="3468" y="270"/>
                  </a:lnTo>
                  <a:lnTo>
                    <a:pt x="2727" y="169"/>
                  </a:lnTo>
                  <a:lnTo>
                    <a:pt x="1987" y="101"/>
                  </a:lnTo>
                  <a:lnTo>
                    <a:pt x="1919" y="34"/>
                  </a:lnTo>
                  <a:lnTo>
                    <a:pt x="185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7" name="Google Shape;687;p5"/>
            <p:cNvSpPr/>
            <p:nvPr/>
          </p:nvSpPr>
          <p:spPr>
            <a:xfrm>
              <a:off x="1058529" y="4589442"/>
              <a:ext cx="471371" cy="375811"/>
            </a:xfrm>
            <a:custGeom>
              <a:avLst/>
              <a:gdLst/>
              <a:ahLst/>
              <a:cxnLst/>
              <a:rect l="l" t="t" r="r" b="b"/>
              <a:pathLst>
                <a:path w="9461" h="7543" extrusionOk="0">
                  <a:moveTo>
                    <a:pt x="3805" y="472"/>
                  </a:moveTo>
                  <a:lnTo>
                    <a:pt x="4377" y="573"/>
                  </a:lnTo>
                  <a:lnTo>
                    <a:pt x="4916" y="708"/>
                  </a:lnTo>
                  <a:lnTo>
                    <a:pt x="5488" y="876"/>
                  </a:lnTo>
                  <a:lnTo>
                    <a:pt x="6027" y="1044"/>
                  </a:lnTo>
                  <a:lnTo>
                    <a:pt x="6566" y="1246"/>
                  </a:lnTo>
                  <a:lnTo>
                    <a:pt x="7104" y="1482"/>
                  </a:lnTo>
                  <a:lnTo>
                    <a:pt x="7643" y="1718"/>
                  </a:lnTo>
                  <a:lnTo>
                    <a:pt x="8182" y="1953"/>
                  </a:lnTo>
                  <a:lnTo>
                    <a:pt x="8586" y="2223"/>
                  </a:lnTo>
                  <a:lnTo>
                    <a:pt x="8754" y="2357"/>
                  </a:lnTo>
                  <a:lnTo>
                    <a:pt x="8922" y="2526"/>
                  </a:lnTo>
                  <a:lnTo>
                    <a:pt x="9023" y="2694"/>
                  </a:lnTo>
                  <a:lnTo>
                    <a:pt x="9124" y="2896"/>
                  </a:lnTo>
                  <a:lnTo>
                    <a:pt x="9192" y="3132"/>
                  </a:lnTo>
                  <a:lnTo>
                    <a:pt x="9225" y="3367"/>
                  </a:lnTo>
                  <a:lnTo>
                    <a:pt x="9192" y="3670"/>
                  </a:lnTo>
                  <a:lnTo>
                    <a:pt x="6498" y="2088"/>
                  </a:lnTo>
                  <a:lnTo>
                    <a:pt x="3805" y="472"/>
                  </a:lnTo>
                  <a:close/>
                  <a:moveTo>
                    <a:pt x="2256" y="203"/>
                  </a:moveTo>
                  <a:lnTo>
                    <a:pt x="2290" y="236"/>
                  </a:lnTo>
                  <a:lnTo>
                    <a:pt x="2323" y="270"/>
                  </a:lnTo>
                  <a:lnTo>
                    <a:pt x="2896" y="337"/>
                  </a:lnTo>
                  <a:lnTo>
                    <a:pt x="3502" y="405"/>
                  </a:lnTo>
                  <a:lnTo>
                    <a:pt x="3771" y="708"/>
                  </a:lnTo>
                  <a:lnTo>
                    <a:pt x="4074" y="943"/>
                  </a:lnTo>
                  <a:lnTo>
                    <a:pt x="4377" y="1179"/>
                  </a:lnTo>
                  <a:lnTo>
                    <a:pt x="4747" y="1415"/>
                  </a:lnTo>
                  <a:lnTo>
                    <a:pt x="5454" y="1819"/>
                  </a:lnTo>
                  <a:lnTo>
                    <a:pt x="6128" y="2189"/>
                  </a:lnTo>
                  <a:lnTo>
                    <a:pt x="9124" y="3940"/>
                  </a:lnTo>
                  <a:lnTo>
                    <a:pt x="9124" y="3940"/>
                  </a:lnTo>
                  <a:lnTo>
                    <a:pt x="7879" y="3603"/>
                  </a:lnTo>
                  <a:lnTo>
                    <a:pt x="7205" y="3435"/>
                  </a:lnTo>
                  <a:lnTo>
                    <a:pt x="6498" y="3300"/>
                  </a:lnTo>
                  <a:lnTo>
                    <a:pt x="5825" y="3199"/>
                  </a:lnTo>
                  <a:lnTo>
                    <a:pt x="5084" y="3132"/>
                  </a:lnTo>
                  <a:lnTo>
                    <a:pt x="4377" y="3098"/>
                  </a:lnTo>
                  <a:lnTo>
                    <a:pt x="3670" y="3098"/>
                  </a:lnTo>
                  <a:lnTo>
                    <a:pt x="3670" y="3064"/>
                  </a:lnTo>
                  <a:lnTo>
                    <a:pt x="3636" y="3031"/>
                  </a:lnTo>
                  <a:lnTo>
                    <a:pt x="2896" y="2627"/>
                  </a:lnTo>
                  <a:lnTo>
                    <a:pt x="2121" y="2256"/>
                  </a:lnTo>
                  <a:lnTo>
                    <a:pt x="1414" y="1852"/>
                  </a:lnTo>
                  <a:lnTo>
                    <a:pt x="1010" y="1650"/>
                  </a:lnTo>
                  <a:lnTo>
                    <a:pt x="640" y="1516"/>
                  </a:lnTo>
                  <a:lnTo>
                    <a:pt x="775" y="1280"/>
                  </a:lnTo>
                  <a:lnTo>
                    <a:pt x="943" y="1078"/>
                  </a:lnTo>
                  <a:lnTo>
                    <a:pt x="1111" y="876"/>
                  </a:lnTo>
                  <a:lnTo>
                    <a:pt x="1313" y="708"/>
                  </a:lnTo>
                  <a:lnTo>
                    <a:pt x="1515" y="539"/>
                  </a:lnTo>
                  <a:lnTo>
                    <a:pt x="1751" y="405"/>
                  </a:lnTo>
                  <a:lnTo>
                    <a:pt x="1987" y="304"/>
                  </a:lnTo>
                  <a:lnTo>
                    <a:pt x="2256" y="203"/>
                  </a:lnTo>
                  <a:close/>
                  <a:moveTo>
                    <a:pt x="573" y="1583"/>
                  </a:moveTo>
                  <a:lnTo>
                    <a:pt x="943" y="1819"/>
                  </a:lnTo>
                  <a:lnTo>
                    <a:pt x="1280" y="2021"/>
                  </a:lnTo>
                  <a:lnTo>
                    <a:pt x="2054" y="2425"/>
                  </a:lnTo>
                  <a:lnTo>
                    <a:pt x="2727" y="2795"/>
                  </a:lnTo>
                  <a:lnTo>
                    <a:pt x="3401" y="3132"/>
                  </a:lnTo>
                  <a:lnTo>
                    <a:pt x="2963" y="3165"/>
                  </a:lnTo>
                  <a:lnTo>
                    <a:pt x="2525" y="3266"/>
                  </a:lnTo>
                  <a:lnTo>
                    <a:pt x="2088" y="3367"/>
                  </a:lnTo>
                  <a:lnTo>
                    <a:pt x="1684" y="3502"/>
                  </a:lnTo>
                  <a:lnTo>
                    <a:pt x="1280" y="3637"/>
                  </a:lnTo>
                  <a:lnTo>
                    <a:pt x="876" y="3839"/>
                  </a:lnTo>
                  <a:lnTo>
                    <a:pt x="505" y="4074"/>
                  </a:lnTo>
                  <a:lnTo>
                    <a:pt x="169" y="4344"/>
                  </a:lnTo>
                  <a:lnTo>
                    <a:pt x="135" y="3805"/>
                  </a:lnTo>
                  <a:lnTo>
                    <a:pt x="169" y="3233"/>
                  </a:lnTo>
                  <a:lnTo>
                    <a:pt x="236" y="2728"/>
                  </a:lnTo>
                  <a:lnTo>
                    <a:pt x="337" y="2256"/>
                  </a:lnTo>
                  <a:lnTo>
                    <a:pt x="438" y="1920"/>
                  </a:lnTo>
                  <a:lnTo>
                    <a:pt x="573" y="1583"/>
                  </a:lnTo>
                  <a:close/>
                  <a:moveTo>
                    <a:pt x="4882" y="3334"/>
                  </a:moveTo>
                  <a:lnTo>
                    <a:pt x="5488" y="3401"/>
                  </a:lnTo>
                  <a:lnTo>
                    <a:pt x="6094" y="3468"/>
                  </a:lnTo>
                  <a:lnTo>
                    <a:pt x="6667" y="3569"/>
                  </a:lnTo>
                  <a:lnTo>
                    <a:pt x="7879" y="3839"/>
                  </a:lnTo>
                  <a:lnTo>
                    <a:pt x="9057" y="4108"/>
                  </a:lnTo>
                  <a:lnTo>
                    <a:pt x="8855" y="4512"/>
                  </a:lnTo>
                  <a:lnTo>
                    <a:pt x="8586" y="4916"/>
                  </a:lnTo>
                  <a:lnTo>
                    <a:pt x="8518" y="5017"/>
                  </a:lnTo>
                  <a:lnTo>
                    <a:pt x="8485" y="4983"/>
                  </a:lnTo>
                  <a:lnTo>
                    <a:pt x="8451" y="4983"/>
                  </a:lnTo>
                  <a:lnTo>
                    <a:pt x="7172" y="4647"/>
                  </a:lnTo>
                  <a:lnTo>
                    <a:pt x="5892" y="4344"/>
                  </a:lnTo>
                  <a:lnTo>
                    <a:pt x="5252" y="4209"/>
                  </a:lnTo>
                  <a:lnTo>
                    <a:pt x="4613" y="4074"/>
                  </a:lnTo>
                  <a:lnTo>
                    <a:pt x="4310" y="4007"/>
                  </a:lnTo>
                  <a:lnTo>
                    <a:pt x="3973" y="3973"/>
                  </a:lnTo>
                  <a:lnTo>
                    <a:pt x="3670" y="3940"/>
                  </a:lnTo>
                  <a:lnTo>
                    <a:pt x="3367" y="3973"/>
                  </a:lnTo>
                  <a:lnTo>
                    <a:pt x="3165" y="4007"/>
                  </a:lnTo>
                  <a:lnTo>
                    <a:pt x="2997" y="4074"/>
                  </a:lnTo>
                  <a:lnTo>
                    <a:pt x="2694" y="4209"/>
                  </a:lnTo>
                  <a:lnTo>
                    <a:pt x="2391" y="4411"/>
                  </a:lnTo>
                  <a:lnTo>
                    <a:pt x="2088" y="4613"/>
                  </a:lnTo>
                  <a:lnTo>
                    <a:pt x="1381" y="5118"/>
                  </a:lnTo>
                  <a:lnTo>
                    <a:pt x="640" y="5556"/>
                  </a:lnTo>
                  <a:lnTo>
                    <a:pt x="539" y="5455"/>
                  </a:lnTo>
                  <a:lnTo>
                    <a:pt x="404" y="5219"/>
                  </a:lnTo>
                  <a:lnTo>
                    <a:pt x="303" y="4983"/>
                  </a:lnTo>
                  <a:lnTo>
                    <a:pt x="236" y="4748"/>
                  </a:lnTo>
                  <a:lnTo>
                    <a:pt x="169" y="4478"/>
                  </a:lnTo>
                  <a:lnTo>
                    <a:pt x="674" y="4209"/>
                  </a:lnTo>
                  <a:lnTo>
                    <a:pt x="1145" y="3973"/>
                  </a:lnTo>
                  <a:lnTo>
                    <a:pt x="1650" y="3805"/>
                  </a:lnTo>
                  <a:lnTo>
                    <a:pt x="2155" y="3637"/>
                  </a:lnTo>
                  <a:lnTo>
                    <a:pt x="2660" y="3502"/>
                  </a:lnTo>
                  <a:lnTo>
                    <a:pt x="3165" y="3401"/>
                  </a:lnTo>
                  <a:lnTo>
                    <a:pt x="3704" y="3367"/>
                  </a:lnTo>
                  <a:lnTo>
                    <a:pt x="4276" y="3334"/>
                  </a:lnTo>
                  <a:close/>
                  <a:moveTo>
                    <a:pt x="3838" y="4108"/>
                  </a:moveTo>
                  <a:lnTo>
                    <a:pt x="4175" y="4142"/>
                  </a:lnTo>
                  <a:lnTo>
                    <a:pt x="4512" y="4209"/>
                  </a:lnTo>
                  <a:lnTo>
                    <a:pt x="5219" y="4377"/>
                  </a:lnTo>
                  <a:lnTo>
                    <a:pt x="5825" y="4546"/>
                  </a:lnTo>
                  <a:lnTo>
                    <a:pt x="7104" y="4849"/>
                  </a:lnTo>
                  <a:lnTo>
                    <a:pt x="8417" y="5152"/>
                  </a:lnTo>
                  <a:lnTo>
                    <a:pt x="8013" y="5690"/>
                  </a:lnTo>
                  <a:lnTo>
                    <a:pt x="7542" y="6195"/>
                  </a:lnTo>
                  <a:lnTo>
                    <a:pt x="7003" y="6633"/>
                  </a:lnTo>
                  <a:lnTo>
                    <a:pt x="6465" y="7003"/>
                  </a:lnTo>
                  <a:lnTo>
                    <a:pt x="6263" y="7105"/>
                  </a:lnTo>
                  <a:lnTo>
                    <a:pt x="6094" y="7206"/>
                  </a:lnTo>
                  <a:lnTo>
                    <a:pt x="5690" y="7307"/>
                  </a:lnTo>
                  <a:lnTo>
                    <a:pt x="5252" y="7340"/>
                  </a:lnTo>
                  <a:lnTo>
                    <a:pt x="4848" y="7307"/>
                  </a:lnTo>
                  <a:lnTo>
                    <a:pt x="4411" y="7273"/>
                  </a:lnTo>
                  <a:lnTo>
                    <a:pt x="4007" y="7172"/>
                  </a:lnTo>
                  <a:lnTo>
                    <a:pt x="3199" y="6936"/>
                  </a:lnTo>
                  <a:lnTo>
                    <a:pt x="2525" y="6734"/>
                  </a:lnTo>
                  <a:lnTo>
                    <a:pt x="1886" y="6465"/>
                  </a:lnTo>
                  <a:lnTo>
                    <a:pt x="1549" y="6296"/>
                  </a:lnTo>
                  <a:lnTo>
                    <a:pt x="1246" y="6128"/>
                  </a:lnTo>
                  <a:lnTo>
                    <a:pt x="977" y="5926"/>
                  </a:lnTo>
                  <a:lnTo>
                    <a:pt x="741" y="5657"/>
                  </a:lnTo>
                  <a:lnTo>
                    <a:pt x="1044" y="5589"/>
                  </a:lnTo>
                  <a:lnTo>
                    <a:pt x="1381" y="5421"/>
                  </a:lnTo>
                  <a:lnTo>
                    <a:pt x="1684" y="5219"/>
                  </a:lnTo>
                  <a:lnTo>
                    <a:pt x="1987" y="4983"/>
                  </a:lnTo>
                  <a:lnTo>
                    <a:pt x="2593" y="4512"/>
                  </a:lnTo>
                  <a:lnTo>
                    <a:pt x="2896" y="4344"/>
                  </a:lnTo>
                  <a:lnTo>
                    <a:pt x="3199" y="4209"/>
                  </a:lnTo>
                  <a:lnTo>
                    <a:pt x="3502" y="4142"/>
                  </a:lnTo>
                  <a:lnTo>
                    <a:pt x="3838" y="4108"/>
                  </a:lnTo>
                  <a:close/>
                  <a:moveTo>
                    <a:pt x="2323" y="1"/>
                  </a:moveTo>
                  <a:lnTo>
                    <a:pt x="1953" y="68"/>
                  </a:lnTo>
                  <a:lnTo>
                    <a:pt x="1616" y="169"/>
                  </a:lnTo>
                  <a:lnTo>
                    <a:pt x="1313" y="337"/>
                  </a:lnTo>
                  <a:lnTo>
                    <a:pt x="1044" y="573"/>
                  </a:lnTo>
                  <a:lnTo>
                    <a:pt x="808" y="842"/>
                  </a:lnTo>
                  <a:lnTo>
                    <a:pt x="606" y="1145"/>
                  </a:lnTo>
                  <a:lnTo>
                    <a:pt x="438" y="1482"/>
                  </a:lnTo>
                  <a:lnTo>
                    <a:pt x="303" y="1819"/>
                  </a:lnTo>
                  <a:lnTo>
                    <a:pt x="202" y="2189"/>
                  </a:lnTo>
                  <a:lnTo>
                    <a:pt x="101" y="2593"/>
                  </a:lnTo>
                  <a:lnTo>
                    <a:pt x="34" y="2963"/>
                  </a:lnTo>
                  <a:lnTo>
                    <a:pt x="0" y="3367"/>
                  </a:lnTo>
                  <a:lnTo>
                    <a:pt x="0" y="3738"/>
                  </a:lnTo>
                  <a:lnTo>
                    <a:pt x="0" y="4445"/>
                  </a:lnTo>
                  <a:lnTo>
                    <a:pt x="0" y="4478"/>
                  </a:lnTo>
                  <a:lnTo>
                    <a:pt x="0" y="4512"/>
                  </a:lnTo>
                  <a:lnTo>
                    <a:pt x="0" y="4546"/>
                  </a:lnTo>
                  <a:lnTo>
                    <a:pt x="34" y="4781"/>
                  </a:lnTo>
                  <a:lnTo>
                    <a:pt x="68" y="4950"/>
                  </a:lnTo>
                  <a:lnTo>
                    <a:pt x="135" y="5152"/>
                  </a:lnTo>
                  <a:lnTo>
                    <a:pt x="303" y="5455"/>
                  </a:lnTo>
                  <a:lnTo>
                    <a:pt x="539" y="5758"/>
                  </a:lnTo>
                  <a:lnTo>
                    <a:pt x="808" y="6027"/>
                  </a:lnTo>
                  <a:lnTo>
                    <a:pt x="1111" y="6263"/>
                  </a:lnTo>
                  <a:lnTo>
                    <a:pt x="1414" y="6465"/>
                  </a:lnTo>
                  <a:lnTo>
                    <a:pt x="1751" y="6633"/>
                  </a:lnTo>
                  <a:lnTo>
                    <a:pt x="2088" y="6768"/>
                  </a:lnTo>
                  <a:lnTo>
                    <a:pt x="2929" y="7105"/>
                  </a:lnTo>
                  <a:lnTo>
                    <a:pt x="3401" y="7273"/>
                  </a:lnTo>
                  <a:lnTo>
                    <a:pt x="3872" y="7374"/>
                  </a:lnTo>
                  <a:lnTo>
                    <a:pt x="4343" y="7475"/>
                  </a:lnTo>
                  <a:lnTo>
                    <a:pt x="4815" y="7542"/>
                  </a:lnTo>
                  <a:lnTo>
                    <a:pt x="5286" y="7542"/>
                  </a:lnTo>
                  <a:lnTo>
                    <a:pt x="5724" y="7475"/>
                  </a:lnTo>
                  <a:lnTo>
                    <a:pt x="6162" y="7374"/>
                  </a:lnTo>
                  <a:lnTo>
                    <a:pt x="6532" y="7172"/>
                  </a:lnTo>
                  <a:lnTo>
                    <a:pt x="6936" y="6970"/>
                  </a:lnTo>
                  <a:lnTo>
                    <a:pt x="7273" y="6700"/>
                  </a:lnTo>
                  <a:lnTo>
                    <a:pt x="7609" y="6397"/>
                  </a:lnTo>
                  <a:lnTo>
                    <a:pt x="7912" y="6061"/>
                  </a:lnTo>
                  <a:lnTo>
                    <a:pt x="8485" y="5387"/>
                  </a:lnTo>
                  <a:lnTo>
                    <a:pt x="8720" y="5118"/>
                  </a:lnTo>
                  <a:lnTo>
                    <a:pt x="8922" y="4781"/>
                  </a:lnTo>
                  <a:lnTo>
                    <a:pt x="9124" y="4411"/>
                  </a:lnTo>
                  <a:lnTo>
                    <a:pt x="9293" y="4041"/>
                  </a:lnTo>
                  <a:lnTo>
                    <a:pt x="9394" y="4041"/>
                  </a:lnTo>
                  <a:lnTo>
                    <a:pt x="9461" y="3973"/>
                  </a:lnTo>
                  <a:lnTo>
                    <a:pt x="9461" y="3872"/>
                  </a:lnTo>
                  <a:lnTo>
                    <a:pt x="9461" y="3839"/>
                  </a:lnTo>
                  <a:lnTo>
                    <a:pt x="9427" y="3805"/>
                  </a:lnTo>
                  <a:lnTo>
                    <a:pt x="9394" y="3771"/>
                  </a:lnTo>
                  <a:lnTo>
                    <a:pt x="9427" y="3502"/>
                  </a:lnTo>
                  <a:lnTo>
                    <a:pt x="9427" y="3233"/>
                  </a:lnTo>
                  <a:lnTo>
                    <a:pt x="9394" y="2997"/>
                  </a:lnTo>
                  <a:lnTo>
                    <a:pt x="9293" y="2728"/>
                  </a:lnTo>
                  <a:lnTo>
                    <a:pt x="9192" y="2559"/>
                  </a:lnTo>
                  <a:lnTo>
                    <a:pt x="9091" y="2391"/>
                  </a:lnTo>
                  <a:lnTo>
                    <a:pt x="8788" y="2122"/>
                  </a:lnTo>
                  <a:lnTo>
                    <a:pt x="8451" y="1852"/>
                  </a:lnTo>
                  <a:lnTo>
                    <a:pt x="8081" y="1650"/>
                  </a:lnTo>
                  <a:lnTo>
                    <a:pt x="7677" y="1448"/>
                  </a:lnTo>
                  <a:lnTo>
                    <a:pt x="7273" y="1280"/>
                  </a:lnTo>
                  <a:lnTo>
                    <a:pt x="6498" y="1011"/>
                  </a:lnTo>
                  <a:lnTo>
                    <a:pt x="5589" y="674"/>
                  </a:lnTo>
                  <a:lnTo>
                    <a:pt x="4646" y="438"/>
                  </a:lnTo>
                  <a:lnTo>
                    <a:pt x="3704" y="236"/>
                  </a:lnTo>
                  <a:lnTo>
                    <a:pt x="2761" y="102"/>
                  </a:lnTo>
                  <a:lnTo>
                    <a:pt x="2761" y="34"/>
                  </a:lnTo>
                  <a:lnTo>
                    <a:pt x="27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88" name="Google Shape;688;p5"/>
            <p:cNvSpPr/>
            <p:nvPr/>
          </p:nvSpPr>
          <p:spPr>
            <a:xfrm>
              <a:off x="1625509" y="4780661"/>
              <a:ext cx="427776" cy="372423"/>
            </a:xfrm>
            <a:custGeom>
              <a:avLst/>
              <a:gdLst/>
              <a:ahLst/>
              <a:cxnLst/>
              <a:rect l="l" t="t" r="r" b="b"/>
              <a:pathLst>
                <a:path w="8586" h="7475" extrusionOk="0">
                  <a:moveTo>
                    <a:pt x="1582" y="169"/>
                  </a:moveTo>
                  <a:lnTo>
                    <a:pt x="1986" y="236"/>
                  </a:lnTo>
                  <a:lnTo>
                    <a:pt x="2357" y="337"/>
                  </a:lnTo>
                  <a:lnTo>
                    <a:pt x="2761" y="438"/>
                  </a:lnTo>
                  <a:lnTo>
                    <a:pt x="3535" y="708"/>
                  </a:lnTo>
                  <a:lnTo>
                    <a:pt x="4310" y="1011"/>
                  </a:lnTo>
                  <a:lnTo>
                    <a:pt x="5993" y="1684"/>
                  </a:lnTo>
                  <a:lnTo>
                    <a:pt x="7676" y="2458"/>
                  </a:lnTo>
                  <a:lnTo>
                    <a:pt x="7811" y="2526"/>
                  </a:lnTo>
                  <a:lnTo>
                    <a:pt x="7946" y="2627"/>
                  </a:lnTo>
                  <a:lnTo>
                    <a:pt x="8148" y="2829"/>
                  </a:lnTo>
                  <a:lnTo>
                    <a:pt x="8282" y="3098"/>
                  </a:lnTo>
                  <a:lnTo>
                    <a:pt x="8350" y="3368"/>
                  </a:lnTo>
                  <a:lnTo>
                    <a:pt x="8383" y="3671"/>
                  </a:lnTo>
                  <a:lnTo>
                    <a:pt x="8350" y="4007"/>
                  </a:lnTo>
                  <a:lnTo>
                    <a:pt x="8316" y="4344"/>
                  </a:lnTo>
                  <a:lnTo>
                    <a:pt x="8249" y="4681"/>
                  </a:lnTo>
                  <a:lnTo>
                    <a:pt x="7272" y="4344"/>
                  </a:lnTo>
                  <a:lnTo>
                    <a:pt x="6296" y="4007"/>
                  </a:lnTo>
                  <a:lnTo>
                    <a:pt x="4343" y="3401"/>
                  </a:lnTo>
                  <a:lnTo>
                    <a:pt x="3367" y="3064"/>
                  </a:lnTo>
                  <a:lnTo>
                    <a:pt x="2357" y="2728"/>
                  </a:lnTo>
                  <a:lnTo>
                    <a:pt x="1347" y="2425"/>
                  </a:lnTo>
                  <a:lnTo>
                    <a:pt x="842" y="2290"/>
                  </a:lnTo>
                  <a:lnTo>
                    <a:pt x="337" y="2189"/>
                  </a:lnTo>
                  <a:lnTo>
                    <a:pt x="370" y="1852"/>
                  </a:lnTo>
                  <a:lnTo>
                    <a:pt x="471" y="1549"/>
                  </a:lnTo>
                  <a:lnTo>
                    <a:pt x="572" y="1246"/>
                  </a:lnTo>
                  <a:lnTo>
                    <a:pt x="707" y="943"/>
                  </a:lnTo>
                  <a:lnTo>
                    <a:pt x="1448" y="1213"/>
                  </a:lnTo>
                  <a:lnTo>
                    <a:pt x="2188" y="1482"/>
                  </a:lnTo>
                  <a:lnTo>
                    <a:pt x="2660" y="1650"/>
                  </a:lnTo>
                  <a:lnTo>
                    <a:pt x="3131" y="1751"/>
                  </a:lnTo>
                  <a:lnTo>
                    <a:pt x="4108" y="1920"/>
                  </a:lnTo>
                  <a:lnTo>
                    <a:pt x="5084" y="2122"/>
                  </a:lnTo>
                  <a:lnTo>
                    <a:pt x="5993" y="2324"/>
                  </a:lnTo>
                  <a:lnTo>
                    <a:pt x="7878" y="2795"/>
                  </a:lnTo>
                  <a:lnTo>
                    <a:pt x="7946" y="2795"/>
                  </a:lnTo>
                  <a:lnTo>
                    <a:pt x="7979" y="2728"/>
                  </a:lnTo>
                  <a:lnTo>
                    <a:pt x="7979" y="2694"/>
                  </a:lnTo>
                  <a:lnTo>
                    <a:pt x="7946" y="2627"/>
                  </a:lnTo>
                  <a:lnTo>
                    <a:pt x="7003" y="2357"/>
                  </a:lnTo>
                  <a:lnTo>
                    <a:pt x="6060" y="2122"/>
                  </a:lnTo>
                  <a:lnTo>
                    <a:pt x="5118" y="1920"/>
                  </a:lnTo>
                  <a:lnTo>
                    <a:pt x="4175" y="1751"/>
                  </a:lnTo>
                  <a:lnTo>
                    <a:pt x="3300" y="1583"/>
                  </a:lnTo>
                  <a:lnTo>
                    <a:pt x="2896" y="1516"/>
                  </a:lnTo>
                  <a:lnTo>
                    <a:pt x="2458" y="1381"/>
                  </a:lnTo>
                  <a:lnTo>
                    <a:pt x="2054" y="1246"/>
                  </a:lnTo>
                  <a:lnTo>
                    <a:pt x="1616" y="1078"/>
                  </a:lnTo>
                  <a:lnTo>
                    <a:pt x="1178" y="910"/>
                  </a:lnTo>
                  <a:lnTo>
                    <a:pt x="741" y="809"/>
                  </a:lnTo>
                  <a:lnTo>
                    <a:pt x="943" y="472"/>
                  </a:lnTo>
                  <a:lnTo>
                    <a:pt x="1145" y="169"/>
                  </a:lnTo>
                  <a:close/>
                  <a:moveTo>
                    <a:pt x="1212" y="1"/>
                  </a:moveTo>
                  <a:lnTo>
                    <a:pt x="1178" y="34"/>
                  </a:lnTo>
                  <a:lnTo>
                    <a:pt x="1077" y="34"/>
                  </a:lnTo>
                  <a:lnTo>
                    <a:pt x="1010" y="68"/>
                  </a:lnTo>
                  <a:lnTo>
                    <a:pt x="1044" y="135"/>
                  </a:lnTo>
                  <a:lnTo>
                    <a:pt x="842" y="337"/>
                  </a:lnTo>
                  <a:lnTo>
                    <a:pt x="673" y="539"/>
                  </a:lnTo>
                  <a:lnTo>
                    <a:pt x="539" y="775"/>
                  </a:lnTo>
                  <a:lnTo>
                    <a:pt x="404" y="1044"/>
                  </a:lnTo>
                  <a:lnTo>
                    <a:pt x="303" y="1314"/>
                  </a:lnTo>
                  <a:lnTo>
                    <a:pt x="202" y="1617"/>
                  </a:lnTo>
                  <a:lnTo>
                    <a:pt x="67" y="2189"/>
                  </a:lnTo>
                  <a:lnTo>
                    <a:pt x="0" y="2829"/>
                  </a:lnTo>
                  <a:lnTo>
                    <a:pt x="0" y="3435"/>
                  </a:lnTo>
                  <a:lnTo>
                    <a:pt x="34" y="4007"/>
                  </a:lnTo>
                  <a:lnTo>
                    <a:pt x="101" y="4512"/>
                  </a:lnTo>
                  <a:lnTo>
                    <a:pt x="202" y="4849"/>
                  </a:lnTo>
                  <a:lnTo>
                    <a:pt x="303" y="5186"/>
                  </a:lnTo>
                  <a:lnTo>
                    <a:pt x="438" y="5489"/>
                  </a:lnTo>
                  <a:lnTo>
                    <a:pt x="572" y="5792"/>
                  </a:lnTo>
                  <a:lnTo>
                    <a:pt x="774" y="6061"/>
                  </a:lnTo>
                  <a:lnTo>
                    <a:pt x="976" y="6330"/>
                  </a:lnTo>
                  <a:lnTo>
                    <a:pt x="1212" y="6566"/>
                  </a:lnTo>
                  <a:lnTo>
                    <a:pt x="1481" y="6802"/>
                  </a:lnTo>
                  <a:lnTo>
                    <a:pt x="1919" y="7172"/>
                  </a:lnTo>
                  <a:lnTo>
                    <a:pt x="2390" y="7475"/>
                  </a:lnTo>
                  <a:lnTo>
                    <a:pt x="2896" y="7475"/>
                  </a:lnTo>
                  <a:lnTo>
                    <a:pt x="2559" y="7307"/>
                  </a:lnTo>
                  <a:lnTo>
                    <a:pt x="2256" y="7105"/>
                  </a:lnTo>
                  <a:lnTo>
                    <a:pt x="1919" y="6869"/>
                  </a:lnTo>
                  <a:lnTo>
                    <a:pt x="1616" y="6633"/>
                  </a:lnTo>
                  <a:lnTo>
                    <a:pt x="1347" y="6364"/>
                  </a:lnTo>
                  <a:lnTo>
                    <a:pt x="1111" y="6095"/>
                  </a:lnTo>
                  <a:lnTo>
                    <a:pt x="875" y="5792"/>
                  </a:lnTo>
                  <a:lnTo>
                    <a:pt x="673" y="5455"/>
                  </a:lnTo>
                  <a:lnTo>
                    <a:pt x="539" y="5152"/>
                  </a:lnTo>
                  <a:lnTo>
                    <a:pt x="404" y="4849"/>
                  </a:lnTo>
                  <a:lnTo>
                    <a:pt x="337" y="4546"/>
                  </a:lnTo>
                  <a:lnTo>
                    <a:pt x="303" y="4209"/>
                  </a:lnTo>
                  <a:lnTo>
                    <a:pt x="269" y="3536"/>
                  </a:lnTo>
                  <a:lnTo>
                    <a:pt x="269" y="2862"/>
                  </a:lnTo>
                  <a:lnTo>
                    <a:pt x="640" y="3165"/>
                  </a:lnTo>
                  <a:lnTo>
                    <a:pt x="1010" y="3401"/>
                  </a:lnTo>
                  <a:lnTo>
                    <a:pt x="1818" y="3906"/>
                  </a:lnTo>
                  <a:lnTo>
                    <a:pt x="2626" y="4344"/>
                  </a:lnTo>
                  <a:lnTo>
                    <a:pt x="3401" y="4815"/>
                  </a:lnTo>
                  <a:lnTo>
                    <a:pt x="3838" y="5118"/>
                  </a:lnTo>
                  <a:lnTo>
                    <a:pt x="4242" y="5421"/>
                  </a:lnTo>
                  <a:lnTo>
                    <a:pt x="4411" y="5590"/>
                  </a:lnTo>
                  <a:lnTo>
                    <a:pt x="4545" y="5792"/>
                  </a:lnTo>
                  <a:lnTo>
                    <a:pt x="4680" y="5994"/>
                  </a:lnTo>
                  <a:lnTo>
                    <a:pt x="4781" y="6263"/>
                  </a:lnTo>
                  <a:lnTo>
                    <a:pt x="4882" y="6532"/>
                  </a:lnTo>
                  <a:lnTo>
                    <a:pt x="4916" y="6869"/>
                  </a:lnTo>
                  <a:lnTo>
                    <a:pt x="4949" y="7475"/>
                  </a:lnTo>
                  <a:lnTo>
                    <a:pt x="5219" y="7475"/>
                  </a:lnTo>
                  <a:lnTo>
                    <a:pt x="5219" y="7138"/>
                  </a:lnTo>
                  <a:lnTo>
                    <a:pt x="5185" y="6802"/>
                  </a:lnTo>
                  <a:lnTo>
                    <a:pt x="5118" y="6465"/>
                  </a:lnTo>
                  <a:lnTo>
                    <a:pt x="5017" y="6128"/>
                  </a:lnTo>
                  <a:lnTo>
                    <a:pt x="4882" y="5825"/>
                  </a:lnTo>
                  <a:lnTo>
                    <a:pt x="4714" y="5522"/>
                  </a:lnTo>
                  <a:lnTo>
                    <a:pt x="4512" y="5287"/>
                  </a:lnTo>
                  <a:lnTo>
                    <a:pt x="4242" y="5051"/>
                  </a:lnTo>
                  <a:lnTo>
                    <a:pt x="3300" y="4445"/>
                  </a:lnTo>
                  <a:lnTo>
                    <a:pt x="2323" y="3873"/>
                  </a:lnTo>
                  <a:lnTo>
                    <a:pt x="1347" y="3267"/>
                  </a:lnTo>
                  <a:lnTo>
                    <a:pt x="842" y="2997"/>
                  </a:lnTo>
                  <a:lnTo>
                    <a:pt x="303" y="2761"/>
                  </a:lnTo>
                  <a:lnTo>
                    <a:pt x="269" y="2761"/>
                  </a:lnTo>
                  <a:lnTo>
                    <a:pt x="303" y="2256"/>
                  </a:lnTo>
                  <a:lnTo>
                    <a:pt x="741" y="2492"/>
                  </a:lnTo>
                  <a:lnTo>
                    <a:pt x="1212" y="2660"/>
                  </a:lnTo>
                  <a:lnTo>
                    <a:pt x="2155" y="2963"/>
                  </a:lnTo>
                  <a:lnTo>
                    <a:pt x="3131" y="3267"/>
                  </a:lnTo>
                  <a:lnTo>
                    <a:pt x="4040" y="3536"/>
                  </a:lnTo>
                  <a:lnTo>
                    <a:pt x="4276" y="3603"/>
                  </a:lnTo>
                  <a:lnTo>
                    <a:pt x="4444" y="3772"/>
                  </a:lnTo>
                  <a:lnTo>
                    <a:pt x="4613" y="3974"/>
                  </a:lnTo>
                  <a:lnTo>
                    <a:pt x="4848" y="4277"/>
                  </a:lnTo>
                  <a:lnTo>
                    <a:pt x="5252" y="4782"/>
                  </a:lnTo>
                  <a:lnTo>
                    <a:pt x="5623" y="5320"/>
                  </a:lnTo>
                  <a:lnTo>
                    <a:pt x="5892" y="5825"/>
                  </a:lnTo>
                  <a:lnTo>
                    <a:pt x="6128" y="6364"/>
                  </a:lnTo>
                  <a:lnTo>
                    <a:pt x="6262" y="6903"/>
                  </a:lnTo>
                  <a:lnTo>
                    <a:pt x="6330" y="7475"/>
                  </a:lnTo>
                  <a:lnTo>
                    <a:pt x="6565" y="7475"/>
                  </a:lnTo>
                  <a:lnTo>
                    <a:pt x="6532" y="7138"/>
                  </a:lnTo>
                  <a:lnTo>
                    <a:pt x="6464" y="6835"/>
                  </a:lnTo>
                  <a:lnTo>
                    <a:pt x="6397" y="6499"/>
                  </a:lnTo>
                  <a:lnTo>
                    <a:pt x="6296" y="6196"/>
                  </a:lnTo>
                  <a:lnTo>
                    <a:pt x="6027" y="5590"/>
                  </a:lnTo>
                  <a:lnTo>
                    <a:pt x="5690" y="5017"/>
                  </a:lnTo>
                  <a:lnTo>
                    <a:pt x="5286" y="4411"/>
                  </a:lnTo>
                  <a:lnTo>
                    <a:pt x="5017" y="4075"/>
                  </a:lnTo>
                  <a:lnTo>
                    <a:pt x="4747" y="3772"/>
                  </a:lnTo>
                  <a:lnTo>
                    <a:pt x="4747" y="3772"/>
                  </a:lnTo>
                  <a:lnTo>
                    <a:pt x="6464" y="4344"/>
                  </a:lnTo>
                  <a:lnTo>
                    <a:pt x="7340" y="4613"/>
                  </a:lnTo>
                  <a:lnTo>
                    <a:pt x="8181" y="4883"/>
                  </a:lnTo>
                  <a:lnTo>
                    <a:pt x="8013" y="5489"/>
                  </a:lnTo>
                  <a:lnTo>
                    <a:pt x="7845" y="5994"/>
                  </a:lnTo>
                  <a:lnTo>
                    <a:pt x="7710" y="6364"/>
                  </a:lnTo>
                  <a:lnTo>
                    <a:pt x="7542" y="6768"/>
                  </a:lnTo>
                  <a:lnTo>
                    <a:pt x="7171" y="7475"/>
                  </a:lnTo>
                  <a:lnTo>
                    <a:pt x="7441" y="7475"/>
                  </a:lnTo>
                  <a:lnTo>
                    <a:pt x="7777" y="6633"/>
                  </a:lnTo>
                  <a:lnTo>
                    <a:pt x="8080" y="5825"/>
                  </a:lnTo>
                  <a:lnTo>
                    <a:pt x="8383" y="4883"/>
                  </a:lnTo>
                  <a:lnTo>
                    <a:pt x="8417" y="4849"/>
                  </a:lnTo>
                  <a:lnTo>
                    <a:pt x="8417" y="4748"/>
                  </a:lnTo>
                  <a:lnTo>
                    <a:pt x="8552" y="4209"/>
                  </a:lnTo>
                  <a:lnTo>
                    <a:pt x="8585" y="3906"/>
                  </a:lnTo>
                  <a:lnTo>
                    <a:pt x="8585" y="3637"/>
                  </a:lnTo>
                  <a:lnTo>
                    <a:pt x="8552" y="3368"/>
                  </a:lnTo>
                  <a:lnTo>
                    <a:pt x="8518" y="3132"/>
                  </a:lnTo>
                  <a:lnTo>
                    <a:pt x="8417" y="2862"/>
                  </a:lnTo>
                  <a:lnTo>
                    <a:pt x="8282" y="2660"/>
                  </a:lnTo>
                  <a:lnTo>
                    <a:pt x="8148" y="2492"/>
                  </a:lnTo>
                  <a:lnTo>
                    <a:pt x="8013" y="2391"/>
                  </a:lnTo>
                  <a:lnTo>
                    <a:pt x="7643" y="2189"/>
                  </a:lnTo>
                  <a:lnTo>
                    <a:pt x="6902" y="1886"/>
                  </a:lnTo>
                  <a:lnTo>
                    <a:pt x="5050" y="1078"/>
                  </a:lnTo>
                  <a:lnTo>
                    <a:pt x="4175" y="708"/>
                  </a:lnTo>
                  <a:lnTo>
                    <a:pt x="3704" y="506"/>
                  </a:lnTo>
                  <a:lnTo>
                    <a:pt x="3199" y="304"/>
                  </a:lnTo>
                  <a:lnTo>
                    <a:pt x="2727" y="169"/>
                  </a:lnTo>
                  <a:lnTo>
                    <a:pt x="2222" y="34"/>
                  </a:lnTo>
                  <a:lnTo>
                    <a:pt x="171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89" name="Google Shape;689;p5"/>
          <p:cNvGrpSpPr/>
          <p:nvPr/>
        </p:nvGrpSpPr>
        <p:grpSpPr>
          <a:xfrm>
            <a:off x="456375" y="5577984"/>
            <a:ext cx="492047" cy="970741"/>
            <a:chOff x="342281" y="4183488"/>
            <a:chExt cx="369035" cy="728056"/>
          </a:xfrm>
        </p:grpSpPr>
        <p:sp>
          <p:nvSpPr>
            <p:cNvPr id="690" name="Google Shape;690;p5"/>
            <p:cNvSpPr/>
            <p:nvPr/>
          </p:nvSpPr>
          <p:spPr>
            <a:xfrm>
              <a:off x="385875" y="4691777"/>
              <a:ext cx="77225" cy="211397"/>
            </a:xfrm>
            <a:custGeom>
              <a:avLst/>
              <a:gdLst/>
              <a:ahLst/>
              <a:cxnLst/>
              <a:rect l="l" t="t" r="r" b="b"/>
              <a:pathLst>
                <a:path w="1550" h="4243" extrusionOk="0">
                  <a:moveTo>
                    <a:pt x="1515" y="0"/>
                  </a:moveTo>
                  <a:lnTo>
                    <a:pt x="1515" y="34"/>
                  </a:lnTo>
                  <a:lnTo>
                    <a:pt x="741" y="2088"/>
                  </a:lnTo>
                  <a:lnTo>
                    <a:pt x="337" y="3131"/>
                  </a:lnTo>
                  <a:lnTo>
                    <a:pt x="0" y="4175"/>
                  </a:lnTo>
                  <a:lnTo>
                    <a:pt x="0" y="4209"/>
                  </a:lnTo>
                  <a:lnTo>
                    <a:pt x="34" y="4242"/>
                  </a:lnTo>
                  <a:lnTo>
                    <a:pt x="68" y="4242"/>
                  </a:lnTo>
                  <a:lnTo>
                    <a:pt x="68" y="4209"/>
                  </a:lnTo>
                  <a:lnTo>
                    <a:pt x="505" y="3131"/>
                  </a:lnTo>
                  <a:lnTo>
                    <a:pt x="909" y="2020"/>
                  </a:lnTo>
                  <a:lnTo>
                    <a:pt x="1145" y="1549"/>
                  </a:lnTo>
                  <a:lnTo>
                    <a:pt x="1347" y="1044"/>
                  </a:lnTo>
                  <a:lnTo>
                    <a:pt x="1448" y="775"/>
                  </a:lnTo>
                  <a:lnTo>
                    <a:pt x="1549" y="505"/>
                  </a:lnTo>
                  <a:lnTo>
                    <a:pt x="1549" y="270"/>
                  </a:lnTo>
                  <a:lnTo>
                    <a:pt x="1549" y="34"/>
                  </a:lnTo>
                  <a:lnTo>
                    <a:pt x="151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1" name="Google Shape;691;p5"/>
            <p:cNvSpPr/>
            <p:nvPr/>
          </p:nvSpPr>
          <p:spPr>
            <a:xfrm>
              <a:off x="560304" y="4300920"/>
              <a:ext cx="129240" cy="83951"/>
            </a:xfrm>
            <a:custGeom>
              <a:avLst/>
              <a:gdLst/>
              <a:ahLst/>
              <a:cxnLst/>
              <a:rect l="l" t="t" r="r" b="b"/>
              <a:pathLst>
                <a:path w="2594" h="1685" extrusionOk="0">
                  <a:moveTo>
                    <a:pt x="2560" y="1"/>
                  </a:moveTo>
                  <a:lnTo>
                    <a:pt x="2526" y="34"/>
                  </a:lnTo>
                  <a:lnTo>
                    <a:pt x="2391" y="270"/>
                  </a:lnTo>
                  <a:lnTo>
                    <a:pt x="2223" y="539"/>
                  </a:lnTo>
                  <a:lnTo>
                    <a:pt x="2088" y="809"/>
                  </a:lnTo>
                  <a:lnTo>
                    <a:pt x="1886" y="1078"/>
                  </a:lnTo>
                  <a:lnTo>
                    <a:pt x="1651" y="1246"/>
                  </a:lnTo>
                  <a:lnTo>
                    <a:pt x="1381" y="1381"/>
                  </a:lnTo>
                  <a:lnTo>
                    <a:pt x="1146" y="1448"/>
                  </a:lnTo>
                  <a:lnTo>
                    <a:pt x="876" y="1448"/>
                  </a:lnTo>
                  <a:lnTo>
                    <a:pt x="641" y="1381"/>
                  </a:lnTo>
                  <a:lnTo>
                    <a:pt x="405" y="1246"/>
                  </a:lnTo>
                  <a:lnTo>
                    <a:pt x="304" y="1145"/>
                  </a:lnTo>
                  <a:lnTo>
                    <a:pt x="237" y="1044"/>
                  </a:lnTo>
                  <a:lnTo>
                    <a:pt x="169" y="910"/>
                  </a:lnTo>
                  <a:lnTo>
                    <a:pt x="102" y="741"/>
                  </a:lnTo>
                  <a:lnTo>
                    <a:pt x="68" y="708"/>
                  </a:lnTo>
                  <a:lnTo>
                    <a:pt x="35" y="708"/>
                  </a:lnTo>
                  <a:lnTo>
                    <a:pt x="35" y="741"/>
                  </a:lnTo>
                  <a:lnTo>
                    <a:pt x="1" y="876"/>
                  </a:lnTo>
                  <a:lnTo>
                    <a:pt x="1" y="977"/>
                  </a:lnTo>
                  <a:lnTo>
                    <a:pt x="68" y="1179"/>
                  </a:lnTo>
                  <a:lnTo>
                    <a:pt x="203" y="1347"/>
                  </a:lnTo>
                  <a:lnTo>
                    <a:pt x="371" y="1482"/>
                  </a:lnTo>
                  <a:lnTo>
                    <a:pt x="573" y="1583"/>
                  </a:lnTo>
                  <a:lnTo>
                    <a:pt x="775" y="1650"/>
                  </a:lnTo>
                  <a:lnTo>
                    <a:pt x="1011" y="1684"/>
                  </a:lnTo>
                  <a:lnTo>
                    <a:pt x="1213" y="1684"/>
                  </a:lnTo>
                  <a:lnTo>
                    <a:pt x="1449" y="1617"/>
                  </a:lnTo>
                  <a:lnTo>
                    <a:pt x="1684" y="1482"/>
                  </a:lnTo>
                  <a:lnTo>
                    <a:pt x="1954" y="1280"/>
                  </a:lnTo>
                  <a:lnTo>
                    <a:pt x="2156" y="1078"/>
                  </a:lnTo>
                  <a:lnTo>
                    <a:pt x="2358" y="809"/>
                  </a:lnTo>
                  <a:lnTo>
                    <a:pt x="2492" y="573"/>
                  </a:lnTo>
                  <a:lnTo>
                    <a:pt x="2593" y="304"/>
                  </a:lnTo>
                  <a:lnTo>
                    <a:pt x="2593" y="34"/>
                  </a:lnTo>
                  <a:lnTo>
                    <a:pt x="256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2" name="Google Shape;692;p5"/>
            <p:cNvSpPr/>
            <p:nvPr/>
          </p:nvSpPr>
          <p:spPr>
            <a:xfrm>
              <a:off x="342281" y="4183488"/>
              <a:ext cx="369035" cy="728056"/>
            </a:xfrm>
            <a:custGeom>
              <a:avLst/>
              <a:gdLst/>
              <a:ahLst/>
              <a:cxnLst/>
              <a:rect l="l" t="t" r="r" b="b"/>
              <a:pathLst>
                <a:path w="7407" h="14613" extrusionOk="0">
                  <a:moveTo>
                    <a:pt x="5993" y="1"/>
                  </a:moveTo>
                  <a:lnTo>
                    <a:pt x="5825" y="35"/>
                  </a:lnTo>
                  <a:lnTo>
                    <a:pt x="5656" y="102"/>
                  </a:lnTo>
                  <a:lnTo>
                    <a:pt x="5488" y="169"/>
                  </a:lnTo>
                  <a:lnTo>
                    <a:pt x="5185" y="405"/>
                  </a:lnTo>
                  <a:lnTo>
                    <a:pt x="4916" y="674"/>
                  </a:lnTo>
                  <a:lnTo>
                    <a:pt x="4680" y="1011"/>
                  </a:lnTo>
                  <a:lnTo>
                    <a:pt x="4478" y="1348"/>
                  </a:lnTo>
                  <a:lnTo>
                    <a:pt x="4276" y="1651"/>
                  </a:lnTo>
                  <a:lnTo>
                    <a:pt x="4141" y="2021"/>
                  </a:lnTo>
                  <a:lnTo>
                    <a:pt x="4040" y="2391"/>
                  </a:lnTo>
                  <a:lnTo>
                    <a:pt x="3973" y="2762"/>
                  </a:lnTo>
                  <a:lnTo>
                    <a:pt x="3973" y="3132"/>
                  </a:lnTo>
                  <a:lnTo>
                    <a:pt x="4007" y="3368"/>
                  </a:lnTo>
                  <a:lnTo>
                    <a:pt x="4040" y="3570"/>
                  </a:lnTo>
                  <a:lnTo>
                    <a:pt x="4209" y="3974"/>
                  </a:lnTo>
                  <a:lnTo>
                    <a:pt x="4310" y="4344"/>
                  </a:lnTo>
                  <a:lnTo>
                    <a:pt x="4377" y="4681"/>
                  </a:lnTo>
                  <a:lnTo>
                    <a:pt x="4377" y="5051"/>
                  </a:lnTo>
                  <a:lnTo>
                    <a:pt x="4310" y="5421"/>
                  </a:lnTo>
                  <a:lnTo>
                    <a:pt x="4074" y="5960"/>
                  </a:lnTo>
                  <a:lnTo>
                    <a:pt x="3838" y="6532"/>
                  </a:lnTo>
                  <a:lnTo>
                    <a:pt x="3232" y="7576"/>
                  </a:lnTo>
                  <a:lnTo>
                    <a:pt x="2626" y="8687"/>
                  </a:lnTo>
                  <a:lnTo>
                    <a:pt x="1986" y="9798"/>
                  </a:lnTo>
                  <a:lnTo>
                    <a:pt x="640" y="11953"/>
                  </a:lnTo>
                  <a:lnTo>
                    <a:pt x="404" y="12323"/>
                  </a:lnTo>
                  <a:lnTo>
                    <a:pt x="202" y="12727"/>
                  </a:lnTo>
                  <a:lnTo>
                    <a:pt x="101" y="12929"/>
                  </a:lnTo>
                  <a:lnTo>
                    <a:pt x="34" y="13131"/>
                  </a:lnTo>
                  <a:lnTo>
                    <a:pt x="0" y="13367"/>
                  </a:lnTo>
                  <a:lnTo>
                    <a:pt x="0" y="13569"/>
                  </a:lnTo>
                  <a:lnTo>
                    <a:pt x="34" y="13636"/>
                  </a:lnTo>
                  <a:lnTo>
                    <a:pt x="67" y="13670"/>
                  </a:lnTo>
                  <a:lnTo>
                    <a:pt x="135" y="13636"/>
                  </a:lnTo>
                  <a:lnTo>
                    <a:pt x="168" y="13569"/>
                  </a:lnTo>
                  <a:lnTo>
                    <a:pt x="168" y="13333"/>
                  </a:lnTo>
                  <a:lnTo>
                    <a:pt x="202" y="13098"/>
                  </a:lnTo>
                  <a:lnTo>
                    <a:pt x="303" y="12862"/>
                  </a:lnTo>
                  <a:lnTo>
                    <a:pt x="404" y="12660"/>
                  </a:lnTo>
                  <a:lnTo>
                    <a:pt x="640" y="12222"/>
                  </a:lnTo>
                  <a:lnTo>
                    <a:pt x="909" y="11818"/>
                  </a:lnTo>
                  <a:lnTo>
                    <a:pt x="1986" y="10068"/>
                  </a:lnTo>
                  <a:lnTo>
                    <a:pt x="2996" y="8317"/>
                  </a:lnTo>
                  <a:lnTo>
                    <a:pt x="3501" y="7442"/>
                  </a:lnTo>
                  <a:lnTo>
                    <a:pt x="3939" y="6532"/>
                  </a:lnTo>
                  <a:lnTo>
                    <a:pt x="4310" y="5792"/>
                  </a:lnTo>
                  <a:lnTo>
                    <a:pt x="4444" y="5421"/>
                  </a:lnTo>
                  <a:lnTo>
                    <a:pt x="4545" y="5051"/>
                  </a:lnTo>
                  <a:lnTo>
                    <a:pt x="4545" y="4883"/>
                  </a:lnTo>
                  <a:lnTo>
                    <a:pt x="4545" y="4714"/>
                  </a:lnTo>
                  <a:lnTo>
                    <a:pt x="4512" y="4378"/>
                  </a:lnTo>
                  <a:lnTo>
                    <a:pt x="4377" y="4041"/>
                  </a:lnTo>
                  <a:lnTo>
                    <a:pt x="4276" y="3738"/>
                  </a:lnTo>
                  <a:lnTo>
                    <a:pt x="4175" y="3469"/>
                  </a:lnTo>
                  <a:lnTo>
                    <a:pt x="4141" y="3199"/>
                  </a:lnTo>
                  <a:lnTo>
                    <a:pt x="4141" y="2896"/>
                  </a:lnTo>
                  <a:lnTo>
                    <a:pt x="4175" y="2593"/>
                  </a:lnTo>
                  <a:lnTo>
                    <a:pt x="4242" y="2257"/>
                  </a:lnTo>
                  <a:lnTo>
                    <a:pt x="4343" y="1954"/>
                  </a:lnTo>
                  <a:lnTo>
                    <a:pt x="4444" y="1651"/>
                  </a:lnTo>
                  <a:lnTo>
                    <a:pt x="4613" y="1348"/>
                  </a:lnTo>
                  <a:lnTo>
                    <a:pt x="4781" y="1078"/>
                  </a:lnTo>
                  <a:lnTo>
                    <a:pt x="4983" y="809"/>
                  </a:lnTo>
                  <a:lnTo>
                    <a:pt x="5185" y="607"/>
                  </a:lnTo>
                  <a:lnTo>
                    <a:pt x="5421" y="405"/>
                  </a:lnTo>
                  <a:lnTo>
                    <a:pt x="5690" y="270"/>
                  </a:lnTo>
                  <a:lnTo>
                    <a:pt x="5959" y="169"/>
                  </a:lnTo>
                  <a:lnTo>
                    <a:pt x="6262" y="136"/>
                  </a:lnTo>
                  <a:lnTo>
                    <a:pt x="6565" y="169"/>
                  </a:lnTo>
                  <a:lnTo>
                    <a:pt x="6565" y="203"/>
                  </a:lnTo>
                  <a:lnTo>
                    <a:pt x="6599" y="237"/>
                  </a:lnTo>
                  <a:lnTo>
                    <a:pt x="6767" y="439"/>
                  </a:lnTo>
                  <a:lnTo>
                    <a:pt x="6902" y="674"/>
                  </a:lnTo>
                  <a:lnTo>
                    <a:pt x="7003" y="910"/>
                  </a:lnTo>
                  <a:lnTo>
                    <a:pt x="7104" y="1179"/>
                  </a:lnTo>
                  <a:lnTo>
                    <a:pt x="7138" y="1482"/>
                  </a:lnTo>
                  <a:lnTo>
                    <a:pt x="7171" y="1752"/>
                  </a:lnTo>
                  <a:lnTo>
                    <a:pt x="7171" y="2290"/>
                  </a:lnTo>
                  <a:lnTo>
                    <a:pt x="7138" y="2593"/>
                  </a:lnTo>
                  <a:lnTo>
                    <a:pt x="7070" y="2863"/>
                  </a:lnTo>
                  <a:lnTo>
                    <a:pt x="6969" y="3132"/>
                  </a:lnTo>
                  <a:lnTo>
                    <a:pt x="6835" y="3401"/>
                  </a:lnTo>
                  <a:lnTo>
                    <a:pt x="6633" y="3603"/>
                  </a:lnTo>
                  <a:lnTo>
                    <a:pt x="6431" y="3839"/>
                  </a:lnTo>
                  <a:lnTo>
                    <a:pt x="6229" y="4041"/>
                  </a:lnTo>
                  <a:lnTo>
                    <a:pt x="5959" y="4209"/>
                  </a:lnTo>
                  <a:lnTo>
                    <a:pt x="5387" y="4613"/>
                  </a:lnTo>
                  <a:lnTo>
                    <a:pt x="5084" y="4849"/>
                  </a:lnTo>
                  <a:lnTo>
                    <a:pt x="4848" y="5085"/>
                  </a:lnTo>
                  <a:lnTo>
                    <a:pt x="4613" y="5455"/>
                  </a:lnTo>
                  <a:lnTo>
                    <a:pt x="4411" y="5825"/>
                  </a:lnTo>
                  <a:lnTo>
                    <a:pt x="4108" y="6633"/>
                  </a:lnTo>
                  <a:lnTo>
                    <a:pt x="3771" y="7711"/>
                  </a:lnTo>
                  <a:lnTo>
                    <a:pt x="3434" y="8788"/>
                  </a:lnTo>
                  <a:lnTo>
                    <a:pt x="3165" y="9866"/>
                  </a:lnTo>
                  <a:lnTo>
                    <a:pt x="2895" y="10977"/>
                  </a:lnTo>
                  <a:lnTo>
                    <a:pt x="2727" y="12020"/>
                  </a:lnTo>
                  <a:lnTo>
                    <a:pt x="2626" y="12525"/>
                  </a:lnTo>
                  <a:lnTo>
                    <a:pt x="2525" y="13064"/>
                  </a:lnTo>
                  <a:lnTo>
                    <a:pt x="2390" y="13434"/>
                  </a:lnTo>
                  <a:lnTo>
                    <a:pt x="2222" y="13771"/>
                  </a:lnTo>
                  <a:lnTo>
                    <a:pt x="1986" y="14074"/>
                  </a:lnTo>
                  <a:lnTo>
                    <a:pt x="1852" y="14209"/>
                  </a:lnTo>
                  <a:lnTo>
                    <a:pt x="1683" y="14310"/>
                  </a:lnTo>
                  <a:lnTo>
                    <a:pt x="1448" y="14444"/>
                  </a:lnTo>
                  <a:lnTo>
                    <a:pt x="1212" y="14478"/>
                  </a:lnTo>
                  <a:lnTo>
                    <a:pt x="976" y="14478"/>
                  </a:lnTo>
                  <a:lnTo>
                    <a:pt x="774" y="14411"/>
                  </a:lnTo>
                  <a:lnTo>
                    <a:pt x="572" y="14276"/>
                  </a:lnTo>
                  <a:lnTo>
                    <a:pt x="404" y="14108"/>
                  </a:lnTo>
                  <a:lnTo>
                    <a:pt x="303" y="13906"/>
                  </a:lnTo>
                  <a:lnTo>
                    <a:pt x="236" y="13670"/>
                  </a:lnTo>
                  <a:lnTo>
                    <a:pt x="202" y="13636"/>
                  </a:lnTo>
                  <a:lnTo>
                    <a:pt x="135" y="13636"/>
                  </a:lnTo>
                  <a:lnTo>
                    <a:pt x="135" y="13670"/>
                  </a:lnTo>
                  <a:lnTo>
                    <a:pt x="135" y="13906"/>
                  </a:lnTo>
                  <a:lnTo>
                    <a:pt x="168" y="14074"/>
                  </a:lnTo>
                  <a:lnTo>
                    <a:pt x="236" y="14242"/>
                  </a:lnTo>
                  <a:lnTo>
                    <a:pt x="337" y="14377"/>
                  </a:lnTo>
                  <a:lnTo>
                    <a:pt x="471" y="14478"/>
                  </a:lnTo>
                  <a:lnTo>
                    <a:pt x="606" y="14545"/>
                  </a:lnTo>
                  <a:lnTo>
                    <a:pt x="774" y="14579"/>
                  </a:lnTo>
                  <a:lnTo>
                    <a:pt x="943" y="14613"/>
                  </a:lnTo>
                  <a:lnTo>
                    <a:pt x="1111" y="14613"/>
                  </a:lnTo>
                  <a:lnTo>
                    <a:pt x="1313" y="14579"/>
                  </a:lnTo>
                  <a:lnTo>
                    <a:pt x="1481" y="14545"/>
                  </a:lnTo>
                  <a:lnTo>
                    <a:pt x="1650" y="14478"/>
                  </a:lnTo>
                  <a:lnTo>
                    <a:pt x="1818" y="14411"/>
                  </a:lnTo>
                  <a:lnTo>
                    <a:pt x="1953" y="14310"/>
                  </a:lnTo>
                  <a:lnTo>
                    <a:pt x="2087" y="14175"/>
                  </a:lnTo>
                  <a:lnTo>
                    <a:pt x="2222" y="14040"/>
                  </a:lnTo>
                  <a:lnTo>
                    <a:pt x="2390" y="13771"/>
                  </a:lnTo>
                  <a:lnTo>
                    <a:pt x="2525" y="13468"/>
                  </a:lnTo>
                  <a:lnTo>
                    <a:pt x="2626" y="13131"/>
                  </a:lnTo>
                  <a:lnTo>
                    <a:pt x="2727" y="12828"/>
                  </a:lnTo>
                  <a:lnTo>
                    <a:pt x="2828" y="12155"/>
                  </a:lnTo>
                  <a:lnTo>
                    <a:pt x="2963" y="11482"/>
                  </a:lnTo>
                  <a:lnTo>
                    <a:pt x="3131" y="10707"/>
                  </a:lnTo>
                  <a:lnTo>
                    <a:pt x="3299" y="9899"/>
                  </a:lnTo>
                  <a:lnTo>
                    <a:pt x="3737" y="8351"/>
                  </a:lnTo>
                  <a:lnTo>
                    <a:pt x="3973" y="7644"/>
                  </a:lnTo>
                  <a:lnTo>
                    <a:pt x="4209" y="6903"/>
                  </a:lnTo>
                  <a:lnTo>
                    <a:pt x="4478" y="6196"/>
                  </a:lnTo>
                  <a:lnTo>
                    <a:pt x="4781" y="5522"/>
                  </a:lnTo>
                  <a:lnTo>
                    <a:pt x="4983" y="5253"/>
                  </a:lnTo>
                  <a:lnTo>
                    <a:pt x="5219" y="4984"/>
                  </a:lnTo>
                  <a:lnTo>
                    <a:pt x="5488" y="4782"/>
                  </a:lnTo>
                  <a:lnTo>
                    <a:pt x="5757" y="4580"/>
                  </a:lnTo>
                  <a:lnTo>
                    <a:pt x="6330" y="4176"/>
                  </a:lnTo>
                  <a:lnTo>
                    <a:pt x="6599" y="3974"/>
                  </a:lnTo>
                  <a:lnTo>
                    <a:pt x="6835" y="3738"/>
                  </a:lnTo>
                  <a:lnTo>
                    <a:pt x="6969" y="3536"/>
                  </a:lnTo>
                  <a:lnTo>
                    <a:pt x="7104" y="3334"/>
                  </a:lnTo>
                  <a:lnTo>
                    <a:pt x="7205" y="3132"/>
                  </a:lnTo>
                  <a:lnTo>
                    <a:pt x="7272" y="2896"/>
                  </a:lnTo>
                  <a:lnTo>
                    <a:pt x="7340" y="2661"/>
                  </a:lnTo>
                  <a:lnTo>
                    <a:pt x="7373" y="2425"/>
                  </a:lnTo>
                  <a:lnTo>
                    <a:pt x="7407" y="1886"/>
                  </a:lnTo>
                  <a:lnTo>
                    <a:pt x="7340" y="1381"/>
                  </a:lnTo>
                  <a:lnTo>
                    <a:pt x="7306" y="1146"/>
                  </a:lnTo>
                  <a:lnTo>
                    <a:pt x="7239" y="910"/>
                  </a:lnTo>
                  <a:lnTo>
                    <a:pt x="7138" y="674"/>
                  </a:lnTo>
                  <a:lnTo>
                    <a:pt x="7003" y="472"/>
                  </a:lnTo>
                  <a:lnTo>
                    <a:pt x="6868" y="270"/>
                  </a:lnTo>
                  <a:lnTo>
                    <a:pt x="6734" y="136"/>
                  </a:lnTo>
                  <a:lnTo>
                    <a:pt x="6666" y="102"/>
                  </a:lnTo>
                  <a:lnTo>
                    <a:pt x="6633" y="102"/>
                  </a:lnTo>
                  <a:lnTo>
                    <a:pt x="6599" y="68"/>
                  </a:lnTo>
                  <a:lnTo>
                    <a:pt x="63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3" name="Google Shape;693;p5"/>
          <p:cNvGrpSpPr/>
          <p:nvPr/>
        </p:nvGrpSpPr>
        <p:grpSpPr>
          <a:xfrm>
            <a:off x="67" y="1643867"/>
            <a:ext cx="606173" cy="1089319"/>
            <a:chOff x="50" y="1232900"/>
            <a:chExt cx="454630" cy="816989"/>
          </a:xfrm>
        </p:grpSpPr>
        <p:sp>
          <p:nvSpPr>
            <p:cNvPr id="694" name="Google Shape;694;p5"/>
            <p:cNvSpPr/>
            <p:nvPr/>
          </p:nvSpPr>
          <p:spPr>
            <a:xfrm>
              <a:off x="50" y="1283221"/>
              <a:ext cx="390907" cy="600560"/>
            </a:xfrm>
            <a:custGeom>
              <a:avLst/>
              <a:gdLst/>
              <a:ahLst/>
              <a:cxnLst/>
              <a:rect l="l" t="t" r="r" b="b"/>
              <a:pathLst>
                <a:path w="7846" h="12054" extrusionOk="0">
                  <a:moveTo>
                    <a:pt x="1" y="1"/>
                  </a:moveTo>
                  <a:lnTo>
                    <a:pt x="1" y="203"/>
                  </a:lnTo>
                  <a:lnTo>
                    <a:pt x="405" y="304"/>
                  </a:lnTo>
                  <a:lnTo>
                    <a:pt x="842" y="371"/>
                  </a:lnTo>
                  <a:lnTo>
                    <a:pt x="1953" y="438"/>
                  </a:lnTo>
                  <a:lnTo>
                    <a:pt x="3065" y="539"/>
                  </a:lnTo>
                  <a:lnTo>
                    <a:pt x="4209" y="640"/>
                  </a:lnTo>
                  <a:lnTo>
                    <a:pt x="5354" y="809"/>
                  </a:lnTo>
                  <a:lnTo>
                    <a:pt x="6499" y="977"/>
                  </a:lnTo>
                  <a:lnTo>
                    <a:pt x="7643" y="1179"/>
                  </a:lnTo>
                  <a:lnTo>
                    <a:pt x="7542" y="1684"/>
                  </a:lnTo>
                  <a:lnTo>
                    <a:pt x="7441" y="2223"/>
                  </a:lnTo>
                  <a:lnTo>
                    <a:pt x="7340" y="3334"/>
                  </a:lnTo>
                  <a:lnTo>
                    <a:pt x="6903" y="6431"/>
                  </a:lnTo>
                  <a:lnTo>
                    <a:pt x="6532" y="9091"/>
                  </a:lnTo>
                  <a:lnTo>
                    <a:pt x="6128" y="11751"/>
                  </a:lnTo>
                  <a:lnTo>
                    <a:pt x="6095" y="11751"/>
                  </a:lnTo>
                  <a:lnTo>
                    <a:pt x="5691" y="11650"/>
                  </a:lnTo>
                  <a:lnTo>
                    <a:pt x="5320" y="11583"/>
                  </a:lnTo>
                  <a:lnTo>
                    <a:pt x="4546" y="11482"/>
                  </a:lnTo>
                  <a:lnTo>
                    <a:pt x="2964" y="11381"/>
                  </a:lnTo>
                  <a:lnTo>
                    <a:pt x="2593" y="11313"/>
                  </a:lnTo>
                  <a:lnTo>
                    <a:pt x="2223" y="11280"/>
                  </a:lnTo>
                  <a:lnTo>
                    <a:pt x="1482" y="11111"/>
                  </a:lnTo>
                  <a:lnTo>
                    <a:pt x="741" y="10943"/>
                  </a:lnTo>
                  <a:lnTo>
                    <a:pt x="371" y="10876"/>
                  </a:lnTo>
                  <a:lnTo>
                    <a:pt x="1" y="10842"/>
                  </a:lnTo>
                  <a:lnTo>
                    <a:pt x="1" y="11111"/>
                  </a:lnTo>
                  <a:lnTo>
                    <a:pt x="607" y="11212"/>
                  </a:lnTo>
                  <a:lnTo>
                    <a:pt x="1246" y="11347"/>
                  </a:lnTo>
                  <a:lnTo>
                    <a:pt x="1852" y="11482"/>
                  </a:lnTo>
                  <a:lnTo>
                    <a:pt x="2458" y="11583"/>
                  </a:lnTo>
                  <a:lnTo>
                    <a:pt x="3368" y="11650"/>
                  </a:lnTo>
                  <a:lnTo>
                    <a:pt x="4243" y="11717"/>
                  </a:lnTo>
                  <a:lnTo>
                    <a:pt x="5152" y="11818"/>
                  </a:lnTo>
                  <a:lnTo>
                    <a:pt x="5590" y="11886"/>
                  </a:lnTo>
                  <a:lnTo>
                    <a:pt x="6027" y="12020"/>
                  </a:lnTo>
                  <a:lnTo>
                    <a:pt x="6095" y="11987"/>
                  </a:lnTo>
                  <a:lnTo>
                    <a:pt x="6162" y="12054"/>
                  </a:lnTo>
                  <a:lnTo>
                    <a:pt x="6229" y="12054"/>
                  </a:lnTo>
                  <a:lnTo>
                    <a:pt x="6263" y="12020"/>
                  </a:lnTo>
                  <a:lnTo>
                    <a:pt x="6297" y="11987"/>
                  </a:lnTo>
                  <a:lnTo>
                    <a:pt x="6734" y="9226"/>
                  </a:lnTo>
                  <a:lnTo>
                    <a:pt x="7138" y="6499"/>
                  </a:lnTo>
                  <a:lnTo>
                    <a:pt x="7475" y="3839"/>
                  </a:lnTo>
                  <a:lnTo>
                    <a:pt x="7677" y="2492"/>
                  </a:lnTo>
                  <a:lnTo>
                    <a:pt x="7778" y="1819"/>
                  </a:lnTo>
                  <a:lnTo>
                    <a:pt x="7778" y="1146"/>
                  </a:lnTo>
                  <a:lnTo>
                    <a:pt x="7812" y="1112"/>
                  </a:lnTo>
                  <a:lnTo>
                    <a:pt x="7845" y="1078"/>
                  </a:lnTo>
                  <a:lnTo>
                    <a:pt x="7812" y="1011"/>
                  </a:lnTo>
                  <a:lnTo>
                    <a:pt x="7778" y="977"/>
                  </a:lnTo>
                  <a:lnTo>
                    <a:pt x="7778" y="944"/>
                  </a:lnTo>
                  <a:lnTo>
                    <a:pt x="7744" y="910"/>
                  </a:lnTo>
                  <a:lnTo>
                    <a:pt x="7711" y="910"/>
                  </a:lnTo>
                  <a:lnTo>
                    <a:pt x="7711" y="944"/>
                  </a:lnTo>
                  <a:lnTo>
                    <a:pt x="7677" y="977"/>
                  </a:lnTo>
                  <a:lnTo>
                    <a:pt x="6734" y="775"/>
                  </a:lnTo>
                  <a:lnTo>
                    <a:pt x="5792" y="640"/>
                  </a:lnTo>
                  <a:lnTo>
                    <a:pt x="3873" y="405"/>
                  </a:lnTo>
                  <a:lnTo>
                    <a:pt x="2896" y="304"/>
                  </a:lnTo>
                  <a:lnTo>
                    <a:pt x="1920" y="270"/>
                  </a:lnTo>
                  <a:lnTo>
                    <a:pt x="943" y="169"/>
                  </a:lnTo>
                  <a:lnTo>
                    <a:pt x="472"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5" name="Google Shape;695;p5"/>
            <p:cNvSpPr/>
            <p:nvPr/>
          </p:nvSpPr>
          <p:spPr>
            <a:xfrm>
              <a:off x="50" y="1232900"/>
              <a:ext cx="439534" cy="68855"/>
            </a:xfrm>
            <a:custGeom>
              <a:avLst/>
              <a:gdLst/>
              <a:ahLst/>
              <a:cxnLst/>
              <a:rect l="l" t="t" r="r" b="b"/>
              <a:pathLst>
                <a:path w="8822" h="1382" extrusionOk="0">
                  <a:moveTo>
                    <a:pt x="1" y="1"/>
                  </a:moveTo>
                  <a:lnTo>
                    <a:pt x="1" y="270"/>
                  </a:lnTo>
                  <a:lnTo>
                    <a:pt x="1078" y="472"/>
                  </a:lnTo>
                  <a:lnTo>
                    <a:pt x="2155" y="607"/>
                  </a:lnTo>
                  <a:lnTo>
                    <a:pt x="3233" y="708"/>
                  </a:lnTo>
                  <a:lnTo>
                    <a:pt x="4344" y="775"/>
                  </a:lnTo>
                  <a:lnTo>
                    <a:pt x="5421" y="876"/>
                  </a:lnTo>
                  <a:lnTo>
                    <a:pt x="6499" y="977"/>
                  </a:lnTo>
                  <a:lnTo>
                    <a:pt x="7576" y="1145"/>
                  </a:lnTo>
                  <a:lnTo>
                    <a:pt x="8115" y="1246"/>
                  </a:lnTo>
                  <a:lnTo>
                    <a:pt x="8653" y="1381"/>
                  </a:lnTo>
                  <a:lnTo>
                    <a:pt x="8754" y="1381"/>
                  </a:lnTo>
                  <a:lnTo>
                    <a:pt x="8822" y="1280"/>
                  </a:lnTo>
                  <a:lnTo>
                    <a:pt x="8788" y="1179"/>
                  </a:lnTo>
                  <a:lnTo>
                    <a:pt x="8754" y="1145"/>
                  </a:lnTo>
                  <a:lnTo>
                    <a:pt x="8721" y="1112"/>
                  </a:lnTo>
                  <a:lnTo>
                    <a:pt x="8182" y="1011"/>
                  </a:lnTo>
                  <a:lnTo>
                    <a:pt x="7643" y="876"/>
                  </a:lnTo>
                  <a:lnTo>
                    <a:pt x="6566" y="741"/>
                  </a:lnTo>
                  <a:lnTo>
                    <a:pt x="5455" y="607"/>
                  </a:lnTo>
                  <a:lnTo>
                    <a:pt x="4378" y="539"/>
                  </a:lnTo>
                  <a:lnTo>
                    <a:pt x="3267" y="438"/>
                  </a:lnTo>
                  <a:lnTo>
                    <a:pt x="2155" y="337"/>
                  </a:lnTo>
                  <a:lnTo>
                    <a:pt x="1078" y="203"/>
                  </a:lnTo>
                  <a:lnTo>
                    <a:pt x="539" y="102"/>
                  </a:lnTo>
                  <a:lnTo>
                    <a:pt x="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6" name="Google Shape;696;p5"/>
            <p:cNvSpPr/>
            <p:nvPr/>
          </p:nvSpPr>
          <p:spPr>
            <a:xfrm>
              <a:off x="50" y="1284915"/>
              <a:ext cx="454630" cy="764975"/>
            </a:xfrm>
            <a:custGeom>
              <a:avLst/>
              <a:gdLst/>
              <a:ahLst/>
              <a:cxnLst/>
              <a:rect l="l" t="t" r="r" b="b"/>
              <a:pathLst>
                <a:path w="9125" h="15354" extrusionOk="0">
                  <a:moveTo>
                    <a:pt x="8956" y="0"/>
                  </a:moveTo>
                  <a:lnTo>
                    <a:pt x="8889" y="34"/>
                  </a:lnTo>
                  <a:lnTo>
                    <a:pt x="8855" y="68"/>
                  </a:lnTo>
                  <a:lnTo>
                    <a:pt x="8855" y="101"/>
                  </a:lnTo>
                  <a:lnTo>
                    <a:pt x="8855" y="1078"/>
                  </a:lnTo>
                  <a:lnTo>
                    <a:pt x="8788" y="2054"/>
                  </a:lnTo>
                  <a:lnTo>
                    <a:pt x="8687" y="2997"/>
                  </a:lnTo>
                  <a:lnTo>
                    <a:pt x="8552" y="3940"/>
                  </a:lnTo>
                  <a:lnTo>
                    <a:pt x="8216" y="5859"/>
                  </a:lnTo>
                  <a:lnTo>
                    <a:pt x="8047" y="6801"/>
                  </a:lnTo>
                  <a:lnTo>
                    <a:pt x="7879" y="7778"/>
                  </a:lnTo>
                  <a:lnTo>
                    <a:pt x="7778" y="8653"/>
                  </a:lnTo>
                  <a:lnTo>
                    <a:pt x="7677" y="9562"/>
                  </a:lnTo>
                  <a:lnTo>
                    <a:pt x="7542" y="11380"/>
                  </a:lnTo>
                  <a:lnTo>
                    <a:pt x="7441" y="12289"/>
                  </a:lnTo>
                  <a:lnTo>
                    <a:pt x="7340" y="13165"/>
                  </a:lnTo>
                  <a:lnTo>
                    <a:pt x="7172" y="14074"/>
                  </a:lnTo>
                  <a:lnTo>
                    <a:pt x="6936" y="14949"/>
                  </a:lnTo>
                  <a:lnTo>
                    <a:pt x="5186" y="14814"/>
                  </a:lnTo>
                  <a:lnTo>
                    <a:pt x="3469" y="14646"/>
                  </a:lnTo>
                  <a:lnTo>
                    <a:pt x="1718" y="14444"/>
                  </a:lnTo>
                  <a:lnTo>
                    <a:pt x="1" y="14242"/>
                  </a:lnTo>
                  <a:lnTo>
                    <a:pt x="1" y="14511"/>
                  </a:lnTo>
                  <a:lnTo>
                    <a:pt x="1718" y="14713"/>
                  </a:lnTo>
                  <a:lnTo>
                    <a:pt x="3435" y="14915"/>
                  </a:lnTo>
                  <a:lnTo>
                    <a:pt x="5152" y="15084"/>
                  </a:lnTo>
                  <a:lnTo>
                    <a:pt x="6869" y="15218"/>
                  </a:lnTo>
                  <a:lnTo>
                    <a:pt x="6869" y="15252"/>
                  </a:lnTo>
                  <a:lnTo>
                    <a:pt x="6903" y="15319"/>
                  </a:lnTo>
                  <a:lnTo>
                    <a:pt x="6970" y="15353"/>
                  </a:lnTo>
                  <a:lnTo>
                    <a:pt x="7071" y="15353"/>
                  </a:lnTo>
                  <a:lnTo>
                    <a:pt x="7105" y="15319"/>
                  </a:lnTo>
                  <a:lnTo>
                    <a:pt x="7138" y="15252"/>
                  </a:lnTo>
                  <a:lnTo>
                    <a:pt x="7374" y="14309"/>
                  </a:lnTo>
                  <a:lnTo>
                    <a:pt x="7576" y="13367"/>
                  </a:lnTo>
                  <a:lnTo>
                    <a:pt x="7711" y="12424"/>
                  </a:lnTo>
                  <a:lnTo>
                    <a:pt x="7812" y="11448"/>
                  </a:lnTo>
                  <a:lnTo>
                    <a:pt x="7980" y="9529"/>
                  </a:lnTo>
                  <a:lnTo>
                    <a:pt x="8047" y="8552"/>
                  </a:lnTo>
                  <a:lnTo>
                    <a:pt x="8182" y="7576"/>
                  </a:lnTo>
                  <a:lnTo>
                    <a:pt x="8317" y="6667"/>
                  </a:lnTo>
                  <a:lnTo>
                    <a:pt x="8485" y="5724"/>
                  </a:lnTo>
                  <a:lnTo>
                    <a:pt x="8822" y="3872"/>
                  </a:lnTo>
                  <a:lnTo>
                    <a:pt x="8956" y="2930"/>
                  </a:lnTo>
                  <a:lnTo>
                    <a:pt x="9057" y="2021"/>
                  </a:lnTo>
                  <a:lnTo>
                    <a:pt x="9125" y="1078"/>
                  </a:lnTo>
                  <a:lnTo>
                    <a:pt x="9091" y="101"/>
                  </a:lnTo>
                  <a:lnTo>
                    <a:pt x="9091" y="68"/>
                  </a:lnTo>
                  <a:lnTo>
                    <a:pt x="9057" y="34"/>
                  </a:lnTo>
                  <a:lnTo>
                    <a:pt x="89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697" name="Google Shape;697;p5"/>
          <p:cNvGrpSpPr/>
          <p:nvPr/>
        </p:nvGrpSpPr>
        <p:grpSpPr>
          <a:xfrm>
            <a:off x="67" y="4097393"/>
            <a:ext cx="973000" cy="1395695"/>
            <a:chOff x="50" y="3073044"/>
            <a:chExt cx="729750" cy="1046771"/>
          </a:xfrm>
        </p:grpSpPr>
        <p:sp>
          <p:nvSpPr>
            <p:cNvPr id="698" name="Google Shape;698;p5"/>
            <p:cNvSpPr/>
            <p:nvPr/>
          </p:nvSpPr>
          <p:spPr>
            <a:xfrm>
              <a:off x="50" y="3073044"/>
              <a:ext cx="729750" cy="1046771"/>
            </a:xfrm>
            <a:custGeom>
              <a:avLst/>
              <a:gdLst/>
              <a:ahLst/>
              <a:cxnLst/>
              <a:rect l="l" t="t" r="r" b="b"/>
              <a:pathLst>
                <a:path w="14647" h="21010" extrusionOk="0">
                  <a:moveTo>
                    <a:pt x="3738" y="1"/>
                  </a:moveTo>
                  <a:lnTo>
                    <a:pt x="3199" y="34"/>
                  </a:lnTo>
                  <a:lnTo>
                    <a:pt x="2661" y="102"/>
                  </a:lnTo>
                  <a:lnTo>
                    <a:pt x="2122" y="203"/>
                  </a:lnTo>
                  <a:lnTo>
                    <a:pt x="1583" y="337"/>
                  </a:lnTo>
                  <a:lnTo>
                    <a:pt x="1044" y="472"/>
                  </a:lnTo>
                  <a:lnTo>
                    <a:pt x="1" y="809"/>
                  </a:lnTo>
                  <a:lnTo>
                    <a:pt x="1" y="1078"/>
                  </a:lnTo>
                  <a:lnTo>
                    <a:pt x="607" y="876"/>
                  </a:lnTo>
                  <a:lnTo>
                    <a:pt x="1213" y="674"/>
                  </a:lnTo>
                  <a:lnTo>
                    <a:pt x="1819" y="539"/>
                  </a:lnTo>
                  <a:lnTo>
                    <a:pt x="2425" y="405"/>
                  </a:lnTo>
                  <a:lnTo>
                    <a:pt x="2829" y="337"/>
                  </a:lnTo>
                  <a:lnTo>
                    <a:pt x="3233" y="304"/>
                  </a:lnTo>
                  <a:lnTo>
                    <a:pt x="3671" y="270"/>
                  </a:lnTo>
                  <a:lnTo>
                    <a:pt x="4075" y="236"/>
                  </a:lnTo>
                  <a:lnTo>
                    <a:pt x="4883" y="304"/>
                  </a:lnTo>
                  <a:lnTo>
                    <a:pt x="5691" y="405"/>
                  </a:lnTo>
                  <a:lnTo>
                    <a:pt x="6499" y="573"/>
                  </a:lnTo>
                  <a:lnTo>
                    <a:pt x="7273" y="809"/>
                  </a:lnTo>
                  <a:lnTo>
                    <a:pt x="8047" y="1112"/>
                  </a:lnTo>
                  <a:lnTo>
                    <a:pt x="8822" y="1448"/>
                  </a:lnTo>
                  <a:lnTo>
                    <a:pt x="9125" y="1583"/>
                  </a:lnTo>
                  <a:lnTo>
                    <a:pt x="9394" y="1751"/>
                  </a:lnTo>
                  <a:lnTo>
                    <a:pt x="9933" y="2122"/>
                  </a:lnTo>
                  <a:lnTo>
                    <a:pt x="10438" y="2559"/>
                  </a:lnTo>
                  <a:lnTo>
                    <a:pt x="10909" y="2997"/>
                  </a:lnTo>
                  <a:lnTo>
                    <a:pt x="11482" y="3502"/>
                  </a:lnTo>
                  <a:lnTo>
                    <a:pt x="11987" y="4041"/>
                  </a:lnTo>
                  <a:lnTo>
                    <a:pt x="12525" y="4613"/>
                  </a:lnTo>
                  <a:lnTo>
                    <a:pt x="12997" y="5185"/>
                  </a:lnTo>
                  <a:lnTo>
                    <a:pt x="13401" y="5792"/>
                  </a:lnTo>
                  <a:lnTo>
                    <a:pt x="13704" y="6431"/>
                  </a:lnTo>
                  <a:lnTo>
                    <a:pt x="13872" y="6734"/>
                  </a:lnTo>
                  <a:lnTo>
                    <a:pt x="13973" y="7071"/>
                  </a:lnTo>
                  <a:lnTo>
                    <a:pt x="14074" y="7408"/>
                  </a:lnTo>
                  <a:lnTo>
                    <a:pt x="14175" y="7778"/>
                  </a:lnTo>
                  <a:lnTo>
                    <a:pt x="14242" y="8182"/>
                  </a:lnTo>
                  <a:lnTo>
                    <a:pt x="14276" y="8620"/>
                  </a:lnTo>
                  <a:lnTo>
                    <a:pt x="14343" y="9461"/>
                  </a:lnTo>
                  <a:lnTo>
                    <a:pt x="14377" y="11212"/>
                  </a:lnTo>
                  <a:lnTo>
                    <a:pt x="14411" y="11953"/>
                  </a:lnTo>
                  <a:lnTo>
                    <a:pt x="14343" y="12727"/>
                  </a:lnTo>
                  <a:lnTo>
                    <a:pt x="14242" y="13468"/>
                  </a:lnTo>
                  <a:lnTo>
                    <a:pt x="14040" y="14209"/>
                  </a:lnTo>
                  <a:lnTo>
                    <a:pt x="13805" y="14916"/>
                  </a:lnTo>
                  <a:lnTo>
                    <a:pt x="13502" y="15589"/>
                  </a:lnTo>
                  <a:lnTo>
                    <a:pt x="13131" y="16229"/>
                  </a:lnTo>
                  <a:lnTo>
                    <a:pt x="12660" y="16868"/>
                  </a:lnTo>
                  <a:lnTo>
                    <a:pt x="12424" y="17138"/>
                  </a:lnTo>
                  <a:lnTo>
                    <a:pt x="12189" y="17373"/>
                  </a:lnTo>
                  <a:lnTo>
                    <a:pt x="11650" y="17878"/>
                  </a:lnTo>
                  <a:lnTo>
                    <a:pt x="11078" y="18316"/>
                  </a:lnTo>
                  <a:lnTo>
                    <a:pt x="10505" y="18754"/>
                  </a:lnTo>
                  <a:lnTo>
                    <a:pt x="10202" y="18989"/>
                  </a:lnTo>
                  <a:lnTo>
                    <a:pt x="9865" y="19191"/>
                  </a:lnTo>
                  <a:lnTo>
                    <a:pt x="9529" y="19360"/>
                  </a:lnTo>
                  <a:lnTo>
                    <a:pt x="9192" y="19528"/>
                  </a:lnTo>
                  <a:lnTo>
                    <a:pt x="8519" y="19797"/>
                  </a:lnTo>
                  <a:lnTo>
                    <a:pt x="7778" y="19999"/>
                  </a:lnTo>
                  <a:lnTo>
                    <a:pt x="6431" y="20370"/>
                  </a:lnTo>
                  <a:lnTo>
                    <a:pt x="5792" y="20538"/>
                  </a:lnTo>
                  <a:lnTo>
                    <a:pt x="5118" y="20673"/>
                  </a:lnTo>
                  <a:lnTo>
                    <a:pt x="4681" y="20740"/>
                  </a:lnTo>
                  <a:lnTo>
                    <a:pt x="4243" y="20774"/>
                  </a:lnTo>
                  <a:lnTo>
                    <a:pt x="3401" y="20774"/>
                  </a:lnTo>
                  <a:lnTo>
                    <a:pt x="2560" y="20706"/>
                  </a:lnTo>
                  <a:lnTo>
                    <a:pt x="1684" y="20605"/>
                  </a:lnTo>
                  <a:lnTo>
                    <a:pt x="842" y="20471"/>
                  </a:lnTo>
                  <a:lnTo>
                    <a:pt x="1" y="20302"/>
                  </a:lnTo>
                  <a:lnTo>
                    <a:pt x="1" y="20572"/>
                  </a:lnTo>
                  <a:lnTo>
                    <a:pt x="169" y="20605"/>
                  </a:lnTo>
                  <a:lnTo>
                    <a:pt x="842" y="20740"/>
                  </a:lnTo>
                  <a:lnTo>
                    <a:pt x="1549" y="20841"/>
                  </a:lnTo>
                  <a:lnTo>
                    <a:pt x="2223" y="20942"/>
                  </a:lnTo>
                  <a:lnTo>
                    <a:pt x="2896" y="21009"/>
                  </a:lnTo>
                  <a:lnTo>
                    <a:pt x="4277" y="21009"/>
                  </a:lnTo>
                  <a:lnTo>
                    <a:pt x="4950" y="20942"/>
                  </a:lnTo>
                  <a:lnTo>
                    <a:pt x="5657" y="20841"/>
                  </a:lnTo>
                  <a:lnTo>
                    <a:pt x="6297" y="20706"/>
                  </a:lnTo>
                  <a:lnTo>
                    <a:pt x="6970" y="20504"/>
                  </a:lnTo>
                  <a:lnTo>
                    <a:pt x="8249" y="20168"/>
                  </a:lnTo>
                  <a:lnTo>
                    <a:pt x="8586" y="20067"/>
                  </a:lnTo>
                  <a:lnTo>
                    <a:pt x="8923" y="19966"/>
                  </a:lnTo>
                  <a:lnTo>
                    <a:pt x="9495" y="19696"/>
                  </a:lnTo>
                  <a:lnTo>
                    <a:pt x="10067" y="19360"/>
                  </a:lnTo>
                  <a:lnTo>
                    <a:pt x="10640" y="18989"/>
                  </a:lnTo>
                  <a:lnTo>
                    <a:pt x="11145" y="18585"/>
                  </a:lnTo>
                  <a:lnTo>
                    <a:pt x="11650" y="18181"/>
                  </a:lnTo>
                  <a:lnTo>
                    <a:pt x="12121" y="17777"/>
                  </a:lnTo>
                  <a:lnTo>
                    <a:pt x="12559" y="17340"/>
                  </a:lnTo>
                  <a:lnTo>
                    <a:pt x="12963" y="16868"/>
                  </a:lnTo>
                  <a:lnTo>
                    <a:pt x="13333" y="16363"/>
                  </a:lnTo>
                  <a:lnTo>
                    <a:pt x="13670" y="15825"/>
                  </a:lnTo>
                  <a:lnTo>
                    <a:pt x="13973" y="15219"/>
                  </a:lnTo>
                  <a:lnTo>
                    <a:pt x="14209" y="14579"/>
                  </a:lnTo>
                  <a:lnTo>
                    <a:pt x="14411" y="13939"/>
                  </a:lnTo>
                  <a:lnTo>
                    <a:pt x="14512" y="13266"/>
                  </a:lnTo>
                  <a:lnTo>
                    <a:pt x="14613" y="12592"/>
                  </a:lnTo>
                  <a:lnTo>
                    <a:pt x="14646" y="11919"/>
                  </a:lnTo>
                  <a:lnTo>
                    <a:pt x="14646" y="11246"/>
                  </a:lnTo>
                  <a:lnTo>
                    <a:pt x="14613" y="10572"/>
                  </a:lnTo>
                  <a:lnTo>
                    <a:pt x="14545" y="9865"/>
                  </a:lnTo>
                  <a:lnTo>
                    <a:pt x="14478" y="8552"/>
                  </a:lnTo>
                  <a:lnTo>
                    <a:pt x="14444" y="7879"/>
                  </a:lnTo>
                  <a:lnTo>
                    <a:pt x="14377" y="7576"/>
                  </a:lnTo>
                  <a:lnTo>
                    <a:pt x="14310" y="7239"/>
                  </a:lnTo>
                  <a:lnTo>
                    <a:pt x="14209" y="6903"/>
                  </a:lnTo>
                  <a:lnTo>
                    <a:pt x="14074" y="6600"/>
                  </a:lnTo>
                  <a:lnTo>
                    <a:pt x="13805" y="5994"/>
                  </a:lnTo>
                  <a:lnTo>
                    <a:pt x="13468" y="5421"/>
                  </a:lnTo>
                  <a:lnTo>
                    <a:pt x="13064" y="4882"/>
                  </a:lnTo>
                  <a:lnTo>
                    <a:pt x="12660" y="4377"/>
                  </a:lnTo>
                  <a:lnTo>
                    <a:pt x="12222" y="3872"/>
                  </a:lnTo>
                  <a:lnTo>
                    <a:pt x="11785" y="3401"/>
                  </a:lnTo>
                  <a:lnTo>
                    <a:pt x="11313" y="2963"/>
                  </a:lnTo>
                  <a:lnTo>
                    <a:pt x="10808" y="2526"/>
                  </a:lnTo>
                  <a:lnTo>
                    <a:pt x="10303" y="2122"/>
                  </a:lnTo>
                  <a:lnTo>
                    <a:pt x="9764" y="1751"/>
                  </a:lnTo>
                  <a:lnTo>
                    <a:pt x="9226" y="1415"/>
                  </a:lnTo>
                  <a:lnTo>
                    <a:pt x="8653" y="1112"/>
                  </a:lnTo>
                  <a:lnTo>
                    <a:pt x="8081" y="842"/>
                  </a:lnTo>
                  <a:lnTo>
                    <a:pt x="7475" y="607"/>
                  </a:lnTo>
                  <a:lnTo>
                    <a:pt x="6869" y="405"/>
                  </a:lnTo>
                  <a:lnTo>
                    <a:pt x="6229" y="236"/>
                  </a:lnTo>
                  <a:lnTo>
                    <a:pt x="5590" y="102"/>
                  </a:lnTo>
                  <a:lnTo>
                    <a:pt x="4950" y="34"/>
                  </a:lnTo>
                  <a:lnTo>
                    <a:pt x="431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699" name="Google Shape;699;p5"/>
            <p:cNvSpPr/>
            <p:nvPr/>
          </p:nvSpPr>
          <p:spPr>
            <a:xfrm>
              <a:off x="50" y="3264263"/>
              <a:ext cx="679429" cy="686106"/>
            </a:xfrm>
            <a:custGeom>
              <a:avLst/>
              <a:gdLst/>
              <a:ahLst/>
              <a:cxnLst/>
              <a:rect l="l" t="t" r="r" b="b"/>
              <a:pathLst>
                <a:path w="13637" h="13771" extrusionOk="0">
                  <a:moveTo>
                    <a:pt x="12626" y="6095"/>
                  </a:moveTo>
                  <a:lnTo>
                    <a:pt x="12896" y="6162"/>
                  </a:lnTo>
                  <a:lnTo>
                    <a:pt x="12997" y="6196"/>
                  </a:lnTo>
                  <a:lnTo>
                    <a:pt x="13098" y="6263"/>
                  </a:lnTo>
                  <a:lnTo>
                    <a:pt x="13199" y="6364"/>
                  </a:lnTo>
                  <a:lnTo>
                    <a:pt x="13300" y="6465"/>
                  </a:lnTo>
                  <a:lnTo>
                    <a:pt x="13367" y="6600"/>
                  </a:lnTo>
                  <a:lnTo>
                    <a:pt x="13401" y="6768"/>
                  </a:lnTo>
                  <a:lnTo>
                    <a:pt x="13434" y="6903"/>
                  </a:lnTo>
                  <a:lnTo>
                    <a:pt x="13434" y="7071"/>
                  </a:lnTo>
                  <a:lnTo>
                    <a:pt x="13367" y="7206"/>
                  </a:lnTo>
                  <a:lnTo>
                    <a:pt x="13333" y="7340"/>
                  </a:lnTo>
                  <a:lnTo>
                    <a:pt x="13232" y="7475"/>
                  </a:lnTo>
                  <a:lnTo>
                    <a:pt x="13131" y="7576"/>
                  </a:lnTo>
                  <a:lnTo>
                    <a:pt x="12862" y="7711"/>
                  </a:lnTo>
                  <a:lnTo>
                    <a:pt x="12559" y="7812"/>
                  </a:lnTo>
                  <a:lnTo>
                    <a:pt x="12222" y="7845"/>
                  </a:lnTo>
                  <a:lnTo>
                    <a:pt x="11852" y="7845"/>
                  </a:lnTo>
                  <a:lnTo>
                    <a:pt x="11145" y="7812"/>
                  </a:lnTo>
                  <a:lnTo>
                    <a:pt x="10505" y="7778"/>
                  </a:lnTo>
                  <a:lnTo>
                    <a:pt x="10505" y="7542"/>
                  </a:lnTo>
                  <a:lnTo>
                    <a:pt x="10505" y="7307"/>
                  </a:lnTo>
                  <a:lnTo>
                    <a:pt x="10539" y="6734"/>
                  </a:lnTo>
                  <a:lnTo>
                    <a:pt x="10539" y="6196"/>
                  </a:lnTo>
                  <a:lnTo>
                    <a:pt x="10977" y="6128"/>
                  </a:lnTo>
                  <a:lnTo>
                    <a:pt x="11448" y="6095"/>
                  </a:lnTo>
                  <a:close/>
                  <a:moveTo>
                    <a:pt x="3469" y="1"/>
                  </a:moveTo>
                  <a:lnTo>
                    <a:pt x="2795" y="68"/>
                  </a:lnTo>
                  <a:lnTo>
                    <a:pt x="2122" y="203"/>
                  </a:lnTo>
                  <a:lnTo>
                    <a:pt x="1482" y="405"/>
                  </a:lnTo>
                  <a:lnTo>
                    <a:pt x="842" y="640"/>
                  </a:lnTo>
                  <a:lnTo>
                    <a:pt x="270" y="943"/>
                  </a:lnTo>
                  <a:lnTo>
                    <a:pt x="1" y="1112"/>
                  </a:lnTo>
                  <a:lnTo>
                    <a:pt x="1" y="1415"/>
                  </a:lnTo>
                  <a:lnTo>
                    <a:pt x="573" y="1044"/>
                  </a:lnTo>
                  <a:lnTo>
                    <a:pt x="1145" y="741"/>
                  </a:lnTo>
                  <a:lnTo>
                    <a:pt x="1751" y="539"/>
                  </a:lnTo>
                  <a:lnTo>
                    <a:pt x="2357" y="371"/>
                  </a:lnTo>
                  <a:lnTo>
                    <a:pt x="2997" y="270"/>
                  </a:lnTo>
                  <a:lnTo>
                    <a:pt x="3671" y="236"/>
                  </a:lnTo>
                  <a:lnTo>
                    <a:pt x="4310" y="236"/>
                  </a:lnTo>
                  <a:lnTo>
                    <a:pt x="4950" y="304"/>
                  </a:lnTo>
                  <a:lnTo>
                    <a:pt x="5590" y="438"/>
                  </a:lnTo>
                  <a:lnTo>
                    <a:pt x="6128" y="607"/>
                  </a:lnTo>
                  <a:lnTo>
                    <a:pt x="6633" y="809"/>
                  </a:lnTo>
                  <a:lnTo>
                    <a:pt x="7138" y="1078"/>
                  </a:lnTo>
                  <a:lnTo>
                    <a:pt x="7610" y="1381"/>
                  </a:lnTo>
                  <a:lnTo>
                    <a:pt x="8047" y="1752"/>
                  </a:lnTo>
                  <a:lnTo>
                    <a:pt x="8451" y="2122"/>
                  </a:lnTo>
                  <a:lnTo>
                    <a:pt x="8822" y="2560"/>
                  </a:lnTo>
                  <a:lnTo>
                    <a:pt x="9192" y="2997"/>
                  </a:lnTo>
                  <a:lnTo>
                    <a:pt x="9495" y="3536"/>
                  </a:lnTo>
                  <a:lnTo>
                    <a:pt x="9764" y="4075"/>
                  </a:lnTo>
                  <a:lnTo>
                    <a:pt x="9966" y="4647"/>
                  </a:lnTo>
                  <a:lnTo>
                    <a:pt x="10135" y="5219"/>
                  </a:lnTo>
                  <a:lnTo>
                    <a:pt x="10202" y="5792"/>
                  </a:lnTo>
                  <a:lnTo>
                    <a:pt x="10269" y="6398"/>
                  </a:lnTo>
                  <a:lnTo>
                    <a:pt x="10269" y="7004"/>
                  </a:lnTo>
                  <a:lnTo>
                    <a:pt x="10236" y="7610"/>
                  </a:lnTo>
                  <a:lnTo>
                    <a:pt x="10236" y="7677"/>
                  </a:lnTo>
                  <a:lnTo>
                    <a:pt x="10303" y="7711"/>
                  </a:lnTo>
                  <a:lnTo>
                    <a:pt x="10303" y="7778"/>
                  </a:lnTo>
                  <a:lnTo>
                    <a:pt x="10269" y="7845"/>
                  </a:lnTo>
                  <a:lnTo>
                    <a:pt x="10269" y="7913"/>
                  </a:lnTo>
                  <a:lnTo>
                    <a:pt x="10202" y="8384"/>
                  </a:lnTo>
                  <a:lnTo>
                    <a:pt x="10067" y="8822"/>
                  </a:lnTo>
                  <a:lnTo>
                    <a:pt x="9798" y="9664"/>
                  </a:lnTo>
                  <a:lnTo>
                    <a:pt x="9697" y="9967"/>
                  </a:lnTo>
                  <a:lnTo>
                    <a:pt x="9529" y="10270"/>
                  </a:lnTo>
                  <a:lnTo>
                    <a:pt x="9394" y="10573"/>
                  </a:lnTo>
                  <a:lnTo>
                    <a:pt x="9192" y="10842"/>
                  </a:lnTo>
                  <a:lnTo>
                    <a:pt x="8754" y="11381"/>
                  </a:lnTo>
                  <a:lnTo>
                    <a:pt x="8283" y="11852"/>
                  </a:lnTo>
                  <a:lnTo>
                    <a:pt x="8014" y="12088"/>
                  </a:lnTo>
                  <a:lnTo>
                    <a:pt x="7711" y="12323"/>
                  </a:lnTo>
                  <a:lnTo>
                    <a:pt x="7441" y="12525"/>
                  </a:lnTo>
                  <a:lnTo>
                    <a:pt x="7138" y="12694"/>
                  </a:lnTo>
                  <a:lnTo>
                    <a:pt x="6532" y="12963"/>
                  </a:lnTo>
                  <a:lnTo>
                    <a:pt x="5960" y="13165"/>
                  </a:lnTo>
                  <a:lnTo>
                    <a:pt x="5388" y="13300"/>
                  </a:lnTo>
                  <a:lnTo>
                    <a:pt x="4849" y="13401"/>
                  </a:lnTo>
                  <a:lnTo>
                    <a:pt x="3906" y="13535"/>
                  </a:lnTo>
                  <a:lnTo>
                    <a:pt x="2863" y="13535"/>
                  </a:lnTo>
                  <a:lnTo>
                    <a:pt x="2357" y="13468"/>
                  </a:lnTo>
                  <a:lnTo>
                    <a:pt x="1852" y="13367"/>
                  </a:lnTo>
                  <a:lnTo>
                    <a:pt x="1381" y="13232"/>
                  </a:lnTo>
                  <a:lnTo>
                    <a:pt x="910" y="13064"/>
                  </a:lnTo>
                  <a:lnTo>
                    <a:pt x="438" y="12828"/>
                  </a:lnTo>
                  <a:lnTo>
                    <a:pt x="1" y="12593"/>
                  </a:lnTo>
                  <a:lnTo>
                    <a:pt x="1" y="12828"/>
                  </a:lnTo>
                  <a:lnTo>
                    <a:pt x="438" y="13064"/>
                  </a:lnTo>
                  <a:lnTo>
                    <a:pt x="910" y="13300"/>
                  </a:lnTo>
                  <a:lnTo>
                    <a:pt x="1381" y="13468"/>
                  </a:lnTo>
                  <a:lnTo>
                    <a:pt x="1852" y="13603"/>
                  </a:lnTo>
                  <a:lnTo>
                    <a:pt x="2357" y="13704"/>
                  </a:lnTo>
                  <a:lnTo>
                    <a:pt x="2863" y="13737"/>
                  </a:lnTo>
                  <a:lnTo>
                    <a:pt x="3368" y="13771"/>
                  </a:lnTo>
                  <a:lnTo>
                    <a:pt x="3906" y="13737"/>
                  </a:lnTo>
                  <a:lnTo>
                    <a:pt x="4411" y="13704"/>
                  </a:lnTo>
                  <a:lnTo>
                    <a:pt x="4984" y="13636"/>
                  </a:lnTo>
                  <a:lnTo>
                    <a:pt x="5556" y="13502"/>
                  </a:lnTo>
                  <a:lnTo>
                    <a:pt x="6128" y="13333"/>
                  </a:lnTo>
                  <a:lnTo>
                    <a:pt x="6734" y="13098"/>
                  </a:lnTo>
                  <a:lnTo>
                    <a:pt x="7374" y="12795"/>
                  </a:lnTo>
                  <a:lnTo>
                    <a:pt x="7677" y="12626"/>
                  </a:lnTo>
                  <a:lnTo>
                    <a:pt x="7980" y="12391"/>
                  </a:lnTo>
                  <a:lnTo>
                    <a:pt x="8283" y="12155"/>
                  </a:lnTo>
                  <a:lnTo>
                    <a:pt x="8586" y="11886"/>
                  </a:lnTo>
                  <a:lnTo>
                    <a:pt x="9024" y="11414"/>
                  </a:lnTo>
                  <a:lnTo>
                    <a:pt x="9428" y="10876"/>
                  </a:lnTo>
                  <a:lnTo>
                    <a:pt x="9764" y="10303"/>
                  </a:lnTo>
                  <a:lnTo>
                    <a:pt x="9899" y="10000"/>
                  </a:lnTo>
                  <a:lnTo>
                    <a:pt x="10000" y="9697"/>
                  </a:lnTo>
                  <a:lnTo>
                    <a:pt x="10101" y="9360"/>
                  </a:lnTo>
                  <a:lnTo>
                    <a:pt x="10202" y="9024"/>
                  </a:lnTo>
                  <a:lnTo>
                    <a:pt x="10370" y="8317"/>
                  </a:lnTo>
                  <a:lnTo>
                    <a:pt x="10471" y="7980"/>
                  </a:lnTo>
                  <a:lnTo>
                    <a:pt x="11313" y="8047"/>
                  </a:lnTo>
                  <a:lnTo>
                    <a:pt x="12256" y="8047"/>
                  </a:lnTo>
                  <a:lnTo>
                    <a:pt x="12694" y="7980"/>
                  </a:lnTo>
                  <a:lnTo>
                    <a:pt x="12896" y="7913"/>
                  </a:lnTo>
                  <a:lnTo>
                    <a:pt x="13098" y="7845"/>
                  </a:lnTo>
                  <a:lnTo>
                    <a:pt x="13266" y="7711"/>
                  </a:lnTo>
                  <a:lnTo>
                    <a:pt x="13401" y="7576"/>
                  </a:lnTo>
                  <a:lnTo>
                    <a:pt x="13502" y="7408"/>
                  </a:lnTo>
                  <a:lnTo>
                    <a:pt x="13603" y="7239"/>
                  </a:lnTo>
                  <a:lnTo>
                    <a:pt x="13636" y="7004"/>
                  </a:lnTo>
                  <a:lnTo>
                    <a:pt x="13636" y="6768"/>
                  </a:lnTo>
                  <a:lnTo>
                    <a:pt x="13603" y="6566"/>
                  </a:lnTo>
                  <a:lnTo>
                    <a:pt x="13502" y="6398"/>
                  </a:lnTo>
                  <a:lnTo>
                    <a:pt x="13367" y="6229"/>
                  </a:lnTo>
                  <a:lnTo>
                    <a:pt x="13199" y="6061"/>
                  </a:lnTo>
                  <a:lnTo>
                    <a:pt x="13030" y="5960"/>
                  </a:lnTo>
                  <a:lnTo>
                    <a:pt x="12795" y="5893"/>
                  </a:lnTo>
                  <a:lnTo>
                    <a:pt x="12525" y="5859"/>
                  </a:lnTo>
                  <a:lnTo>
                    <a:pt x="12222" y="5859"/>
                  </a:lnTo>
                  <a:lnTo>
                    <a:pt x="11616" y="5926"/>
                  </a:lnTo>
                  <a:lnTo>
                    <a:pt x="10808" y="5926"/>
                  </a:lnTo>
                  <a:lnTo>
                    <a:pt x="10539" y="5994"/>
                  </a:lnTo>
                  <a:lnTo>
                    <a:pt x="10471" y="5489"/>
                  </a:lnTo>
                  <a:lnTo>
                    <a:pt x="10370" y="4984"/>
                  </a:lnTo>
                  <a:lnTo>
                    <a:pt x="10202" y="4512"/>
                  </a:lnTo>
                  <a:lnTo>
                    <a:pt x="10034" y="4041"/>
                  </a:lnTo>
                  <a:lnTo>
                    <a:pt x="9798" y="3570"/>
                  </a:lnTo>
                  <a:lnTo>
                    <a:pt x="9529" y="3132"/>
                  </a:lnTo>
                  <a:lnTo>
                    <a:pt x="9259" y="2694"/>
                  </a:lnTo>
                  <a:lnTo>
                    <a:pt x="8923" y="2324"/>
                  </a:lnTo>
                  <a:lnTo>
                    <a:pt x="8586" y="1920"/>
                  </a:lnTo>
                  <a:lnTo>
                    <a:pt x="8182" y="1583"/>
                  </a:lnTo>
                  <a:lnTo>
                    <a:pt x="7778" y="1280"/>
                  </a:lnTo>
                  <a:lnTo>
                    <a:pt x="7374" y="977"/>
                  </a:lnTo>
                  <a:lnTo>
                    <a:pt x="6903" y="708"/>
                  </a:lnTo>
                  <a:lnTo>
                    <a:pt x="6431" y="506"/>
                  </a:lnTo>
                  <a:lnTo>
                    <a:pt x="5960" y="304"/>
                  </a:lnTo>
                  <a:lnTo>
                    <a:pt x="5455" y="169"/>
                  </a:lnTo>
                  <a:lnTo>
                    <a:pt x="4815" y="68"/>
                  </a:lnTo>
                  <a:lnTo>
                    <a:pt x="414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0" name="Google Shape;700;p5"/>
            <p:cNvSpPr/>
            <p:nvPr/>
          </p:nvSpPr>
          <p:spPr>
            <a:xfrm>
              <a:off x="50" y="3314584"/>
              <a:ext cx="466388" cy="580432"/>
            </a:xfrm>
            <a:custGeom>
              <a:avLst/>
              <a:gdLst/>
              <a:ahLst/>
              <a:cxnLst/>
              <a:rect l="l" t="t" r="r" b="b"/>
              <a:pathLst>
                <a:path w="9361" h="11650" extrusionOk="0">
                  <a:moveTo>
                    <a:pt x="4445" y="371"/>
                  </a:moveTo>
                  <a:lnTo>
                    <a:pt x="5051" y="438"/>
                  </a:lnTo>
                  <a:lnTo>
                    <a:pt x="5623" y="607"/>
                  </a:lnTo>
                  <a:lnTo>
                    <a:pt x="6196" y="843"/>
                  </a:lnTo>
                  <a:lnTo>
                    <a:pt x="6701" y="1112"/>
                  </a:lnTo>
                  <a:lnTo>
                    <a:pt x="6398" y="1213"/>
                  </a:lnTo>
                  <a:lnTo>
                    <a:pt x="6398" y="1146"/>
                  </a:lnTo>
                  <a:lnTo>
                    <a:pt x="6330" y="1112"/>
                  </a:lnTo>
                  <a:lnTo>
                    <a:pt x="5758" y="1045"/>
                  </a:lnTo>
                  <a:lnTo>
                    <a:pt x="5219" y="1045"/>
                  </a:lnTo>
                  <a:lnTo>
                    <a:pt x="5421" y="977"/>
                  </a:lnTo>
                  <a:lnTo>
                    <a:pt x="5590" y="843"/>
                  </a:lnTo>
                  <a:lnTo>
                    <a:pt x="5657" y="809"/>
                  </a:lnTo>
                  <a:lnTo>
                    <a:pt x="5657" y="742"/>
                  </a:lnTo>
                  <a:lnTo>
                    <a:pt x="5623" y="674"/>
                  </a:lnTo>
                  <a:lnTo>
                    <a:pt x="5590" y="641"/>
                  </a:lnTo>
                  <a:lnTo>
                    <a:pt x="5287" y="573"/>
                  </a:lnTo>
                  <a:lnTo>
                    <a:pt x="4950" y="573"/>
                  </a:lnTo>
                  <a:lnTo>
                    <a:pt x="4613" y="607"/>
                  </a:lnTo>
                  <a:lnTo>
                    <a:pt x="4277" y="674"/>
                  </a:lnTo>
                  <a:lnTo>
                    <a:pt x="3603" y="809"/>
                  </a:lnTo>
                  <a:lnTo>
                    <a:pt x="2997" y="977"/>
                  </a:lnTo>
                  <a:lnTo>
                    <a:pt x="2554" y="1117"/>
                  </a:lnTo>
                  <a:lnTo>
                    <a:pt x="2554" y="1117"/>
                  </a:lnTo>
                  <a:lnTo>
                    <a:pt x="3098" y="910"/>
                  </a:lnTo>
                  <a:lnTo>
                    <a:pt x="3805" y="674"/>
                  </a:lnTo>
                  <a:lnTo>
                    <a:pt x="4445" y="371"/>
                  </a:lnTo>
                  <a:close/>
                  <a:moveTo>
                    <a:pt x="6835" y="1348"/>
                  </a:moveTo>
                  <a:lnTo>
                    <a:pt x="6633" y="1482"/>
                  </a:lnTo>
                  <a:lnTo>
                    <a:pt x="6364" y="1617"/>
                  </a:lnTo>
                  <a:lnTo>
                    <a:pt x="5859" y="1819"/>
                  </a:lnTo>
                  <a:lnTo>
                    <a:pt x="4849" y="2189"/>
                  </a:lnTo>
                  <a:lnTo>
                    <a:pt x="3637" y="2661"/>
                  </a:lnTo>
                  <a:lnTo>
                    <a:pt x="5017" y="2088"/>
                  </a:lnTo>
                  <a:lnTo>
                    <a:pt x="5893" y="1684"/>
                  </a:lnTo>
                  <a:lnTo>
                    <a:pt x="6364" y="1482"/>
                  </a:lnTo>
                  <a:lnTo>
                    <a:pt x="6835" y="1348"/>
                  </a:lnTo>
                  <a:close/>
                  <a:moveTo>
                    <a:pt x="5960" y="5522"/>
                  </a:moveTo>
                  <a:lnTo>
                    <a:pt x="5522" y="5758"/>
                  </a:lnTo>
                  <a:lnTo>
                    <a:pt x="5085" y="5960"/>
                  </a:lnTo>
                  <a:lnTo>
                    <a:pt x="4176" y="6297"/>
                  </a:lnTo>
                  <a:lnTo>
                    <a:pt x="4613" y="6095"/>
                  </a:lnTo>
                  <a:lnTo>
                    <a:pt x="5051" y="5893"/>
                  </a:lnTo>
                  <a:lnTo>
                    <a:pt x="5960" y="5522"/>
                  </a:lnTo>
                  <a:close/>
                  <a:moveTo>
                    <a:pt x="8485" y="2964"/>
                  </a:moveTo>
                  <a:lnTo>
                    <a:pt x="8620" y="3233"/>
                  </a:lnTo>
                  <a:lnTo>
                    <a:pt x="8519" y="3233"/>
                  </a:lnTo>
                  <a:lnTo>
                    <a:pt x="7879" y="3502"/>
                  </a:lnTo>
                  <a:lnTo>
                    <a:pt x="7239" y="3772"/>
                  </a:lnTo>
                  <a:lnTo>
                    <a:pt x="5960" y="4378"/>
                  </a:lnTo>
                  <a:lnTo>
                    <a:pt x="4714" y="5017"/>
                  </a:lnTo>
                  <a:lnTo>
                    <a:pt x="4075" y="5320"/>
                  </a:lnTo>
                  <a:lnTo>
                    <a:pt x="3435" y="5623"/>
                  </a:lnTo>
                  <a:lnTo>
                    <a:pt x="2088" y="6229"/>
                  </a:lnTo>
                  <a:lnTo>
                    <a:pt x="741" y="6835"/>
                  </a:lnTo>
                  <a:lnTo>
                    <a:pt x="102" y="7138"/>
                  </a:lnTo>
                  <a:lnTo>
                    <a:pt x="809" y="6701"/>
                  </a:lnTo>
                  <a:lnTo>
                    <a:pt x="1516" y="6297"/>
                  </a:lnTo>
                  <a:lnTo>
                    <a:pt x="2256" y="5926"/>
                  </a:lnTo>
                  <a:lnTo>
                    <a:pt x="3031" y="5590"/>
                  </a:lnTo>
                  <a:lnTo>
                    <a:pt x="4209" y="5051"/>
                  </a:lnTo>
                  <a:lnTo>
                    <a:pt x="5388" y="4411"/>
                  </a:lnTo>
                  <a:lnTo>
                    <a:pt x="5893" y="4108"/>
                  </a:lnTo>
                  <a:lnTo>
                    <a:pt x="6532" y="3839"/>
                  </a:lnTo>
                  <a:lnTo>
                    <a:pt x="7172" y="3570"/>
                  </a:lnTo>
                  <a:lnTo>
                    <a:pt x="7778" y="3334"/>
                  </a:lnTo>
                  <a:lnTo>
                    <a:pt x="8418" y="3065"/>
                  </a:lnTo>
                  <a:lnTo>
                    <a:pt x="8451" y="2997"/>
                  </a:lnTo>
                  <a:lnTo>
                    <a:pt x="8485" y="2964"/>
                  </a:lnTo>
                  <a:close/>
                  <a:moveTo>
                    <a:pt x="8687" y="3401"/>
                  </a:moveTo>
                  <a:lnTo>
                    <a:pt x="8889" y="3906"/>
                  </a:lnTo>
                  <a:lnTo>
                    <a:pt x="9024" y="4479"/>
                  </a:lnTo>
                  <a:lnTo>
                    <a:pt x="9091" y="5017"/>
                  </a:lnTo>
                  <a:lnTo>
                    <a:pt x="9125" y="5590"/>
                  </a:lnTo>
                  <a:lnTo>
                    <a:pt x="8552" y="5825"/>
                  </a:lnTo>
                  <a:lnTo>
                    <a:pt x="7576" y="6196"/>
                  </a:lnTo>
                  <a:lnTo>
                    <a:pt x="6633" y="6600"/>
                  </a:lnTo>
                  <a:lnTo>
                    <a:pt x="5691" y="7004"/>
                  </a:lnTo>
                  <a:lnTo>
                    <a:pt x="4782" y="7441"/>
                  </a:lnTo>
                  <a:lnTo>
                    <a:pt x="3738" y="8047"/>
                  </a:lnTo>
                  <a:lnTo>
                    <a:pt x="2661" y="8620"/>
                  </a:lnTo>
                  <a:lnTo>
                    <a:pt x="2357" y="8788"/>
                  </a:lnTo>
                  <a:lnTo>
                    <a:pt x="2021" y="8923"/>
                  </a:lnTo>
                  <a:lnTo>
                    <a:pt x="1347" y="9159"/>
                  </a:lnTo>
                  <a:lnTo>
                    <a:pt x="3368" y="7845"/>
                  </a:lnTo>
                  <a:lnTo>
                    <a:pt x="3839" y="7610"/>
                  </a:lnTo>
                  <a:lnTo>
                    <a:pt x="6229" y="6431"/>
                  </a:lnTo>
                  <a:lnTo>
                    <a:pt x="7441" y="5859"/>
                  </a:lnTo>
                  <a:lnTo>
                    <a:pt x="8081" y="5623"/>
                  </a:lnTo>
                  <a:lnTo>
                    <a:pt x="8721" y="5388"/>
                  </a:lnTo>
                  <a:lnTo>
                    <a:pt x="8754" y="5354"/>
                  </a:lnTo>
                  <a:lnTo>
                    <a:pt x="8788" y="5320"/>
                  </a:lnTo>
                  <a:lnTo>
                    <a:pt x="8788" y="5219"/>
                  </a:lnTo>
                  <a:lnTo>
                    <a:pt x="8754" y="5152"/>
                  </a:lnTo>
                  <a:lnTo>
                    <a:pt x="8687" y="5118"/>
                  </a:lnTo>
                  <a:lnTo>
                    <a:pt x="8620" y="5118"/>
                  </a:lnTo>
                  <a:lnTo>
                    <a:pt x="8047" y="5287"/>
                  </a:lnTo>
                  <a:lnTo>
                    <a:pt x="7509" y="5489"/>
                  </a:lnTo>
                  <a:lnTo>
                    <a:pt x="6398" y="5994"/>
                  </a:lnTo>
                  <a:lnTo>
                    <a:pt x="5388" y="6431"/>
                  </a:lnTo>
                  <a:lnTo>
                    <a:pt x="4378" y="6903"/>
                  </a:lnTo>
                  <a:lnTo>
                    <a:pt x="3738" y="7273"/>
                  </a:lnTo>
                  <a:lnTo>
                    <a:pt x="3098" y="7643"/>
                  </a:lnTo>
                  <a:lnTo>
                    <a:pt x="2088" y="8081"/>
                  </a:lnTo>
                  <a:lnTo>
                    <a:pt x="1044" y="8485"/>
                  </a:lnTo>
                  <a:lnTo>
                    <a:pt x="2088" y="7711"/>
                  </a:lnTo>
                  <a:lnTo>
                    <a:pt x="3098" y="6936"/>
                  </a:lnTo>
                  <a:lnTo>
                    <a:pt x="4108" y="6600"/>
                  </a:lnTo>
                  <a:lnTo>
                    <a:pt x="5118" y="6229"/>
                  </a:lnTo>
                  <a:lnTo>
                    <a:pt x="5590" y="6027"/>
                  </a:lnTo>
                  <a:lnTo>
                    <a:pt x="6061" y="5792"/>
                  </a:lnTo>
                  <a:lnTo>
                    <a:pt x="6802" y="5354"/>
                  </a:lnTo>
                  <a:lnTo>
                    <a:pt x="7138" y="5152"/>
                  </a:lnTo>
                  <a:lnTo>
                    <a:pt x="7509" y="4984"/>
                  </a:lnTo>
                  <a:lnTo>
                    <a:pt x="8317" y="4681"/>
                  </a:lnTo>
                  <a:lnTo>
                    <a:pt x="8350" y="4647"/>
                  </a:lnTo>
                  <a:lnTo>
                    <a:pt x="8384" y="4580"/>
                  </a:lnTo>
                  <a:lnTo>
                    <a:pt x="8384" y="4479"/>
                  </a:lnTo>
                  <a:lnTo>
                    <a:pt x="8350" y="4411"/>
                  </a:lnTo>
                  <a:lnTo>
                    <a:pt x="8249" y="4411"/>
                  </a:lnTo>
                  <a:lnTo>
                    <a:pt x="7778" y="4546"/>
                  </a:lnTo>
                  <a:lnTo>
                    <a:pt x="7374" y="4748"/>
                  </a:lnTo>
                  <a:lnTo>
                    <a:pt x="6330" y="5118"/>
                  </a:lnTo>
                  <a:lnTo>
                    <a:pt x="5354" y="5489"/>
                  </a:lnTo>
                  <a:lnTo>
                    <a:pt x="4849" y="5691"/>
                  </a:lnTo>
                  <a:lnTo>
                    <a:pt x="4344" y="5893"/>
                  </a:lnTo>
                  <a:lnTo>
                    <a:pt x="3873" y="6162"/>
                  </a:lnTo>
                  <a:lnTo>
                    <a:pt x="3401" y="6431"/>
                  </a:lnTo>
                  <a:lnTo>
                    <a:pt x="2930" y="6734"/>
                  </a:lnTo>
                  <a:lnTo>
                    <a:pt x="2155" y="7004"/>
                  </a:lnTo>
                  <a:lnTo>
                    <a:pt x="1381" y="7340"/>
                  </a:lnTo>
                  <a:lnTo>
                    <a:pt x="1145" y="7475"/>
                  </a:lnTo>
                  <a:lnTo>
                    <a:pt x="1516" y="7206"/>
                  </a:lnTo>
                  <a:lnTo>
                    <a:pt x="2122" y="6869"/>
                  </a:lnTo>
                  <a:lnTo>
                    <a:pt x="2728" y="6566"/>
                  </a:lnTo>
                  <a:lnTo>
                    <a:pt x="3974" y="5960"/>
                  </a:lnTo>
                  <a:lnTo>
                    <a:pt x="5118" y="5354"/>
                  </a:lnTo>
                  <a:lnTo>
                    <a:pt x="6196" y="4714"/>
                  </a:lnTo>
                  <a:lnTo>
                    <a:pt x="6802" y="4378"/>
                  </a:lnTo>
                  <a:lnTo>
                    <a:pt x="7408" y="4075"/>
                  </a:lnTo>
                  <a:lnTo>
                    <a:pt x="8653" y="3469"/>
                  </a:lnTo>
                  <a:lnTo>
                    <a:pt x="8687" y="3435"/>
                  </a:lnTo>
                  <a:lnTo>
                    <a:pt x="8687" y="3401"/>
                  </a:lnTo>
                  <a:close/>
                  <a:moveTo>
                    <a:pt x="7643" y="8856"/>
                  </a:moveTo>
                  <a:lnTo>
                    <a:pt x="7475" y="8990"/>
                  </a:lnTo>
                  <a:lnTo>
                    <a:pt x="7071" y="9226"/>
                  </a:lnTo>
                  <a:lnTo>
                    <a:pt x="7206" y="9125"/>
                  </a:lnTo>
                  <a:lnTo>
                    <a:pt x="7576" y="8889"/>
                  </a:lnTo>
                  <a:lnTo>
                    <a:pt x="7643" y="8856"/>
                  </a:lnTo>
                  <a:close/>
                  <a:moveTo>
                    <a:pt x="5152" y="9327"/>
                  </a:moveTo>
                  <a:lnTo>
                    <a:pt x="4647" y="9664"/>
                  </a:lnTo>
                  <a:lnTo>
                    <a:pt x="4142" y="9967"/>
                  </a:lnTo>
                  <a:lnTo>
                    <a:pt x="3772" y="10169"/>
                  </a:lnTo>
                  <a:lnTo>
                    <a:pt x="3772" y="10169"/>
                  </a:lnTo>
                  <a:lnTo>
                    <a:pt x="4108" y="9933"/>
                  </a:lnTo>
                  <a:lnTo>
                    <a:pt x="4613" y="9630"/>
                  </a:lnTo>
                  <a:lnTo>
                    <a:pt x="5152" y="9327"/>
                  </a:lnTo>
                  <a:close/>
                  <a:moveTo>
                    <a:pt x="6768" y="9697"/>
                  </a:moveTo>
                  <a:lnTo>
                    <a:pt x="6633" y="9832"/>
                  </a:lnTo>
                  <a:lnTo>
                    <a:pt x="6229" y="10202"/>
                  </a:lnTo>
                  <a:lnTo>
                    <a:pt x="6027" y="10337"/>
                  </a:lnTo>
                  <a:lnTo>
                    <a:pt x="5825" y="10505"/>
                  </a:lnTo>
                  <a:lnTo>
                    <a:pt x="5455" y="10674"/>
                  </a:lnTo>
                  <a:lnTo>
                    <a:pt x="5051" y="10808"/>
                  </a:lnTo>
                  <a:lnTo>
                    <a:pt x="5152" y="10741"/>
                  </a:lnTo>
                  <a:lnTo>
                    <a:pt x="5522" y="10472"/>
                  </a:lnTo>
                  <a:lnTo>
                    <a:pt x="5893" y="10202"/>
                  </a:lnTo>
                  <a:lnTo>
                    <a:pt x="6768" y="9697"/>
                  </a:lnTo>
                  <a:close/>
                  <a:moveTo>
                    <a:pt x="9125" y="5893"/>
                  </a:moveTo>
                  <a:lnTo>
                    <a:pt x="9091" y="6330"/>
                  </a:lnTo>
                  <a:lnTo>
                    <a:pt x="9024" y="6768"/>
                  </a:lnTo>
                  <a:lnTo>
                    <a:pt x="8889" y="7576"/>
                  </a:lnTo>
                  <a:lnTo>
                    <a:pt x="8754" y="7980"/>
                  </a:lnTo>
                  <a:lnTo>
                    <a:pt x="8620" y="8384"/>
                  </a:lnTo>
                  <a:lnTo>
                    <a:pt x="8451" y="8755"/>
                  </a:lnTo>
                  <a:lnTo>
                    <a:pt x="8249" y="9091"/>
                  </a:lnTo>
                  <a:lnTo>
                    <a:pt x="8014" y="9428"/>
                  </a:lnTo>
                  <a:lnTo>
                    <a:pt x="7778" y="9731"/>
                  </a:lnTo>
                  <a:lnTo>
                    <a:pt x="7509" y="10000"/>
                  </a:lnTo>
                  <a:lnTo>
                    <a:pt x="7239" y="10270"/>
                  </a:lnTo>
                  <a:lnTo>
                    <a:pt x="7172" y="10202"/>
                  </a:lnTo>
                  <a:lnTo>
                    <a:pt x="7105" y="10169"/>
                  </a:lnTo>
                  <a:lnTo>
                    <a:pt x="7037" y="10202"/>
                  </a:lnTo>
                  <a:lnTo>
                    <a:pt x="6701" y="10404"/>
                  </a:lnTo>
                  <a:lnTo>
                    <a:pt x="6532" y="10505"/>
                  </a:lnTo>
                  <a:lnTo>
                    <a:pt x="6364" y="10573"/>
                  </a:lnTo>
                  <a:lnTo>
                    <a:pt x="6364" y="10573"/>
                  </a:lnTo>
                  <a:lnTo>
                    <a:pt x="6734" y="10270"/>
                  </a:lnTo>
                  <a:lnTo>
                    <a:pt x="7138" y="9967"/>
                  </a:lnTo>
                  <a:lnTo>
                    <a:pt x="7576" y="9697"/>
                  </a:lnTo>
                  <a:lnTo>
                    <a:pt x="7980" y="9428"/>
                  </a:lnTo>
                  <a:lnTo>
                    <a:pt x="8014" y="9361"/>
                  </a:lnTo>
                  <a:lnTo>
                    <a:pt x="8014" y="9260"/>
                  </a:lnTo>
                  <a:lnTo>
                    <a:pt x="7946" y="9192"/>
                  </a:lnTo>
                  <a:lnTo>
                    <a:pt x="7643" y="9192"/>
                  </a:lnTo>
                  <a:lnTo>
                    <a:pt x="7845" y="9058"/>
                  </a:lnTo>
                  <a:lnTo>
                    <a:pt x="7980" y="8856"/>
                  </a:lnTo>
                  <a:lnTo>
                    <a:pt x="8014" y="8788"/>
                  </a:lnTo>
                  <a:lnTo>
                    <a:pt x="8014" y="8687"/>
                  </a:lnTo>
                  <a:lnTo>
                    <a:pt x="7980" y="8620"/>
                  </a:lnTo>
                  <a:lnTo>
                    <a:pt x="7879" y="8553"/>
                  </a:lnTo>
                  <a:lnTo>
                    <a:pt x="7812" y="8519"/>
                  </a:lnTo>
                  <a:lnTo>
                    <a:pt x="7711" y="8519"/>
                  </a:lnTo>
                  <a:lnTo>
                    <a:pt x="7542" y="8553"/>
                  </a:lnTo>
                  <a:lnTo>
                    <a:pt x="7307" y="8654"/>
                  </a:lnTo>
                  <a:lnTo>
                    <a:pt x="7105" y="8788"/>
                  </a:lnTo>
                  <a:lnTo>
                    <a:pt x="6734" y="9125"/>
                  </a:lnTo>
                  <a:lnTo>
                    <a:pt x="6465" y="9394"/>
                  </a:lnTo>
                  <a:lnTo>
                    <a:pt x="5960" y="9832"/>
                  </a:lnTo>
                  <a:lnTo>
                    <a:pt x="5421" y="10169"/>
                  </a:lnTo>
                  <a:lnTo>
                    <a:pt x="4916" y="10539"/>
                  </a:lnTo>
                  <a:lnTo>
                    <a:pt x="4512" y="10707"/>
                  </a:lnTo>
                  <a:lnTo>
                    <a:pt x="4075" y="10842"/>
                  </a:lnTo>
                  <a:lnTo>
                    <a:pt x="4075" y="10842"/>
                  </a:lnTo>
                  <a:lnTo>
                    <a:pt x="4546" y="10539"/>
                  </a:lnTo>
                  <a:lnTo>
                    <a:pt x="5017" y="10202"/>
                  </a:lnTo>
                  <a:lnTo>
                    <a:pt x="5994" y="9596"/>
                  </a:lnTo>
                  <a:lnTo>
                    <a:pt x="6465" y="9226"/>
                  </a:lnTo>
                  <a:lnTo>
                    <a:pt x="6936" y="8856"/>
                  </a:lnTo>
                  <a:lnTo>
                    <a:pt x="7206" y="8687"/>
                  </a:lnTo>
                  <a:lnTo>
                    <a:pt x="7441" y="8519"/>
                  </a:lnTo>
                  <a:lnTo>
                    <a:pt x="7711" y="8384"/>
                  </a:lnTo>
                  <a:lnTo>
                    <a:pt x="8014" y="8283"/>
                  </a:lnTo>
                  <a:lnTo>
                    <a:pt x="8317" y="8182"/>
                  </a:lnTo>
                  <a:lnTo>
                    <a:pt x="8384" y="8182"/>
                  </a:lnTo>
                  <a:lnTo>
                    <a:pt x="8418" y="8115"/>
                  </a:lnTo>
                  <a:lnTo>
                    <a:pt x="8418" y="8047"/>
                  </a:lnTo>
                  <a:lnTo>
                    <a:pt x="8384" y="7946"/>
                  </a:lnTo>
                  <a:lnTo>
                    <a:pt x="8249" y="7946"/>
                  </a:lnTo>
                  <a:lnTo>
                    <a:pt x="7913" y="8014"/>
                  </a:lnTo>
                  <a:lnTo>
                    <a:pt x="7408" y="8081"/>
                  </a:lnTo>
                  <a:lnTo>
                    <a:pt x="7138" y="8148"/>
                  </a:lnTo>
                  <a:lnTo>
                    <a:pt x="6869" y="8249"/>
                  </a:lnTo>
                  <a:lnTo>
                    <a:pt x="7172" y="8014"/>
                  </a:lnTo>
                  <a:lnTo>
                    <a:pt x="7576" y="7744"/>
                  </a:lnTo>
                  <a:lnTo>
                    <a:pt x="8014" y="7542"/>
                  </a:lnTo>
                  <a:lnTo>
                    <a:pt x="8889" y="7138"/>
                  </a:lnTo>
                  <a:lnTo>
                    <a:pt x="8956" y="7071"/>
                  </a:lnTo>
                  <a:lnTo>
                    <a:pt x="8956" y="6970"/>
                  </a:lnTo>
                  <a:lnTo>
                    <a:pt x="8889" y="6903"/>
                  </a:lnTo>
                  <a:lnTo>
                    <a:pt x="8822" y="6869"/>
                  </a:lnTo>
                  <a:lnTo>
                    <a:pt x="8620" y="6903"/>
                  </a:lnTo>
                  <a:lnTo>
                    <a:pt x="8418" y="6936"/>
                  </a:lnTo>
                  <a:lnTo>
                    <a:pt x="8081" y="7071"/>
                  </a:lnTo>
                  <a:lnTo>
                    <a:pt x="7744" y="7273"/>
                  </a:lnTo>
                  <a:lnTo>
                    <a:pt x="7408" y="7475"/>
                  </a:lnTo>
                  <a:lnTo>
                    <a:pt x="6330" y="8081"/>
                  </a:lnTo>
                  <a:lnTo>
                    <a:pt x="5287" y="8687"/>
                  </a:lnTo>
                  <a:lnTo>
                    <a:pt x="5085" y="8788"/>
                  </a:lnTo>
                  <a:lnTo>
                    <a:pt x="5455" y="8553"/>
                  </a:lnTo>
                  <a:lnTo>
                    <a:pt x="6162" y="7980"/>
                  </a:lnTo>
                  <a:lnTo>
                    <a:pt x="6869" y="7441"/>
                  </a:lnTo>
                  <a:lnTo>
                    <a:pt x="7239" y="7206"/>
                  </a:lnTo>
                  <a:lnTo>
                    <a:pt x="7610" y="6970"/>
                  </a:lnTo>
                  <a:lnTo>
                    <a:pt x="8014" y="6802"/>
                  </a:lnTo>
                  <a:lnTo>
                    <a:pt x="8451" y="6667"/>
                  </a:lnTo>
                  <a:lnTo>
                    <a:pt x="8519" y="6633"/>
                  </a:lnTo>
                  <a:lnTo>
                    <a:pt x="8552" y="6600"/>
                  </a:lnTo>
                  <a:lnTo>
                    <a:pt x="8552" y="6532"/>
                  </a:lnTo>
                  <a:lnTo>
                    <a:pt x="8519" y="6431"/>
                  </a:lnTo>
                  <a:lnTo>
                    <a:pt x="8485" y="6398"/>
                  </a:lnTo>
                  <a:lnTo>
                    <a:pt x="8418" y="6398"/>
                  </a:lnTo>
                  <a:lnTo>
                    <a:pt x="8081" y="6431"/>
                  </a:lnTo>
                  <a:lnTo>
                    <a:pt x="7744" y="6499"/>
                  </a:lnTo>
                  <a:lnTo>
                    <a:pt x="8216" y="6297"/>
                  </a:lnTo>
                  <a:lnTo>
                    <a:pt x="8687" y="6061"/>
                  </a:lnTo>
                  <a:lnTo>
                    <a:pt x="9125" y="5893"/>
                  </a:lnTo>
                  <a:close/>
                  <a:moveTo>
                    <a:pt x="6734" y="7172"/>
                  </a:moveTo>
                  <a:lnTo>
                    <a:pt x="6263" y="7542"/>
                  </a:lnTo>
                  <a:lnTo>
                    <a:pt x="5758" y="7946"/>
                  </a:lnTo>
                  <a:lnTo>
                    <a:pt x="5186" y="8418"/>
                  </a:lnTo>
                  <a:lnTo>
                    <a:pt x="4613" y="8822"/>
                  </a:lnTo>
                  <a:lnTo>
                    <a:pt x="3401" y="9596"/>
                  </a:lnTo>
                  <a:lnTo>
                    <a:pt x="2997" y="9798"/>
                  </a:lnTo>
                  <a:lnTo>
                    <a:pt x="2627" y="10034"/>
                  </a:lnTo>
                  <a:lnTo>
                    <a:pt x="2256" y="10270"/>
                  </a:lnTo>
                  <a:lnTo>
                    <a:pt x="1886" y="10539"/>
                  </a:lnTo>
                  <a:lnTo>
                    <a:pt x="1852" y="10573"/>
                  </a:lnTo>
                  <a:lnTo>
                    <a:pt x="1852" y="10640"/>
                  </a:lnTo>
                  <a:lnTo>
                    <a:pt x="1886" y="10707"/>
                  </a:lnTo>
                  <a:lnTo>
                    <a:pt x="1953" y="10775"/>
                  </a:lnTo>
                  <a:lnTo>
                    <a:pt x="2054" y="10775"/>
                  </a:lnTo>
                  <a:lnTo>
                    <a:pt x="3502" y="9832"/>
                  </a:lnTo>
                  <a:lnTo>
                    <a:pt x="4512" y="9361"/>
                  </a:lnTo>
                  <a:lnTo>
                    <a:pt x="4142" y="9563"/>
                  </a:lnTo>
                  <a:lnTo>
                    <a:pt x="3738" y="9832"/>
                  </a:lnTo>
                  <a:lnTo>
                    <a:pt x="3334" y="10135"/>
                  </a:lnTo>
                  <a:lnTo>
                    <a:pt x="2964" y="10438"/>
                  </a:lnTo>
                  <a:lnTo>
                    <a:pt x="2560" y="10741"/>
                  </a:lnTo>
                  <a:lnTo>
                    <a:pt x="2492" y="10775"/>
                  </a:lnTo>
                  <a:lnTo>
                    <a:pt x="2492" y="10808"/>
                  </a:lnTo>
                  <a:lnTo>
                    <a:pt x="2492" y="10909"/>
                  </a:lnTo>
                  <a:lnTo>
                    <a:pt x="2560" y="10977"/>
                  </a:lnTo>
                  <a:lnTo>
                    <a:pt x="2694" y="10977"/>
                  </a:lnTo>
                  <a:lnTo>
                    <a:pt x="2997" y="10775"/>
                  </a:lnTo>
                  <a:lnTo>
                    <a:pt x="3368" y="10640"/>
                  </a:lnTo>
                  <a:lnTo>
                    <a:pt x="3704" y="10472"/>
                  </a:lnTo>
                  <a:lnTo>
                    <a:pt x="4041" y="10303"/>
                  </a:lnTo>
                  <a:lnTo>
                    <a:pt x="4782" y="9899"/>
                  </a:lnTo>
                  <a:lnTo>
                    <a:pt x="5489" y="9428"/>
                  </a:lnTo>
                  <a:lnTo>
                    <a:pt x="6128" y="8990"/>
                  </a:lnTo>
                  <a:lnTo>
                    <a:pt x="6802" y="8586"/>
                  </a:lnTo>
                  <a:lnTo>
                    <a:pt x="6936" y="8519"/>
                  </a:lnTo>
                  <a:lnTo>
                    <a:pt x="6936" y="8519"/>
                  </a:lnTo>
                  <a:lnTo>
                    <a:pt x="6465" y="8856"/>
                  </a:lnTo>
                  <a:lnTo>
                    <a:pt x="5994" y="9226"/>
                  </a:lnTo>
                  <a:lnTo>
                    <a:pt x="5388" y="9664"/>
                  </a:lnTo>
                  <a:lnTo>
                    <a:pt x="4748" y="10101"/>
                  </a:lnTo>
                  <a:lnTo>
                    <a:pt x="4108" y="10505"/>
                  </a:lnTo>
                  <a:lnTo>
                    <a:pt x="3502" y="10977"/>
                  </a:lnTo>
                  <a:lnTo>
                    <a:pt x="3435" y="11044"/>
                  </a:lnTo>
                  <a:lnTo>
                    <a:pt x="3469" y="11111"/>
                  </a:lnTo>
                  <a:lnTo>
                    <a:pt x="3502" y="11179"/>
                  </a:lnTo>
                  <a:lnTo>
                    <a:pt x="3603" y="11212"/>
                  </a:lnTo>
                  <a:lnTo>
                    <a:pt x="3974" y="11179"/>
                  </a:lnTo>
                  <a:lnTo>
                    <a:pt x="4310" y="11078"/>
                  </a:lnTo>
                  <a:lnTo>
                    <a:pt x="4310" y="11145"/>
                  </a:lnTo>
                  <a:lnTo>
                    <a:pt x="4344" y="11246"/>
                  </a:lnTo>
                  <a:lnTo>
                    <a:pt x="4378" y="11280"/>
                  </a:lnTo>
                  <a:lnTo>
                    <a:pt x="4479" y="11280"/>
                  </a:lnTo>
                  <a:lnTo>
                    <a:pt x="5152" y="11044"/>
                  </a:lnTo>
                  <a:lnTo>
                    <a:pt x="5489" y="10943"/>
                  </a:lnTo>
                  <a:lnTo>
                    <a:pt x="5825" y="10808"/>
                  </a:lnTo>
                  <a:lnTo>
                    <a:pt x="5859" y="10876"/>
                  </a:lnTo>
                  <a:lnTo>
                    <a:pt x="5926" y="10909"/>
                  </a:lnTo>
                  <a:lnTo>
                    <a:pt x="6128" y="10909"/>
                  </a:lnTo>
                  <a:lnTo>
                    <a:pt x="6263" y="10876"/>
                  </a:lnTo>
                  <a:lnTo>
                    <a:pt x="6263" y="10876"/>
                  </a:lnTo>
                  <a:lnTo>
                    <a:pt x="5859" y="11044"/>
                  </a:lnTo>
                  <a:lnTo>
                    <a:pt x="5421" y="11212"/>
                  </a:lnTo>
                  <a:lnTo>
                    <a:pt x="4984" y="11313"/>
                  </a:lnTo>
                  <a:lnTo>
                    <a:pt x="4512" y="11381"/>
                  </a:lnTo>
                  <a:lnTo>
                    <a:pt x="4041" y="11414"/>
                  </a:lnTo>
                  <a:lnTo>
                    <a:pt x="3570" y="11381"/>
                  </a:lnTo>
                  <a:lnTo>
                    <a:pt x="3098" y="11347"/>
                  </a:lnTo>
                  <a:lnTo>
                    <a:pt x="2593" y="11246"/>
                  </a:lnTo>
                  <a:lnTo>
                    <a:pt x="2088" y="11111"/>
                  </a:lnTo>
                  <a:lnTo>
                    <a:pt x="1617" y="10943"/>
                  </a:lnTo>
                  <a:lnTo>
                    <a:pt x="1179" y="10741"/>
                  </a:lnTo>
                  <a:lnTo>
                    <a:pt x="741" y="10505"/>
                  </a:lnTo>
                  <a:lnTo>
                    <a:pt x="775" y="10505"/>
                  </a:lnTo>
                  <a:lnTo>
                    <a:pt x="1246" y="10236"/>
                  </a:lnTo>
                  <a:lnTo>
                    <a:pt x="1718" y="10034"/>
                  </a:lnTo>
                  <a:lnTo>
                    <a:pt x="2189" y="9832"/>
                  </a:lnTo>
                  <a:lnTo>
                    <a:pt x="2694" y="9630"/>
                  </a:lnTo>
                  <a:lnTo>
                    <a:pt x="3166" y="9394"/>
                  </a:lnTo>
                  <a:lnTo>
                    <a:pt x="3637" y="9125"/>
                  </a:lnTo>
                  <a:lnTo>
                    <a:pt x="4546" y="8586"/>
                  </a:lnTo>
                  <a:lnTo>
                    <a:pt x="5623" y="7845"/>
                  </a:lnTo>
                  <a:lnTo>
                    <a:pt x="6196" y="7475"/>
                  </a:lnTo>
                  <a:lnTo>
                    <a:pt x="6734" y="7172"/>
                  </a:lnTo>
                  <a:close/>
                  <a:moveTo>
                    <a:pt x="3637" y="1"/>
                  </a:moveTo>
                  <a:lnTo>
                    <a:pt x="3031" y="68"/>
                  </a:lnTo>
                  <a:lnTo>
                    <a:pt x="2492" y="203"/>
                  </a:lnTo>
                  <a:lnTo>
                    <a:pt x="1920" y="371"/>
                  </a:lnTo>
                  <a:lnTo>
                    <a:pt x="1415" y="573"/>
                  </a:lnTo>
                  <a:lnTo>
                    <a:pt x="910" y="843"/>
                  </a:lnTo>
                  <a:lnTo>
                    <a:pt x="438" y="1146"/>
                  </a:lnTo>
                  <a:lnTo>
                    <a:pt x="1" y="1516"/>
                  </a:lnTo>
                  <a:lnTo>
                    <a:pt x="1" y="1853"/>
                  </a:lnTo>
                  <a:lnTo>
                    <a:pt x="270" y="1617"/>
                  </a:lnTo>
                  <a:lnTo>
                    <a:pt x="539" y="1381"/>
                  </a:lnTo>
                  <a:lnTo>
                    <a:pt x="842" y="1179"/>
                  </a:lnTo>
                  <a:lnTo>
                    <a:pt x="1145" y="1011"/>
                  </a:lnTo>
                  <a:lnTo>
                    <a:pt x="1448" y="843"/>
                  </a:lnTo>
                  <a:lnTo>
                    <a:pt x="1785" y="674"/>
                  </a:lnTo>
                  <a:lnTo>
                    <a:pt x="2122" y="573"/>
                  </a:lnTo>
                  <a:lnTo>
                    <a:pt x="2122" y="573"/>
                  </a:lnTo>
                  <a:lnTo>
                    <a:pt x="1953" y="641"/>
                  </a:lnTo>
                  <a:lnTo>
                    <a:pt x="1448" y="876"/>
                  </a:lnTo>
                  <a:lnTo>
                    <a:pt x="977" y="1146"/>
                  </a:lnTo>
                  <a:lnTo>
                    <a:pt x="539" y="1449"/>
                  </a:lnTo>
                  <a:lnTo>
                    <a:pt x="506" y="1516"/>
                  </a:lnTo>
                  <a:lnTo>
                    <a:pt x="506" y="1583"/>
                  </a:lnTo>
                  <a:lnTo>
                    <a:pt x="539" y="1617"/>
                  </a:lnTo>
                  <a:lnTo>
                    <a:pt x="640" y="1617"/>
                  </a:lnTo>
                  <a:lnTo>
                    <a:pt x="1314" y="1213"/>
                  </a:lnTo>
                  <a:lnTo>
                    <a:pt x="2021" y="843"/>
                  </a:lnTo>
                  <a:lnTo>
                    <a:pt x="2492" y="674"/>
                  </a:lnTo>
                  <a:lnTo>
                    <a:pt x="2930" y="540"/>
                  </a:lnTo>
                  <a:lnTo>
                    <a:pt x="3401" y="438"/>
                  </a:lnTo>
                  <a:lnTo>
                    <a:pt x="3873" y="405"/>
                  </a:lnTo>
                  <a:lnTo>
                    <a:pt x="3873" y="405"/>
                  </a:lnTo>
                  <a:lnTo>
                    <a:pt x="2863" y="775"/>
                  </a:lnTo>
                  <a:lnTo>
                    <a:pt x="1852" y="1146"/>
                  </a:lnTo>
                  <a:lnTo>
                    <a:pt x="1347" y="1348"/>
                  </a:lnTo>
                  <a:lnTo>
                    <a:pt x="876" y="1583"/>
                  </a:lnTo>
                  <a:lnTo>
                    <a:pt x="405" y="1853"/>
                  </a:lnTo>
                  <a:lnTo>
                    <a:pt x="1" y="2156"/>
                  </a:lnTo>
                  <a:lnTo>
                    <a:pt x="1" y="2492"/>
                  </a:lnTo>
                  <a:lnTo>
                    <a:pt x="640" y="2189"/>
                  </a:lnTo>
                  <a:lnTo>
                    <a:pt x="1280" y="1886"/>
                  </a:lnTo>
                  <a:lnTo>
                    <a:pt x="1953" y="1617"/>
                  </a:lnTo>
                  <a:lnTo>
                    <a:pt x="2627" y="1348"/>
                  </a:lnTo>
                  <a:lnTo>
                    <a:pt x="3300" y="1146"/>
                  </a:lnTo>
                  <a:lnTo>
                    <a:pt x="4007" y="1011"/>
                  </a:lnTo>
                  <a:lnTo>
                    <a:pt x="4546" y="876"/>
                  </a:lnTo>
                  <a:lnTo>
                    <a:pt x="4849" y="843"/>
                  </a:lnTo>
                  <a:lnTo>
                    <a:pt x="5152" y="809"/>
                  </a:lnTo>
                  <a:lnTo>
                    <a:pt x="4815" y="944"/>
                  </a:lnTo>
                  <a:lnTo>
                    <a:pt x="4512" y="1011"/>
                  </a:lnTo>
                  <a:lnTo>
                    <a:pt x="3873" y="1179"/>
                  </a:lnTo>
                  <a:lnTo>
                    <a:pt x="3098" y="1415"/>
                  </a:lnTo>
                  <a:lnTo>
                    <a:pt x="2324" y="1684"/>
                  </a:lnTo>
                  <a:lnTo>
                    <a:pt x="1650" y="1920"/>
                  </a:lnTo>
                  <a:lnTo>
                    <a:pt x="842" y="2189"/>
                  </a:lnTo>
                  <a:lnTo>
                    <a:pt x="438" y="2324"/>
                  </a:lnTo>
                  <a:lnTo>
                    <a:pt x="1" y="2526"/>
                  </a:lnTo>
                  <a:lnTo>
                    <a:pt x="1" y="2829"/>
                  </a:lnTo>
                  <a:lnTo>
                    <a:pt x="236" y="2728"/>
                  </a:lnTo>
                  <a:lnTo>
                    <a:pt x="1" y="2863"/>
                  </a:lnTo>
                  <a:lnTo>
                    <a:pt x="1" y="3132"/>
                  </a:lnTo>
                  <a:lnTo>
                    <a:pt x="876" y="2627"/>
                  </a:lnTo>
                  <a:lnTo>
                    <a:pt x="1314" y="2391"/>
                  </a:lnTo>
                  <a:lnTo>
                    <a:pt x="1785" y="2189"/>
                  </a:lnTo>
                  <a:lnTo>
                    <a:pt x="2762" y="1819"/>
                  </a:lnTo>
                  <a:lnTo>
                    <a:pt x="3267" y="1651"/>
                  </a:lnTo>
                  <a:lnTo>
                    <a:pt x="3772" y="1516"/>
                  </a:lnTo>
                  <a:lnTo>
                    <a:pt x="4310" y="1415"/>
                  </a:lnTo>
                  <a:lnTo>
                    <a:pt x="4815" y="1314"/>
                  </a:lnTo>
                  <a:lnTo>
                    <a:pt x="5354" y="1280"/>
                  </a:lnTo>
                  <a:lnTo>
                    <a:pt x="5859" y="1314"/>
                  </a:lnTo>
                  <a:lnTo>
                    <a:pt x="5085" y="1550"/>
                  </a:lnTo>
                  <a:lnTo>
                    <a:pt x="3839" y="1987"/>
                  </a:lnTo>
                  <a:lnTo>
                    <a:pt x="1718" y="2795"/>
                  </a:lnTo>
                  <a:lnTo>
                    <a:pt x="842" y="3166"/>
                  </a:lnTo>
                  <a:lnTo>
                    <a:pt x="405" y="3368"/>
                  </a:lnTo>
                  <a:lnTo>
                    <a:pt x="1" y="3603"/>
                  </a:lnTo>
                  <a:lnTo>
                    <a:pt x="1" y="3906"/>
                  </a:lnTo>
                  <a:lnTo>
                    <a:pt x="539" y="3570"/>
                  </a:lnTo>
                  <a:lnTo>
                    <a:pt x="1145" y="3300"/>
                  </a:lnTo>
                  <a:lnTo>
                    <a:pt x="1718" y="3065"/>
                  </a:lnTo>
                  <a:lnTo>
                    <a:pt x="2290" y="2829"/>
                  </a:lnTo>
                  <a:lnTo>
                    <a:pt x="4411" y="2055"/>
                  </a:lnTo>
                  <a:lnTo>
                    <a:pt x="4512" y="2021"/>
                  </a:lnTo>
                  <a:lnTo>
                    <a:pt x="3300" y="2526"/>
                  </a:lnTo>
                  <a:lnTo>
                    <a:pt x="2155" y="2997"/>
                  </a:lnTo>
                  <a:lnTo>
                    <a:pt x="977" y="3502"/>
                  </a:lnTo>
                  <a:lnTo>
                    <a:pt x="506" y="3772"/>
                  </a:lnTo>
                  <a:lnTo>
                    <a:pt x="1" y="4075"/>
                  </a:lnTo>
                  <a:lnTo>
                    <a:pt x="1" y="4310"/>
                  </a:lnTo>
                  <a:lnTo>
                    <a:pt x="438" y="4041"/>
                  </a:lnTo>
                  <a:lnTo>
                    <a:pt x="977" y="3772"/>
                  </a:lnTo>
                  <a:lnTo>
                    <a:pt x="1516" y="3536"/>
                  </a:lnTo>
                  <a:lnTo>
                    <a:pt x="1516" y="3536"/>
                  </a:lnTo>
                  <a:lnTo>
                    <a:pt x="741" y="4007"/>
                  </a:lnTo>
                  <a:lnTo>
                    <a:pt x="1" y="4512"/>
                  </a:lnTo>
                  <a:lnTo>
                    <a:pt x="1" y="4782"/>
                  </a:lnTo>
                  <a:lnTo>
                    <a:pt x="236" y="4613"/>
                  </a:lnTo>
                  <a:lnTo>
                    <a:pt x="876" y="4209"/>
                  </a:lnTo>
                  <a:lnTo>
                    <a:pt x="1516" y="3839"/>
                  </a:lnTo>
                  <a:lnTo>
                    <a:pt x="2189" y="3502"/>
                  </a:lnTo>
                  <a:lnTo>
                    <a:pt x="2863" y="3199"/>
                  </a:lnTo>
                  <a:lnTo>
                    <a:pt x="4243" y="2694"/>
                  </a:lnTo>
                  <a:lnTo>
                    <a:pt x="5590" y="2189"/>
                  </a:lnTo>
                  <a:lnTo>
                    <a:pt x="6398" y="1853"/>
                  </a:lnTo>
                  <a:lnTo>
                    <a:pt x="6802" y="1684"/>
                  </a:lnTo>
                  <a:lnTo>
                    <a:pt x="7138" y="1415"/>
                  </a:lnTo>
                  <a:lnTo>
                    <a:pt x="7475" y="1718"/>
                  </a:lnTo>
                  <a:lnTo>
                    <a:pt x="7812" y="2055"/>
                  </a:lnTo>
                  <a:lnTo>
                    <a:pt x="8115" y="2425"/>
                  </a:lnTo>
                  <a:lnTo>
                    <a:pt x="8384" y="2795"/>
                  </a:lnTo>
                  <a:lnTo>
                    <a:pt x="8350" y="2795"/>
                  </a:lnTo>
                  <a:lnTo>
                    <a:pt x="8014" y="2829"/>
                  </a:lnTo>
                  <a:lnTo>
                    <a:pt x="7711" y="2896"/>
                  </a:lnTo>
                  <a:lnTo>
                    <a:pt x="7408" y="3031"/>
                  </a:lnTo>
                  <a:lnTo>
                    <a:pt x="7071" y="3166"/>
                  </a:lnTo>
                  <a:lnTo>
                    <a:pt x="6499" y="3469"/>
                  </a:lnTo>
                  <a:lnTo>
                    <a:pt x="5926" y="3805"/>
                  </a:lnTo>
                  <a:lnTo>
                    <a:pt x="5893" y="3805"/>
                  </a:lnTo>
                  <a:lnTo>
                    <a:pt x="3098" y="5118"/>
                  </a:lnTo>
                  <a:lnTo>
                    <a:pt x="2290" y="5455"/>
                  </a:lnTo>
                  <a:lnTo>
                    <a:pt x="2863" y="5118"/>
                  </a:lnTo>
                  <a:lnTo>
                    <a:pt x="4714" y="4007"/>
                  </a:lnTo>
                  <a:lnTo>
                    <a:pt x="5489" y="3772"/>
                  </a:lnTo>
                  <a:lnTo>
                    <a:pt x="6263" y="3469"/>
                  </a:lnTo>
                  <a:lnTo>
                    <a:pt x="7004" y="3166"/>
                  </a:lnTo>
                  <a:lnTo>
                    <a:pt x="7374" y="2964"/>
                  </a:lnTo>
                  <a:lnTo>
                    <a:pt x="7744" y="2762"/>
                  </a:lnTo>
                  <a:lnTo>
                    <a:pt x="7778" y="2694"/>
                  </a:lnTo>
                  <a:lnTo>
                    <a:pt x="7812" y="2627"/>
                  </a:lnTo>
                  <a:lnTo>
                    <a:pt x="7744" y="2560"/>
                  </a:lnTo>
                  <a:lnTo>
                    <a:pt x="7677" y="2526"/>
                  </a:lnTo>
                  <a:lnTo>
                    <a:pt x="7239" y="2593"/>
                  </a:lnTo>
                  <a:lnTo>
                    <a:pt x="6802" y="2694"/>
                  </a:lnTo>
                  <a:lnTo>
                    <a:pt x="6364" y="2829"/>
                  </a:lnTo>
                  <a:lnTo>
                    <a:pt x="5960" y="3031"/>
                  </a:lnTo>
                  <a:lnTo>
                    <a:pt x="5522" y="3199"/>
                  </a:lnTo>
                  <a:lnTo>
                    <a:pt x="5118" y="3435"/>
                  </a:lnTo>
                  <a:lnTo>
                    <a:pt x="4310" y="3906"/>
                  </a:lnTo>
                  <a:lnTo>
                    <a:pt x="3536" y="4176"/>
                  </a:lnTo>
                  <a:lnTo>
                    <a:pt x="2728" y="4445"/>
                  </a:lnTo>
                  <a:lnTo>
                    <a:pt x="2728" y="4445"/>
                  </a:lnTo>
                  <a:lnTo>
                    <a:pt x="4479" y="3502"/>
                  </a:lnTo>
                  <a:lnTo>
                    <a:pt x="5623" y="2896"/>
                  </a:lnTo>
                  <a:lnTo>
                    <a:pt x="6128" y="2627"/>
                  </a:lnTo>
                  <a:lnTo>
                    <a:pt x="6768" y="2425"/>
                  </a:lnTo>
                  <a:lnTo>
                    <a:pt x="7071" y="2290"/>
                  </a:lnTo>
                  <a:lnTo>
                    <a:pt x="7374" y="2156"/>
                  </a:lnTo>
                  <a:lnTo>
                    <a:pt x="7441" y="2122"/>
                  </a:lnTo>
                  <a:lnTo>
                    <a:pt x="7441" y="2021"/>
                  </a:lnTo>
                  <a:lnTo>
                    <a:pt x="7408" y="1954"/>
                  </a:lnTo>
                  <a:lnTo>
                    <a:pt x="7307" y="1920"/>
                  </a:lnTo>
                  <a:lnTo>
                    <a:pt x="6970" y="1987"/>
                  </a:lnTo>
                  <a:lnTo>
                    <a:pt x="6600" y="2088"/>
                  </a:lnTo>
                  <a:lnTo>
                    <a:pt x="6263" y="2257"/>
                  </a:lnTo>
                  <a:lnTo>
                    <a:pt x="5926" y="2425"/>
                  </a:lnTo>
                  <a:lnTo>
                    <a:pt x="5421" y="2593"/>
                  </a:lnTo>
                  <a:lnTo>
                    <a:pt x="4950" y="2762"/>
                  </a:lnTo>
                  <a:lnTo>
                    <a:pt x="3873" y="3199"/>
                  </a:lnTo>
                  <a:lnTo>
                    <a:pt x="2795" y="3671"/>
                  </a:lnTo>
                  <a:lnTo>
                    <a:pt x="472" y="4782"/>
                  </a:lnTo>
                  <a:lnTo>
                    <a:pt x="1" y="5017"/>
                  </a:lnTo>
                  <a:lnTo>
                    <a:pt x="1" y="5320"/>
                  </a:lnTo>
                  <a:lnTo>
                    <a:pt x="169" y="5219"/>
                  </a:lnTo>
                  <a:lnTo>
                    <a:pt x="2694" y="4007"/>
                  </a:lnTo>
                  <a:lnTo>
                    <a:pt x="4209" y="3334"/>
                  </a:lnTo>
                  <a:lnTo>
                    <a:pt x="2728" y="4142"/>
                  </a:lnTo>
                  <a:lnTo>
                    <a:pt x="1650" y="4681"/>
                  </a:lnTo>
                  <a:lnTo>
                    <a:pt x="539" y="5219"/>
                  </a:lnTo>
                  <a:lnTo>
                    <a:pt x="1" y="5556"/>
                  </a:lnTo>
                  <a:lnTo>
                    <a:pt x="1" y="5960"/>
                  </a:lnTo>
                  <a:lnTo>
                    <a:pt x="775" y="5590"/>
                  </a:lnTo>
                  <a:lnTo>
                    <a:pt x="1415" y="5287"/>
                  </a:lnTo>
                  <a:lnTo>
                    <a:pt x="2088" y="4984"/>
                  </a:lnTo>
                  <a:lnTo>
                    <a:pt x="3435" y="4445"/>
                  </a:lnTo>
                  <a:lnTo>
                    <a:pt x="2728" y="4883"/>
                  </a:lnTo>
                  <a:lnTo>
                    <a:pt x="2088" y="5253"/>
                  </a:lnTo>
                  <a:lnTo>
                    <a:pt x="1448" y="5590"/>
                  </a:lnTo>
                  <a:lnTo>
                    <a:pt x="135" y="6263"/>
                  </a:lnTo>
                  <a:lnTo>
                    <a:pt x="1" y="6330"/>
                  </a:lnTo>
                  <a:lnTo>
                    <a:pt x="1" y="6768"/>
                  </a:lnTo>
                  <a:lnTo>
                    <a:pt x="371" y="6566"/>
                  </a:lnTo>
                  <a:lnTo>
                    <a:pt x="842" y="6364"/>
                  </a:lnTo>
                  <a:lnTo>
                    <a:pt x="405" y="6600"/>
                  </a:lnTo>
                  <a:lnTo>
                    <a:pt x="1" y="6903"/>
                  </a:lnTo>
                  <a:lnTo>
                    <a:pt x="1" y="7509"/>
                  </a:lnTo>
                  <a:lnTo>
                    <a:pt x="1112" y="6970"/>
                  </a:lnTo>
                  <a:lnTo>
                    <a:pt x="2290" y="6398"/>
                  </a:lnTo>
                  <a:lnTo>
                    <a:pt x="3300" y="5977"/>
                  </a:lnTo>
                  <a:lnTo>
                    <a:pt x="3300" y="5977"/>
                  </a:lnTo>
                  <a:lnTo>
                    <a:pt x="2189" y="6532"/>
                  </a:lnTo>
                  <a:lnTo>
                    <a:pt x="1617" y="6835"/>
                  </a:lnTo>
                  <a:lnTo>
                    <a:pt x="1011" y="7206"/>
                  </a:lnTo>
                  <a:lnTo>
                    <a:pt x="573" y="7542"/>
                  </a:lnTo>
                  <a:lnTo>
                    <a:pt x="102" y="7879"/>
                  </a:lnTo>
                  <a:lnTo>
                    <a:pt x="1" y="7946"/>
                  </a:lnTo>
                  <a:lnTo>
                    <a:pt x="1" y="8485"/>
                  </a:lnTo>
                  <a:lnTo>
                    <a:pt x="640" y="8081"/>
                  </a:lnTo>
                  <a:lnTo>
                    <a:pt x="1314" y="7677"/>
                  </a:lnTo>
                  <a:lnTo>
                    <a:pt x="1718" y="7475"/>
                  </a:lnTo>
                  <a:lnTo>
                    <a:pt x="2122" y="7307"/>
                  </a:lnTo>
                  <a:lnTo>
                    <a:pt x="1078" y="8115"/>
                  </a:lnTo>
                  <a:lnTo>
                    <a:pt x="34" y="8923"/>
                  </a:lnTo>
                  <a:lnTo>
                    <a:pt x="1" y="8923"/>
                  </a:lnTo>
                  <a:lnTo>
                    <a:pt x="1" y="9293"/>
                  </a:lnTo>
                  <a:lnTo>
                    <a:pt x="236" y="9125"/>
                  </a:lnTo>
                  <a:lnTo>
                    <a:pt x="876" y="8856"/>
                  </a:lnTo>
                  <a:lnTo>
                    <a:pt x="1448" y="8620"/>
                  </a:lnTo>
                  <a:lnTo>
                    <a:pt x="1886" y="8451"/>
                  </a:lnTo>
                  <a:lnTo>
                    <a:pt x="1886" y="8451"/>
                  </a:lnTo>
                  <a:lnTo>
                    <a:pt x="1011" y="9024"/>
                  </a:lnTo>
                  <a:lnTo>
                    <a:pt x="135" y="9563"/>
                  </a:lnTo>
                  <a:lnTo>
                    <a:pt x="102" y="9596"/>
                  </a:lnTo>
                  <a:lnTo>
                    <a:pt x="68" y="9630"/>
                  </a:lnTo>
                  <a:lnTo>
                    <a:pt x="102" y="9731"/>
                  </a:lnTo>
                  <a:lnTo>
                    <a:pt x="135" y="9798"/>
                  </a:lnTo>
                  <a:lnTo>
                    <a:pt x="236" y="9798"/>
                  </a:lnTo>
                  <a:lnTo>
                    <a:pt x="1213" y="9495"/>
                  </a:lnTo>
                  <a:lnTo>
                    <a:pt x="1684" y="9327"/>
                  </a:lnTo>
                  <a:lnTo>
                    <a:pt x="2155" y="9159"/>
                  </a:lnTo>
                  <a:lnTo>
                    <a:pt x="2694" y="8889"/>
                  </a:lnTo>
                  <a:lnTo>
                    <a:pt x="3233" y="8620"/>
                  </a:lnTo>
                  <a:lnTo>
                    <a:pt x="4277" y="8047"/>
                  </a:lnTo>
                  <a:lnTo>
                    <a:pt x="5219" y="7542"/>
                  </a:lnTo>
                  <a:lnTo>
                    <a:pt x="6162" y="7105"/>
                  </a:lnTo>
                  <a:lnTo>
                    <a:pt x="5085" y="7744"/>
                  </a:lnTo>
                  <a:lnTo>
                    <a:pt x="2863" y="8990"/>
                  </a:lnTo>
                  <a:lnTo>
                    <a:pt x="640" y="10236"/>
                  </a:lnTo>
                  <a:lnTo>
                    <a:pt x="573" y="10303"/>
                  </a:lnTo>
                  <a:lnTo>
                    <a:pt x="573" y="10404"/>
                  </a:lnTo>
                  <a:lnTo>
                    <a:pt x="270" y="10169"/>
                  </a:lnTo>
                  <a:lnTo>
                    <a:pt x="1" y="9967"/>
                  </a:lnTo>
                  <a:lnTo>
                    <a:pt x="1" y="10270"/>
                  </a:lnTo>
                  <a:lnTo>
                    <a:pt x="371" y="10573"/>
                  </a:lnTo>
                  <a:lnTo>
                    <a:pt x="809" y="10808"/>
                  </a:lnTo>
                  <a:lnTo>
                    <a:pt x="1179" y="11010"/>
                  </a:lnTo>
                  <a:lnTo>
                    <a:pt x="1583" y="11212"/>
                  </a:lnTo>
                  <a:lnTo>
                    <a:pt x="1987" y="11347"/>
                  </a:lnTo>
                  <a:lnTo>
                    <a:pt x="2425" y="11482"/>
                  </a:lnTo>
                  <a:lnTo>
                    <a:pt x="2863" y="11549"/>
                  </a:lnTo>
                  <a:lnTo>
                    <a:pt x="3267" y="11616"/>
                  </a:lnTo>
                  <a:lnTo>
                    <a:pt x="3704" y="11650"/>
                  </a:lnTo>
                  <a:lnTo>
                    <a:pt x="4142" y="11650"/>
                  </a:lnTo>
                  <a:lnTo>
                    <a:pt x="4580" y="11616"/>
                  </a:lnTo>
                  <a:lnTo>
                    <a:pt x="5017" y="11549"/>
                  </a:lnTo>
                  <a:lnTo>
                    <a:pt x="5421" y="11448"/>
                  </a:lnTo>
                  <a:lnTo>
                    <a:pt x="5825" y="11347"/>
                  </a:lnTo>
                  <a:lnTo>
                    <a:pt x="6229" y="11179"/>
                  </a:lnTo>
                  <a:lnTo>
                    <a:pt x="6633" y="10977"/>
                  </a:lnTo>
                  <a:lnTo>
                    <a:pt x="7004" y="10741"/>
                  </a:lnTo>
                  <a:lnTo>
                    <a:pt x="7374" y="10505"/>
                  </a:lnTo>
                  <a:lnTo>
                    <a:pt x="7744" y="10135"/>
                  </a:lnTo>
                  <a:lnTo>
                    <a:pt x="8081" y="9731"/>
                  </a:lnTo>
                  <a:lnTo>
                    <a:pt x="8418" y="9293"/>
                  </a:lnTo>
                  <a:lnTo>
                    <a:pt x="8653" y="8856"/>
                  </a:lnTo>
                  <a:lnTo>
                    <a:pt x="8889" y="8350"/>
                  </a:lnTo>
                  <a:lnTo>
                    <a:pt x="9057" y="7812"/>
                  </a:lnTo>
                  <a:lnTo>
                    <a:pt x="9226" y="7273"/>
                  </a:lnTo>
                  <a:lnTo>
                    <a:pt x="9293" y="6734"/>
                  </a:lnTo>
                  <a:lnTo>
                    <a:pt x="9360" y="6196"/>
                  </a:lnTo>
                  <a:lnTo>
                    <a:pt x="9360" y="5623"/>
                  </a:lnTo>
                  <a:lnTo>
                    <a:pt x="9327" y="5085"/>
                  </a:lnTo>
                  <a:lnTo>
                    <a:pt x="9259" y="4546"/>
                  </a:lnTo>
                  <a:lnTo>
                    <a:pt x="9158" y="4007"/>
                  </a:lnTo>
                  <a:lnTo>
                    <a:pt x="8990" y="3502"/>
                  </a:lnTo>
                  <a:lnTo>
                    <a:pt x="8788" y="3031"/>
                  </a:lnTo>
                  <a:lnTo>
                    <a:pt x="8519" y="2560"/>
                  </a:lnTo>
                  <a:lnTo>
                    <a:pt x="8283" y="2189"/>
                  </a:lnTo>
                  <a:lnTo>
                    <a:pt x="7980" y="1853"/>
                  </a:lnTo>
                  <a:lnTo>
                    <a:pt x="7677" y="1550"/>
                  </a:lnTo>
                  <a:lnTo>
                    <a:pt x="7340" y="1247"/>
                  </a:lnTo>
                  <a:lnTo>
                    <a:pt x="7374" y="1179"/>
                  </a:lnTo>
                  <a:lnTo>
                    <a:pt x="7374" y="1112"/>
                  </a:lnTo>
                  <a:lnTo>
                    <a:pt x="7307" y="1045"/>
                  </a:lnTo>
                  <a:lnTo>
                    <a:pt x="7071" y="1045"/>
                  </a:lnTo>
                  <a:lnTo>
                    <a:pt x="6768" y="843"/>
                  </a:lnTo>
                  <a:lnTo>
                    <a:pt x="6431" y="674"/>
                  </a:lnTo>
                  <a:lnTo>
                    <a:pt x="6095" y="506"/>
                  </a:lnTo>
                  <a:lnTo>
                    <a:pt x="5758" y="371"/>
                  </a:lnTo>
                  <a:lnTo>
                    <a:pt x="5388" y="270"/>
                  </a:lnTo>
                  <a:lnTo>
                    <a:pt x="5051" y="203"/>
                  </a:lnTo>
                  <a:lnTo>
                    <a:pt x="4681" y="135"/>
                  </a:lnTo>
                  <a:lnTo>
                    <a:pt x="4310" y="102"/>
                  </a:lnTo>
                  <a:lnTo>
                    <a:pt x="4277" y="34"/>
                  </a:lnTo>
                  <a:lnTo>
                    <a:pt x="4209" y="34"/>
                  </a:lnTo>
                  <a:lnTo>
                    <a:pt x="36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01" name="Google Shape;701;p5"/>
          <p:cNvGrpSpPr/>
          <p:nvPr/>
        </p:nvGrpSpPr>
        <p:grpSpPr>
          <a:xfrm>
            <a:off x="7926507" y="-9"/>
            <a:ext cx="3366141" cy="1013257"/>
            <a:chOff x="4012455" y="-7"/>
            <a:chExt cx="2524606" cy="759943"/>
          </a:xfrm>
        </p:grpSpPr>
        <p:sp>
          <p:nvSpPr>
            <p:cNvPr id="702" name="Google Shape;702;p5"/>
            <p:cNvSpPr/>
            <p:nvPr/>
          </p:nvSpPr>
          <p:spPr>
            <a:xfrm>
              <a:off x="6114267" y="102328"/>
              <a:ext cx="112449" cy="10114"/>
            </a:xfrm>
            <a:custGeom>
              <a:avLst/>
              <a:gdLst/>
              <a:ahLst/>
              <a:cxnLst/>
              <a:rect l="l" t="t" r="r" b="b"/>
              <a:pathLst>
                <a:path w="2257" h="203" extrusionOk="0">
                  <a:moveTo>
                    <a:pt x="304" y="0"/>
                  </a:moveTo>
                  <a:lnTo>
                    <a:pt x="34" y="68"/>
                  </a:lnTo>
                  <a:lnTo>
                    <a:pt x="1" y="101"/>
                  </a:lnTo>
                  <a:lnTo>
                    <a:pt x="34" y="135"/>
                  </a:lnTo>
                  <a:lnTo>
                    <a:pt x="270" y="202"/>
                  </a:lnTo>
                  <a:lnTo>
                    <a:pt x="1920" y="202"/>
                  </a:lnTo>
                  <a:lnTo>
                    <a:pt x="2189" y="169"/>
                  </a:lnTo>
                  <a:lnTo>
                    <a:pt x="2223" y="135"/>
                  </a:lnTo>
                  <a:lnTo>
                    <a:pt x="2256" y="101"/>
                  </a:lnTo>
                  <a:lnTo>
                    <a:pt x="2223" y="68"/>
                  </a:lnTo>
                  <a:lnTo>
                    <a:pt x="2189" y="34"/>
                  </a:lnTo>
                  <a:lnTo>
                    <a:pt x="195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3" name="Google Shape;703;p5"/>
            <p:cNvSpPr/>
            <p:nvPr/>
          </p:nvSpPr>
          <p:spPr>
            <a:xfrm>
              <a:off x="5763716" y="-7"/>
              <a:ext cx="538482" cy="320458"/>
            </a:xfrm>
            <a:custGeom>
              <a:avLst/>
              <a:gdLst/>
              <a:ahLst/>
              <a:cxnLst/>
              <a:rect l="l" t="t" r="r" b="b"/>
              <a:pathLst>
                <a:path w="10808" h="6432" extrusionOk="0">
                  <a:moveTo>
                    <a:pt x="6330" y="438"/>
                  </a:moveTo>
                  <a:lnTo>
                    <a:pt x="6195" y="910"/>
                  </a:lnTo>
                  <a:lnTo>
                    <a:pt x="6027" y="1381"/>
                  </a:lnTo>
                  <a:lnTo>
                    <a:pt x="6027" y="1213"/>
                  </a:lnTo>
                  <a:lnTo>
                    <a:pt x="5959" y="640"/>
                  </a:lnTo>
                  <a:lnTo>
                    <a:pt x="6330" y="438"/>
                  </a:lnTo>
                  <a:close/>
                  <a:moveTo>
                    <a:pt x="4781" y="1583"/>
                  </a:moveTo>
                  <a:lnTo>
                    <a:pt x="4747" y="2054"/>
                  </a:lnTo>
                  <a:lnTo>
                    <a:pt x="4478" y="2155"/>
                  </a:lnTo>
                  <a:lnTo>
                    <a:pt x="4512" y="1987"/>
                  </a:lnTo>
                  <a:lnTo>
                    <a:pt x="4512" y="1920"/>
                  </a:lnTo>
                  <a:lnTo>
                    <a:pt x="4478" y="1886"/>
                  </a:lnTo>
                  <a:lnTo>
                    <a:pt x="4781" y="1583"/>
                  </a:lnTo>
                  <a:close/>
                  <a:moveTo>
                    <a:pt x="5892" y="674"/>
                  </a:moveTo>
                  <a:lnTo>
                    <a:pt x="5892" y="1213"/>
                  </a:lnTo>
                  <a:lnTo>
                    <a:pt x="5926" y="1617"/>
                  </a:lnTo>
                  <a:lnTo>
                    <a:pt x="5791" y="1785"/>
                  </a:lnTo>
                  <a:lnTo>
                    <a:pt x="5656" y="1953"/>
                  </a:lnTo>
                  <a:lnTo>
                    <a:pt x="5656" y="1819"/>
                  </a:lnTo>
                  <a:lnTo>
                    <a:pt x="5589" y="1011"/>
                  </a:lnTo>
                  <a:lnTo>
                    <a:pt x="5522" y="1819"/>
                  </a:lnTo>
                  <a:lnTo>
                    <a:pt x="5488" y="2122"/>
                  </a:lnTo>
                  <a:lnTo>
                    <a:pt x="5151" y="2391"/>
                  </a:lnTo>
                  <a:lnTo>
                    <a:pt x="5118" y="2021"/>
                  </a:lnTo>
                  <a:lnTo>
                    <a:pt x="5118" y="1617"/>
                  </a:lnTo>
                  <a:lnTo>
                    <a:pt x="5151" y="1179"/>
                  </a:lnTo>
                  <a:lnTo>
                    <a:pt x="5522" y="910"/>
                  </a:lnTo>
                  <a:lnTo>
                    <a:pt x="5892" y="674"/>
                  </a:lnTo>
                  <a:close/>
                  <a:moveTo>
                    <a:pt x="5084" y="1280"/>
                  </a:moveTo>
                  <a:lnTo>
                    <a:pt x="5017" y="1583"/>
                  </a:lnTo>
                  <a:lnTo>
                    <a:pt x="4983" y="1886"/>
                  </a:lnTo>
                  <a:lnTo>
                    <a:pt x="4983" y="2189"/>
                  </a:lnTo>
                  <a:lnTo>
                    <a:pt x="5017" y="2492"/>
                  </a:lnTo>
                  <a:lnTo>
                    <a:pt x="4848" y="2593"/>
                  </a:lnTo>
                  <a:lnTo>
                    <a:pt x="4781" y="1549"/>
                  </a:lnTo>
                  <a:lnTo>
                    <a:pt x="4848" y="1482"/>
                  </a:lnTo>
                  <a:lnTo>
                    <a:pt x="5084" y="1280"/>
                  </a:lnTo>
                  <a:close/>
                  <a:moveTo>
                    <a:pt x="4747" y="2122"/>
                  </a:moveTo>
                  <a:lnTo>
                    <a:pt x="4714" y="2661"/>
                  </a:lnTo>
                  <a:lnTo>
                    <a:pt x="4512" y="2762"/>
                  </a:lnTo>
                  <a:lnTo>
                    <a:pt x="4512" y="2627"/>
                  </a:lnTo>
                  <a:lnTo>
                    <a:pt x="4478" y="2492"/>
                  </a:lnTo>
                  <a:lnTo>
                    <a:pt x="4444" y="2290"/>
                  </a:lnTo>
                  <a:lnTo>
                    <a:pt x="4747" y="2122"/>
                  </a:lnTo>
                  <a:close/>
                  <a:moveTo>
                    <a:pt x="4242" y="2425"/>
                  </a:moveTo>
                  <a:lnTo>
                    <a:pt x="4242" y="2458"/>
                  </a:lnTo>
                  <a:lnTo>
                    <a:pt x="4276" y="2661"/>
                  </a:lnTo>
                  <a:lnTo>
                    <a:pt x="4310" y="2762"/>
                  </a:lnTo>
                  <a:lnTo>
                    <a:pt x="4377" y="2829"/>
                  </a:lnTo>
                  <a:lnTo>
                    <a:pt x="4141" y="2896"/>
                  </a:lnTo>
                  <a:lnTo>
                    <a:pt x="3906" y="2964"/>
                  </a:lnTo>
                  <a:lnTo>
                    <a:pt x="3906" y="2964"/>
                  </a:lnTo>
                  <a:lnTo>
                    <a:pt x="4074" y="2559"/>
                  </a:lnTo>
                  <a:lnTo>
                    <a:pt x="4242" y="2425"/>
                  </a:lnTo>
                  <a:close/>
                  <a:moveTo>
                    <a:pt x="3704" y="2829"/>
                  </a:moveTo>
                  <a:lnTo>
                    <a:pt x="3670" y="2997"/>
                  </a:lnTo>
                  <a:lnTo>
                    <a:pt x="3535" y="2997"/>
                  </a:lnTo>
                  <a:lnTo>
                    <a:pt x="3704" y="2829"/>
                  </a:lnTo>
                  <a:close/>
                  <a:moveTo>
                    <a:pt x="67" y="1"/>
                  </a:moveTo>
                  <a:lnTo>
                    <a:pt x="0" y="270"/>
                  </a:lnTo>
                  <a:lnTo>
                    <a:pt x="0" y="539"/>
                  </a:lnTo>
                  <a:lnTo>
                    <a:pt x="34" y="809"/>
                  </a:lnTo>
                  <a:lnTo>
                    <a:pt x="67" y="1078"/>
                  </a:lnTo>
                  <a:lnTo>
                    <a:pt x="168" y="1347"/>
                  </a:lnTo>
                  <a:lnTo>
                    <a:pt x="269" y="1583"/>
                  </a:lnTo>
                  <a:lnTo>
                    <a:pt x="404" y="1819"/>
                  </a:lnTo>
                  <a:lnTo>
                    <a:pt x="539" y="2054"/>
                  </a:lnTo>
                  <a:lnTo>
                    <a:pt x="774" y="2324"/>
                  </a:lnTo>
                  <a:lnTo>
                    <a:pt x="1044" y="2559"/>
                  </a:lnTo>
                  <a:lnTo>
                    <a:pt x="1347" y="2762"/>
                  </a:lnTo>
                  <a:lnTo>
                    <a:pt x="1684" y="2896"/>
                  </a:lnTo>
                  <a:lnTo>
                    <a:pt x="2020" y="2997"/>
                  </a:lnTo>
                  <a:lnTo>
                    <a:pt x="2391" y="3098"/>
                  </a:lnTo>
                  <a:lnTo>
                    <a:pt x="2727" y="3166"/>
                  </a:lnTo>
                  <a:lnTo>
                    <a:pt x="3098" y="3199"/>
                  </a:lnTo>
                  <a:lnTo>
                    <a:pt x="2525" y="3805"/>
                  </a:lnTo>
                  <a:lnTo>
                    <a:pt x="2121" y="4243"/>
                  </a:lnTo>
                  <a:lnTo>
                    <a:pt x="1919" y="4512"/>
                  </a:lnTo>
                  <a:lnTo>
                    <a:pt x="1751" y="4782"/>
                  </a:lnTo>
                  <a:lnTo>
                    <a:pt x="1616" y="5051"/>
                  </a:lnTo>
                  <a:lnTo>
                    <a:pt x="1482" y="5320"/>
                  </a:lnTo>
                  <a:lnTo>
                    <a:pt x="1381" y="5623"/>
                  </a:lnTo>
                  <a:lnTo>
                    <a:pt x="1347" y="5926"/>
                  </a:lnTo>
                  <a:lnTo>
                    <a:pt x="1212" y="5691"/>
                  </a:lnTo>
                  <a:lnTo>
                    <a:pt x="1077" y="5455"/>
                  </a:lnTo>
                  <a:lnTo>
                    <a:pt x="1010" y="5354"/>
                  </a:lnTo>
                  <a:lnTo>
                    <a:pt x="875" y="5253"/>
                  </a:lnTo>
                  <a:lnTo>
                    <a:pt x="875" y="5354"/>
                  </a:lnTo>
                  <a:lnTo>
                    <a:pt x="943" y="5489"/>
                  </a:lnTo>
                  <a:lnTo>
                    <a:pt x="1044" y="5691"/>
                  </a:lnTo>
                  <a:lnTo>
                    <a:pt x="1414" y="6398"/>
                  </a:lnTo>
                  <a:lnTo>
                    <a:pt x="1448" y="6431"/>
                  </a:lnTo>
                  <a:lnTo>
                    <a:pt x="1482" y="6431"/>
                  </a:lnTo>
                  <a:lnTo>
                    <a:pt x="1583" y="6398"/>
                  </a:lnTo>
                  <a:lnTo>
                    <a:pt x="1785" y="6128"/>
                  </a:lnTo>
                  <a:lnTo>
                    <a:pt x="2020" y="5893"/>
                  </a:lnTo>
                  <a:lnTo>
                    <a:pt x="2256" y="5691"/>
                  </a:lnTo>
                  <a:lnTo>
                    <a:pt x="2492" y="5455"/>
                  </a:lnTo>
                  <a:lnTo>
                    <a:pt x="2525" y="5388"/>
                  </a:lnTo>
                  <a:lnTo>
                    <a:pt x="2492" y="5354"/>
                  </a:lnTo>
                  <a:lnTo>
                    <a:pt x="2458" y="5320"/>
                  </a:lnTo>
                  <a:lnTo>
                    <a:pt x="2391" y="5320"/>
                  </a:lnTo>
                  <a:lnTo>
                    <a:pt x="2155" y="5489"/>
                  </a:lnTo>
                  <a:lnTo>
                    <a:pt x="1919" y="5691"/>
                  </a:lnTo>
                  <a:lnTo>
                    <a:pt x="1684" y="5926"/>
                  </a:lnTo>
                  <a:lnTo>
                    <a:pt x="1482" y="6162"/>
                  </a:lnTo>
                  <a:lnTo>
                    <a:pt x="1448" y="6128"/>
                  </a:lnTo>
                  <a:lnTo>
                    <a:pt x="1684" y="5455"/>
                  </a:lnTo>
                  <a:lnTo>
                    <a:pt x="1987" y="4849"/>
                  </a:lnTo>
                  <a:lnTo>
                    <a:pt x="2155" y="4580"/>
                  </a:lnTo>
                  <a:lnTo>
                    <a:pt x="2323" y="4310"/>
                  </a:lnTo>
                  <a:lnTo>
                    <a:pt x="2795" y="3772"/>
                  </a:lnTo>
                  <a:lnTo>
                    <a:pt x="3333" y="3199"/>
                  </a:lnTo>
                  <a:lnTo>
                    <a:pt x="3636" y="3199"/>
                  </a:lnTo>
                  <a:lnTo>
                    <a:pt x="3603" y="3469"/>
                  </a:lnTo>
                  <a:lnTo>
                    <a:pt x="3603" y="3738"/>
                  </a:lnTo>
                  <a:lnTo>
                    <a:pt x="3636" y="3974"/>
                  </a:lnTo>
                  <a:lnTo>
                    <a:pt x="3704" y="4209"/>
                  </a:lnTo>
                  <a:lnTo>
                    <a:pt x="3805" y="4445"/>
                  </a:lnTo>
                  <a:lnTo>
                    <a:pt x="3906" y="4681"/>
                  </a:lnTo>
                  <a:lnTo>
                    <a:pt x="4074" y="4883"/>
                  </a:lnTo>
                  <a:lnTo>
                    <a:pt x="4242" y="5085"/>
                  </a:lnTo>
                  <a:lnTo>
                    <a:pt x="4411" y="5253"/>
                  </a:lnTo>
                  <a:lnTo>
                    <a:pt x="4613" y="5421"/>
                  </a:lnTo>
                  <a:lnTo>
                    <a:pt x="4848" y="5556"/>
                  </a:lnTo>
                  <a:lnTo>
                    <a:pt x="5084" y="5657"/>
                  </a:lnTo>
                  <a:lnTo>
                    <a:pt x="5353" y="5792"/>
                  </a:lnTo>
                  <a:lnTo>
                    <a:pt x="5623" y="5859"/>
                  </a:lnTo>
                  <a:lnTo>
                    <a:pt x="5892" y="5926"/>
                  </a:lnTo>
                  <a:lnTo>
                    <a:pt x="6599" y="5926"/>
                  </a:lnTo>
                  <a:lnTo>
                    <a:pt x="7003" y="5893"/>
                  </a:lnTo>
                  <a:lnTo>
                    <a:pt x="7407" y="5758"/>
                  </a:lnTo>
                  <a:lnTo>
                    <a:pt x="7811" y="5623"/>
                  </a:lnTo>
                  <a:lnTo>
                    <a:pt x="8215" y="5455"/>
                  </a:lnTo>
                  <a:lnTo>
                    <a:pt x="8585" y="5253"/>
                  </a:lnTo>
                  <a:lnTo>
                    <a:pt x="9292" y="4815"/>
                  </a:lnTo>
                  <a:lnTo>
                    <a:pt x="9865" y="4378"/>
                  </a:lnTo>
                  <a:lnTo>
                    <a:pt x="10101" y="4176"/>
                  </a:lnTo>
                  <a:lnTo>
                    <a:pt x="10336" y="3906"/>
                  </a:lnTo>
                  <a:lnTo>
                    <a:pt x="10538" y="3637"/>
                  </a:lnTo>
                  <a:lnTo>
                    <a:pt x="10673" y="3368"/>
                  </a:lnTo>
                  <a:lnTo>
                    <a:pt x="10774" y="3031"/>
                  </a:lnTo>
                  <a:lnTo>
                    <a:pt x="10808" y="2661"/>
                  </a:lnTo>
                  <a:lnTo>
                    <a:pt x="10808" y="2324"/>
                  </a:lnTo>
                  <a:lnTo>
                    <a:pt x="10774" y="1987"/>
                  </a:lnTo>
                  <a:lnTo>
                    <a:pt x="10707" y="1650"/>
                  </a:lnTo>
                  <a:lnTo>
                    <a:pt x="10606" y="1280"/>
                  </a:lnTo>
                  <a:lnTo>
                    <a:pt x="10505" y="943"/>
                  </a:lnTo>
                  <a:lnTo>
                    <a:pt x="10370" y="607"/>
                  </a:lnTo>
                  <a:lnTo>
                    <a:pt x="10202" y="304"/>
                  </a:lnTo>
                  <a:lnTo>
                    <a:pt x="10000" y="1"/>
                  </a:lnTo>
                  <a:lnTo>
                    <a:pt x="9730" y="1"/>
                  </a:lnTo>
                  <a:lnTo>
                    <a:pt x="9865" y="203"/>
                  </a:lnTo>
                  <a:lnTo>
                    <a:pt x="10000" y="405"/>
                  </a:lnTo>
                  <a:lnTo>
                    <a:pt x="10235" y="842"/>
                  </a:lnTo>
                  <a:lnTo>
                    <a:pt x="10404" y="1347"/>
                  </a:lnTo>
                  <a:lnTo>
                    <a:pt x="10505" y="1852"/>
                  </a:lnTo>
                  <a:lnTo>
                    <a:pt x="10572" y="2357"/>
                  </a:lnTo>
                  <a:lnTo>
                    <a:pt x="10572" y="2829"/>
                  </a:lnTo>
                  <a:lnTo>
                    <a:pt x="10471" y="3233"/>
                  </a:lnTo>
                  <a:lnTo>
                    <a:pt x="10437" y="3435"/>
                  </a:lnTo>
                  <a:lnTo>
                    <a:pt x="10336" y="3603"/>
                  </a:lnTo>
                  <a:lnTo>
                    <a:pt x="10168" y="3839"/>
                  </a:lnTo>
                  <a:lnTo>
                    <a:pt x="9966" y="4041"/>
                  </a:lnTo>
                  <a:lnTo>
                    <a:pt x="9730" y="4277"/>
                  </a:lnTo>
                  <a:lnTo>
                    <a:pt x="9461" y="4445"/>
                  </a:lnTo>
                  <a:lnTo>
                    <a:pt x="8922" y="4782"/>
                  </a:lnTo>
                  <a:lnTo>
                    <a:pt x="8417" y="5085"/>
                  </a:lnTo>
                  <a:lnTo>
                    <a:pt x="8080" y="5253"/>
                  </a:lnTo>
                  <a:lnTo>
                    <a:pt x="7777" y="5388"/>
                  </a:lnTo>
                  <a:lnTo>
                    <a:pt x="7441" y="5522"/>
                  </a:lnTo>
                  <a:lnTo>
                    <a:pt x="7104" y="5623"/>
                  </a:lnTo>
                  <a:lnTo>
                    <a:pt x="6734" y="5691"/>
                  </a:lnTo>
                  <a:lnTo>
                    <a:pt x="6397" y="5724"/>
                  </a:lnTo>
                  <a:lnTo>
                    <a:pt x="6027" y="5724"/>
                  </a:lnTo>
                  <a:lnTo>
                    <a:pt x="5690" y="5657"/>
                  </a:lnTo>
                  <a:lnTo>
                    <a:pt x="5387" y="5590"/>
                  </a:lnTo>
                  <a:lnTo>
                    <a:pt x="5118" y="5489"/>
                  </a:lnTo>
                  <a:lnTo>
                    <a:pt x="4848" y="5354"/>
                  </a:lnTo>
                  <a:lnTo>
                    <a:pt x="4613" y="5186"/>
                  </a:lnTo>
                  <a:lnTo>
                    <a:pt x="4377" y="4984"/>
                  </a:lnTo>
                  <a:lnTo>
                    <a:pt x="4209" y="4782"/>
                  </a:lnTo>
                  <a:lnTo>
                    <a:pt x="4040" y="4512"/>
                  </a:lnTo>
                  <a:lnTo>
                    <a:pt x="3906" y="4277"/>
                  </a:lnTo>
                  <a:lnTo>
                    <a:pt x="3805" y="4007"/>
                  </a:lnTo>
                  <a:lnTo>
                    <a:pt x="3771" y="3738"/>
                  </a:lnTo>
                  <a:lnTo>
                    <a:pt x="3771" y="3469"/>
                  </a:lnTo>
                  <a:lnTo>
                    <a:pt x="3838" y="3199"/>
                  </a:lnTo>
                  <a:lnTo>
                    <a:pt x="4074" y="3132"/>
                  </a:lnTo>
                  <a:lnTo>
                    <a:pt x="4276" y="3065"/>
                  </a:lnTo>
                  <a:lnTo>
                    <a:pt x="4747" y="2896"/>
                  </a:lnTo>
                  <a:lnTo>
                    <a:pt x="4747" y="3166"/>
                  </a:lnTo>
                  <a:lnTo>
                    <a:pt x="4781" y="3199"/>
                  </a:lnTo>
                  <a:lnTo>
                    <a:pt x="4815" y="3166"/>
                  </a:lnTo>
                  <a:lnTo>
                    <a:pt x="4848" y="2829"/>
                  </a:lnTo>
                  <a:lnTo>
                    <a:pt x="5084" y="2694"/>
                  </a:lnTo>
                  <a:lnTo>
                    <a:pt x="5118" y="2762"/>
                  </a:lnTo>
                  <a:lnTo>
                    <a:pt x="5151" y="2795"/>
                  </a:lnTo>
                  <a:lnTo>
                    <a:pt x="5185" y="2762"/>
                  </a:lnTo>
                  <a:lnTo>
                    <a:pt x="5185" y="2627"/>
                  </a:lnTo>
                  <a:lnTo>
                    <a:pt x="5522" y="2357"/>
                  </a:lnTo>
                  <a:lnTo>
                    <a:pt x="5555" y="2492"/>
                  </a:lnTo>
                  <a:lnTo>
                    <a:pt x="5555" y="2526"/>
                  </a:lnTo>
                  <a:lnTo>
                    <a:pt x="5623" y="2526"/>
                  </a:lnTo>
                  <a:lnTo>
                    <a:pt x="5623" y="2492"/>
                  </a:lnTo>
                  <a:lnTo>
                    <a:pt x="5656" y="2357"/>
                  </a:lnTo>
                  <a:lnTo>
                    <a:pt x="5690" y="2189"/>
                  </a:lnTo>
                  <a:lnTo>
                    <a:pt x="5993" y="1852"/>
                  </a:lnTo>
                  <a:lnTo>
                    <a:pt x="6027" y="1819"/>
                  </a:lnTo>
                  <a:lnTo>
                    <a:pt x="6128" y="1650"/>
                  </a:lnTo>
                  <a:lnTo>
                    <a:pt x="6229" y="1482"/>
                  </a:lnTo>
                  <a:lnTo>
                    <a:pt x="6363" y="1112"/>
                  </a:lnTo>
                  <a:lnTo>
                    <a:pt x="6565" y="337"/>
                  </a:lnTo>
                  <a:lnTo>
                    <a:pt x="6565" y="304"/>
                  </a:lnTo>
                  <a:lnTo>
                    <a:pt x="6969" y="135"/>
                  </a:lnTo>
                  <a:lnTo>
                    <a:pt x="7407" y="1"/>
                  </a:lnTo>
                  <a:lnTo>
                    <a:pt x="7104" y="1"/>
                  </a:lnTo>
                  <a:lnTo>
                    <a:pt x="6633" y="169"/>
                  </a:lnTo>
                  <a:lnTo>
                    <a:pt x="6666" y="1"/>
                  </a:lnTo>
                  <a:lnTo>
                    <a:pt x="6464" y="1"/>
                  </a:lnTo>
                  <a:lnTo>
                    <a:pt x="6363" y="270"/>
                  </a:lnTo>
                  <a:lnTo>
                    <a:pt x="6027" y="438"/>
                  </a:lnTo>
                  <a:lnTo>
                    <a:pt x="5724" y="607"/>
                  </a:lnTo>
                  <a:lnTo>
                    <a:pt x="5387" y="809"/>
                  </a:lnTo>
                  <a:lnTo>
                    <a:pt x="5084" y="1044"/>
                  </a:lnTo>
                  <a:lnTo>
                    <a:pt x="4815" y="1280"/>
                  </a:lnTo>
                  <a:lnTo>
                    <a:pt x="4545" y="1549"/>
                  </a:lnTo>
                  <a:lnTo>
                    <a:pt x="4276" y="1852"/>
                  </a:lnTo>
                  <a:lnTo>
                    <a:pt x="4040" y="2189"/>
                  </a:lnTo>
                  <a:lnTo>
                    <a:pt x="3838" y="2559"/>
                  </a:lnTo>
                  <a:lnTo>
                    <a:pt x="3569" y="2762"/>
                  </a:lnTo>
                  <a:lnTo>
                    <a:pt x="3300" y="2997"/>
                  </a:lnTo>
                  <a:lnTo>
                    <a:pt x="2963" y="2997"/>
                  </a:lnTo>
                  <a:lnTo>
                    <a:pt x="2626" y="2964"/>
                  </a:lnTo>
                  <a:lnTo>
                    <a:pt x="2290" y="2863"/>
                  </a:lnTo>
                  <a:lnTo>
                    <a:pt x="1953" y="2795"/>
                  </a:lnTo>
                  <a:lnTo>
                    <a:pt x="1650" y="2661"/>
                  </a:lnTo>
                  <a:lnTo>
                    <a:pt x="1347" y="2492"/>
                  </a:lnTo>
                  <a:lnTo>
                    <a:pt x="1077" y="2324"/>
                  </a:lnTo>
                  <a:lnTo>
                    <a:pt x="808" y="2088"/>
                  </a:lnTo>
                  <a:lnTo>
                    <a:pt x="640" y="1886"/>
                  </a:lnTo>
                  <a:lnTo>
                    <a:pt x="471" y="1650"/>
                  </a:lnTo>
                  <a:lnTo>
                    <a:pt x="337" y="1381"/>
                  </a:lnTo>
                  <a:lnTo>
                    <a:pt x="269" y="1112"/>
                  </a:lnTo>
                  <a:lnTo>
                    <a:pt x="202" y="842"/>
                  </a:lnTo>
                  <a:lnTo>
                    <a:pt x="168" y="573"/>
                  </a:lnTo>
                  <a:lnTo>
                    <a:pt x="135" y="270"/>
                  </a:lnTo>
                  <a:lnTo>
                    <a:pt x="1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4" name="Google Shape;704;p5"/>
            <p:cNvSpPr/>
            <p:nvPr/>
          </p:nvSpPr>
          <p:spPr>
            <a:xfrm>
              <a:off x="4012455" y="-7"/>
              <a:ext cx="2524606" cy="759943"/>
            </a:xfrm>
            <a:custGeom>
              <a:avLst/>
              <a:gdLst/>
              <a:ahLst/>
              <a:cxnLst/>
              <a:rect l="l" t="t" r="r" b="b"/>
              <a:pathLst>
                <a:path w="50672" h="15253" extrusionOk="0">
                  <a:moveTo>
                    <a:pt x="22592" y="5219"/>
                  </a:moveTo>
                  <a:lnTo>
                    <a:pt x="22558" y="5859"/>
                  </a:lnTo>
                  <a:lnTo>
                    <a:pt x="22154" y="5893"/>
                  </a:lnTo>
                  <a:lnTo>
                    <a:pt x="22188" y="5825"/>
                  </a:lnTo>
                  <a:lnTo>
                    <a:pt x="22188" y="5758"/>
                  </a:lnTo>
                  <a:lnTo>
                    <a:pt x="22154" y="5623"/>
                  </a:lnTo>
                  <a:lnTo>
                    <a:pt x="22121" y="5421"/>
                  </a:lnTo>
                  <a:lnTo>
                    <a:pt x="22087" y="5253"/>
                  </a:lnTo>
                  <a:lnTo>
                    <a:pt x="22558" y="5219"/>
                  </a:lnTo>
                  <a:close/>
                  <a:moveTo>
                    <a:pt x="21919" y="5253"/>
                  </a:moveTo>
                  <a:lnTo>
                    <a:pt x="21919" y="5590"/>
                  </a:lnTo>
                  <a:lnTo>
                    <a:pt x="21952" y="5758"/>
                  </a:lnTo>
                  <a:lnTo>
                    <a:pt x="21952" y="5859"/>
                  </a:lnTo>
                  <a:lnTo>
                    <a:pt x="21986" y="5926"/>
                  </a:lnTo>
                  <a:lnTo>
                    <a:pt x="21750" y="5960"/>
                  </a:lnTo>
                  <a:lnTo>
                    <a:pt x="21717" y="5792"/>
                  </a:lnTo>
                  <a:lnTo>
                    <a:pt x="21649" y="5623"/>
                  </a:lnTo>
                  <a:lnTo>
                    <a:pt x="21616" y="5455"/>
                  </a:lnTo>
                  <a:lnTo>
                    <a:pt x="21515" y="5287"/>
                  </a:lnTo>
                  <a:lnTo>
                    <a:pt x="21919" y="5253"/>
                  </a:lnTo>
                  <a:close/>
                  <a:moveTo>
                    <a:pt x="21447" y="5287"/>
                  </a:moveTo>
                  <a:lnTo>
                    <a:pt x="21447" y="5455"/>
                  </a:lnTo>
                  <a:lnTo>
                    <a:pt x="21481" y="5623"/>
                  </a:lnTo>
                  <a:lnTo>
                    <a:pt x="21515" y="5792"/>
                  </a:lnTo>
                  <a:lnTo>
                    <a:pt x="21548" y="5960"/>
                  </a:lnTo>
                  <a:lnTo>
                    <a:pt x="21313" y="5994"/>
                  </a:lnTo>
                  <a:lnTo>
                    <a:pt x="21313" y="5859"/>
                  </a:lnTo>
                  <a:lnTo>
                    <a:pt x="21279" y="5724"/>
                  </a:lnTo>
                  <a:lnTo>
                    <a:pt x="21178" y="5287"/>
                  </a:lnTo>
                  <a:close/>
                  <a:moveTo>
                    <a:pt x="21111" y="5287"/>
                  </a:moveTo>
                  <a:lnTo>
                    <a:pt x="21144" y="5691"/>
                  </a:lnTo>
                  <a:lnTo>
                    <a:pt x="21178" y="5859"/>
                  </a:lnTo>
                  <a:lnTo>
                    <a:pt x="21212" y="5994"/>
                  </a:lnTo>
                  <a:lnTo>
                    <a:pt x="20909" y="6027"/>
                  </a:lnTo>
                  <a:lnTo>
                    <a:pt x="20909" y="5960"/>
                  </a:lnTo>
                  <a:lnTo>
                    <a:pt x="20909" y="5859"/>
                  </a:lnTo>
                  <a:lnTo>
                    <a:pt x="20841" y="5724"/>
                  </a:lnTo>
                  <a:lnTo>
                    <a:pt x="20774" y="5320"/>
                  </a:lnTo>
                  <a:lnTo>
                    <a:pt x="21111" y="5287"/>
                  </a:lnTo>
                  <a:close/>
                  <a:moveTo>
                    <a:pt x="20673" y="5320"/>
                  </a:moveTo>
                  <a:lnTo>
                    <a:pt x="20673" y="5724"/>
                  </a:lnTo>
                  <a:lnTo>
                    <a:pt x="20673" y="5893"/>
                  </a:lnTo>
                  <a:lnTo>
                    <a:pt x="20707" y="5994"/>
                  </a:lnTo>
                  <a:lnTo>
                    <a:pt x="20740" y="6061"/>
                  </a:lnTo>
                  <a:lnTo>
                    <a:pt x="20471" y="6061"/>
                  </a:lnTo>
                  <a:lnTo>
                    <a:pt x="20471" y="5926"/>
                  </a:lnTo>
                  <a:lnTo>
                    <a:pt x="20437" y="5758"/>
                  </a:lnTo>
                  <a:lnTo>
                    <a:pt x="20404" y="5522"/>
                  </a:lnTo>
                  <a:lnTo>
                    <a:pt x="20370" y="5320"/>
                  </a:lnTo>
                  <a:close/>
                  <a:moveTo>
                    <a:pt x="20201" y="5320"/>
                  </a:moveTo>
                  <a:lnTo>
                    <a:pt x="20201" y="5522"/>
                  </a:lnTo>
                  <a:lnTo>
                    <a:pt x="20235" y="5691"/>
                  </a:lnTo>
                  <a:lnTo>
                    <a:pt x="20269" y="5893"/>
                  </a:lnTo>
                  <a:lnTo>
                    <a:pt x="20269" y="5994"/>
                  </a:lnTo>
                  <a:lnTo>
                    <a:pt x="20302" y="6095"/>
                  </a:lnTo>
                  <a:lnTo>
                    <a:pt x="20033" y="6128"/>
                  </a:lnTo>
                  <a:lnTo>
                    <a:pt x="19999" y="5893"/>
                  </a:lnTo>
                  <a:lnTo>
                    <a:pt x="19966" y="5623"/>
                  </a:lnTo>
                  <a:lnTo>
                    <a:pt x="19898" y="5354"/>
                  </a:lnTo>
                  <a:lnTo>
                    <a:pt x="20201" y="5320"/>
                  </a:lnTo>
                  <a:close/>
                  <a:moveTo>
                    <a:pt x="19730" y="5354"/>
                  </a:moveTo>
                  <a:lnTo>
                    <a:pt x="19764" y="5623"/>
                  </a:lnTo>
                  <a:lnTo>
                    <a:pt x="19764" y="5859"/>
                  </a:lnTo>
                  <a:lnTo>
                    <a:pt x="19797" y="5994"/>
                  </a:lnTo>
                  <a:lnTo>
                    <a:pt x="19831" y="6162"/>
                  </a:lnTo>
                  <a:lnTo>
                    <a:pt x="19528" y="6196"/>
                  </a:lnTo>
                  <a:lnTo>
                    <a:pt x="19494" y="5994"/>
                  </a:lnTo>
                  <a:lnTo>
                    <a:pt x="19461" y="5825"/>
                  </a:lnTo>
                  <a:lnTo>
                    <a:pt x="19427" y="5590"/>
                  </a:lnTo>
                  <a:lnTo>
                    <a:pt x="19360" y="5388"/>
                  </a:lnTo>
                  <a:lnTo>
                    <a:pt x="19730" y="5354"/>
                  </a:lnTo>
                  <a:close/>
                  <a:moveTo>
                    <a:pt x="22592" y="6095"/>
                  </a:moveTo>
                  <a:lnTo>
                    <a:pt x="22626" y="7071"/>
                  </a:lnTo>
                  <a:lnTo>
                    <a:pt x="22693" y="7778"/>
                  </a:lnTo>
                  <a:lnTo>
                    <a:pt x="22121" y="7778"/>
                  </a:lnTo>
                  <a:lnTo>
                    <a:pt x="21582" y="7845"/>
                  </a:lnTo>
                  <a:lnTo>
                    <a:pt x="20505" y="8014"/>
                  </a:lnTo>
                  <a:lnTo>
                    <a:pt x="19427" y="8115"/>
                  </a:lnTo>
                  <a:lnTo>
                    <a:pt x="18888" y="8182"/>
                  </a:lnTo>
                  <a:lnTo>
                    <a:pt x="18350" y="8317"/>
                  </a:lnTo>
                  <a:lnTo>
                    <a:pt x="18249" y="7441"/>
                  </a:lnTo>
                  <a:lnTo>
                    <a:pt x="18181" y="7037"/>
                  </a:lnTo>
                  <a:lnTo>
                    <a:pt x="18114" y="6633"/>
                  </a:lnTo>
                  <a:lnTo>
                    <a:pt x="18653" y="6600"/>
                  </a:lnTo>
                  <a:lnTo>
                    <a:pt x="19225" y="6532"/>
                  </a:lnTo>
                  <a:lnTo>
                    <a:pt x="20336" y="6398"/>
                  </a:lnTo>
                  <a:lnTo>
                    <a:pt x="21481" y="6229"/>
                  </a:lnTo>
                  <a:lnTo>
                    <a:pt x="22592" y="6095"/>
                  </a:lnTo>
                  <a:close/>
                  <a:moveTo>
                    <a:pt x="22693" y="7946"/>
                  </a:moveTo>
                  <a:lnTo>
                    <a:pt x="22760" y="8283"/>
                  </a:lnTo>
                  <a:lnTo>
                    <a:pt x="22828" y="8653"/>
                  </a:lnTo>
                  <a:lnTo>
                    <a:pt x="22356" y="8721"/>
                  </a:lnTo>
                  <a:lnTo>
                    <a:pt x="22289" y="8485"/>
                  </a:lnTo>
                  <a:lnTo>
                    <a:pt x="22222" y="8047"/>
                  </a:lnTo>
                  <a:lnTo>
                    <a:pt x="22693" y="7946"/>
                  </a:lnTo>
                  <a:close/>
                  <a:moveTo>
                    <a:pt x="22121" y="8047"/>
                  </a:moveTo>
                  <a:lnTo>
                    <a:pt x="22121" y="8249"/>
                  </a:lnTo>
                  <a:lnTo>
                    <a:pt x="22121" y="8451"/>
                  </a:lnTo>
                  <a:lnTo>
                    <a:pt x="22154" y="8721"/>
                  </a:lnTo>
                  <a:lnTo>
                    <a:pt x="21784" y="8788"/>
                  </a:lnTo>
                  <a:lnTo>
                    <a:pt x="21750" y="8586"/>
                  </a:lnTo>
                  <a:lnTo>
                    <a:pt x="21717" y="8418"/>
                  </a:lnTo>
                  <a:lnTo>
                    <a:pt x="21683" y="8249"/>
                  </a:lnTo>
                  <a:lnTo>
                    <a:pt x="21616" y="8115"/>
                  </a:lnTo>
                  <a:lnTo>
                    <a:pt x="22121" y="8047"/>
                  </a:lnTo>
                  <a:close/>
                  <a:moveTo>
                    <a:pt x="21481" y="8115"/>
                  </a:moveTo>
                  <a:lnTo>
                    <a:pt x="21481" y="8283"/>
                  </a:lnTo>
                  <a:lnTo>
                    <a:pt x="21515" y="8418"/>
                  </a:lnTo>
                  <a:lnTo>
                    <a:pt x="21548" y="8620"/>
                  </a:lnTo>
                  <a:lnTo>
                    <a:pt x="21582" y="8788"/>
                  </a:lnTo>
                  <a:lnTo>
                    <a:pt x="21313" y="8822"/>
                  </a:lnTo>
                  <a:lnTo>
                    <a:pt x="21245" y="8350"/>
                  </a:lnTo>
                  <a:lnTo>
                    <a:pt x="21178" y="8148"/>
                  </a:lnTo>
                  <a:lnTo>
                    <a:pt x="21481" y="8115"/>
                  </a:lnTo>
                  <a:close/>
                  <a:moveTo>
                    <a:pt x="20976" y="8182"/>
                  </a:moveTo>
                  <a:lnTo>
                    <a:pt x="21010" y="8384"/>
                  </a:lnTo>
                  <a:lnTo>
                    <a:pt x="21077" y="8855"/>
                  </a:lnTo>
                  <a:lnTo>
                    <a:pt x="20774" y="8889"/>
                  </a:lnTo>
                  <a:lnTo>
                    <a:pt x="20774" y="8721"/>
                  </a:lnTo>
                  <a:lnTo>
                    <a:pt x="20740" y="8552"/>
                  </a:lnTo>
                  <a:lnTo>
                    <a:pt x="20707" y="8384"/>
                  </a:lnTo>
                  <a:lnTo>
                    <a:pt x="20639" y="8216"/>
                  </a:lnTo>
                  <a:lnTo>
                    <a:pt x="20976" y="8182"/>
                  </a:lnTo>
                  <a:close/>
                  <a:moveTo>
                    <a:pt x="20505" y="8216"/>
                  </a:moveTo>
                  <a:lnTo>
                    <a:pt x="20505" y="8418"/>
                  </a:lnTo>
                  <a:lnTo>
                    <a:pt x="20538" y="8586"/>
                  </a:lnTo>
                  <a:lnTo>
                    <a:pt x="20538" y="8754"/>
                  </a:lnTo>
                  <a:lnTo>
                    <a:pt x="20606" y="8923"/>
                  </a:lnTo>
                  <a:lnTo>
                    <a:pt x="20336" y="8956"/>
                  </a:lnTo>
                  <a:lnTo>
                    <a:pt x="20336" y="8889"/>
                  </a:lnTo>
                  <a:lnTo>
                    <a:pt x="20336" y="8788"/>
                  </a:lnTo>
                  <a:lnTo>
                    <a:pt x="20302" y="8653"/>
                  </a:lnTo>
                  <a:lnTo>
                    <a:pt x="20235" y="8249"/>
                  </a:lnTo>
                  <a:lnTo>
                    <a:pt x="20505" y="8216"/>
                  </a:lnTo>
                  <a:close/>
                  <a:moveTo>
                    <a:pt x="20134" y="8283"/>
                  </a:moveTo>
                  <a:lnTo>
                    <a:pt x="20100" y="8451"/>
                  </a:lnTo>
                  <a:lnTo>
                    <a:pt x="20100" y="8620"/>
                  </a:lnTo>
                  <a:lnTo>
                    <a:pt x="20134" y="8822"/>
                  </a:lnTo>
                  <a:lnTo>
                    <a:pt x="20168" y="8889"/>
                  </a:lnTo>
                  <a:lnTo>
                    <a:pt x="20235" y="8956"/>
                  </a:lnTo>
                  <a:lnTo>
                    <a:pt x="19865" y="8990"/>
                  </a:lnTo>
                  <a:lnTo>
                    <a:pt x="19831" y="8788"/>
                  </a:lnTo>
                  <a:lnTo>
                    <a:pt x="19764" y="8552"/>
                  </a:lnTo>
                  <a:lnTo>
                    <a:pt x="19730" y="8350"/>
                  </a:lnTo>
                  <a:lnTo>
                    <a:pt x="20134" y="8283"/>
                  </a:lnTo>
                  <a:close/>
                  <a:moveTo>
                    <a:pt x="19629" y="8350"/>
                  </a:moveTo>
                  <a:lnTo>
                    <a:pt x="19595" y="8552"/>
                  </a:lnTo>
                  <a:lnTo>
                    <a:pt x="19595" y="8754"/>
                  </a:lnTo>
                  <a:lnTo>
                    <a:pt x="19629" y="9024"/>
                  </a:lnTo>
                  <a:lnTo>
                    <a:pt x="19292" y="9024"/>
                  </a:lnTo>
                  <a:lnTo>
                    <a:pt x="19326" y="8956"/>
                  </a:lnTo>
                  <a:lnTo>
                    <a:pt x="19326" y="8889"/>
                  </a:lnTo>
                  <a:lnTo>
                    <a:pt x="19292" y="8754"/>
                  </a:lnTo>
                  <a:lnTo>
                    <a:pt x="19259" y="8586"/>
                  </a:lnTo>
                  <a:lnTo>
                    <a:pt x="19191" y="8418"/>
                  </a:lnTo>
                  <a:lnTo>
                    <a:pt x="19629" y="8350"/>
                  </a:lnTo>
                  <a:close/>
                  <a:moveTo>
                    <a:pt x="809" y="8855"/>
                  </a:moveTo>
                  <a:lnTo>
                    <a:pt x="842" y="9024"/>
                  </a:lnTo>
                  <a:lnTo>
                    <a:pt x="842" y="9226"/>
                  </a:lnTo>
                  <a:lnTo>
                    <a:pt x="640" y="9259"/>
                  </a:lnTo>
                  <a:lnTo>
                    <a:pt x="438" y="9327"/>
                  </a:lnTo>
                  <a:lnTo>
                    <a:pt x="337" y="9091"/>
                  </a:lnTo>
                  <a:lnTo>
                    <a:pt x="203" y="8855"/>
                  </a:lnTo>
                  <a:lnTo>
                    <a:pt x="405" y="8855"/>
                  </a:lnTo>
                  <a:lnTo>
                    <a:pt x="607" y="8889"/>
                  </a:lnTo>
                  <a:lnTo>
                    <a:pt x="708" y="8889"/>
                  </a:lnTo>
                  <a:lnTo>
                    <a:pt x="809" y="8855"/>
                  </a:lnTo>
                  <a:close/>
                  <a:moveTo>
                    <a:pt x="876" y="8586"/>
                  </a:moveTo>
                  <a:lnTo>
                    <a:pt x="1078" y="8620"/>
                  </a:lnTo>
                  <a:lnTo>
                    <a:pt x="1448" y="8620"/>
                  </a:lnTo>
                  <a:lnTo>
                    <a:pt x="1482" y="8855"/>
                  </a:lnTo>
                  <a:lnTo>
                    <a:pt x="1516" y="9091"/>
                  </a:lnTo>
                  <a:lnTo>
                    <a:pt x="1516" y="9293"/>
                  </a:lnTo>
                  <a:lnTo>
                    <a:pt x="1213" y="9360"/>
                  </a:lnTo>
                  <a:lnTo>
                    <a:pt x="1044" y="9360"/>
                  </a:lnTo>
                  <a:lnTo>
                    <a:pt x="1044" y="9259"/>
                  </a:lnTo>
                  <a:lnTo>
                    <a:pt x="1044" y="9226"/>
                  </a:lnTo>
                  <a:lnTo>
                    <a:pt x="1011" y="9024"/>
                  </a:lnTo>
                  <a:lnTo>
                    <a:pt x="977" y="8788"/>
                  </a:lnTo>
                  <a:lnTo>
                    <a:pt x="876" y="8586"/>
                  </a:lnTo>
                  <a:close/>
                  <a:moveTo>
                    <a:pt x="19191" y="5388"/>
                  </a:moveTo>
                  <a:lnTo>
                    <a:pt x="19191" y="5590"/>
                  </a:lnTo>
                  <a:lnTo>
                    <a:pt x="19225" y="5825"/>
                  </a:lnTo>
                  <a:lnTo>
                    <a:pt x="19259" y="6027"/>
                  </a:lnTo>
                  <a:lnTo>
                    <a:pt x="19326" y="6229"/>
                  </a:lnTo>
                  <a:lnTo>
                    <a:pt x="18686" y="6330"/>
                  </a:lnTo>
                  <a:lnTo>
                    <a:pt x="18047" y="6465"/>
                  </a:lnTo>
                  <a:lnTo>
                    <a:pt x="18013" y="6465"/>
                  </a:lnTo>
                  <a:lnTo>
                    <a:pt x="17979" y="6499"/>
                  </a:lnTo>
                  <a:lnTo>
                    <a:pt x="17946" y="6532"/>
                  </a:lnTo>
                  <a:lnTo>
                    <a:pt x="17946" y="6566"/>
                  </a:lnTo>
                  <a:lnTo>
                    <a:pt x="17979" y="6600"/>
                  </a:lnTo>
                  <a:lnTo>
                    <a:pt x="17979" y="7105"/>
                  </a:lnTo>
                  <a:lnTo>
                    <a:pt x="18013" y="7576"/>
                  </a:lnTo>
                  <a:lnTo>
                    <a:pt x="18181" y="8552"/>
                  </a:lnTo>
                  <a:lnTo>
                    <a:pt x="18215" y="8586"/>
                  </a:lnTo>
                  <a:lnTo>
                    <a:pt x="18249" y="8620"/>
                  </a:lnTo>
                  <a:lnTo>
                    <a:pt x="18316" y="8620"/>
                  </a:lnTo>
                  <a:lnTo>
                    <a:pt x="18383" y="8586"/>
                  </a:lnTo>
                  <a:lnTo>
                    <a:pt x="18383" y="8485"/>
                  </a:lnTo>
                  <a:lnTo>
                    <a:pt x="18383" y="8418"/>
                  </a:lnTo>
                  <a:lnTo>
                    <a:pt x="18754" y="8451"/>
                  </a:lnTo>
                  <a:lnTo>
                    <a:pt x="19124" y="8418"/>
                  </a:lnTo>
                  <a:lnTo>
                    <a:pt x="19124" y="8552"/>
                  </a:lnTo>
                  <a:lnTo>
                    <a:pt x="19124" y="8721"/>
                  </a:lnTo>
                  <a:lnTo>
                    <a:pt x="19124" y="8889"/>
                  </a:lnTo>
                  <a:lnTo>
                    <a:pt x="19158" y="8990"/>
                  </a:lnTo>
                  <a:lnTo>
                    <a:pt x="19191" y="9057"/>
                  </a:lnTo>
                  <a:lnTo>
                    <a:pt x="18855" y="9091"/>
                  </a:lnTo>
                  <a:lnTo>
                    <a:pt x="18552" y="9158"/>
                  </a:lnTo>
                  <a:lnTo>
                    <a:pt x="18249" y="9226"/>
                  </a:lnTo>
                  <a:lnTo>
                    <a:pt x="17979" y="9360"/>
                  </a:lnTo>
                  <a:lnTo>
                    <a:pt x="17946" y="9327"/>
                  </a:lnTo>
                  <a:lnTo>
                    <a:pt x="17744" y="8182"/>
                  </a:lnTo>
                  <a:lnTo>
                    <a:pt x="17676" y="7576"/>
                  </a:lnTo>
                  <a:lnTo>
                    <a:pt x="17643" y="7004"/>
                  </a:lnTo>
                  <a:lnTo>
                    <a:pt x="17643" y="6667"/>
                  </a:lnTo>
                  <a:lnTo>
                    <a:pt x="17643" y="6297"/>
                  </a:lnTo>
                  <a:lnTo>
                    <a:pt x="17643" y="5893"/>
                  </a:lnTo>
                  <a:lnTo>
                    <a:pt x="17575" y="5556"/>
                  </a:lnTo>
                  <a:lnTo>
                    <a:pt x="18215" y="5489"/>
                  </a:lnTo>
                  <a:lnTo>
                    <a:pt x="18821" y="5421"/>
                  </a:lnTo>
                  <a:lnTo>
                    <a:pt x="18821" y="5590"/>
                  </a:lnTo>
                  <a:lnTo>
                    <a:pt x="18821" y="6128"/>
                  </a:lnTo>
                  <a:lnTo>
                    <a:pt x="18821" y="6196"/>
                  </a:lnTo>
                  <a:lnTo>
                    <a:pt x="18888" y="6229"/>
                  </a:lnTo>
                  <a:lnTo>
                    <a:pt x="18922" y="6263"/>
                  </a:lnTo>
                  <a:lnTo>
                    <a:pt x="18989" y="6229"/>
                  </a:lnTo>
                  <a:lnTo>
                    <a:pt x="19023" y="6196"/>
                  </a:lnTo>
                  <a:lnTo>
                    <a:pt x="19023" y="6128"/>
                  </a:lnTo>
                  <a:lnTo>
                    <a:pt x="19023" y="5792"/>
                  </a:lnTo>
                  <a:lnTo>
                    <a:pt x="18989" y="5421"/>
                  </a:lnTo>
                  <a:lnTo>
                    <a:pt x="19191" y="5388"/>
                  </a:lnTo>
                  <a:close/>
                  <a:moveTo>
                    <a:pt x="3401" y="7441"/>
                  </a:moveTo>
                  <a:lnTo>
                    <a:pt x="3367" y="7744"/>
                  </a:lnTo>
                  <a:lnTo>
                    <a:pt x="3334" y="8047"/>
                  </a:lnTo>
                  <a:lnTo>
                    <a:pt x="3300" y="8687"/>
                  </a:lnTo>
                  <a:lnTo>
                    <a:pt x="3334" y="9360"/>
                  </a:lnTo>
                  <a:lnTo>
                    <a:pt x="3401" y="10000"/>
                  </a:lnTo>
                  <a:lnTo>
                    <a:pt x="2862" y="9865"/>
                  </a:lnTo>
                  <a:lnTo>
                    <a:pt x="2627" y="9764"/>
                  </a:lnTo>
                  <a:lnTo>
                    <a:pt x="2391" y="9663"/>
                  </a:lnTo>
                  <a:lnTo>
                    <a:pt x="2189" y="9529"/>
                  </a:lnTo>
                  <a:lnTo>
                    <a:pt x="1953" y="9394"/>
                  </a:lnTo>
                  <a:lnTo>
                    <a:pt x="1785" y="9360"/>
                  </a:lnTo>
                  <a:lnTo>
                    <a:pt x="1785" y="9327"/>
                  </a:lnTo>
                  <a:lnTo>
                    <a:pt x="1751" y="9293"/>
                  </a:lnTo>
                  <a:lnTo>
                    <a:pt x="1718" y="9091"/>
                  </a:lnTo>
                  <a:lnTo>
                    <a:pt x="1718" y="8923"/>
                  </a:lnTo>
                  <a:lnTo>
                    <a:pt x="1684" y="8586"/>
                  </a:lnTo>
                  <a:lnTo>
                    <a:pt x="1785" y="8586"/>
                  </a:lnTo>
                  <a:lnTo>
                    <a:pt x="1852" y="8552"/>
                  </a:lnTo>
                  <a:lnTo>
                    <a:pt x="1852" y="8485"/>
                  </a:lnTo>
                  <a:lnTo>
                    <a:pt x="1819" y="8451"/>
                  </a:lnTo>
                  <a:lnTo>
                    <a:pt x="1785" y="8418"/>
                  </a:lnTo>
                  <a:lnTo>
                    <a:pt x="1617" y="8451"/>
                  </a:lnTo>
                  <a:lnTo>
                    <a:pt x="1852" y="8317"/>
                  </a:lnTo>
                  <a:lnTo>
                    <a:pt x="2054" y="8216"/>
                  </a:lnTo>
                  <a:lnTo>
                    <a:pt x="2458" y="7946"/>
                  </a:lnTo>
                  <a:lnTo>
                    <a:pt x="3401" y="7441"/>
                  </a:lnTo>
                  <a:close/>
                  <a:moveTo>
                    <a:pt x="4176" y="6970"/>
                  </a:moveTo>
                  <a:lnTo>
                    <a:pt x="4176" y="7845"/>
                  </a:lnTo>
                  <a:lnTo>
                    <a:pt x="4209" y="8721"/>
                  </a:lnTo>
                  <a:lnTo>
                    <a:pt x="4209" y="9394"/>
                  </a:lnTo>
                  <a:lnTo>
                    <a:pt x="4243" y="9731"/>
                  </a:lnTo>
                  <a:lnTo>
                    <a:pt x="4277" y="10067"/>
                  </a:lnTo>
                  <a:lnTo>
                    <a:pt x="4176" y="9966"/>
                  </a:lnTo>
                  <a:lnTo>
                    <a:pt x="4142" y="9798"/>
                  </a:lnTo>
                  <a:lnTo>
                    <a:pt x="4108" y="9630"/>
                  </a:lnTo>
                  <a:lnTo>
                    <a:pt x="4108" y="9428"/>
                  </a:lnTo>
                  <a:lnTo>
                    <a:pt x="4108" y="8721"/>
                  </a:lnTo>
                  <a:lnTo>
                    <a:pt x="4075" y="8014"/>
                  </a:lnTo>
                  <a:lnTo>
                    <a:pt x="4041" y="7307"/>
                  </a:lnTo>
                  <a:lnTo>
                    <a:pt x="4075" y="7307"/>
                  </a:lnTo>
                  <a:lnTo>
                    <a:pt x="4108" y="7273"/>
                  </a:lnTo>
                  <a:lnTo>
                    <a:pt x="4075" y="7239"/>
                  </a:lnTo>
                  <a:lnTo>
                    <a:pt x="4041" y="7172"/>
                  </a:lnTo>
                  <a:lnTo>
                    <a:pt x="4007" y="6970"/>
                  </a:lnTo>
                  <a:close/>
                  <a:moveTo>
                    <a:pt x="3637" y="7307"/>
                  </a:moveTo>
                  <a:lnTo>
                    <a:pt x="3872" y="7340"/>
                  </a:lnTo>
                  <a:lnTo>
                    <a:pt x="3839" y="8014"/>
                  </a:lnTo>
                  <a:lnTo>
                    <a:pt x="3872" y="8721"/>
                  </a:lnTo>
                  <a:lnTo>
                    <a:pt x="3974" y="10135"/>
                  </a:lnTo>
                  <a:lnTo>
                    <a:pt x="3805" y="10168"/>
                  </a:lnTo>
                  <a:lnTo>
                    <a:pt x="3771" y="10168"/>
                  </a:lnTo>
                  <a:lnTo>
                    <a:pt x="3771" y="10101"/>
                  </a:lnTo>
                  <a:lnTo>
                    <a:pt x="3738" y="10067"/>
                  </a:lnTo>
                  <a:lnTo>
                    <a:pt x="3704" y="10034"/>
                  </a:lnTo>
                  <a:lnTo>
                    <a:pt x="3637" y="10034"/>
                  </a:lnTo>
                  <a:lnTo>
                    <a:pt x="3603" y="9360"/>
                  </a:lnTo>
                  <a:lnTo>
                    <a:pt x="3569" y="8687"/>
                  </a:lnTo>
                  <a:lnTo>
                    <a:pt x="3569" y="8014"/>
                  </a:lnTo>
                  <a:lnTo>
                    <a:pt x="3536" y="7374"/>
                  </a:lnTo>
                  <a:lnTo>
                    <a:pt x="3569" y="7340"/>
                  </a:lnTo>
                  <a:lnTo>
                    <a:pt x="3603" y="7307"/>
                  </a:lnTo>
                  <a:close/>
                  <a:moveTo>
                    <a:pt x="17340" y="5556"/>
                  </a:moveTo>
                  <a:lnTo>
                    <a:pt x="17340" y="6532"/>
                  </a:lnTo>
                  <a:lnTo>
                    <a:pt x="17373" y="7475"/>
                  </a:lnTo>
                  <a:lnTo>
                    <a:pt x="17508" y="8418"/>
                  </a:lnTo>
                  <a:lnTo>
                    <a:pt x="17676" y="9360"/>
                  </a:lnTo>
                  <a:lnTo>
                    <a:pt x="16027" y="9596"/>
                  </a:lnTo>
                  <a:lnTo>
                    <a:pt x="14377" y="9764"/>
                  </a:lnTo>
                  <a:lnTo>
                    <a:pt x="12727" y="9899"/>
                  </a:lnTo>
                  <a:lnTo>
                    <a:pt x="11077" y="10000"/>
                  </a:lnTo>
                  <a:lnTo>
                    <a:pt x="7610" y="10236"/>
                  </a:lnTo>
                  <a:lnTo>
                    <a:pt x="6869" y="10236"/>
                  </a:lnTo>
                  <a:lnTo>
                    <a:pt x="6095" y="10269"/>
                  </a:lnTo>
                  <a:lnTo>
                    <a:pt x="5320" y="10303"/>
                  </a:lnTo>
                  <a:lnTo>
                    <a:pt x="4916" y="10370"/>
                  </a:lnTo>
                  <a:lnTo>
                    <a:pt x="4546" y="10438"/>
                  </a:lnTo>
                  <a:lnTo>
                    <a:pt x="4546" y="10404"/>
                  </a:lnTo>
                  <a:lnTo>
                    <a:pt x="4546" y="10303"/>
                  </a:lnTo>
                  <a:lnTo>
                    <a:pt x="4580" y="10236"/>
                  </a:lnTo>
                  <a:lnTo>
                    <a:pt x="4546" y="10168"/>
                  </a:lnTo>
                  <a:lnTo>
                    <a:pt x="4479" y="9360"/>
                  </a:lnTo>
                  <a:lnTo>
                    <a:pt x="4445" y="8552"/>
                  </a:lnTo>
                  <a:lnTo>
                    <a:pt x="4411" y="7744"/>
                  </a:lnTo>
                  <a:lnTo>
                    <a:pt x="4344" y="6936"/>
                  </a:lnTo>
                  <a:lnTo>
                    <a:pt x="4378" y="6936"/>
                  </a:lnTo>
                  <a:lnTo>
                    <a:pt x="4411" y="6903"/>
                  </a:lnTo>
                  <a:lnTo>
                    <a:pt x="4411" y="6869"/>
                  </a:lnTo>
                  <a:lnTo>
                    <a:pt x="4411" y="6802"/>
                  </a:lnTo>
                  <a:lnTo>
                    <a:pt x="5152" y="6734"/>
                  </a:lnTo>
                  <a:lnTo>
                    <a:pt x="5859" y="6667"/>
                  </a:lnTo>
                  <a:lnTo>
                    <a:pt x="7307" y="6465"/>
                  </a:lnTo>
                  <a:lnTo>
                    <a:pt x="9024" y="6229"/>
                  </a:lnTo>
                  <a:lnTo>
                    <a:pt x="10741" y="6061"/>
                  </a:lnTo>
                  <a:lnTo>
                    <a:pt x="12391" y="5893"/>
                  </a:lnTo>
                  <a:lnTo>
                    <a:pt x="14040" y="5758"/>
                  </a:lnTo>
                  <a:lnTo>
                    <a:pt x="15690" y="5657"/>
                  </a:lnTo>
                  <a:lnTo>
                    <a:pt x="17340" y="5556"/>
                  </a:lnTo>
                  <a:close/>
                  <a:moveTo>
                    <a:pt x="10606" y="1"/>
                  </a:moveTo>
                  <a:lnTo>
                    <a:pt x="10471" y="674"/>
                  </a:lnTo>
                  <a:lnTo>
                    <a:pt x="10370" y="1347"/>
                  </a:lnTo>
                  <a:lnTo>
                    <a:pt x="10202" y="2661"/>
                  </a:lnTo>
                  <a:lnTo>
                    <a:pt x="10067" y="3671"/>
                  </a:lnTo>
                  <a:lnTo>
                    <a:pt x="9933" y="4647"/>
                  </a:lnTo>
                  <a:lnTo>
                    <a:pt x="9798" y="5287"/>
                  </a:lnTo>
                  <a:lnTo>
                    <a:pt x="9731" y="5623"/>
                  </a:lnTo>
                  <a:lnTo>
                    <a:pt x="9697" y="5960"/>
                  </a:lnTo>
                  <a:lnTo>
                    <a:pt x="8350" y="6095"/>
                  </a:lnTo>
                  <a:lnTo>
                    <a:pt x="7004" y="6229"/>
                  </a:lnTo>
                  <a:lnTo>
                    <a:pt x="5657" y="6431"/>
                  </a:lnTo>
                  <a:lnTo>
                    <a:pt x="4984" y="6566"/>
                  </a:lnTo>
                  <a:lnTo>
                    <a:pt x="4344" y="6701"/>
                  </a:lnTo>
                  <a:lnTo>
                    <a:pt x="4310" y="6667"/>
                  </a:lnTo>
                  <a:lnTo>
                    <a:pt x="4310" y="6633"/>
                  </a:lnTo>
                  <a:lnTo>
                    <a:pt x="4243" y="6600"/>
                  </a:lnTo>
                  <a:lnTo>
                    <a:pt x="4209" y="6633"/>
                  </a:lnTo>
                  <a:lnTo>
                    <a:pt x="4209" y="6667"/>
                  </a:lnTo>
                  <a:lnTo>
                    <a:pt x="4209" y="6734"/>
                  </a:lnTo>
                  <a:lnTo>
                    <a:pt x="4142" y="6734"/>
                  </a:lnTo>
                  <a:lnTo>
                    <a:pt x="4108" y="6768"/>
                  </a:lnTo>
                  <a:lnTo>
                    <a:pt x="4108" y="6802"/>
                  </a:lnTo>
                  <a:lnTo>
                    <a:pt x="4007" y="6835"/>
                  </a:lnTo>
                  <a:lnTo>
                    <a:pt x="3940" y="6903"/>
                  </a:lnTo>
                  <a:lnTo>
                    <a:pt x="3906" y="6936"/>
                  </a:lnTo>
                  <a:lnTo>
                    <a:pt x="3940" y="6970"/>
                  </a:lnTo>
                  <a:lnTo>
                    <a:pt x="3906" y="7138"/>
                  </a:lnTo>
                  <a:lnTo>
                    <a:pt x="3502" y="7138"/>
                  </a:lnTo>
                  <a:lnTo>
                    <a:pt x="3435" y="7172"/>
                  </a:lnTo>
                  <a:lnTo>
                    <a:pt x="3435" y="7206"/>
                  </a:lnTo>
                  <a:lnTo>
                    <a:pt x="2357" y="7778"/>
                  </a:lnTo>
                  <a:lnTo>
                    <a:pt x="1920" y="8047"/>
                  </a:lnTo>
                  <a:lnTo>
                    <a:pt x="1718" y="8216"/>
                  </a:lnTo>
                  <a:lnTo>
                    <a:pt x="1549" y="8418"/>
                  </a:lnTo>
                  <a:lnTo>
                    <a:pt x="1482" y="8451"/>
                  </a:lnTo>
                  <a:lnTo>
                    <a:pt x="1280" y="8485"/>
                  </a:lnTo>
                  <a:lnTo>
                    <a:pt x="1078" y="8485"/>
                  </a:lnTo>
                  <a:lnTo>
                    <a:pt x="977" y="8519"/>
                  </a:lnTo>
                  <a:lnTo>
                    <a:pt x="876" y="8552"/>
                  </a:lnTo>
                  <a:lnTo>
                    <a:pt x="842" y="8519"/>
                  </a:lnTo>
                  <a:lnTo>
                    <a:pt x="809" y="8519"/>
                  </a:lnTo>
                  <a:lnTo>
                    <a:pt x="809" y="8721"/>
                  </a:lnTo>
                  <a:lnTo>
                    <a:pt x="472" y="8721"/>
                  </a:lnTo>
                  <a:lnTo>
                    <a:pt x="270" y="8687"/>
                  </a:lnTo>
                  <a:lnTo>
                    <a:pt x="68" y="8721"/>
                  </a:lnTo>
                  <a:lnTo>
                    <a:pt x="68" y="8687"/>
                  </a:lnTo>
                  <a:lnTo>
                    <a:pt x="34" y="8721"/>
                  </a:lnTo>
                  <a:lnTo>
                    <a:pt x="1" y="8721"/>
                  </a:lnTo>
                  <a:lnTo>
                    <a:pt x="1" y="8754"/>
                  </a:lnTo>
                  <a:lnTo>
                    <a:pt x="34" y="8788"/>
                  </a:lnTo>
                  <a:lnTo>
                    <a:pt x="68" y="8956"/>
                  </a:lnTo>
                  <a:lnTo>
                    <a:pt x="135" y="9158"/>
                  </a:lnTo>
                  <a:lnTo>
                    <a:pt x="304" y="9495"/>
                  </a:lnTo>
                  <a:lnTo>
                    <a:pt x="371" y="9529"/>
                  </a:lnTo>
                  <a:lnTo>
                    <a:pt x="405" y="9529"/>
                  </a:lnTo>
                  <a:lnTo>
                    <a:pt x="640" y="9461"/>
                  </a:lnTo>
                  <a:lnTo>
                    <a:pt x="876" y="9394"/>
                  </a:lnTo>
                  <a:lnTo>
                    <a:pt x="910" y="9428"/>
                  </a:lnTo>
                  <a:lnTo>
                    <a:pt x="876" y="9461"/>
                  </a:lnTo>
                  <a:lnTo>
                    <a:pt x="943" y="9529"/>
                  </a:lnTo>
                  <a:lnTo>
                    <a:pt x="1011" y="9562"/>
                  </a:lnTo>
                  <a:lnTo>
                    <a:pt x="1246" y="9596"/>
                  </a:lnTo>
                  <a:lnTo>
                    <a:pt x="1448" y="9562"/>
                  </a:lnTo>
                  <a:lnTo>
                    <a:pt x="1650" y="9495"/>
                  </a:lnTo>
                  <a:lnTo>
                    <a:pt x="1718" y="9495"/>
                  </a:lnTo>
                  <a:lnTo>
                    <a:pt x="2122" y="9731"/>
                  </a:lnTo>
                  <a:lnTo>
                    <a:pt x="2559" y="9933"/>
                  </a:lnTo>
                  <a:lnTo>
                    <a:pt x="2997" y="10101"/>
                  </a:lnTo>
                  <a:lnTo>
                    <a:pt x="3435" y="10202"/>
                  </a:lnTo>
                  <a:lnTo>
                    <a:pt x="3468" y="10370"/>
                  </a:lnTo>
                  <a:lnTo>
                    <a:pt x="3502" y="10438"/>
                  </a:lnTo>
                  <a:lnTo>
                    <a:pt x="3603" y="10438"/>
                  </a:lnTo>
                  <a:lnTo>
                    <a:pt x="3637" y="10370"/>
                  </a:lnTo>
                  <a:lnTo>
                    <a:pt x="3738" y="10404"/>
                  </a:lnTo>
                  <a:lnTo>
                    <a:pt x="3872" y="10404"/>
                  </a:lnTo>
                  <a:lnTo>
                    <a:pt x="4075" y="10370"/>
                  </a:lnTo>
                  <a:lnTo>
                    <a:pt x="4310" y="10337"/>
                  </a:lnTo>
                  <a:lnTo>
                    <a:pt x="4344" y="10438"/>
                  </a:lnTo>
                  <a:lnTo>
                    <a:pt x="4378" y="10471"/>
                  </a:lnTo>
                  <a:lnTo>
                    <a:pt x="4378" y="10505"/>
                  </a:lnTo>
                  <a:lnTo>
                    <a:pt x="4411" y="10539"/>
                  </a:lnTo>
                  <a:lnTo>
                    <a:pt x="4782" y="10572"/>
                  </a:lnTo>
                  <a:lnTo>
                    <a:pt x="5186" y="10606"/>
                  </a:lnTo>
                  <a:lnTo>
                    <a:pt x="5994" y="10572"/>
                  </a:lnTo>
                  <a:lnTo>
                    <a:pt x="7610" y="10438"/>
                  </a:lnTo>
                  <a:lnTo>
                    <a:pt x="11077" y="10202"/>
                  </a:lnTo>
                  <a:lnTo>
                    <a:pt x="12828" y="10101"/>
                  </a:lnTo>
                  <a:lnTo>
                    <a:pt x="14545" y="9966"/>
                  </a:lnTo>
                  <a:lnTo>
                    <a:pt x="14579" y="9966"/>
                  </a:lnTo>
                  <a:lnTo>
                    <a:pt x="14949" y="10135"/>
                  </a:lnTo>
                  <a:lnTo>
                    <a:pt x="15387" y="10303"/>
                  </a:lnTo>
                  <a:lnTo>
                    <a:pt x="15791" y="10438"/>
                  </a:lnTo>
                  <a:lnTo>
                    <a:pt x="16229" y="10539"/>
                  </a:lnTo>
                  <a:lnTo>
                    <a:pt x="17104" y="10707"/>
                  </a:lnTo>
                  <a:lnTo>
                    <a:pt x="18013" y="10808"/>
                  </a:lnTo>
                  <a:lnTo>
                    <a:pt x="18922" y="10876"/>
                  </a:lnTo>
                  <a:lnTo>
                    <a:pt x="19831" y="10943"/>
                  </a:lnTo>
                  <a:lnTo>
                    <a:pt x="20707" y="11010"/>
                  </a:lnTo>
                  <a:lnTo>
                    <a:pt x="21582" y="11078"/>
                  </a:lnTo>
                  <a:lnTo>
                    <a:pt x="22626" y="11212"/>
                  </a:lnTo>
                  <a:lnTo>
                    <a:pt x="23636" y="11347"/>
                  </a:lnTo>
                  <a:lnTo>
                    <a:pt x="25689" y="11684"/>
                  </a:lnTo>
                  <a:lnTo>
                    <a:pt x="27743" y="12054"/>
                  </a:lnTo>
                  <a:lnTo>
                    <a:pt x="29797" y="12391"/>
                  </a:lnTo>
                  <a:lnTo>
                    <a:pt x="29427" y="14882"/>
                  </a:lnTo>
                  <a:lnTo>
                    <a:pt x="29460" y="14949"/>
                  </a:lnTo>
                  <a:lnTo>
                    <a:pt x="29460" y="14983"/>
                  </a:lnTo>
                  <a:lnTo>
                    <a:pt x="29528" y="15017"/>
                  </a:lnTo>
                  <a:lnTo>
                    <a:pt x="29629" y="14983"/>
                  </a:lnTo>
                  <a:lnTo>
                    <a:pt x="29629" y="14949"/>
                  </a:lnTo>
                  <a:lnTo>
                    <a:pt x="29662" y="14916"/>
                  </a:lnTo>
                  <a:lnTo>
                    <a:pt x="29797" y="14815"/>
                  </a:lnTo>
                  <a:lnTo>
                    <a:pt x="29932" y="14680"/>
                  </a:lnTo>
                  <a:lnTo>
                    <a:pt x="30066" y="14545"/>
                  </a:lnTo>
                  <a:lnTo>
                    <a:pt x="30201" y="14444"/>
                  </a:lnTo>
                  <a:lnTo>
                    <a:pt x="30268" y="14613"/>
                  </a:lnTo>
                  <a:lnTo>
                    <a:pt x="30369" y="14747"/>
                  </a:lnTo>
                  <a:lnTo>
                    <a:pt x="30470" y="14882"/>
                  </a:lnTo>
                  <a:lnTo>
                    <a:pt x="30605" y="15017"/>
                  </a:lnTo>
                  <a:lnTo>
                    <a:pt x="30571" y="15151"/>
                  </a:lnTo>
                  <a:lnTo>
                    <a:pt x="30571" y="15219"/>
                  </a:lnTo>
                  <a:lnTo>
                    <a:pt x="30605" y="15252"/>
                  </a:lnTo>
                  <a:lnTo>
                    <a:pt x="30740" y="15252"/>
                  </a:lnTo>
                  <a:lnTo>
                    <a:pt x="30773" y="15219"/>
                  </a:lnTo>
                  <a:lnTo>
                    <a:pt x="30807" y="15151"/>
                  </a:lnTo>
                  <a:lnTo>
                    <a:pt x="30807" y="14949"/>
                  </a:lnTo>
                  <a:lnTo>
                    <a:pt x="31076" y="12492"/>
                  </a:lnTo>
                  <a:lnTo>
                    <a:pt x="31682" y="12593"/>
                  </a:lnTo>
                  <a:lnTo>
                    <a:pt x="32288" y="12694"/>
                  </a:lnTo>
                  <a:lnTo>
                    <a:pt x="33467" y="12795"/>
                  </a:lnTo>
                  <a:lnTo>
                    <a:pt x="34241" y="12896"/>
                  </a:lnTo>
                  <a:lnTo>
                    <a:pt x="34611" y="12963"/>
                  </a:lnTo>
                  <a:lnTo>
                    <a:pt x="34982" y="13064"/>
                  </a:lnTo>
                  <a:lnTo>
                    <a:pt x="35251" y="13131"/>
                  </a:lnTo>
                  <a:lnTo>
                    <a:pt x="35520" y="13165"/>
                  </a:lnTo>
                  <a:lnTo>
                    <a:pt x="35756" y="13199"/>
                  </a:lnTo>
                  <a:lnTo>
                    <a:pt x="36025" y="13165"/>
                  </a:lnTo>
                  <a:lnTo>
                    <a:pt x="36665" y="13165"/>
                  </a:lnTo>
                  <a:lnTo>
                    <a:pt x="36968" y="13232"/>
                  </a:lnTo>
                  <a:lnTo>
                    <a:pt x="37238" y="13300"/>
                  </a:lnTo>
                  <a:lnTo>
                    <a:pt x="37844" y="13434"/>
                  </a:lnTo>
                  <a:lnTo>
                    <a:pt x="38147" y="13502"/>
                  </a:lnTo>
                  <a:lnTo>
                    <a:pt x="38450" y="13502"/>
                  </a:lnTo>
                  <a:lnTo>
                    <a:pt x="39190" y="13569"/>
                  </a:lnTo>
                  <a:lnTo>
                    <a:pt x="39965" y="13670"/>
                  </a:lnTo>
                  <a:lnTo>
                    <a:pt x="41446" y="13872"/>
                  </a:lnTo>
                  <a:lnTo>
                    <a:pt x="44274" y="14377"/>
                  </a:lnTo>
                  <a:lnTo>
                    <a:pt x="45520" y="14646"/>
                  </a:lnTo>
                  <a:lnTo>
                    <a:pt x="46160" y="14714"/>
                  </a:lnTo>
                  <a:lnTo>
                    <a:pt x="46799" y="14747"/>
                  </a:lnTo>
                  <a:lnTo>
                    <a:pt x="47069" y="14714"/>
                  </a:lnTo>
                  <a:lnTo>
                    <a:pt x="47338" y="14646"/>
                  </a:lnTo>
                  <a:lnTo>
                    <a:pt x="47540" y="14579"/>
                  </a:lnTo>
                  <a:lnTo>
                    <a:pt x="47742" y="14444"/>
                  </a:lnTo>
                  <a:lnTo>
                    <a:pt x="47910" y="14310"/>
                  </a:lnTo>
                  <a:lnTo>
                    <a:pt x="48079" y="14141"/>
                  </a:lnTo>
                  <a:lnTo>
                    <a:pt x="48213" y="13939"/>
                  </a:lnTo>
                  <a:lnTo>
                    <a:pt x="48314" y="13737"/>
                  </a:lnTo>
                  <a:lnTo>
                    <a:pt x="48382" y="13535"/>
                  </a:lnTo>
                  <a:lnTo>
                    <a:pt x="48449" y="13300"/>
                  </a:lnTo>
                  <a:lnTo>
                    <a:pt x="48550" y="12828"/>
                  </a:lnTo>
                  <a:lnTo>
                    <a:pt x="48584" y="12323"/>
                  </a:lnTo>
                  <a:lnTo>
                    <a:pt x="48584" y="11852"/>
                  </a:lnTo>
                  <a:lnTo>
                    <a:pt x="48752" y="11111"/>
                  </a:lnTo>
                  <a:lnTo>
                    <a:pt x="48887" y="10404"/>
                  </a:lnTo>
                  <a:lnTo>
                    <a:pt x="49122" y="8956"/>
                  </a:lnTo>
                  <a:lnTo>
                    <a:pt x="49695" y="5522"/>
                  </a:lnTo>
                  <a:lnTo>
                    <a:pt x="50671" y="1"/>
                  </a:lnTo>
                  <a:lnTo>
                    <a:pt x="50402" y="1"/>
                  </a:lnTo>
                  <a:lnTo>
                    <a:pt x="49425" y="5455"/>
                  </a:lnTo>
                  <a:lnTo>
                    <a:pt x="48853" y="8855"/>
                  </a:lnTo>
                  <a:lnTo>
                    <a:pt x="48651" y="10269"/>
                  </a:lnTo>
                  <a:lnTo>
                    <a:pt x="48550" y="10977"/>
                  </a:lnTo>
                  <a:lnTo>
                    <a:pt x="48483" y="11684"/>
                  </a:lnTo>
                  <a:lnTo>
                    <a:pt x="48415" y="11684"/>
                  </a:lnTo>
                  <a:lnTo>
                    <a:pt x="48382" y="11785"/>
                  </a:lnTo>
                  <a:lnTo>
                    <a:pt x="48382" y="12492"/>
                  </a:lnTo>
                  <a:lnTo>
                    <a:pt x="48348" y="12828"/>
                  </a:lnTo>
                  <a:lnTo>
                    <a:pt x="48281" y="13199"/>
                  </a:lnTo>
                  <a:lnTo>
                    <a:pt x="48180" y="13502"/>
                  </a:lnTo>
                  <a:lnTo>
                    <a:pt x="48011" y="13805"/>
                  </a:lnTo>
                  <a:lnTo>
                    <a:pt x="47776" y="14074"/>
                  </a:lnTo>
                  <a:lnTo>
                    <a:pt x="47641" y="14209"/>
                  </a:lnTo>
                  <a:lnTo>
                    <a:pt x="47473" y="14310"/>
                  </a:lnTo>
                  <a:lnTo>
                    <a:pt x="47338" y="14377"/>
                  </a:lnTo>
                  <a:lnTo>
                    <a:pt x="47203" y="14444"/>
                  </a:lnTo>
                  <a:lnTo>
                    <a:pt x="46867" y="14512"/>
                  </a:lnTo>
                  <a:lnTo>
                    <a:pt x="46530" y="14512"/>
                  </a:lnTo>
                  <a:lnTo>
                    <a:pt x="46160" y="14478"/>
                  </a:lnTo>
                  <a:lnTo>
                    <a:pt x="45486" y="14377"/>
                  </a:lnTo>
                  <a:lnTo>
                    <a:pt x="44847" y="14242"/>
                  </a:lnTo>
                  <a:lnTo>
                    <a:pt x="42288" y="13771"/>
                  </a:lnTo>
                  <a:lnTo>
                    <a:pt x="39729" y="13367"/>
                  </a:lnTo>
                  <a:lnTo>
                    <a:pt x="39224" y="13300"/>
                  </a:lnTo>
                  <a:lnTo>
                    <a:pt x="38685" y="13266"/>
                  </a:lnTo>
                  <a:lnTo>
                    <a:pt x="38180" y="13232"/>
                  </a:lnTo>
                  <a:lnTo>
                    <a:pt x="37911" y="13199"/>
                  </a:lnTo>
                  <a:lnTo>
                    <a:pt x="37642" y="13098"/>
                  </a:lnTo>
                  <a:lnTo>
                    <a:pt x="37406" y="13030"/>
                  </a:lnTo>
                  <a:lnTo>
                    <a:pt x="37170" y="12997"/>
                  </a:lnTo>
                  <a:lnTo>
                    <a:pt x="36665" y="12963"/>
                  </a:lnTo>
                  <a:lnTo>
                    <a:pt x="36160" y="12963"/>
                  </a:lnTo>
                  <a:lnTo>
                    <a:pt x="35655" y="12997"/>
                  </a:lnTo>
                  <a:lnTo>
                    <a:pt x="35487" y="12997"/>
                  </a:lnTo>
                  <a:lnTo>
                    <a:pt x="35352" y="12963"/>
                  </a:lnTo>
                  <a:lnTo>
                    <a:pt x="35015" y="12862"/>
                  </a:lnTo>
                  <a:lnTo>
                    <a:pt x="34712" y="12761"/>
                  </a:lnTo>
                  <a:lnTo>
                    <a:pt x="34409" y="12694"/>
                  </a:lnTo>
                  <a:lnTo>
                    <a:pt x="33938" y="12626"/>
                  </a:lnTo>
                  <a:lnTo>
                    <a:pt x="33467" y="12559"/>
                  </a:lnTo>
                  <a:lnTo>
                    <a:pt x="32288" y="12424"/>
                  </a:lnTo>
                  <a:lnTo>
                    <a:pt x="31682" y="12391"/>
                  </a:lnTo>
                  <a:lnTo>
                    <a:pt x="31110" y="12357"/>
                  </a:lnTo>
                  <a:lnTo>
                    <a:pt x="31211" y="11482"/>
                  </a:lnTo>
                  <a:lnTo>
                    <a:pt x="31783" y="11650"/>
                  </a:lnTo>
                  <a:lnTo>
                    <a:pt x="32389" y="11785"/>
                  </a:lnTo>
                  <a:lnTo>
                    <a:pt x="33601" y="12020"/>
                  </a:lnTo>
                  <a:lnTo>
                    <a:pt x="36025" y="12424"/>
                  </a:lnTo>
                  <a:lnTo>
                    <a:pt x="38483" y="12828"/>
                  </a:lnTo>
                  <a:lnTo>
                    <a:pt x="40941" y="13165"/>
                  </a:lnTo>
                  <a:lnTo>
                    <a:pt x="43533" y="13502"/>
                  </a:lnTo>
                  <a:lnTo>
                    <a:pt x="44644" y="13603"/>
                  </a:lnTo>
                  <a:lnTo>
                    <a:pt x="45217" y="13636"/>
                  </a:lnTo>
                  <a:lnTo>
                    <a:pt x="45486" y="13636"/>
                  </a:lnTo>
                  <a:lnTo>
                    <a:pt x="45789" y="13603"/>
                  </a:lnTo>
                  <a:lnTo>
                    <a:pt x="46193" y="13502"/>
                  </a:lnTo>
                  <a:lnTo>
                    <a:pt x="46530" y="13333"/>
                  </a:lnTo>
                  <a:lnTo>
                    <a:pt x="46833" y="13131"/>
                  </a:lnTo>
                  <a:lnTo>
                    <a:pt x="47069" y="12896"/>
                  </a:lnTo>
                  <a:lnTo>
                    <a:pt x="47271" y="12593"/>
                  </a:lnTo>
                  <a:lnTo>
                    <a:pt x="47405" y="12256"/>
                  </a:lnTo>
                  <a:lnTo>
                    <a:pt x="47473" y="11886"/>
                  </a:lnTo>
                  <a:lnTo>
                    <a:pt x="47506" y="11448"/>
                  </a:lnTo>
                  <a:lnTo>
                    <a:pt x="47473" y="11414"/>
                  </a:lnTo>
                  <a:lnTo>
                    <a:pt x="47708" y="10707"/>
                  </a:lnTo>
                  <a:lnTo>
                    <a:pt x="47843" y="10000"/>
                  </a:lnTo>
                  <a:lnTo>
                    <a:pt x="48112" y="8552"/>
                  </a:lnTo>
                  <a:lnTo>
                    <a:pt x="48382" y="6970"/>
                  </a:lnTo>
                  <a:lnTo>
                    <a:pt x="48617" y="5388"/>
                  </a:lnTo>
                  <a:lnTo>
                    <a:pt x="48954" y="2694"/>
                  </a:lnTo>
                  <a:lnTo>
                    <a:pt x="49257" y="1"/>
                  </a:lnTo>
                  <a:lnTo>
                    <a:pt x="48988" y="1"/>
                  </a:lnTo>
                  <a:lnTo>
                    <a:pt x="48685" y="2795"/>
                  </a:lnTo>
                  <a:lnTo>
                    <a:pt x="48314" y="5590"/>
                  </a:lnTo>
                  <a:lnTo>
                    <a:pt x="48079" y="7172"/>
                  </a:lnTo>
                  <a:lnTo>
                    <a:pt x="47843" y="8721"/>
                  </a:lnTo>
                  <a:lnTo>
                    <a:pt x="47574" y="10034"/>
                  </a:lnTo>
                  <a:lnTo>
                    <a:pt x="47473" y="10707"/>
                  </a:lnTo>
                  <a:lnTo>
                    <a:pt x="47405" y="11381"/>
                  </a:lnTo>
                  <a:lnTo>
                    <a:pt x="47338" y="11381"/>
                  </a:lnTo>
                  <a:lnTo>
                    <a:pt x="47304" y="11448"/>
                  </a:lnTo>
                  <a:lnTo>
                    <a:pt x="47304" y="11785"/>
                  </a:lnTo>
                  <a:lnTo>
                    <a:pt x="47237" y="12088"/>
                  </a:lnTo>
                  <a:lnTo>
                    <a:pt x="47170" y="12357"/>
                  </a:lnTo>
                  <a:lnTo>
                    <a:pt x="47035" y="12593"/>
                  </a:lnTo>
                  <a:lnTo>
                    <a:pt x="46900" y="12828"/>
                  </a:lnTo>
                  <a:lnTo>
                    <a:pt x="46698" y="12997"/>
                  </a:lnTo>
                  <a:lnTo>
                    <a:pt x="46429" y="13165"/>
                  </a:lnTo>
                  <a:lnTo>
                    <a:pt x="46126" y="13300"/>
                  </a:lnTo>
                  <a:lnTo>
                    <a:pt x="45890" y="13367"/>
                  </a:lnTo>
                  <a:lnTo>
                    <a:pt x="45621" y="13434"/>
                  </a:lnTo>
                  <a:lnTo>
                    <a:pt x="45116" y="13434"/>
                  </a:lnTo>
                  <a:lnTo>
                    <a:pt x="44577" y="13401"/>
                  </a:lnTo>
                  <a:lnTo>
                    <a:pt x="44072" y="13333"/>
                  </a:lnTo>
                  <a:lnTo>
                    <a:pt x="41749" y="13064"/>
                  </a:lnTo>
                  <a:lnTo>
                    <a:pt x="39426" y="12761"/>
                  </a:lnTo>
                  <a:lnTo>
                    <a:pt x="37339" y="12458"/>
                  </a:lnTo>
                  <a:lnTo>
                    <a:pt x="35285" y="12121"/>
                  </a:lnTo>
                  <a:lnTo>
                    <a:pt x="34275" y="11919"/>
                  </a:lnTo>
                  <a:lnTo>
                    <a:pt x="33265" y="11717"/>
                  </a:lnTo>
                  <a:lnTo>
                    <a:pt x="32221" y="11515"/>
                  </a:lnTo>
                  <a:lnTo>
                    <a:pt x="31211" y="11347"/>
                  </a:lnTo>
                  <a:lnTo>
                    <a:pt x="31480" y="9192"/>
                  </a:lnTo>
                  <a:lnTo>
                    <a:pt x="31750" y="7037"/>
                  </a:lnTo>
                  <a:lnTo>
                    <a:pt x="32322" y="3132"/>
                  </a:lnTo>
                  <a:lnTo>
                    <a:pt x="32457" y="2357"/>
                  </a:lnTo>
                  <a:lnTo>
                    <a:pt x="32591" y="1583"/>
                  </a:lnTo>
                  <a:lnTo>
                    <a:pt x="32726" y="775"/>
                  </a:lnTo>
                  <a:lnTo>
                    <a:pt x="32827" y="1"/>
                  </a:lnTo>
                  <a:lnTo>
                    <a:pt x="32625" y="1"/>
                  </a:lnTo>
                  <a:lnTo>
                    <a:pt x="32457" y="809"/>
                  </a:lnTo>
                  <a:lnTo>
                    <a:pt x="32322" y="1650"/>
                  </a:lnTo>
                  <a:lnTo>
                    <a:pt x="32086" y="3334"/>
                  </a:lnTo>
                  <a:lnTo>
                    <a:pt x="31783" y="5287"/>
                  </a:lnTo>
                  <a:lnTo>
                    <a:pt x="31514" y="7273"/>
                  </a:lnTo>
                  <a:lnTo>
                    <a:pt x="31043" y="10977"/>
                  </a:lnTo>
                  <a:lnTo>
                    <a:pt x="30639" y="14680"/>
                  </a:lnTo>
                  <a:lnTo>
                    <a:pt x="30504" y="14478"/>
                  </a:lnTo>
                  <a:lnTo>
                    <a:pt x="30403" y="14242"/>
                  </a:lnTo>
                  <a:lnTo>
                    <a:pt x="30336" y="14175"/>
                  </a:lnTo>
                  <a:lnTo>
                    <a:pt x="30235" y="14175"/>
                  </a:lnTo>
                  <a:lnTo>
                    <a:pt x="30134" y="14209"/>
                  </a:lnTo>
                  <a:lnTo>
                    <a:pt x="30033" y="14276"/>
                  </a:lnTo>
                  <a:lnTo>
                    <a:pt x="29831" y="14444"/>
                  </a:lnTo>
                  <a:lnTo>
                    <a:pt x="29696" y="14613"/>
                  </a:lnTo>
                  <a:lnTo>
                    <a:pt x="29999" y="12424"/>
                  </a:lnTo>
                  <a:lnTo>
                    <a:pt x="30066" y="12391"/>
                  </a:lnTo>
                  <a:lnTo>
                    <a:pt x="30066" y="12323"/>
                  </a:lnTo>
                  <a:lnTo>
                    <a:pt x="30066" y="12256"/>
                  </a:lnTo>
                  <a:lnTo>
                    <a:pt x="30033" y="12222"/>
                  </a:lnTo>
                  <a:lnTo>
                    <a:pt x="30740" y="7206"/>
                  </a:lnTo>
                  <a:lnTo>
                    <a:pt x="31009" y="5421"/>
                  </a:lnTo>
                  <a:lnTo>
                    <a:pt x="31312" y="3603"/>
                  </a:lnTo>
                  <a:lnTo>
                    <a:pt x="31581" y="1819"/>
                  </a:lnTo>
                  <a:lnTo>
                    <a:pt x="31682" y="910"/>
                  </a:lnTo>
                  <a:lnTo>
                    <a:pt x="31783" y="1"/>
                  </a:lnTo>
                  <a:lnTo>
                    <a:pt x="31615" y="1"/>
                  </a:lnTo>
                  <a:lnTo>
                    <a:pt x="31413" y="876"/>
                  </a:lnTo>
                  <a:lnTo>
                    <a:pt x="31278" y="1785"/>
                  </a:lnTo>
                  <a:lnTo>
                    <a:pt x="31009" y="3570"/>
                  </a:lnTo>
                  <a:lnTo>
                    <a:pt x="30773" y="5354"/>
                  </a:lnTo>
                  <a:lnTo>
                    <a:pt x="30538" y="7138"/>
                  </a:lnTo>
                  <a:lnTo>
                    <a:pt x="29965" y="11145"/>
                  </a:lnTo>
                  <a:lnTo>
                    <a:pt x="29427" y="11111"/>
                  </a:lnTo>
                  <a:lnTo>
                    <a:pt x="30033" y="5421"/>
                  </a:lnTo>
                  <a:lnTo>
                    <a:pt x="30201" y="4075"/>
                  </a:lnTo>
                  <a:lnTo>
                    <a:pt x="30369" y="2728"/>
                  </a:lnTo>
                  <a:lnTo>
                    <a:pt x="30571" y="1347"/>
                  </a:lnTo>
                  <a:lnTo>
                    <a:pt x="30706" y="1"/>
                  </a:lnTo>
                  <a:lnTo>
                    <a:pt x="30470" y="1"/>
                  </a:lnTo>
                  <a:lnTo>
                    <a:pt x="30268" y="1280"/>
                  </a:lnTo>
                  <a:lnTo>
                    <a:pt x="30100" y="2593"/>
                  </a:lnTo>
                  <a:lnTo>
                    <a:pt x="29965" y="3873"/>
                  </a:lnTo>
                  <a:lnTo>
                    <a:pt x="29831" y="5152"/>
                  </a:lnTo>
                  <a:lnTo>
                    <a:pt x="29494" y="8115"/>
                  </a:lnTo>
                  <a:lnTo>
                    <a:pt x="29157" y="11111"/>
                  </a:lnTo>
                  <a:lnTo>
                    <a:pt x="27709" y="11010"/>
                  </a:lnTo>
                  <a:lnTo>
                    <a:pt x="26228" y="10909"/>
                  </a:lnTo>
                  <a:lnTo>
                    <a:pt x="25487" y="10808"/>
                  </a:lnTo>
                  <a:lnTo>
                    <a:pt x="24780" y="10741"/>
                  </a:lnTo>
                  <a:lnTo>
                    <a:pt x="24040" y="10606"/>
                  </a:lnTo>
                  <a:lnTo>
                    <a:pt x="23333" y="10438"/>
                  </a:lnTo>
                  <a:lnTo>
                    <a:pt x="21750" y="10101"/>
                  </a:lnTo>
                  <a:lnTo>
                    <a:pt x="20942" y="9933"/>
                  </a:lnTo>
                  <a:lnTo>
                    <a:pt x="20134" y="9798"/>
                  </a:lnTo>
                  <a:lnTo>
                    <a:pt x="19562" y="9731"/>
                  </a:lnTo>
                  <a:lnTo>
                    <a:pt x="19259" y="9697"/>
                  </a:lnTo>
                  <a:lnTo>
                    <a:pt x="18989" y="9596"/>
                  </a:lnTo>
                  <a:lnTo>
                    <a:pt x="18754" y="9529"/>
                  </a:lnTo>
                  <a:lnTo>
                    <a:pt x="18518" y="9495"/>
                  </a:lnTo>
                  <a:lnTo>
                    <a:pt x="18282" y="9495"/>
                  </a:lnTo>
                  <a:lnTo>
                    <a:pt x="18047" y="9562"/>
                  </a:lnTo>
                  <a:lnTo>
                    <a:pt x="18013" y="9596"/>
                  </a:lnTo>
                  <a:lnTo>
                    <a:pt x="17979" y="9663"/>
                  </a:lnTo>
                  <a:lnTo>
                    <a:pt x="18013" y="9697"/>
                  </a:lnTo>
                  <a:lnTo>
                    <a:pt x="18417" y="9697"/>
                  </a:lnTo>
                  <a:lnTo>
                    <a:pt x="18754" y="9731"/>
                  </a:lnTo>
                  <a:lnTo>
                    <a:pt x="18922" y="9832"/>
                  </a:lnTo>
                  <a:lnTo>
                    <a:pt x="19023" y="9865"/>
                  </a:lnTo>
                  <a:lnTo>
                    <a:pt x="19124" y="9899"/>
                  </a:lnTo>
                  <a:lnTo>
                    <a:pt x="19966" y="10034"/>
                  </a:lnTo>
                  <a:lnTo>
                    <a:pt x="20841" y="10135"/>
                  </a:lnTo>
                  <a:lnTo>
                    <a:pt x="21616" y="10303"/>
                  </a:lnTo>
                  <a:lnTo>
                    <a:pt x="22424" y="10471"/>
                  </a:lnTo>
                  <a:lnTo>
                    <a:pt x="23972" y="10842"/>
                  </a:lnTo>
                  <a:lnTo>
                    <a:pt x="24612" y="10977"/>
                  </a:lnTo>
                  <a:lnTo>
                    <a:pt x="25252" y="11078"/>
                  </a:lnTo>
                  <a:lnTo>
                    <a:pt x="26531" y="11212"/>
                  </a:lnTo>
                  <a:lnTo>
                    <a:pt x="27844" y="11280"/>
                  </a:lnTo>
                  <a:lnTo>
                    <a:pt x="29124" y="11347"/>
                  </a:lnTo>
                  <a:lnTo>
                    <a:pt x="29124" y="11482"/>
                  </a:lnTo>
                  <a:lnTo>
                    <a:pt x="29124" y="11549"/>
                  </a:lnTo>
                  <a:lnTo>
                    <a:pt x="29157" y="11583"/>
                  </a:lnTo>
                  <a:lnTo>
                    <a:pt x="29225" y="11616"/>
                  </a:lnTo>
                  <a:lnTo>
                    <a:pt x="29326" y="11583"/>
                  </a:lnTo>
                  <a:lnTo>
                    <a:pt x="29359" y="11549"/>
                  </a:lnTo>
                  <a:lnTo>
                    <a:pt x="29359" y="11482"/>
                  </a:lnTo>
                  <a:lnTo>
                    <a:pt x="29393" y="11381"/>
                  </a:lnTo>
                  <a:lnTo>
                    <a:pt x="29932" y="11414"/>
                  </a:lnTo>
                  <a:lnTo>
                    <a:pt x="29797" y="12189"/>
                  </a:lnTo>
                  <a:lnTo>
                    <a:pt x="27945" y="11818"/>
                  </a:lnTo>
                  <a:lnTo>
                    <a:pt x="26093" y="11515"/>
                  </a:lnTo>
                  <a:lnTo>
                    <a:pt x="24242" y="11246"/>
                  </a:lnTo>
                  <a:lnTo>
                    <a:pt x="22356" y="10977"/>
                  </a:lnTo>
                  <a:lnTo>
                    <a:pt x="21414" y="10876"/>
                  </a:lnTo>
                  <a:lnTo>
                    <a:pt x="20471" y="10775"/>
                  </a:lnTo>
                  <a:lnTo>
                    <a:pt x="18585" y="10606"/>
                  </a:lnTo>
                  <a:lnTo>
                    <a:pt x="17643" y="10505"/>
                  </a:lnTo>
                  <a:lnTo>
                    <a:pt x="16734" y="10337"/>
                  </a:lnTo>
                  <a:lnTo>
                    <a:pt x="15825" y="10168"/>
                  </a:lnTo>
                  <a:lnTo>
                    <a:pt x="14916" y="9933"/>
                  </a:lnTo>
                  <a:lnTo>
                    <a:pt x="16330" y="9764"/>
                  </a:lnTo>
                  <a:lnTo>
                    <a:pt x="17744" y="9562"/>
                  </a:lnTo>
                  <a:lnTo>
                    <a:pt x="17777" y="9596"/>
                  </a:lnTo>
                  <a:lnTo>
                    <a:pt x="17845" y="9630"/>
                  </a:lnTo>
                  <a:lnTo>
                    <a:pt x="17912" y="9596"/>
                  </a:lnTo>
                  <a:lnTo>
                    <a:pt x="17946" y="9529"/>
                  </a:lnTo>
                  <a:lnTo>
                    <a:pt x="17979" y="9529"/>
                  </a:lnTo>
                  <a:lnTo>
                    <a:pt x="18013" y="9495"/>
                  </a:lnTo>
                  <a:lnTo>
                    <a:pt x="18047" y="9461"/>
                  </a:lnTo>
                  <a:lnTo>
                    <a:pt x="18282" y="9428"/>
                  </a:lnTo>
                  <a:lnTo>
                    <a:pt x="18552" y="9394"/>
                  </a:lnTo>
                  <a:lnTo>
                    <a:pt x="19023" y="9327"/>
                  </a:lnTo>
                  <a:lnTo>
                    <a:pt x="20505" y="9158"/>
                  </a:lnTo>
                  <a:lnTo>
                    <a:pt x="22289" y="8956"/>
                  </a:lnTo>
                  <a:lnTo>
                    <a:pt x="22323" y="8956"/>
                  </a:lnTo>
                  <a:lnTo>
                    <a:pt x="22356" y="8923"/>
                  </a:lnTo>
                  <a:lnTo>
                    <a:pt x="23030" y="8855"/>
                  </a:lnTo>
                  <a:lnTo>
                    <a:pt x="23097" y="8822"/>
                  </a:lnTo>
                  <a:lnTo>
                    <a:pt x="23097" y="8754"/>
                  </a:lnTo>
                  <a:lnTo>
                    <a:pt x="23097" y="8721"/>
                  </a:lnTo>
                  <a:lnTo>
                    <a:pt x="23063" y="8653"/>
                  </a:lnTo>
                  <a:lnTo>
                    <a:pt x="22962" y="8216"/>
                  </a:lnTo>
                  <a:lnTo>
                    <a:pt x="22895" y="7744"/>
                  </a:lnTo>
                  <a:lnTo>
                    <a:pt x="22828" y="6835"/>
                  </a:lnTo>
                  <a:lnTo>
                    <a:pt x="22794" y="5893"/>
                  </a:lnTo>
                  <a:lnTo>
                    <a:pt x="22760" y="5421"/>
                  </a:lnTo>
                  <a:lnTo>
                    <a:pt x="22659" y="4984"/>
                  </a:lnTo>
                  <a:lnTo>
                    <a:pt x="22659" y="4950"/>
                  </a:lnTo>
                  <a:lnTo>
                    <a:pt x="22626" y="4950"/>
                  </a:lnTo>
                  <a:lnTo>
                    <a:pt x="22592" y="4984"/>
                  </a:lnTo>
                  <a:lnTo>
                    <a:pt x="22592" y="5017"/>
                  </a:lnTo>
                  <a:lnTo>
                    <a:pt x="22558" y="5017"/>
                  </a:lnTo>
                  <a:lnTo>
                    <a:pt x="19764" y="5152"/>
                  </a:lnTo>
                  <a:lnTo>
                    <a:pt x="19191" y="5152"/>
                  </a:lnTo>
                  <a:lnTo>
                    <a:pt x="18653" y="5186"/>
                  </a:lnTo>
                  <a:lnTo>
                    <a:pt x="18080" y="5287"/>
                  </a:lnTo>
                  <a:lnTo>
                    <a:pt x="17811" y="5354"/>
                  </a:lnTo>
                  <a:lnTo>
                    <a:pt x="17542" y="5455"/>
                  </a:lnTo>
                  <a:lnTo>
                    <a:pt x="17542" y="5421"/>
                  </a:lnTo>
                  <a:lnTo>
                    <a:pt x="17508" y="5388"/>
                  </a:lnTo>
                  <a:lnTo>
                    <a:pt x="17474" y="5388"/>
                  </a:lnTo>
                  <a:lnTo>
                    <a:pt x="17441" y="5354"/>
                  </a:lnTo>
                  <a:lnTo>
                    <a:pt x="17373" y="5354"/>
                  </a:lnTo>
                  <a:lnTo>
                    <a:pt x="14040" y="5556"/>
                  </a:lnTo>
                  <a:lnTo>
                    <a:pt x="12391" y="5691"/>
                  </a:lnTo>
                  <a:lnTo>
                    <a:pt x="10741" y="5859"/>
                  </a:lnTo>
                  <a:lnTo>
                    <a:pt x="9865" y="5926"/>
                  </a:lnTo>
                  <a:lnTo>
                    <a:pt x="10000" y="5657"/>
                  </a:lnTo>
                  <a:lnTo>
                    <a:pt x="10067" y="5320"/>
                  </a:lnTo>
                  <a:lnTo>
                    <a:pt x="10168" y="4714"/>
                  </a:lnTo>
                  <a:lnTo>
                    <a:pt x="10303" y="3940"/>
                  </a:lnTo>
                  <a:lnTo>
                    <a:pt x="10404" y="3166"/>
                  </a:lnTo>
                  <a:lnTo>
                    <a:pt x="10505" y="2391"/>
                  </a:lnTo>
                  <a:lnTo>
                    <a:pt x="10640" y="1583"/>
                  </a:lnTo>
                  <a:lnTo>
                    <a:pt x="10774" y="809"/>
                  </a:lnTo>
                  <a:lnTo>
                    <a:pt x="1090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5" name="Google Shape;705;p5"/>
            <p:cNvSpPr/>
            <p:nvPr/>
          </p:nvSpPr>
          <p:spPr>
            <a:xfrm>
              <a:off x="6092495" y="162713"/>
              <a:ext cx="117432" cy="18484"/>
            </a:xfrm>
            <a:custGeom>
              <a:avLst/>
              <a:gdLst/>
              <a:ahLst/>
              <a:cxnLst/>
              <a:rect l="l" t="t" r="r" b="b"/>
              <a:pathLst>
                <a:path w="2357" h="371" extrusionOk="0">
                  <a:moveTo>
                    <a:pt x="1448" y="1"/>
                  </a:moveTo>
                  <a:lnTo>
                    <a:pt x="741" y="34"/>
                  </a:lnTo>
                  <a:lnTo>
                    <a:pt x="370" y="68"/>
                  </a:lnTo>
                  <a:lnTo>
                    <a:pt x="34" y="135"/>
                  </a:lnTo>
                  <a:lnTo>
                    <a:pt x="0" y="169"/>
                  </a:lnTo>
                  <a:lnTo>
                    <a:pt x="34" y="169"/>
                  </a:lnTo>
                  <a:lnTo>
                    <a:pt x="303" y="203"/>
                  </a:lnTo>
                  <a:lnTo>
                    <a:pt x="606" y="203"/>
                  </a:lnTo>
                  <a:lnTo>
                    <a:pt x="1178" y="169"/>
                  </a:lnTo>
                  <a:lnTo>
                    <a:pt x="1448" y="169"/>
                  </a:lnTo>
                  <a:lnTo>
                    <a:pt x="1717" y="203"/>
                  </a:lnTo>
                  <a:lnTo>
                    <a:pt x="1986" y="236"/>
                  </a:lnTo>
                  <a:lnTo>
                    <a:pt x="2256" y="371"/>
                  </a:lnTo>
                  <a:lnTo>
                    <a:pt x="2323" y="371"/>
                  </a:lnTo>
                  <a:lnTo>
                    <a:pt x="2357" y="337"/>
                  </a:lnTo>
                  <a:lnTo>
                    <a:pt x="2357" y="304"/>
                  </a:lnTo>
                  <a:lnTo>
                    <a:pt x="2357" y="236"/>
                  </a:lnTo>
                  <a:lnTo>
                    <a:pt x="2256" y="169"/>
                  </a:lnTo>
                  <a:lnTo>
                    <a:pt x="2155" y="102"/>
                  </a:lnTo>
                  <a:lnTo>
                    <a:pt x="1919" y="34"/>
                  </a:lnTo>
                  <a:lnTo>
                    <a:pt x="168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6" name="Google Shape;706;p5"/>
            <p:cNvSpPr/>
            <p:nvPr/>
          </p:nvSpPr>
          <p:spPr>
            <a:xfrm>
              <a:off x="5788876" y="362352"/>
              <a:ext cx="213041" cy="72143"/>
            </a:xfrm>
            <a:custGeom>
              <a:avLst/>
              <a:gdLst/>
              <a:ahLst/>
              <a:cxnLst/>
              <a:rect l="l" t="t" r="r" b="b"/>
              <a:pathLst>
                <a:path w="4276" h="1448" extrusionOk="0">
                  <a:moveTo>
                    <a:pt x="4108" y="0"/>
                  </a:moveTo>
                  <a:lnTo>
                    <a:pt x="3872" y="67"/>
                  </a:lnTo>
                  <a:lnTo>
                    <a:pt x="3502" y="168"/>
                  </a:lnTo>
                  <a:lnTo>
                    <a:pt x="3131" y="303"/>
                  </a:lnTo>
                  <a:lnTo>
                    <a:pt x="2424" y="539"/>
                  </a:lnTo>
                  <a:lnTo>
                    <a:pt x="1212" y="943"/>
                  </a:lnTo>
                  <a:lnTo>
                    <a:pt x="606" y="1145"/>
                  </a:lnTo>
                  <a:lnTo>
                    <a:pt x="34" y="1380"/>
                  </a:lnTo>
                  <a:lnTo>
                    <a:pt x="0" y="1414"/>
                  </a:lnTo>
                  <a:lnTo>
                    <a:pt x="0" y="1448"/>
                  </a:lnTo>
                  <a:lnTo>
                    <a:pt x="34" y="1448"/>
                  </a:lnTo>
                  <a:lnTo>
                    <a:pt x="606" y="1347"/>
                  </a:lnTo>
                  <a:lnTo>
                    <a:pt x="1145" y="1178"/>
                  </a:lnTo>
                  <a:lnTo>
                    <a:pt x="2222" y="842"/>
                  </a:lnTo>
                  <a:lnTo>
                    <a:pt x="3266" y="539"/>
                  </a:lnTo>
                  <a:lnTo>
                    <a:pt x="3805" y="337"/>
                  </a:lnTo>
                  <a:lnTo>
                    <a:pt x="4040" y="236"/>
                  </a:lnTo>
                  <a:lnTo>
                    <a:pt x="4242" y="101"/>
                  </a:lnTo>
                  <a:lnTo>
                    <a:pt x="4276" y="67"/>
                  </a:lnTo>
                  <a:lnTo>
                    <a:pt x="4242" y="34"/>
                  </a:lnTo>
                  <a:lnTo>
                    <a:pt x="41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7" name="Google Shape;707;p5"/>
            <p:cNvSpPr/>
            <p:nvPr/>
          </p:nvSpPr>
          <p:spPr>
            <a:xfrm>
              <a:off x="5788876" y="432801"/>
              <a:ext cx="145980" cy="50371"/>
            </a:xfrm>
            <a:custGeom>
              <a:avLst/>
              <a:gdLst/>
              <a:ahLst/>
              <a:cxnLst/>
              <a:rect l="l" t="t" r="r" b="b"/>
              <a:pathLst>
                <a:path w="2930" h="1011" extrusionOk="0">
                  <a:moveTo>
                    <a:pt x="2862" y="0"/>
                  </a:moveTo>
                  <a:lnTo>
                    <a:pt x="2492" y="67"/>
                  </a:lnTo>
                  <a:lnTo>
                    <a:pt x="2121" y="168"/>
                  </a:lnTo>
                  <a:lnTo>
                    <a:pt x="1414" y="404"/>
                  </a:lnTo>
                  <a:lnTo>
                    <a:pt x="707" y="640"/>
                  </a:lnTo>
                  <a:lnTo>
                    <a:pt x="337" y="774"/>
                  </a:lnTo>
                  <a:lnTo>
                    <a:pt x="34" y="976"/>
                  </a:lnTo>
                  <a:lnTo>
                    <a:pt x="0" y="1010"/>
                  </a:lnTo>
                  <a:lnTo>
                    <a:pt x="34" y="1010"/>
                  </a:lnTo>
                  <a:lnTo>
                    <a:pt x="404" y="943"/>
                  </a:lnTo>
                  <a:lnTo>
                    <a:pt x="774" y="842"/>
                  </a:lnTo>
                  <a:lnTo>
                    <a:pt x="1448" y="572"/>
                  </a:lnTo>
                  <a:lnTo>
                    <a:pt x="2189" y="370"/>
                  </a:lnTo>
                  <a:lnTo>
                    <a:pt x="2559" y="269"/>
                  </a:lnTo>
                  <a:lnTo>
                    <a:pt x="2896" y="135"/>
                  </a:lnTo>
                  <a:lnTo>
                    <a:pt x="2896" y="101"/>
                  </a:lnTo>
                  <a:lnTo>
                    <a:pt x="2929" y="67"/>
                  </a:lnTo>
                  <a:lnTo>
                    <a:pt x="2896" y="34"/>
                  </a:lnTo>
                  <a:lnTo>
                    <a:pt x="286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8" name="Google Shape;708;p5"/>
            <p:cNvSpPr/>
            <p:nvPr/>
          </p:nvSpPr>
          <p:spPr>
            <a:xfrm>
              <a:off x="5778812" y="337191"/>
              <a:ext cx="186237" cy="43645"/>
            </a:xfrm>
            <a:custGeom>
              <a:avLst/>
              <a:gdLst/>
              <a:ahLst/>
              <a:cxnLst/>
              <a:rect l="l" t="t" r="r" b="b"/>
              <a:pathLst>
                <a:path w="3738" h="876" extrusionOk="0">
                  <a:moveTo>
                    <a:pt x="3266" y="0"/>
                  </a:moveTo>
                  <a:lnTo>
                    <a:pt x="3098" y="34"/>
                  </a:lnTo>
                  <a:lnTo>
                    <a:pt x="2795" y="168"/>
                  </a:lnTo>
                  <a:lnTo>
                    <a:pt x="2492" y="269"/>
                  </a:lnTo>
                  <a:lnTo>
                    <a:pt x="1886" y="471"/>
                  </a:lnTo>
                  <a:lnTo>
                    <a:pt x="1280" y="572"/>
                  </a:lnTo>
                  <a:lnTo>
                    <a:pt x="34" y="741"/>
                  </a:lnTo>
                  <a:lnTo>
                    <a:pt x="0" y="774"/>
                  </a:lnTo>
                  <a:lnTo>
                    <a:pt x="34" y="808"/>
                  </a:lnTo>
                  <a:lnTo>
                    <a:pt x="269" y="842"/>
                  </a:lnTo>
                  <a:lnTo>
                    <a:pt x="505" y="875"/>
                  </a:lnTo>
                  <a:lnTo>
                    <a:pt x="976" y="875"/>
                  </a:lnTo>
                  <a:lnTo>
                    <a:pt x="1414" y="774"/>
                  </a:lnTo>
                  <a:lnTo>
                    <a:pt x="1886" y="640"/>
                  </a:lnTo>
                  <a:lnTo>
                    <a:pt x="2761" y="337"/>
                  </a:lnTo>
                  <a:lnTo>
                    <a:pt x="3232" y="236"/>
                  </a:lnTo>
                  <a:lnTo>
                    <a:pt x="3704" y="202"/>
                  </a:lnTo>
                  <a:lnTo>
                    <a:pt x="3737" y="168"/>
                  </a:lnTo>
                  <a:lnTo>
                    <a:pt x="3737" y="135"/>
                  </a:lnTo>
                  <a:lnTo>
                    <a:pt x="3704" y="101"/>
                  </a:lnTo>
                  <a:lnTo>
                    <a:pt x="3569" y="34"/>
                  </a:lnTo>
                  <a:lnTo>
                    <a:pt x="34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09" name="Google Shape;709;p5"/>
            <p:cNvSpPr/>
            <p:nvPr/>
          </p:nvSpPr>
          <p:spPr>
            <a:xfrm>
              <a:off x="4567677" y="-7"/>
              <a:ext cx="53758" cy="290266"/>
            </a:xfrm>
            <a:custGeom>
              <a:avLst/>
              <a:gdLst/>
              <a:ahLst/>
              <a:cxnLst/>
              <a:rect l="l" t="t" r="r" b="b"/>
              <a:pathLst>
                <a:path w="1079" h="5826" extrusionOk="0">
                  <a:moveTo>
                    <a:pt x="842" y="1"/>
                  </a:moveTo>
                  <a:lnTo>
                    <a:pt x="405" y="2896"/>
                  </a:lnTo>
                  <a:lnTo>
                    <a:pt x="135" y="4479"/>
                  </a:lnTo>
                  <a:lnTo>
                    <a:pt x="34" y="5152"/>
                  </a:lnTo>
                  <a:lnTo>
                    <a:pt x="1" y="5489"/>
                  </a:lnTo>
                  <a:lnTo>
                    <a:pt x="34" y="5792"/>
                  </a:lnTo>
                  <a:lnTo>
                    <a:pt x="68" y="5825"/>
                  </a:lnTo>
                  <a:lnTo>
                    <a:pt x="203" y="5522"/>
                  </a:lnTo>
                  <a:lnTo>
                    <a:pt x="270" y="5186"/>
                  </a:lnTo>
                  <a:lnTo>
                    <a:pt x="371" y="4546"/>
                  </a:lnTo>
                  <a:lnTo>
                    <a:pt x="640" y="2964"/>
                  </a:lnTo>
                  <a:lnTo>
                    <a:pt x="107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0" name="Google Shape;710;p5"/>
          <p:cNvGrpSpPr/>
          <p:nvPr/>
        </p:nvGrpSpPr>
        <p:grpSpPr>
          <a:xfrm>
            <a:off x="11341825" y="2085455"/>
            <a:ext cx="849905" cy="1507496"/>
            <a:chOff x="6233393" y="2021291"/>
            <a:chExt cx="637429" cy="1130622"/>
          </a:xfrm>
        </p:grpSpPr>
        <p:sp>
          <p:nvSpPr>
            <p:cNvPr id="711" name="Google Shape;711;p5"/>
            <p:cNvSpPr/>
            <p:nvPr/>
          </p:nvSpPr>
          <p:spPr>
            <a:xfrm>
              <a:off x="6280325" y="2131997"/>
              <a:ext cx="590496" cy="900841"/>
            </a:xfrm>
            <a:custGeom>
              <a:avLst/>
              <a:gdLst/>
              <a:ahLst/>
              <a:cxnLst/>
              <a:rect l="l" t="t" r="r" b="b"/>
              <a:pathLst>
                <a:path w="11852" h="18081" extrusionOk="0">
                  <a:moveTo>
                    <a:pt x="8721" y="1"/>
                  </a:moveTo>
                  <a:lnTo>
                    <a:pt x="6431" y="506"/>
                  </a:lnTo>
                  <a:lnTo>
                    <a:pt x="4142" y="1045"/>
                  </a:lnTo>
                  <a:lnTo>
                    <a:pt x="1886" y="1651"/>
                  </a:lnTo>
                  <a:lnTo>
                    <a:pt x="977" y="1886"/>
                  </a:lnTo>
                  <a:lnTo>
                    <a:pt x="742" y="1954"/>
                  </a:lnTo>
                  <a:lnTo>
                    <a:pt x="540" y="2055"/>
                  </a:lnTo>
                  <a:lnTo>
                    <a:pt x="338" y="2156"/>
                  </a:lnTo>
                  <a:lnTo>
                    <a:pt x="169" y="2290"/>
                  </a:lnTo>
                  <a:lnTo>
                    <a:pt x="169" y="2324"/>
                  </a:lnTo>
                  <a:lnTo>
                    <a:pt x="136" y="2257"/>
                  </a:lnTo>
                  <a:lnTo>
                    <a:pt x="68" y="2223"/>
                  </a:lnTo>
                  <a:lnTo>
                    <a:pt x="1" y="2223"/>
                  </a:lnTo>
                  <a:lnTo>
                    <a:pt x="1" y="2290"/>
                  </a:lnTo>
                  <a:lnTo>
                    <a:pt x="35" y="2762"/>
                  </a:lnTo>
                  <a:lnTo>
                    <a:pt x="136" y="3233"/>
                  </a:lnTo>
                  <a:lnTo>
                    <a:pt x="371" y="4176"/>
                  </a:lnTo>
                  <a:lnTo>
                    <a:pt x="641" y="5118"/>
                  </a:lnTo>
                  <a:lnTo>
                    <a:pt x="876" y="6061"/>
                  </a:lnTo>
                  <a:lnTo>
                    <a:pt x="1785" y="10068"/>
                  </a:lnTo>
                  <a:lnTo>
                    <a:pt x="2223" y="12054"/>
                  </a:lnTo>
                  <a:lnTo>
                    <a:pt x="2728" y="14040"/>
                  </a:lnTo>
                  <a:lnTo>
                    <a:pt x="3267" y="16027"/>
                  </a:lnTo>
                  <a:lnTo>
                    <a:pt x="3536" y="17037"/>
                  </a:lnTo>
                  <a:lnTo>
                    <a:pt x="3873" y="17980"/>
                  </a:lnTo>
                  <a:lnTo>
                    <a:pt x="3940" y="18081"/>
                  </a:lnTo>
                  <a:lnTo>
                    <a:pt x="4007" y="18081"/>
                  </a:lnTo>
                  <a:lnTo>
                    <a:pt x="4075" y="18047"/>
                  </a:lnTo>
                  <a:lnTo>
                    <a:pt x="4142" y="17980"/>
                  </a:lnTo>
                  <a:lnTo>
                    <a:pt x="4681" y="17879"/>
                  </a:lnTo>
                  <a:lnTo>
                    <a:pt x="5253" y="17710"/>
                  </a:lnTo>
                  <a:lnTo>
                    <a:pt x="6330" y="17374"/>
                  </a:lnTo>
                  <a:lnTo>
                    <a:pt x="7576" y="17003"/>
                  </a:lnTo>
                  <a:lnTo>
                    <a:pt x="8856" y="16667"/>
                  </a:lnTo>
                  <a:lnTo>
                    <a:pt x="10337" y="16296"/>
                  </a:lnTo>
                  <a:lnTo>
                    <a:pt x="11111" y="16128"/>
                  </a:lnTo>
                  <a:lnTo>
                    <a:pt x="11852" y="15892"/>
                  </a:lnTo>
                  <a:lnTo>
                    <a:pt x="11852" y="15656"/>
                  </a:lnTo>
                  <a:lnTo>
                    <a:pt x="11044" y="15892"/>
                  </a:lnTo>
                  <a:lnTo>
                    <a:pt x="10202" y="16094"/>
                  </a:lnTo>
                  <a:lnTo>
                    <a:pt x="8519" y="16532"/>
                  </a:lnTo>
                  <a:lnTo>
                    <a:pt x="6263" y="17172"/>
                  </a:lnTo>
                  <a:lnTo>
                    <a:pt x="5152" y="17475"/>
                  </a:lnTo>
                  <a:lnTo>
                    <a:pt x="4613" y="17643"/>
                  </a:lnTo>
                  <a:lnTo>
                    <a:pt x="4108" y="17879"/>
                  </a:lnTo>
                  <a:lnTo>
                    <a:pt x="3536" y="15926"/>
                  </a:lnTo>
                  <a:lnTo>
                    <a:pt x="2997" y="13939"/>
                  </a:lnTo>
                  <a:lnTo>
                    <a:pt x="2526" y="11987"/>
                  </a:lnTo>
                  <a:lnTo>
                    <a:pt x="2055" y="9967"/>
                  </a:lnTo>
                  <a:lnTo>
                    <a:pt x="1146" y="5960"/>
                  </a:lnTo>
                  <a:lnTo>
                    <a:pt x="742" y="4108"/>
                  </a:lnTo>
                  <a:lnTo>
                    <a:pt x="506" y="3199"/>
                  </a:lnTo>
                  <a:lnTo>
                    <a:pt x="338" y="2762"/>
                  </a:lnTo>
                  <a:lnTo>
                    <a:pt x="182" y="2358"/>
                  </a:lnTo>
                  <a:lnTo>
                    <a:pt x="405" y="2358"/>
                  </a:lnTo>
                  <a:lnTo>
                    <a:pt x="641" y="2324"/>
                  </a:lnTo>
                  <a:lnTo>
                    <a:pt x="1078" y="2223"/>
                  </a:lnTo>
                  <a:lnTo>
                    <a:pt x="1954" y="1920"/>
                  </a:lnTo>
                  <a:lnTo>
                    <a:pt x="4209" y="1314"/>
                  </a:lnTo>
                  <a:lnTo>
                    <a:pt x="6465" y="775"/>
                  </a:lnTo>
                  <a:lnTo>
                    <a:pt x="8755" y="304"/>
                  </a:lnTo>
                  <a:lnTo>
                    <a:pt x="8889" y="977"/>
                  </a:lnTo>
                  <a:lnTo>
                    <a:pt x="9024" y="1651"/>
                  </a:lnTo>
                  <a:lnTo>
                    <a:pt x="9394" y="3031"/>
                  </a:lnTo>
                  <a:lnTo>
                    <a:pt x="10303" y="6330"/>
                  </a:lnTo>
                  <a:lnTo>
                    <a:pt x="11280" y="9664"/>
                  </a:lnTo>
                  <a:lnTo>
                    <a:pt x="11549" y="10674"/>
                  </a:lnTo>
                  <a:lnTo>
                    <a:pt x="11852" y="11717"/>
                  </a:lnTo>
                  <a:lnTo>
                    <a:pt x="11852" y="10640"/>
                  </a:lnTo>
                  <a:lnTo>
                    <a:pt x="11583" y="9832"/>
                  </a:lnTo>
                  <a:lnTo>
                    <a:pt x="10640" y="6532"/>
                  </a:lnTo>
                  <a:lnTo>
                    <a:pt x="9798" y="3469"/>
                  </a:lnTo>
                  <a:lnTo>
                    <a:pt x="9394" y="1785"/>
                  </a:lnTo>
                  <a:lnTo>
                    <a:pt x="9159" y="944"/>
                  </a:lnTo>
                  <a:lnTo>
                    <a:pt x="8923" y="136"/>
                  </a:lnTo>
                  <a:lnTo>
                    <a:pt x="8889" y="102"/>
                  </a:lnTo>
                  <a:lnTo>
                    <a:pt x="8822" y="35"/>
                  </a:lnTo>
                  <a:lnTo>
                    <a:pt x="87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2" name="Google Shape;712;p5"/>
            <p:cNvSpPr/>
            <p:nvPr/>
          </p:nvSpPr>
          <p:spPr>
            <a:xfrm>
              <a:off x="6542043" y="3044546"/>
              <a:ext cx="65467" cy="46983"/>
            </a:xfrm>
            <a:custGeom>
              <a:avLst/>
              <a:gdLst/>
              <a:ahLst/>
              <a:cxnLst/>
              <a:rect l="l" t="t" r="r" b="b"/>
              <a:pathLst>
                <a:path w="1314" h="943" extrusionOk="0">
                  <a:moveTo>
                    <a:pt x="943" y="0"/>
                  </a:moveTo>
                  <a:lnTo>
                    <a:pt x="471" y="169"/>
                  </a:lnTo>
                  <a:lnTo>
                    <a:pt x="236" y="236"/>
                  </a:lnTo>
                  <a:lnTo>
                    <a:pt x="168" y="270"/>
                  </a:lnTo>
                  <a:lnTo>
                    <a:pt x="101" y="270"/>
                  </a:lnTo>
                  <a:lnTo>
                    <a:pt x="101" y="236"/>
                  </a:lnTo>
                  <a:lnTo>
                    <a:pt x="34" y="236"/>
                  </a:lnTo>
                  <a:lnTo>
                    <a:pt x="34" y="270"/>
                  </a:lnTo>
                  <a:lnTo>
                    <a:pt x="0" y="270"/>
                  </a:lnTo>
                  <a:lnTo>
                    <a:pt x="34" y="337"/>
                  </a:lnTo>
                  <a:lnTo>
                    <a:pt x="67" y="404"/>
                  </a:lnTo>
                  <a:lnTo>
                    <a:pt x="101" y="404"/>
                  </a:lnTo>
                  <a:lnTo>
                    <a:pt x="168" y="438"/>
                  </a:lnTo>
                  <a:lnTo>
                    <a:pt x="269" y="438"/>
                  </a:lnTo>
                  <a:lnTo>
                    <a:pt x="572" y="404"/>
                  </a:lnTo>
                  <a:lnTo>
                    <a:pt x="875" y="303"/>
                  </a:lnTo>
                  <a:lnTo>
                    <a:pt x="909" y="472"/>
                  </a:lnTo>
                  <a:lnTo>
                    <a:pt x="976" y="606"/>
                  </a:lnTo>
                  <a:lnTo>
                    <a:pt x="875" y="606"/>
                  </a:lnTo>
                  <a:lnTo>
                    <a:pt x="808" y="674"/>
                  </a:lnTo>
                  <a:lnTo>
                    <a:pt x="640" y="741"/>
                  </a:lnTo>
                  <a:lnTo>
                    <a:pt x="572" y="775"/>
                  </a:lnTo>
                  <a:lnTo>
                    <a:pt x="539" y="775"/>
                  </a:lnTo>
                  <a:lnTo>
                    <a:pt x="572" y="741"/>
                  </a:lnTo>
                  <a:lnTo>
                    <a:pt x="707" y="674"/>
                  </a:lnTo>
                  <a:lnTo>
                    <a:pt x="842" y="573"/>
                  </a:lnTo>
                  <a:lnTo>
                    <a:pt x="842" y="539"/>
                  </a:lnTo>
                  <a:lnTo>
                    <a:pt x="842" y="505"/>
                  </a:lnTo>
                  <a:lnTo>
                    <a:pt x="808" y="472"/>
                  </a:lnTo>
                  <a:lnTo>
                    <a:pt x="741" y="438"/>
                  </a:lnTo>
                  <a:lnTo>
                    <a:pt x="572" y="539"/>
                  </a:lnTo>
                  <a:lnTo>
                    <a:pt x="370" y="640"/>
                  </a:lnTo>
                  <a:lnTo>
                    <a:pt x="269" y="741"/>
                  </a:lnTo>
                  <a:lnTo>
                    <a:pt x="236" y="775"/>
                  </a:lnTo>
                  <a:lnTo>
                    <a:pt x="269" y="842"/>
                  </a:lnTo>
                  <a:lnTo>
                    <a:pt x="303" y="876"/>
                  </a:lnTo>
                  <a:lnTo>
                    <a:pt x="337" y="876"/>
                  </a:lnTo>
                  <a:lnTo>
                    <a:pt x="438" y="808"/>
                  </a:lnTo>
                  <a:lnTo>
                    <a:pt x="438" y="876"/>
                  </a:lnTo>
                  <a:lnTo>
                    <a:pt x="471" y="909"/>
                  </a:lnTo>
                  <a:lnTo>
                    <a:pt x="539" y="943"/>
                  </a:lnTo>
                  <a:lnTo>
                    <a:pt x="707" y="909"/>
                  </a:lnTo>
                  <a:lnTo>
                    <a:pt x="875" y="808"/>
                  </a:lnTo>
                  <a:lnTo>
                    <a:pt x="976" y="741"/>
                  </a:lnTo>
                  <a:lnTo>
                    <a:pt x="1044" y="674"/>
                  </a:lnTo>
                  <a:lnTo>
                    <a:pt x="1111" y="741"/>
                  </a:lnTo>
                  <a:lnTo>
                    <a:pt x="1212" y="741"/>
                  </a:lnTo>
                  <a:lnTo>
                    <a:pt x="1279" y="707"/>
                  </a:lnTo>
                  <a:lnTo>
                    <a:pt x="1313" y="640"/>
                  </a:lnTo>
                  <a:lnTo>
                    <a:pt x="1279" y="573"/>
                  </a:lnTo>
                  <a:lnTo>
                    <a:pt x="1246" y="505"/>
                  </a:lnTo>
                  <a:lnTo>
                    <a:pt x="1145" y="303"/>
                  </a:lnTo>
                  <a:lnTo>
                    <a:pt x="1111" y="135"/>
                  </a:lnTo>
                  <a:lnTo>
                    <a:pt x="1111" y="68"/>
                  </a:lnTo>
                  <a:lnTo>
                    <a:pt x="107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3" name="Google Shape;713;p5"/>
            <p:cNvSpPr/>
            <p:nvPr/>
          </p:nvSpPr>
          <p:spPr>
            <a:xfrm>
              <a:off x="6292083" y="2138723"/>
              <a:ext cx="35274" cy="35274"/>
            </a:xfrm>
            <a:custGeom>
              <a:avLst/>
              <a:gdLst/>
              <a:ahLst/>
              <a:cxnLst/>
              <a:rect l="l" t="t" r="r" b="b"/>
              <a:pathLst>
                <a:path w="708" h="708" extrusionOk="0">
                  <a:moveTo>
                    <a:pt x="438" y="203"/>
                  </a:moveTo>
                  <a:lnTo>
                    <a:pt x="506" y="236"/>
                  </a:lnTo>
                  <a:lnTo>
                    <a:pt x="539" y="304"/>
                  </a:lnTo>
                  <a:lnTo>
                    <a:pt x="539" y="405"/>
                  </a:lnTo>
                  <a:lnTo>
                    <a:pt x="506" y="472"/>
                  </a:lnTo>
                  <a:lnTo>
                    <a:pt x="438" y="539"/>
                  </a:lnTo>
                  <a:lnTo>
                    <a:pt x="270" y="539"/>
                  </a:lnTo>
                  <a:lnTo>
                    <a:pt x="203" y="506"/>
                  </a:lnTo>
                  <a:lnTo>
                    <a:pt x="169" y="405"/>
                  </a:lnTo>
                  <a:lnTo>
                    <a:pt x="236" y="304"/>
                  </a:lnTo>
                  <a:lnTo>
                    <a:pt x="270" y="270"/>
                  </a:lnTo>
                  <a:lnTo>
                    <a:pt x="337" y="236"/>
                  </a:lnTo>
                  <a:lnTo>
                    <a:pt x="371" y="203"/>
                  </a:lnTo>
                  <a:close/>
                  <a:moveTo>
                    <a:pt x="337" y="1"/>
                  </a:moveTo>
                  <a:lnTo>
                    <a:pt x="270" y="34"/>
                  </a:lnTo>
                  <a:lnTo>
                    <a:pt x="203" y="68"/>
                  </a:lnTo>
                  <a:lnTo>
                    <a:pt x="135" y="135"/>
                  </a:lnTo>
                  <a:lnTo>
                    <a:pt x="102" y="203"/>
                  </a:lnTo>
                  <a:lnTo>
                    <a:pt x="102" y="236"/>
                  </a:lnTo>
                  <a:lnTo>
                    <a:pt x="34" y="337"/>
                  </a:lnTo>
                  <a:lnTo>
                    <a:pt x="1" y="438"/>
                  </a:lnTo>
                  <a:lnTo>
                    <a:pt x="34" y="539"/>
                  </a:lnTo>
                  <a:lnTo>
                    <a:pt x="68" y="607"/>
                  </a:lnTo>
                  <a:lnTo>
                    <a:pt x="135" y="674"/>
                  </a:lnTo>
                  <a:lnTo>
                    <a:pt x="203" y="708"/>
                  </a:lnTo>
                  <a:lnTo>
                    <a:pt x="371" y="708"/>
                  </a:lnTo>
                  <a:lnTo>
                    <a:pt x="506" y="674"/>
                  </a:lnTo>
                  <a:lnTo>
                    <a:pt x="607" y="640"/>
                  </a:lnTo>
                  <a:lnTo>
                    <a:pt x="640" y="573"/>
                  </a:lnTo>
                  <a:lnTo>
                    <a:pt x="708" y="438"/>
                  </a:lnTo>
                  <a:lnTo>
                    <a:pt x="708" y="270"/>
                  </a:lnTo>
                  <a:lnTo>
                    <a:pt x="674" y="169"/>
                  </a:lnTo>
                  <a:lnTo>
                    <a:pt x="640" y="102"/>
                  </a:lnTo>
                  <a:lnTo>
                    <a:pt x="573" y="68"/>
                  </a:lnTo>
                  <a:lnTo>
                    <a:pt x="506" y="34"/>
                  </a:lnTo>
                  <a:lnTo>
                    <a:pt x="33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4" name="Google Shape;714;p5"/>
            <p:cNvSpPr/>
            <p:nvPr/>
          </p:nvSpPr>
          <p:spPr>
            <a:xfrm>
              <a:off x="6538655" y="3066318"/>
              <a:ext cx="16840" cy="30242"/>
            </a:xfrm>
            <a:custGeom>
              <a:avLst/>
              <a:gdLst/>
              <a:ahLst/>
              <a:cxnLst/>
              <a:rect l="l" t="t" r="r" b="b"/>
              <a:pathLst>
                <a:path w="338" h="607" extrusionOk="0">
                  <a:moveTo>
                    <a:pt x="34" y="1"/>
                  </a:moveTo>
                  <a:lnTo>
                    <a:pt x="1" y="35"/>
                  </a:lnTo>
                  <a:lnTo>
                    <a:pt x="1" y="270"/>
                  </a:lnTo>
                  <a:lnTo>
                    <a:pt x="1" y="472"/>
                  </a:lnTo>
                  <a:lnTo>
                    <a:pt x="34" y="540"/>
                  </a:lnTo>
                  <a:lnTo>
                    <a:pt x="102" y="607"/>
                  </a:lnTo>
                  <a:lnTo>
                    <a:pt x="304" y="607"/>
                  </a:lnTo>
                  <a:lnTo>
                    <a:pt x="337" y="540"/>
                  </a:lnTo>
                  <a:lnTo>
                    <a:pt x="337" y="472"/>
                  </a:lnTo>
                  <a:lnTo>
                    <a:pt x="270" y="405"/>
                  </a:lnTo>
                  <a:lnTo>
                    <a:pt x="236" y="405"/>
                  </a:lnTo>
                  <a:lnTo>
                    <a:pt x="203" y="169"/>
                  </a:lnTo>
                  <a:lnTo>
                    <a:pt x="135" y="102"/>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5" name="Google Shape;715;p5"/>
            <p:cNvSpPr/>
            <p:nvPr/>
          </p:nvSpPr>
          <p:spPr>
            <a:xfrm>
              <a:off x="6421223" y="2091740"/>
              <a:ext cx="105773" cy="40306"/>
            </a:xfrm>
            <a:custGeom>
              <a:avLst/>
              <a:gdLst/>
              <a:ahLst/>
              <a:cxnLst/>
              <a:rect l="l" t="t" r="r" b="b"/>
              <a:pathLst>
                <a:path w="2123" h="809" extrusionOk="0">
                  <a:moveTo>
                    <a:pt x="1920" y="1"/>
                  </a:moveTo>
                  <a:lnTo>
                    <a:pt x="1853" y="34"/>
                  </a:lnTo>
                  <a:lnTo>
                    <a:pt x="1617" y="102"/>
                  </a:lnTo>
                  <a:lnTo>
                    <a:pt x="1381" y="169"/>
                  </a:lnTo>
                  <a:lnTo>
                    <a:pt x="944" y="270"/>
                  </a:lnTo>
                  <a:lnTo>
                    <a:pt x="472" y="371"/>
                  </a:lnTo>
                  <a:lnTo>
                    <a:pt x="270" y="472"/>
                  </a:lnTo>
                  <a:lnTo>
                    <a:pt x="35" y="573"/>
                  </a:lnTo>
                  <a:lnTo>
                    <a:pt x="1" y="674"/>
                  </a:lnTo>
                  <a:lnTo>
                    <a:pt x="1" y="741"/>
                  </a:lnTo>
                  <a:lnTo>
                    <a:pt x="68" y="809"/>
                  </a:lnTo>
                  <a:lnTo>
                    <a:pt x="136" y="809"/>
                  </a:lnTo>
                  <a:lnTo>
                    <a:pt x="1112" y="640"/>
                  </a:lnTo>
                  <a:lnTo>
                    <a:pt x="1583" y="506"/>
                  </a:lnTo>
                  <a:lnTo>
                    <a:pt x="2021" y="337"/>
                  </a:lnTo>
                  <a:lnTo>
                    <a:pt x="2088" y="304"/>
                  </a:lnTo>
                  <a:lnTo>
                    <a:pt x="2122" y="236"/>
                  </a:lnTo>
                  <a:lnTo>
                    <a:pt x="2122" y="169"/>
                  </a:lnTo>
                  <a:lnTo>
                    <a:pt x="2088" y="102"/>
                  </a:lnTo>
                  <a:lnTo>
                    <a:pt x="2055" y="68"/>
                  </a:lnTo>
                  <a:lnTo>
                    <a:pt x="1987" y="34"/>
                  </a:lnTo>
                  <a:lnTo>
                    <a:pt x="192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6" name="Google Shape;716;p5"/>
            <p:cNvSpPr/>
            <p:nvPr/>
          </p:nvSpPr>
          <p:spPr>
            <a:xfrm>
              <a:off x="6654393" y="2992531"/>
              <a:ext cx="152706" cy="80563"/>
            </a:xfrm>
            <a:custGeom>
              <a:avLst/>
              <a:gdLst/>
              <a:ahLst/>
              <a:cxnLst/>
              <a:rect l="l" t="t" r="r" b="b"/>
              <a:pathLst>
                <a:path w="3065" h="1617" extrusionOk="0">
                  <a:moveTo>
                    <a:pt x="2896" y="1"/>
                  </a:moveTo>
                  <a:lnTo>
                    <a:pt x="1482" y="371"/>
                  </a:lnTo>
                  <a:lnTo>
                    <a:pt x="68" y="809"/>
                  </a:lnTo>
                  <a:lnTo>
                    <a:pt x="1" y="842"/>
                  </a:lnTo>
                  <a:lnTo>
                    <a:pt x="1" y="910"/>
                  </a:lnTo>
                  <a:lnTo>
                    <a:pt x="35" y="977"/>
                  </a:lnTo>
                  <a:lnTo>
                    <a:pt x="102" y="977"/>
                  </a:lnTo>
                  <a:lnTo>
                    <a:pt x="775" y="842"/>
                  </a:lnTo>
                  <a:lnTo>
                    <a:pt x="1449" y="674"/>
                  </a:lnTo>
                  <a:lnTo>
                    <a:pt x="2762" y="304"/>
                  </a:lnTo>
                  <a:lnTo>
                    <a:pt x="2762" y="405"/>
                  </a:lnTo>
                  <a:lnTo>
                    <a:pt x="2762" y="506"/>
                  </a:lnTo>
                  <a:lnTo>
                    <a:pt x="2728" y="607"/>
                  </a:lnTo>
                  <a:lnTo>
                    <a:pt x="2694" y="708"/>
                  </a:lnTo>
                  <a:lnTo>
                    <a:pt x="2526" y="842"/>
                  </a:lnTo>
                  <a:lnTo>
                    <a:pt x="2290" y="977"/>
                  </a:lnTo>
                  <a:lnTo>
                    <a:pt x="2021" y="1078"/>
                  </a:lnTo>
                  <a:lnTo>
                    <a:pt x="1785" y="1145"/>
                  </a:lnTo>
                  <a:lnTo>
                    <a:pt x="1348" y="1246"/>
                  </a:lnTo>
                  <a:lnTo>
                    <a:pt x="573" y="1381"/>
                  </a:lnTo>
                  <a:lnTo>
                    <a:pt x="439" y="1347"/>
                  </a:lnTo>
                  <a:lnTo>
                    <a:pt x="338" y="1280"/>
                  </a:lnTo>
                  <a:lnTo>
                    <a:pt x="237" y="1213"/>
                  </a:lnTo>
                  <a:lnTo>
                    <a:pt x="136" y="1145"/>
                  </a:lnTo>
                  <a:lnTo>
                    <a:pt x="102" y="1179"/>
                  </a:lnTo>
                  <a:lnTo>
                    <a:pt x="136" y="1280"/>
                  </a:lnTo>
                  <a:lnTo>
                    <a:pt x="169" y="1381"/>
                  </a:lnTo>
                  <a:lnTo>
                    <a:pt x="304" y="1583"/>
                  </a:lnTo>
                  <a:lnTo>
                    <a:pt x="371" y="1617"/>
                  </a:lnTo>
                  <a:lnTo>
                    <a:pt x="439" y="1617"/>
                  </a:lnTo>
                  <a:lnTo>
                    <a:pt x="1550" y="1448"/>
                  </a:lnTo>
                  <a:lnTo>
                    <a:pt x="2088" y="1314"/>
                  </a:lnTo>
                  <a:lnTo>
                    <a:pt x="2358" y="1213"/>
                  </a:lnTo>
                  <a:lnTo>
                    <a:pt x="2627" y="1112"/>
                  </a:lnTo>
                  <a:lnTo>
                    <a:pt x="2728" y="1044"/>
                  </a:lnTo>
                  <a:lnTo>
                    <a:pt x="2795" y="943"/>
                  </a:lnTo>
                  <a:lnTo>
                    <a:pt x="2930" y="741"/>
                  </a:lnTo>
                  <a:lnTo>
                    <a:pt x="2997" y="472"/>
                  </a:lnTo>
                  <a:lnTo>
                    <a:pt x="2997" y="337"/>
                  </a:lnTo>
                  <a:lnTo>
                    <a:pt x="2964" y="236"/>
                  </a:lnTo>
                  <a:lnTo>
                    <a:pt x="3031" y="203"/>
                  </a:lnTo>
                  <a:lnTo>
                    <a:pt x="3065" y="169"/>
                  </a:lnTo>
                  <a:lnTo>
                    <a:pt x="3065" y="68"/>
                  </a:lnTo>
                  <a:lnTo>
                    <a:pt x="299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7" name="Google Shape;717;p5"/>
            <p:cNvSpPr/>
            <p:nvPr/>
          </p:nvSpPr>
          <p:spPr>
            <a:xfrm>
              <a:off x="6233393" y="2021291"/>
              <a:ext cx="637429" cy="1130622"/>
            </a:xfrm>
            <a:custGeom>
              <a:avLst/>
              <a:gdLst/>
              <a:ahLst/>
              <a:cxnLst/>
              <a:rect l="l" t="t" r="r" b="b"/>
              <a:pathLst>
                <a:path w="12794" h="22693" extrusionOk="0">
                  <a:moveTo>
                    <a:pt x="10774" y="3334"/>
                  </a:moveTo>
                  <a:lnTo>
                    <a:pt x="10841" y="3368"/>
                  </a:lnTo>
                  <a:lnTo>
                    <a:pt x="11178" y="4209"/>
                  </a:lnTo>
                  <a:lnTo>
                    <a:pt x="11245" y="4378"/>
                  </a:lnTo>
                  <a:lnTo>
                    <a:pt x="11346" y="4580"/>
                  </a:lnTo>
                  <a:lnTo>
                    <a:pt x="11346" y="4681"/>
                  </a:lnTo>
                  <a:lnTo>
                    <a:pt x="11346" y="4748"/>
                  </a:lnTo>
                  <a:lnTo>
                    <a:pt x="11313" y="4815"/>
                  </a:lnTo>
                  <a:lnTo>
                    <a:pt x="11212" y="4849"/>
                  </a:lnTo>
                  <a:lnTo>
                    <a:pt x="11111" y="4546"/>
                  </a:lnTo>
                  <a:lnTo>
                    <a:pt x="10774" y="3334"/>
                  </a:lnTo>
                  <a:close/>
                  <a:moveTo>
                    <a:pt x="6868" y="1"/>
                  </a:moveTo>
                  <a:lnTo>
                    <a:pt x="6363" y="34"/>
                  </a:lnTo>
                  <a:lnTo>
                    <a:pt x="5892" y="102"/>
                  </a:lnTo>
                  <a:lnTo>
                    <a:pt x="5387" y="169"/>
                  </a:lnTo>
                  <a:lnTo>
                    <a:pt x="4882" y="270"/>
                  </a:lnTo>
                  <a:lnTo>
                    <a:pt x="3939" y="506"/>
                  </a:lnTo>
                  <a:lnTo>
                    <a:pt x="2963" y="809"/>
                  </a:lnTo>
                  <a:lnTo>
                    <a:pt x="2492" y="977"/>
                  </a:lnTo>
                  <a:lnTo>
                    <a:pt x="2020" y="1145"/>
                  </a:lnTo>
                  <a:lnTo>
                    <a:pt x="1583" y="1381"/>
                  </a:lnTo>
                  <a:lnTo>
                    <a:pt x="1145" y="1617"/>
                  </a:lnTo>
                  <a:lnTo>
                    <a:pt x="876" y="1819"/>
                  </a:lnTo>
                  <a:lnTo>
                    <a:pt x="640" y="2021"/>
                  </a:lnTo>
                  <a:lnTo>
                    <a:pt x="438" y="2257"/>
                  </a:lnTo>
                  <a:lnTo>
                    <a:pt x="236" y="2560"/>
                  </a:lnTo>
                  <a:lnTo>
                    <a:pt x="101" y="2829"/>
                  </a:lnTo>
                  <a:lnTo>
                    <a:pt x="0" y="3132"/>
                  </a:lnTo>
                  <a:lnTo>
                    <a:pt x="0" y="3469"/>
                  </a:lnTo>
                  <a:lnTo>
                    <a:pt x="34" y="3772"/>
                  </a:lnTo>
                  <a:lnTo>
                    <a:pt x="34" y="3805"/>
                  </a:lnTo>
                  <a:lnTo>
                    <a:pt x="34" y="3839"/>
                  </a:lnTo>
                  <a:lnTo>
                    <a:pt x="101" y="4378"/>
                  </a:lnTo>
                  <a:lnTo>
                    <a:pt x="236" y="4883"/>
                  </a:lnTo>
                  <a:lnTo>
                    <a:pt x="505" y="5893"/>
                  </a:lnTo>
                  <a:lnTo>
                    <a:pt x="808" y="6903"/>
                  </a:lnTo>
                  <a:lnTo>
                    <a:pt x="1111" y="7946"/>
                  </a:lnTo>
                  <a:lnTo>
                    <a:pt x="1583" y="10101"/>
                  </a:lnTo>
                  <a:lnTo>
                    <a:pt x="2020" y="12256"/>
                  </a:lnTo>
                  <a:lnTo>
                    <a:pt x="2559" y="14478"/>
                  </a:lnTo>
                  <a:lnTo>
                    <a:pt x="3131" y="16700"/>
                  </a:lnTo>
                  <a:lnTo>
                    <a:pt x="3704" y="18889"/>
                  </a:lnTo>
                  <a:lnTo>
                    <a:pt x="4377" y="21077"/>
                  </a:lnTo>
                  <a:lnTo>
                    <a:pt x="4411" y="21144"/>
                  </a:lnTo>
                  <a:lnTo>
                    <a:pt x="4411" y="21346"/>
                  </a:lnTo>
                  <a:lnTo>
                    <a:pt x="4478" y="21481"/>
                  </a:lnTo>
                  <a:lnTo>
                    <a:pt x="4613" y="21649"/>
                  </a:lnTo>
                  <a:lnTo>
                    <a:pt x="4747" y="21818"/>
                  </a:lnTo>
                  <a:lnTo>
                    <a:pt x="5084" y="22087"/>
                  </a:lnTo>
                  <a:lnTo>
                    <a:pt x="5421" y="22255"/>
                  </a:lnTo>
                  <a:lnTo>
                    <a:pt x="5724" y="22424"/>
                  </a:lnTo>
                  <a:lnTo>
                    <a:pt x="6027" y="22525"/>
                  </a:lnTo>
                  <a:lnTo>
                    <a:pt x="6363" y="22626"/>
                  </a:lnTo>
                  <a:lnTo>
                    <a:pt x="6734" y="22659"/>
                  </a:lnTo>
                  <a:lnTo>
                    <a:pt x="7070" y="22693"/>
                  </a:lnTo>
                  <a:lnTo>
                    <a:pt x="7407" y="22693"/>
                  </a:lnTo>
                  <a:lnTo>
                    <a:pt x="8114" y="22659"/>
                  </a:lnTo>
                  <a:lnTo>
                    <a:pt x="8720" y="22592"/>
                  </a:lnTo>
                  <a:lnTo>
                    <a:pt x="9293" y="22491"/>
                  </a:lnTo>
                  <a:lnTo>
                    <a:pt x="9899" y="22390"/>
                  </a:lnTo>
                  <a:lnTo>
                    <a:pt x="10471" y="22255"/>
                  </a:lnTo>
                  <a:lnTo>
                    <a:pt x="11649" y="21919"/>
                  </a:lnTo>
                  <a:lnTo>
                    <a:pt x="12794" y="21515"/>
                  </a:lnTo>
                  <a:lnTo>
                    <a:pt x="12794" y="21212"/>
                  </a:lnTo>
                  <a:lnTo>
                    <a:pt x="11313" y="21717"/>
                  </a:lnTo>
                  <a:lnTo>
                    <a:pt x="10538" y="21919"/>
                  </a:lnTo>
                  <a:lnTo>
                    <a:pt x="9798" y="22121"/>
                  </a:lnTo>
                  <a:lnTo>
                    <a:pt x="9124" y="22255"/>
                  </a:lnTo>
                  <a:lnTo>
                    <a:pt x="8485" y="22390"/>
                  </a:lnTo>
                  <a:lnTo>
                    <a:pt x="7811" y="22424"/>
                  </a:lnTo>
                  <a:lnTo>
                    <a:pt x="7138" y="22457"/>
                  </a:lnTo>
                  <a:lnTo>
                    <a:pt x="6801" y="22424"/>
                  </a:lnTo>
                  <a:lnTo>
                    <a:pt x="6498" y="22390"/>
                  </a:lnTo>
                  <a:lnTo>
                    <a:pt x="6195" y="22289"/>
                  </a:lnTo>
                  <a:lnTo>
                    <a:pt x="5858" y="22188"/>
                  </a:lnTo>
                  <a:lnTo>
                    <a:pt x="5522" y="22053"/>
                  </a:lnTo>
                  <a:lnTo>
                    <a:pt x="5320" y="21919"/>
                  </a:lnTo>
                  <a:lnTo>
                    <a:pt x="5084" y="21784"/>
                  </a:lnTo>
                  <a:lnTo>
                    <a:pt x="4916" y="21616"/>
                  </a:lnTo>
                  <a:lnTo>
                    <a:pt x="4747" y="21447"/>
                  </a:lnTo>
                  <a:lnTo>
                    <a:pt x="4646" y="21279"/>
                  </a:lnTo>
                  <a:lnTo>
                    <a:pt x="4613" y="21077"/>
                  </a:lnTo>
                  <a:lnTo>
                    <a:pt x="4613" y="21043"/>
                  </a:lnTo>
                  <a:lnTo>
                    <a:pt x="4007" y="18889"/>
                  </a:lnTo>
                  <a:lnTo>
                    <a:pt x="3434" y="16734"/>
                  </a:lnTo>
                  <a:lnTo>
                    <a:pt x="2862" y="14579"/>
                  </a:lnTo>
                  <a:lnTo>
                    <a:pt x="2323" y="12424"/>
                  </a:lnTo>
                  <a:lnTo>
                    <a:pt x="1852" y="10269"/>
                  </a:lnTo>
                  <a:lnTo>
                    <a:pt x="1414" y="8115"/>
                  </a:lnTo>
                  <a:lnTo>
                    <a:pt x="1280" y="7576"/>
                  </a:lnTo>
                  <a:lnTo>
                    <a:pt x="1145" y="7037"/>
                  </a:lnTo>
                  <a:lnTo>
                    <a:pt x="808" y="5960"/>
                  </a:lnTo>
                  <a:lnTo>
                    <a:pt x="472" y="4883"/>
                  </a:lnTo>
                  <a:lnTo>
                    <a:pt x="303" y="4344"/>
                  </a:lnTo>
                  <a:lnTo>
                    <a:pt x="169" y="3805"/>
                  </a:lnTo>
                  <a:lnTo>
                    <a:pt x="135" y="3772"/>
                  </a:lnTo>
                  <a:lnTo>
                    <a:pt x="202" y="3368"/>
                  </a:lnTo>
                  <a:lnTo>
                    <a:pt x="303" y="2997"/>
                  </a:lnTo>
                  <a:lnTo>
                    <a:pt x="472" y="2694"/>
                  </a:lnTo>
                  <a:lnTo>
                    <a:pt x="674" y="2391"/>
                  </a:lnTo>
                  <a:lnTo>
                    <a:pt x="909" y="2122"/>
                  </a:lnTo>
                  <a:lnTo>
                    <a:pt x="1179" y="1920"/>
                  </a:lnTo>
                  <a:lnTo>
                    <a:pt x="1482" y="1684"/>
                  </a:lnTo>
                  <a:lnTo>
                    <a:pt x="1818" y="1516"/>
                  </a:lnTo>
                  <a:lnTo>
                    <a:pt x="2155" y="1347"/>
                  </a:lnTo>
                  <a:lnTo>
                    <a:pt x="2525" y="1213"/>
                  </a:lnTo>
                  <a:lnTo>
                    <a:pt x="3266" y="943"/>
                  </a:lnTo>
                  <a:lnTo>
                    <a:pt x="4007" y="741"/>
                  </a:lnTo>
                  <a:lnTo>
                    <a:pt x="4714" y="573"/>
                  </a:lnTo>
                  <a:lnTo>
                    <a:pt x="5555" y="405"/>
                  </a:lnTo>
                  <a:lnTo>
                    <a:pt x="5959" y="337"/>
                  </a:lnTo>
                  <a:lnTo>
                    <a:pt x="6397" y="304"/>
                  </a:lnTo>
                  <a:lnTo>
                    <a:pt x="6801" y="270"/>
                  </a:lnTo>
                  <a:lnTo>
                    <a:pt x="7239" y="304"/>
                  </a:lnTo>
                  <a:lnTo>
                    <a:pt x="7643" y="304"/>
                  </a:lnTo>
                  <a:lnTo>
                    <a:pt x="8080" y="371"/>
                  </a:lnTo>
                  <a:lnTo>
                    <a:pt x="8518" y="472"/>
                  </a:lnTo>
                  <a:lnTo>
                    <a:pt x="8922" y="607"/>
                  </a:lnTo>
                  <a:lnTo>
                    <a:pt x="9326" y="809"/>
                  </a:lnTo>
                  <a:lnTo>
                    <a:pt x="9495" y="943"/>
                  </a:lnTo>
                  <a:lnTo>
                    <a:pt x="9697" y="1078"/>
                  </a:lnTo>
                  <a:lnTo>
                    <a:pt x="9831" y="1246"/>
                  </a:lnTo>
                  <a:lnTo>
                    <a:pt x="9966" y="1448"/>
                  </a:lnTo>
                  <a:lnTo>
                    <a:pt x="10101" y="1650"/>
                  </a:lnTo>
                  <a:lnTo>
                    <a:pt x="10202" y="1852"/>
                  </a:lnTo>
                  <a:lnTo>
                    <a:pt x="10168" y="1886"/>
                  </a:lnTo>
                  <a:lnTo>
                    <a:pt x="10168" y="2088"/>
                  </a:lnTo>
                  <a:lnTo>
                    <a:pt x="10202" y="2223"/>
                  </a:lnTo>
                  <a:lnTo>
                    <a:pt x="10303" y="2593"/>
                  </a:lnTo>
                  <a:lnTo>
                    <a:pt x="10707" y="4108"/>
                  </a:lnTo>
                  <a:lnTo>
                    <a:pt x="11616" y="7138"/>
                  </a:lnTo>
                  <a:lnTo>
                    <a:pt x="12491" y="10168"/>
                  </a:lnTo>
                  <a:lnTo>
                    <a:pt x="12794" y="11347"/>
                  </a:lnTo>
                  <a:lnTo>
                    <a:pt x="12794" y="10337"/>
                  </a:lnTo>
                  <a:lnTo>
                    <a:pt x="12727" y="10101"/>
                  </a:lnTo>
                  <a:lnTo>
                    <a:pt x="11919" y="7340"/>
                  </a:lnTo>
                  <a:lnTo>
                    <a:pt x="11582" y="6196"/>
                  </a:lnTo>
                  <a:lnTo>
                    <a:pt x="11279" y="5085"/>
                  </a:lnTo>
                  <a:lnTo>
                    <a:pt x="11346" y="5085"/>
                  </a:lnTo>
                  <a:lnTo>
                    <a:pt x="11414" y="5051"/>
                  </a:lnTo>
                  <a:lnTo>
                    <a:pt x="11447" y="5017"/>
                  </a:lnTo>
                  <a:lnTo>
                    <a:pt x="11515" y="4916"/>
                  </a:lnTo>
                  <a:lnTo>
                    <a:pt x="11582" y="4849"/>
                  </a:lnTo>
                  <a:lnTo>
                    <a:pt x="11616" y="4815"/>
                  </a:lnTo>
                  <a:lnTo>
                    <a:pt x="11616" y="4748"/>
                  </a:lnTo>
                  <a:lnTo>
                    <a:pt x="11346" y="3974"/>
                  </a:lnTo>
                  <a:lnTo>
                    <a:pt x="11043" y="3233"/>
                  </a:lnTo>
                  <a:lnTo>
                    <a:pt x="10976" y="3166"/>
                  </a:lnTo>
                  <a:lnTo>
                    <a:pt x="10707" y="3166"/>
                  </a:lnTo>
                  <a:lnTo>
                    <a:pt x="10471" y="2560"/>
                  </a:lnTo>
                  <a:lnTo>
                    <a:pt x="10639" y="2560"/>
                  </a:lnTo>
                  <a:lnTo>
                    <a:pt x="10673" y="2492"/>
                  </a:lnTo>
                  <a:lnTo>
                    <a:pt x="10673" y="2425"/>
                  </a:lnTo>
                  <a:lnTo>
                    <a:pt x="10538" y="2054"/>
                  </a:lnTo>
                  <a:lnTo>
                    <a:pt x="10404" y="1718"/>
                  </a:lnTo>
                  <a:lnTo>
                    <a:pt x="10235" y="1415"/>
                  </a:lnTo>
                  <a:lnTo>
                    <a:pt x="10033" y="1112"/>
                  </a:lnTo>
                  <a:lnTo>
                    <a:pt x="9798" y="876"/>
                  </a:lnTo>
                  <a:lnTo>
                    <a:pt x="9528" y="640"/>
                  </a:lnTo>
                  <a:lnTo>
                    <a:pt x="9225" y="472"/>
                  </a:lnTo>
                  <a:lnTo>
                    <a:pt x="8855" y="304"/>
                  </a:lnTo>
                  <a:lnTo>
                    <a:pt x="8384" y="169"/>
                  </a:lnTo>
                  <a:lnTo>
                    <a:pt x="7878" y="68"/>
                  </a:lnTo>
                  <a:lnTo>
                    <a:pt x="7373" y="34"/>
                  </a:lnTo>
                  <a:lnTo>
                    <a:pt x="68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18" name="Google Shape;718;p5"/>
            <p:cNvSpPr/>
            <p:nvPr/>
          </p:nvSpPr>
          <p:spPr>
            <a:xfrm>
              <a:off x="6609104" y="2068274"/>
              <a:ext cx="21872" cy="20178"/>
            </a:xfrm>
            <a:custGeom>
              <a:avLst/>
              <a:gdLst/>
              <a:ahLst/>
              <a:cxnLst/>
              <a:rect l="l" t="t" r="r" b="b"/>
              <a:pathLst>
                <a:path w="439" h="405" extrusionOk="0">
                  <a:moveTo>
                    <a:pt x="135" y="0"/>
                  </a:moveTo>
                  <a:lnTo>
                    <a:pt x="34" y="101"/>
                  </a:lnTo>
                  <a:lnTo>
                    <a:pt x="34" y="169"/>
                  </a:lnTo>
                  <a:lnTo>
                    <a:pt x="1" y="236"/>
                  </a:lnTo>
                  <a:lnTo>
                    <a:pt x="34" y="337"/>
                  </a:lnTo>
                  <a:lnTo>
                    <a:pt x="68" y="371"/>
                  </a:lnTo>
                  <a:lnTo>
                    <a:pt x="135" y="404"/>
                  </a:lnTo>
                  <a:lnTo>
                    <a:pt x="203" y="404"/>
                  </a:lnTo>
                  <a:lnTo>
                    <a:pt x="270" y="371"/>
                  </a:lnTo>
                  <a:lnTo>
                    <a:pt x="371" y="337"/>
                  </a:lnTo>
                  <a:lnTo>
                    <a:pt x="405" y="270"/>
                  </a:lnTo>
                  <a:lnTo>
                    <a:pt x="438" y="169"/>
                  </a:lnTo>
                  <a:lnTo>
                    <a:pt x="405" y="101"/>
                  </a:lnTo>
                  <a:lnTo>
                    <a:pt x="337" y="34"/>
                  </a:lnTo>
                  <a:lnTo>
                    <a:pt x="23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19" name="Google Shape;719;p5"/>
          <p:cNvGrpSpPr/>
          <p:nvPr/>
        </p:nvGrpSpPr>
        <p:grpSpPr>
          <a:xfrm>
            <a:off x="9952905" y="4824270"/>
            <a:ext cx="2238824" cy="2046509"/>
            <a:chOff x="5191704" y="3618202"/>
            <a:chExt cx="1679118" cy="1534882"/>
          </a:xfrm>
        </p:grpSpPr>
        <p:sp>
          <p:nvSpPr>
            <p:cNvPr id="720" name="Google Shape;720;p5"/>
            <p:cNvSpPr/>
            <p:nvPr/>
          </p:nvSpPr>
          <p:spPr>
            <a:xfrm>
              <a:off x="6010287" y="4958477"/>
              <a:ext cx="610625" cy="194607"/>
            </a:xfrm>
            <a:custGeom>
              <a:avLst/>
              <a:gdLst/>
              <a:ahLst/>
              <a:cxnLst/>
              <a:rect l="l" t="t" r="r" b="b"/>
              <a:pathLst>
                <a:path w="12256" h="3906" extrusionOk="0">
                  <a:moveTo>
                    <a:pt x="2492" y="775"/>
                  </a:moveTo>
                  <a:lnTo>
                    <a:pt x="2727" y="809"/>
                  </a:lnTo>
                  <a:lnTo>
                    <a:pt x="2963" y="943"/>
                  </a:lnTo>
                  <a:lnTo>
                    <a:pt x="3131" y="1078"/>
                  </a:lnTo>
                  <a:lnTo>
                    <a:pt x="3266" y="1280"/>
                  </a:lnTo>
                  <a:lnTo>
                    <a:pt x="3333" y="1549"/>
                  </a:lnTo>
                  <a:lnTo>
                    <a:pt x="2727" y="2189"/>
                  </a:lnTo>
                  <a:lnTo>
                    <a:pt x="2222" y="2795"/>
                  </a:lnTo>
                  <a:lnTo>
                    <a:pt x="1953" y="3132"/>
                  </a:lnTo>
                  <a:lnTo>
                    <a:pt x="1684" y="3401"/>
                  </a:lnTo>
                  <a:lnTo>
                    <a:pt x="1515" y="3536"/>
                  </a:lnTo>
                  <a:lnTo>
                    <a:pt x="1347" y="3603"/>
                  </a:lnTo>
                  <a:lnTo>
                    <a:pt x="1145" y="3670"/>
                  </a:lnTo>
                  <a:lnTo>
                    <a:pt x="943" y="3670"/>
                  </a:lnTo>
                  <a:lnTo>
                    <a:pt x="808" y="3637"/>
                  </a:lnTo>
                  <a:lnTo>
                    <a:pt x="707" y="3569"/>
                  </a:lnTo>
                  <a:lnTo>
                    <a:pt x="606" y="3502"/>
                  </a:lnTo>
                  <a:lnTo>
                    <a:pt x="539" y="3435"/>
                  </a:lnTo>
                  <a:lnTo>
                    <a:pt x="404" y="3233"/>
                  </a:lnTo>
                  <a:lnTo>
                    <a:pt x="371" y="2997"/>
                  </a:lnTo>
                  <a:lnTo>
                    <a:pt x="371" y="2728"/>
                  </a:lnTo>
                  <a:lnTo>
                    <a:pt x="404" y="2492"/>
                  </a:lnTo>
                  <a:lnTo>
                    <a:pt x="472" y="2256"/>
                  </a:lnTo>
                  <a:lnTo>
                    <a:pt x="539" y="2054"/>
                  </a:lnTo>
                  <a:lnTo>
                    <a:pt x="640" y="1886"/>
                  </a:lnTo>
                  <a:lnTo>
                    <a:pt x="775" y="1751"/>
                  </a:lnTo>
                  <a:lnTo>
                    <a:pt x="1044" y="1482"/>
                  </a:lnTo>
                  <a:lnTo>
                    <a:pt x="1347" y="1213"/>
                  </a:lnTo>
                  <a:lnTo>
                    <a:pt x="1684" y="1011"/>
                  </a:lnTo>
                  <a:lnTo>
                    <a:pt x="1953" y="842"/>
                  </a:lnTo>
                  <a:lnTo>
                    <a:pt x="2256" y="775"/>
                  </a:lnTo>
                  <a:close/>
                  <a:moveTo>
                    <a:pt x="6229" y="1"/>
                  </a:moveTo>
                  <a:lnTo>
                    <a:pt x="5892" y="34"/>
                  </a:lnTo>
                  <a:lnTo>
                    <a:pt x="5556" y="102"/>
                  </a:lnTo>
                  <a:lnTo>
                    <a:pt x="5219" y="203"/>
                  </a:lnTo>
                  <a:lnTo>
                    <a:pt x="4882" y="371"/>
                  </a:lnTo>
                  <a:lnTo>
                    <a:pt x="4579" y="539"/>
                  </a:lnTo>
                  <a:lnTo>
                    <a:pt x="4242" y="775"/>
                  </a:lnTo>
                  <a:lnTo>
                    <a:pt x="3939" y="1011"/>
                  </a:lnTo>
                  <a:lnTo>
                    <a:pt x="3670" y="1246"/>
                  </a:lnTo>
                  <a:lnTo>
                    <a:pt x="3569" y="1078"/>
                  </a:lnTo>
                  <a:lnTo>
                    <a:pt x="3502" y="943"/>
                  </a:lnTo>
                  <a:lnTo>
                    <a:pt x="3401" y="809"/>
                  </a:lnTo>
                  <a:lnTo>
                    <a:pt x="3266" y="674"/>
                  </a:lnTo>
                  <a:lnTo>
                    <a:pt x="3131" y="573"/>
                  </a:lnTo>
                  <a:lnTo>
                    <a:pt x="2997" y="506"/>
                  </a:lnTo>
                  <a:lnTo>
                    <a:pt x="2828" y="438"/>
                  </a:lnTo>
                  <a:lnTo>
                    <a:pt x="2626" y="371"/>
                  </a:lnTo>
                  <a:lnTo>
                    <a:pt x="2391" y="371"/>
                  </a:lnTo>
                  <a:lnTo>
                    <a:pt x="2121" y="405"/>
                  </a:lnTo>
                  <a:lnTo>
                    <a:pt x="1886" y="506"/>
                  </a:lnTo>
                  <a:lnTo>
                    <a:pt x="1616" y="607"/>
                  </a:lnTo>
                  <a:lnTo>
                    <a:pt x="1414" y="741"/>
                  </a:lnTo>
                  <a:lnTo>
                    <a:pt x="1179" y="910"/>
                  </a:lnTo>
                  <a:lnTo>
                    <a:pt x="775" y="1246"/>
                  </a:lnTo>
                  <a:lnTo>
                    <a:pt x="505" y="1516"/>
                  </a:lnTo>
                  <a:lnTo>
                    <a:pt x="270" y="1852"/>
                  </a:lnTo>
                  <a:lnTo>
                    <a:pt x="101" y="2223"/>
                  </a:lnTo>
                  <a:lnTo>
                    <a:pt x="34" y="2627"/>
                  </a:lnTo>
                  <a:lnTo>
                    <a:pt x="0" y="2795"/>
                  </a:lnTo>
                  <a:lnTo>
                    <a:pt x="0" y="2997"/>
                  </a:lnTo>
                  <a:lnTo>
                    <a:pt x="34" y="3165"/>
                  </a:lnTo>
                  <a:lnTo>
                    <a:pt x="101" y="3334"/>
                  </a:lnTo>
                  <a:lnTo>
                    <a:pt x="202" y="3502"/>
                  </a:lnTo>
                  <a:lnTo>
                    <a:pt x="303" y="3670"/>
                  </a:lnTo>
                  <a:lnTo>
                    <a:pt x="438" y="3805"/>
                  </a:lnTo>
                  <a:lnTo>
                    <a:pt x="640" y="3906"/>
                  </a:lnTo>
                  <a:lnTo>
                    <a:pt x="1583" y="3906"/>
                  </a:lnTo>
                  <a:lnTo>
                    <a:pt x="1751" y="3771"/>
                  </a:lnTo>
                  <a:lnTo>
                    <a:pt x="1919" y="3637"/>
                  </a:lnTo>
                  <a:lnTo>
                    <a:pt x="2222" y="3334"/>
                  </a:lnTo>
                  <a:lnTo>
                    <a:pt x="2795" y="2728"/>
                  </a:lnTo>
                  <a:lnTo>
                    <a:pt x="3367" y="2088"/>
                  </a:lnTo>
                  <a:lnTo>
                    <a:pt x="3333" y="2189"/>
                  </a:lnTo>
                  <a:lnTo>
                    <a:pt x="3300" y="2425"/>
                  </a:lnTo>
                  <a:lnTo>
                    <a:pt x="3199" y="2627"/>
                  </a:lnTo>
                  <a:lnTo>
                    <a:pt x="2997" y="3064"/>
                  </a:lnTo>
                  <a:lnTo>
                    <a:pt x="2727" y="3502"/>
                  </a:lnTo>
                  <a:lnTo>
                    <a:pt x="2424" y="3906"/>
                  </a:lnTo>
                  <a:lnTo>
                    <a:pt x="2828" y="3906"/>
                  </a:lnTo>
                  <a:lnTo>
                    <a:pt x="2997" y="3670"/>
                  </a:lnTo>
                  <a:lnTo>
                    <a:pt x="3266" y="3233"/>
                  </a:lnTo>
                  <a:lnTo>
                    <a:pt x="3535" y="2761"/>
                  </a:lnTo>
                  <a:lnTo>
                    <a:pt x="3636" y="2492"/>
                  </a:lnTo>
                  <a:lnTo>
                    <a:pt x="3704" y="2223"/>
                  </a:lnTo>
                  <a:lnTo>
                    <a:pt x="3737" y="1987"/>
                  </a:lnTo>
                  <a:lnTo>
                    <a:pt x="3737" y="1718"/>
                  </a:lnTo>
                  <a:lnTo>
                    <a:pt x="4343" y="1213"/>
                  </a:lnTo>
                  <a:lnTo>
                    <a:pt x="4647" y="1011"/>
                  </a:lnTo>
                  <a:lnTo>
                    <a:pt x="4950" y="775"/>
                  </a:lnTo>
                  <a:lnTo>
                    <a:pt x="5286" y="607"/>
                  </a:lnTo>
                  <a:lnTo>
                    <a:pt x="5623" y="438"/>
                  </a:lnTo>
                  <a:lnTo>
                    <a:pt x="5859" y="371"/>
                  </a:lnTo>
                  <a:lnTo>
                    <a:pt x="6094" y="337"/>
                  </a:lnTo>
                  <a:lnTo>
                    <a:pt x="6330" y="371"/>
                  </a:lnTo>
                  <a:lnTo>
                    <a:pt x="6566" y="405"/>
                  </a:lnTo>
                  <a:lnTo>
                    <a:pt x="7003" y="573"/>
                  </a:lnTo>
                  <a:lnTo>
                    <a:pt x="7441" y="775"/>
                  </a:lnTo>
                  <a:lnTo>
                    <a:pt x="8114" y="1145"/>
                  </a:lnTo>
                  <a:lnTo>
                    <a:pt x="8754" y="1549"/>
                  </a:lnTo>
                  <a:lnTo>
                    <a:pt x="9394" y="1987"/>
                  </a:lnTo>
                  <a:lnTo>
                    <a:pt x="10000" y="2492"/>
                  </a:lnTo>
                  <a:lnTo>
                    <a:pt x="10370" y="2829"/>
                  </a:lnTo>
                  <a:lnTo>
                    <a:pt x="10740" y="3199"/>
                  </a:lnTo>
                  <a:lnTo>
                    <a:pt x="11111" y="3569"/>
                  </a:lnTo>
                  <a:lnTo>
                    <a:pt x="11515" y="3906"/>
                  </a:lnTo>
                  <a:lnTo>
                    <a:pt x="12255" y="3906"/>
                  </a:lnTo>
                  <a:lnTo>
                    <a:pt x="12020" y="3771"/>
                  </a:lnTo>
                  <a:lnTo>
                    <a:pt x="11784" y="3603"/>
                  </a:lnTo>
                  <a:lnTo>
                    <a:pt x="11313" y="3233"/>
                  </a:lnTo>
                  <a:lnTo>
                    <a:pt x="10572" y="2526"/>
                  </a:lnTo>
                  <a:lnTo>
                    <a:pt x="10101" y="2122"/>
                  </a:lnTo>
                  <a:lnTo>
                    <a:pt x="9629" y="1718"/>
                  </a:lnTo>
                  <a:lnTo>
                    <a:pt x="9091" y="1347"/>
                  </a:lnTo>
                  <a:lnTo>
                    <a:pt x="8586" y="1011"/>
                  </a:lnTo>
                  <a:lnTo>
                    <a:pt x="8047" y="674"/>
                  </a:lnTo>
                  <a:lnTo>
                    <a:pt x="7475" y="371"/>
                  </a:lnTo>
                  <a:lnTo>
                    <a:pt x="7172" y="203"/>
                  </a:lnTo>
                  <a:lnTo>
                    <a:pt x="6869" y="102"/>
                  </a:lnTo>
                  <a:lnTo>
                    <a:pt x="6532" y="34"/>
                  </a:lnTo>
                  <a:lnTo>
                    <a:pt x="622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1" name="Google Shape;721;p5"/>
            <p:cNvSpPr/>
            <p:nvPr/>
          </p:nvSpPr>
          <p:spPr>
            <a:xfrm>
              <a:off x="5332602" y="4691777"/>
              <a:ext cx="114094" cy="107417"/>
            </a:xfrm>
            <a:custGeom>
              <a:avLst/>
              <a:gdLst/>
              <a:ahLst/>
              <a:cxnLst/>
              <a:rect l="l" t="t" r="r" b="b"/>
              <a:pathLst>
                <a:path w="2290" h="2156" extrusionOk="0">
                  <a:moveTo>
                    <a:pt x="0" y="0"/>
                  </a:moveTo>
                  <a:lnTo>
                    <a:pt x="0" y="34"/>
                  </a:lnTo>
                  <a:lnTo>
                    <a:pt x="68" y="202"/>
                  </a:lnTo>
                  <a:lnTo>
                    <a:pt x="202" y="337"/>
                  </a:lnTo>
                  <a:lnTo>
                    <a:pt x="438" y="606"/>
                  </a:lnTo>
                  <a:lnTo>
                    <a:pt x="1010" y="1078"/>
                  </a:lnTo>
                  <a:lnTo>
                    <a:pt x="1549" y="1583"/>
                  </a:lnTo>
                  <a:lnTo>
                    <a:pt x="2088" y="2121"/>
                  </a:lnTo>
                  <a:lnTo>
                    <a:pt x="2155" y="2155"/>
                  </a:lnTo>
                  <a:lnTo>
                    <a:pt x="2223" y="2121"/>
                  </a:lnTo>
                  <a:lnTo>
                    <a:pt x="2290" y="2054"/>
                  </a:lnTo>
                  <a:lnTo>
                    <a:pt x="2290" y="2020"/>
                  </a:lnTo>
                  <a:lnTo>
                    <a:pt x="2256" y="1987"/>
                  </a:lnTo>
                  <a:lnTo>
                    <a:pt x="2021" y="1684"/>
                  </a:lnTo>
                  <a:lnTo>
                    <a:pt x="1751" y="1414"/>
                  </a:lnTo>
                  <a:lnTo>
                    <a:pt x="1179" y="909"/>
                  </a:lnTo>
                  <a:lnTo>
                    <a:pt x="640" y="404"/>
                  </a:lnTo>
                  <a:lnTo>
                    <a:pt x="337" y="169"/>
                  </a:lnTo>
                  <a:lnTo>
                    <a:pt x="202" y="68"/>
                  </a:lnTo>
                  <a:lnTo>
                    <a:pt x="3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2" name="Google Shape;722;p5"/>
            <p:cNvSpPr/>
            <p:nvPr/>
          </p:nvSpPr>
          <p:spPr>
            <a:xfrm>
              <a:off x="5191704" y="4493833"/>
              <a:ext cx="781715" cy="659251"/>
            </a:xfrm>
            <a:custGeom>
              <a:avLst/>
              <a:gdLst/>
              <a:ahLst/>
              <a:cxnLst/>
              <a:rect l="l" t="t" r="r" b="b"/>
              <a:pathLst>
                <a:path w="15690" h="13232" extrusionOk="0">
                  <a:moveTo>
                    <a:pt x="2929" y="640"/>
                  </a:moveTo>
                  <a:lnTo>
                    <a:pt x="3131" y="943"/>
                  </a:lnTo>
                  <a:lnTo>
                    <a:pt x="3165" y="977"/>
                  </a:lnTo>
                  <a:lnTo>
                    <a:pt x="3098" y="977"/>
                  </a:lnTo>
                  <a:lnTo>
                    <a:pt x="3030" y="909"/>
                  </a:lnTo>
                  <a:lnTo>
                    <a:pt x="2997" y="808"/>
                  </a:lnTo>
                  <a:lnTo>
                    <a:pt x="2929" y="640"/>
                  </a:lnTo>
                  <a:close/>
                  <a:moveTo>
                    <a:pt x="2458" y="270"/>
                  </a:moveTo>
                  <a:lnTo>
                    <a:pt x="2626" y="337"/>
                  </a:lnTo>
                  <a:lnTo>
                    <a:pt x="2593" y="371"/>
                  </a:lnTo>
                  <a:lnTo>
                    <a:pt x="2626" y="573"/>
                  </a:lnTo>
                  <a:lnTo>
                    <a:pt x="2694" y="808"/>
                  </a:lnTo>
                  <a:lnTo>
                    <a:pt x="2761" y="1044"/>
                  </a:lnTo>
                  <a:lnTo>
                    <a:pt x="2828" y="1112"/>
                  </a:lnTo>
                  <a:lnTo>
                    <a:pt x="2896" y="1179"/>
                  </a:lnTo>
                  <a:lnTo>
                    <a:pt x="3064" y="1280"/>
                  </a:lnTo>
                  <a:lnTo>
                    <a:pt x="3266" y="1381"/>
                  </a:lnTo>
                  <a:lnTo>
                    <a:pt x="3502" y="1448"/>
                  </a:lnTo>
                  <a:lnTo>
                    <a:pt x="3603" y="1448"/>
                  </a:lnTo>
                  <a:lnTo>
                    <a:pt x="3670" y="1415"/>
                  </a:lnTo>
                  <a:lnTo>
                    <a:pt x="3704" y="1448"/>
                  </a:lnTo>
                  <a:lnTo>
                    <a:pt x="3737" y="1650"/>
                  </a:lnTo>
                  <a:lnTo>
                    <a:pt x="3737" y="1920"/>
                  </a:lnTo>
                  <a:lnTo>
                    <a:pt x="3704" y="1886"/>
                  </a:lnTo>
                  <a:lnTo>
                    <a:pt x="3434" y="1852"/>
                  </a:lnTo>
                  <a:lnTo>
                    <a:pt x="3300" y="1852"/>
                  </a:lnTo>
                  <a:lnTo>
                    <a:pt x="3165" y="1785"/>
                  </a:lnTo>
                  <a:lnTo>
                    <a:pt x="3064" y="1751"/>
                  </a:lnTo>
                  <a:lnTo>
                    <a:pt x="2963" y="1718"/>
                  </a:lnTo>
                  <a:lnTo>
                    <a:pt x="2862" y="1684"/>
                  </a:lnTo>
                  <a:lnTo>
                    <a:pt x="2761" y="1617"/>
                  </a:lnTo>
                  <a:lnTo>
                    <a:pt x="2593" y="1482"/>
                  </a:lnTo>
                  <a:lnTo>
                    <a:pt x="2391" y="1280"/>
                  </a:lnTo>
                  <a:lnTo>
                    <a:pt x="2189" y="1044"/>
                  </a:lnTo>
                  <a:lnTo>
                    <a:pt x="2121" y="909"/>
                  </a:lnTo>
                  <a:lnTo>
                    <a:pt x="2054" y="741"/>
                  </a:lnTo>
                  <a:lnTo>
                    <a:pt x="1987" y="438"/>
                  </a:lnTo>
                  <a:lnTo>
                    <a:pt x="2054" y="438"/>
                  </a:lnTo>
                  <a:lnTo>
                    <a:pt x="2088" y="404"/>
                  </a:lnTo>
                  <a:lnTo>
                    <a:pt x="2121" y="337"/>
                  </a:lnTo>
                  <a:lnTo>
                    <a:pt x="2189" y="303"/>
                  </a:lnTo>
                  <a:lnTo>
                    <a:pt x="2290" y="270"/>
                  </a:lnTo>
                  <a:close/>
                  <a:moveTo>
                    <a:pt x="1886" y="371"/>
                  </a:moveTo>
                  <a:lnTo>
                    <a:pt x="1919" y="404"/>
                  </a:lnTo>
                  <a:lnTo>
                    <a:pt x="1886" y="573"/>
                  </a:lnTo>
                  <a:lnTo>
                    <a:pt x="1886" y="741"/>
                  </a:lnTo>
                  <a:lnTo>
                    <a:pt x="1919" y="909"/>
                  </a:lnTo>
                  <a:lnTo>
                    <a:pt x="1987" y="1078"/>
                  </a:lnTo>
                  <a:lnTo>
                    <a:pt x="2222" y="1381"/>
                  </a:lnTo>
                  <a:lnTo>
                    <a:pt x="2458" y="1650"/>
                  </a:lnTo>
                  <a:lnTo>
                    <a:pt x="2593" y="1751"/>
                  </a:lnTo>
                  <a:lnTo>
                    <a:pt x="2694" y="1852"/>
                  </a:lnTo>
                  <a:lnTo>
                    <a:pt x="2795" y="1886"/>
                  </a:lnTo>
                  <a:lnTo>
                    <a:pt x="2929" y="1920"/>
                  </a:lnTo>
                  <a:lnTo>
                    <a:pt x="3030" y="1953"/>
                  </a:lnTo>
                  <a:lnTo>
                    <a:pt x="3131" y="1987"/>
                  </a:lnTo>
                  <a:lnTo>
                    <a:pt x="3266" y="2054"/>
                  </a:lnTo>
                  <a:lnTo>
                    <a:pt x="3434" y="2088"/>
                  </a:lnTo>
                  <a:lnTo>
                    <a:pt x="3569" y="2054"/>
                  </a:lnTo>
                  <a:lnTo>
                    <a:pt x="3737" y="1987"/>
                  </a:lnTo>
                  <a:lnTo>
                    <a:pt x="3704" y="2189"/>
                  </a:lnTo>
                  <a:lnTo>
                    <a:pt x="3670" y="2391"/>
                  </a:lnTo>
                  <a:lnTo>
                    <a:pt x="3603" y="2593"/>
                  </a:lnTo>
                  <a:lnTo>
                    <a:pt x="3502" y="2795"/>
                  </a:lnTo>
                  <a:lnTo>
                    <a:pt x="3401" y="2963"/>
                  </a:lnTo>
                  <a:lnTo>
                    <a:pt x="3300" y="3132"/>
                  </a:lnTo>
                  <a:lnTo>
                    <a:pt x="3131" y="3266"/>
                  </a:lnTo>
                  <a:lnTo>
                    <a:pt x="2997" y="3367"/>
                  </a:lnTo>
                  <a:lnTo>
                    <a:pt x="2963" y="3401"/>
                  </a:lnTo>
                  <a:lnTo>
                    <a:pt x="2997" y="3435"/>
                  </a:lnTo>
                  <a:lnTo>
                    <a:pt x="3165" y="3435"/>
                  </a:lnTo>
                  <a:lnTo>
                    <a:pt x="3300" y="3401"/>
                  </a:lnTo>
                  <a:lnTo>
                    <a:pt x="3535" y="3805"/>
                  </a:lnTo>
                  <a:lnTo>
                    <a:pt x="3805" y="4175"/>
                  </a:lnTo>
                  <a:lnTo>
                    <a:pt x="4377" y="4916"/>
                  </a:lnTo>
                  <a:lnTo>
                    <a:pt x="4680" y="5253"/>
                  </a:lnTo>
                  <a:lnTo>
                    <a:pt x="5051" y="5522"/>
                  </a:lnTo>
                  <a:lnTo>
                    <a:pt x="5286" y="5724"/>
                  </a:lnTo>
                  <a:lnTo>
                    <a:pt x="5488" y="5926"/>
                  </a:lnTo>
                  <a:lnTo>
                    <a:pt x="5892" y="6397"/>
                  </a:lnTo>
                  <a:lnTo>
                    <a:pt x="5791" y="6532"/>
                  </a:lnTo>
                  <a:lnTo>
                    <a:pt x="5724" y="6667"/>
                  </a:lnTo>
                  <a:lnTo>
                    <a:pt x="5623" y="6835"/>
                  </a:lnTo>
                  <a:lnTo>
                    <a:pt x="5556" y="7003"/>
                  </a:lnTo>
                  <a:lnTo>
                    <a:pt x="5421" y="6902"/>
                  </a:lnTo>
                  <a:lnTo>
                    <a:pt x="5253" y="6835"/>
                  </a:lnTo>
                  <a:lnTo>
                    <a:pt x="5051" y="6734"/>
                  </a:lnTo>
                  <a:lnTo>
                    <a:pt x="4882" y="6633"/>
                  </a:lnTo>
                  <a:lnTo>
                    <a:pt x="4579" y="6397"/>
                  </a:lnTo>
                  <a:lnTo>
                    <a:pt x="4310" y="6162"/>
                  </a:lnTo>
                  <a:lnTo>
                    <a:pt x="4040" y="5859"/>
                  </a:lnTo>
                  <a:lnTo>
                    <a:pt x="3064" y="4748"/>
                  </a:lnTo>
                  <a:lnTo>
                    <a:pt x="2727" y="4276"/>
                  </a:lnTo>
                  <a:lnTo>
                    <a:pt x="2525" y="4074"/>
                  </a:lnTo>
                  <a:lnTo>
                    <a:pt x="2290" y="3872"/>
                  </a:lnTo>
                  <a:lnTo>
                    <a:pt x="2525" y="3805"/>
                  </a:lnTo>
                  <a:lnTo>
                    <a:pt x="2559" y="3771"/>
                  </a:lnTo>
                  <a:lnTo>
                    <a:pt x="2593" y="3738"/>
                  </a:lnTo>
                  <a:lnTo>
                    <a:pt x="2559" y="3637"/>
                  </a:lnTo>
                  <a:lnTo>
                    <a:pt x="2492" y="3603"/>
                  </a:lnTo>
                  <a:lnTo>
                    <a:pt x="2458" y="3569"/>
                  </a:lnTo>
                  <a:lnTo>
                    <a:pt x="2391" y="3603"/>
                  </a:lnTo>
                  <a:lnTo>
                    <a:pt x="2222" y="3670"/>
                  </a:lnTo>
                  <a:lnTo>
                    <a:pt x="2054" y="3704"/>
                  </a:lnTo>
                  <a:lnTo>
                    <a:pt x="1886" y="3704"/>
                  </a:lnTo>
                  <a:lnTo>
                    <a:pt x="1717" y="3670"/>
                  </a:lnTo>
                  <a:lnTo>
                    <a:pt x="1347" y="3569"/>
                  </a:lnTo>
                  <a:lnTo>
                    <a:pt x="1044" y="3435"/>
                  </a:lnTo>
                  <a:lnTo>
                    <a:pt x="808" y="3300"/>
                  </a:lnTo>
                  <a:lnTo>
                    <a:pt x="606" y="3165"/>
                  </a:lnTo>
                  <a:lnTo>
                    <a:pt x="438" y="2997"/>
                  </a:lnTo>
                  <a:lnTo>
                    <a:pt x="337" y="2795"/>
                  </a:lnTo>
                  <a:lnTo>
                    <a:pt x="270" y="2593"/>
                  </a:lnTo>
                  <a:lnTo>
                    <a:pt x="270" y="2357"/>
                  </a:lnTo>
                  <a:lnTo>
                    <a:pt x="270" y="2122"/>
                  </a:lnTo>
                  <a:lnTo>
                    <a:pt x="303" y="1886"/>
                  </a:lnTo>
                  <a:lnTo>
                    <a:pt x="404" y="1617"/>
                  </a:lnTo>
                  <a:lnTo>
                    <a:pt x="573" y="1381"/>
                  </a:lnTo>
                  <a:lnTo>
                    <a:pt x="741" y="1179"/>
                  </a:lnTo>
                  <a:lnTo>
                    <a:pt x="943" y="977"/>
                  </a:lnTo>
                  <a:lnTo>
                    <a:pt x="1179" y="808"/>
                  </a:lnTo>
                  <a:lnTo>
                    <a:pt x="1414" y="640"/>
                  </a:lnTo>
                  <a:lnTo>
                    <a:pt x="1886" y="371"/>
                  </a:lnTo>
                  <a:close/>
                  <a:moveTo>
                    <a:pt x="2290" y="0"/>
                  </a:moveTo>
                  <a:lnTo>
                    <a:pt x="2189" y="34"/>
                  </a:lnTo>
                  <a:lnTo>
                    <a:pt x="2054" y="68"/>
                  </a:lnTo>
                  <a:lnTo>
                    <a:pt x="1987" y="169"/>
                  </a:lnTo>
                  <a:lnTo>
                    <a:pt x="1616" y="303"/>
                  </a:lnTo>
                  <a:lnTo>
                    <a:pt x="1246" y="505"/>
                  </a:lnTo>
                  <a:lnTo>
                    <a:pt x="909" y="741"/>
                  </a:lnTo>
                  <a:lnTo>
                    <a:pt x="573" y="1011"/>
                  </a:lnTo>
                  <a:lnTo>
                    <a:pt x="303" y="1347"/>
                  </a:lnTo>
                  <a:lnTo>
                    <a:pt x="202" y="1516"/>
                  </a:lnTo>
                  <a:lnTo>
                    <a:pt x="135" y="1684"/>
                  </a:lnTo>
                  <a:lnTo>
                    <a:pt x="68" y="1886"/>
                  </a:lnTo>
                  <a:lnTo>
                    <a:pt x="0" y="2088"/>
                  </a:lnTo>
                  <a:lnTo>
                    <a:pt x="0" y="2256"/>
                  </a:lnTo>
                  <a:lnTo>
                    <a:pt x="0" y="2458"/>
                  </a:lnTo>
                  <a:lnTo>
                    <a:pt x="68" y="2660"/>
                  </a:lnTo>
                  <a:lnTo>
                    <a:pt x="101" y="2829"/>
                  </a:lnTo>
                  <a:lnTo>
                    <a:pt x="202" y="2963"/>
                  </a:lnTo>
                  <a:lnTo>
                    <a:pt x="303" y="3132"/>
                  </a:lnTo>
                  <a:lnTo>
                    <a:pt x="539" y="3401"/>
                  </a:lnTo>
                  <a:lnTo>
                    <a:pt x="842" y="3603"/>
                  </a:lnTo>
                  <a:lnTo>
                    <a:pt x="1145" y="3805"/>
                  </a:lnTo>
                  <a:lnTo>
                    <a:pt x="1515" y="3906"/>
                  </a:lnTo>
                  <a:lnTo>
                    <a:pt x="1886" y="3940"/>
                  </a:lnTo>
                  <a:lnTo>
                    <a:pt x="2054" y="3940"/>
                  </a:lnTo>
                  <a:lnTo>
                    <a:pt x="2222" y="3906"/>
                  </a:lnTo>
                  <a:lnTo>
                    <a:pt x="2357" y="4175"/>
                  </a:lnTo>
                  <a:lnTo>
                    <a:pt x="2492" y="4445"/>
                  </a:lnTo>
                  <a:lnTo>
                    <a:pt x="2660" y="4680"/>
                  </a:lnTo>
                  <a:lnTo>
                    <a:pt x="2862" y="4950"/>
                  </a:lnTo>
                  <a:lnTo>
                    <a:pt x="3300" y="5421"/>
                  </a:lnTo>
                  <a:lnTo>
                    <a:pt x="3737" y="5825"/>
                  </a:lnTo>
                  <a:lnTo>
                    <a:pt x="4175" y="6330"/>
                  </a:lnTo>
                  <a:lnTo>
                    <a:pt x="4680" y="6801"/>
                  </a:lnTo>
                  <a:lnTo>
                    <a:pt x="4882" y="6936"/>
                  </a:lnTo>
                  <a:lnTo>
                    <a:pt x="5084" y="7037"/>
                  </a:lnTo>
                  <a:lnTo>
                    <a:pt x="5320" y="7138"/>
                  </a:lnTo>
                  <a:lnTo>
                    <a:pt x="5522" y="7273"/>
                  </a:lnTo>
                  <a:lnTo>
                    <a:pt x="5589" y="7306"/>
                  </a:lnTo>
                  <a:lnTo>
                    <a:pt x="5657" y="7273"/>
                  </a:lnTo>
                  <a:lnTo>
                    <a:pt x="5690" y="7239"/>
                  </a:lnTo>
                  <a:lnTo>
                    <a:pt x="5724" y="7172"/>
                  </a:lnTo>
                  <a:lnTo>
                    <a:pt x="5791" y="7003"/>
                  </a:lnTo>
                  <a:lnTo>
                    <a:pt x="5892" y="6869"/>
                  </a:lnTo>
                  <a:lnTo>
                    <a:pt x="7003" y="7710"/>
                  </a:lnTo>
                  <a:lnTo>
                    <a:pt x="8148" y="8485"/>
                  </a:lnTo>
                  <a:lnTo>
                    <a:pt x="8720" y="8855"/>
                  </a:lnTo>
                  <a:lnTo>
                    <a:pt x="9326" y="9226"/>
                  </a:lnTo>
                  <a:lnTo>
                    <a:pt x="9932" y="9562"/>
                  </a:lnTo>
                  <a:lnTo>
                    <a:pt x="10572" y="9865"/>
                  </a:lnTo>
                  <a:lnTo>
                    <a:pt x="11279" y="10135"/>
                  </a:lnTo>
                  <a:lnTo>
                    <a:pt x="11986" y="10370"/>
                  </a:lnTo>
                  <a:lnTo>
                    <a:pt x="12727" y="10606"/>
                  </a:lnTo>
                  <a:lnTo>
                    <a:pt x="13400" y="10875"/>
                  </a:lnTo>
                  <a:lnTo>
                    <a:pt x="13737" y="11044"/>
                  </a:lnTo>
                  <a:lnTo>
                    <a:pt x="14040" y="11212"/>
                  </a:lnTo>
                  <a:lnTo>
                    <a:pt x="14309" y="11448"/>
                  </a:lnTo>
                  <a:lnTo>
                    <a:pt x="14579" y="11683"/>
                  </a:lnTo>
                  <a:lnTo>
                    <a:pt x="14814" y="11953"/>
                  </a:lnTo>
                  <a:lnTo>
                    <a:pt x="14983" y="12256"/>
                  </a:lnTo>
                  <a:lnTo>
                    <a:pt x="15151" y="12592"/>
                  </a:lnTo>
                  <a:lnTo>
                    <a:pt x="15286" y="12996"/>
                  </a:lnTo>
                  <a:lnTo>
                    <a:pt x="15353" y="13232"/>
                  </a:lnTo>
                  <a:lnTo>
                    <a:pt x="15690" y="13232"/>
                  </a:lnTo>
                  <a:lnTo>
                    <a:pt x="15622" y="12895"/>
                  </a:lnTo>
                  <a:lnTo>
                    <a:pt x="15521" y="12592"/>
                  </a:lnTo>
                  <a:lnTo>
                    <a:pt x="15420" y="12323"/>
                  </a:lnTo>
                  <a:lnTo>
                    <a:pt x="15286" y="12054"/>
                  </a:lnTo>
                  <a:lnTo>
                    <a:pt x="15151" y="11818"/>
                  </a:lnTo>
                  <a:lnTo>
                    <a:pt x="14983" y="11616"/>
                  </a:lnTo>
                  <a:lnTo>
                    <a:pt x="14814" y="11414"/>
                  </a:lnTo>
                  <a:lnTo>
                    <a:pt x="14612" y="11212"/>
                  </a:lnTo>
                  <a:lnTo>
                    <a:pt x="14377" y="11044"/>
                  </a:lnTo>
                  <a:lnTo>
                    <a:pt x="13939" y="10741"/>
                  </a:lnTo>
                  <a:lnTo>
                    <a:pt x="13400" y="10505"/>
                  </a:lnTo>
                  <a:lnTo>
                    <a:pt x="12862" y="10303"/>
                  </a:lnTo>
                  <a:lnTo>
                    <a:pt x="12289" y="10101"/>
                  </a:lnTo>
                  <a:lnTo>
                    <a:pt x="11548" y="9865"/>
                  </a:lnTo>
                  <a:lnTo>
                    <a:pt x="10841" y="9562"/>
                  </a:lnTo>
                  <a:lnTo>
                    <a:pt x="10168" y="9259"/>
                  </a:lnTo>
                  <a:lnTo>
                    <a:pt x="9495" y="8922"/>
                  </a:lnTo>
                  <a:lnTo>
                    <a:pt x="8855" y="8552"/>
                  </a:lnTo>
                  <a:lnTo>
                    <a:pt x="8182" y="8148"/>
                  </a:lnTo>
                  <a:lnTo>
                    <a:pt x="6936" y="7306"/>
                  </a:lnTo>
                  <a:lnTo>
                    <a:pt x="6027" y="6667"/>
                  </a:lnTo>
                  <a:lnTo>
                    <a:pt x="6094" y="6532"/>
                  </a:lnTo>
                  <a:lnTo>
                    <a:pt x="6162" y="6364"/>
                  </a:lnTo>
                  <a:lnTo>
                    <a:pt x="6162" y="6330"/>
                  </a:lnTo>
                  <a:lnTo>
                    <a:pt x="6128" y="6296"/>
                  </a:lnTo>
                  <a:lnTo>
                    <a:pt x="6027" y="6296"/>
                  </a:lnTo>
                  <a:lnTo>
                    <a:pt x="5926" y="6061"/>
                  </a:lnTo>
                  <a:lnTo>
                    <a:pt x="5825" y="5892"/>
                  </a:lnTo>
                  <a:lnTo>
                    <a:pt x="5657" y="5724"/>
                  </a:lnTo>
                  <a:lnTo>
                    <a:pt x="5488" y="5556"/>
                  </a:lnTo>
                  <a:lnTo>
                    <a:pt x="5152" y="5286"/>
                  </a:lnTo>
                  <a:lnTo>
                    <a:pt x="4781" y="5017"/>
                  </a:lnTo>
                  <a:lnTo>
                    <a:pt x="4108" y="4108"/>
                  </a:lnTo>
                  <a:lnTo>
                    <a:pt x="3670" y="3569"/>
                  </a:lnTo>
                  <a:lnTo>
                    <a:pt x="3502" y="3401"/>
                  </a:lnTo>
                  <a:lnTo>
                    <a:pt x="3434" y="3367"/>
                  </a:lnTo>
                  <a:lnTo>
                    <a:pt x="3401" y="3367"/>
                  </a:lnTo>
                  <a:lnTo>
                    <a:pt x="3502" y="3266"/>
                  </a:lnTo>
                  <a:lnTo>
                    <a:pt x="3603" y="3165"/>
                  </a:lnTo>
                  <a:lnTo>
                    <a:pt x="3737" y="2930"/>
                  </a:lnTo>
                  <a:lnTo>
                    <a:pt x="3838" y="2593"/>
                  </a:lnTo>
                  <a:lnTo>
                    <a:pt x="3906" y="2256"/>
                  </a:lnTo>
                  <a:lnTo>
                    <a:pt x="3906" y="1920"/>
                  </a:lnTo>
                  <a:lnTo>
                    <a:pt x="3906" y="1583"/>
                  </a:lnTo>
                  <a:lnTo>
                    <a:pt x="3838" y="1280"/>
                  </a:lnTo>
                  <a:lnTo>
                    <a:pt x="3805" y="1044"/>
                  </a:lnTo>
                  <a:lnTo>
                    <a:pt x="3670" y="842"/>
                  </a:lnTo>
                  <a:lnTo>
                    <a:pt x="3502" y="640"/>
                  </a:lnTo>
                  <a:lnTo>
                    <a:pt x="3232" y="438"/>
                  </a:lnTo>
                  <a:lnTo>
                    <a:pt x="2963" y="236"/>
                  </a:lnTo>
                  <a:lnTo>
                    <a:pt x="2694" y="101"/>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3" name="Google Shape;723;p5"/>
            <p:cNvSpPr/>
            <p:nvPr/>
          </p:nvSpPr>
          <p:spPr>
            <a:xfrm>
              <a:off x="6674521" y="5069183"/>
              <a:ext cx="196301" cy="83901"/>
            </a:xfrm>
            <a:custGeom>
              <a:avLst/>
              <a:gdLst/>
              <a:ahLst/>
              <a:cxnLst/>
              <a:rect l="l" t="t" r="r" b="b"/>
              <a:pathLst>
                <a:path w="3940" h="1684" extrusionOk="0">
                  <a:moveTo>
                    <a:pt x="1886" y="1"/>
                  </a:moveTo>
                  <a:lnTo>
                    <a:pt x="1583" y="34"/>
                  </a:lnTo>
                  <a:lnTo>
                    <a:pt x="1348" y="102"/>
                  </a:lnTo>
                  <a:lnTo>
                    <a:pt x="1146" y="203"/>
                  </a:lnTo>
                  <a:lnTo>
                    <a:pt x="977" y="337"/>
                  </a:lnTo>
                  <a:lnTo>
                    <a:pt x="843" y="506"/>
                  </a:lnTo>
                  <a:lnTo>
                    <a:pt x="573" y="910"/>
                  </a:lnTo>
                  <a:lnTo>
                    <a:pt x="338" y="1280"/>
                  </a:lnTo>
                  <a:lnTo>
                    <a:pt x="169" y="1516"/>
                  </a:lnTo>
                  <a:lnTo>
                    <a:pt x="1" y="1684"/>
                  </a:lnTo>
                  <a:lnTo>
                    <a:pt x="506" y="1684"/>
                  </a:lnTo>
                  <a:lnTo>
                    <a:pt x="674" y="1516"/>
                  </a:lnTo>
                  <a:lnTo>
                    <a:pt x="775" y="1347"/>
                  </a:lnTo>
                  <a:lnTo>
                    <a:pt x="1078" y="910"/>
                  </a:lnTo>
                  <a:lnTo>
                    <a:pt x="1247" y="708"/>
                  </a:lnTo>
                  <a:lnTo>
                    <a:pt x="1415" y="573"/>
                  </a:lnTo>
                  <a:lnTo>
                    <a:pt x="1617" y="472"/>
                  </a:lnTo>
                  <a:lnTo>
                    <a:pt x="1853" y="405"/>
                  </a:lnTo>
                  <a:lnTo>
                    <a:pt x="2088" y="405"/>
                  </a:lnTo>
                  <a:lnTo>
                    <a:pt x="2391" y="438"/>
                  </a:lnTo>
                  <a:lnTo>
                    <a:pt x="2795" y="539"/>
                  </a:lnTo>
                  <a:lnTo>
                    <a:pt x="3166" y="674"/>
                  </a:lnTo>
                  <a:lnTo>
                    <a:pt x="3570" y="809"/>
                  </a:lnTo>
                  <a:lnTo>
                    <a:pt x="3940" y="943"/>
                  </a:lnTo>
                  <a:lnTo>
                    <a:pt x="3940" y="539"/>
                  </a:lnTo>
                  <a:lnTo>
                    <a:pt x="3368" y="337"/>
                  </a:lnTo>
                  <a:lnTo>
                    <a:pt x="2762" y="135"/>
                  </a:lnTo>
                  <a:lnTo>
                    <a:pt x="2492" y="68"/>
                  </a:lnTo>
                  <a:lnTo>
                    <a:pt x="218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4" name="Google Shape;724;p5"/>
            <p:cNvSpPr/>
            <p:nvPr/>
          </p:nvSpPr>
          <p:spPr>
            <a:xfrm>
              <a:off x="5243718" y="4597812"/>
              <a:ext cx="45338" cy="43694"/>
            </a:xfrm>
            <a:custGeom>
              <a:avLst/>
              <a:gdLst/>
              <a:ahLst/>
              <a:cxnLst/>
              <a:rect l="l" t="t" r="r" b="b"/>
              <a:pathLst>
                <a:path w="910" h="877" extrusionOk="0">
                  <a:moveTo>
                    <a:pt x="673" y="1"/>
                  </a:moveTo>
                  <a:lnTo>
                    <a:pt x="606" y="35"/>
                  </a:lnTo>
                  <a:lnTo>
                    <a:pt x="303" y="338"/>
                  </a:lnTo>
                  <a:lnTo>
                    <a:pt x="168" y="506"/>
                  </a:lnTo>
                  <a:lnTo>
                    <a:pt x="34" y="641"/>
                  </a:lnTo>
                  <a:lnTo>
                    <a:pt x="0" y="708"/>
                  </a:lnTo>
                  <a:lnTo>
                    <a:pt x="0" y="742"/>
                  </a:lnTo>
                  <a:lnTo>
                    <a:pt x="67" y="843"/>
                  </a:lnTo>
                  <a:lnTo>
                    <a:pt x="135" y="876"/>
                  </a:lnTo>
                  <a:lnTo>
                    <a:pt x="236" y="876"/>
                  </a:lnTo>
                  <a:lnTo>
                    <a:pt x="404" y="742"/>
                  </a:lnTo>
                  <a:lnTo>
                    <a:pt x="539" y="607"/>
                  </a:lnTo>
                  <a:lnTo>
                    <a:pt x="842" y="304"/>
                  </a:lnTo>
                  <a:lnTo>
                    <a:pt x="909" y="237"/>
                  </a:lnTo>
                  <a:lnTo>
                    <a:pt x="909" y="169"/>
                  </a:lnTo>
                  <a:lnTo>
                    <a:pt x="875" y="102"/>
                  </a:lnTo>
                  <a:lnTo>
                    <a:pt x="842" y="68"/>
                  </a:lnTo>
                  <a:lnTo>
                    <a:pt x="7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5" name="Google Shape;725;p5"/>
            <p:cNvSpPr/>
            <p:nvPr/>
          </p:nvSpPr>
          <p:spPr>
            <a:xfrm>
              <a:off x="5460098" y="4067751"/>
              <a:ext cx="1410724" cy="868954"/>
            </a:xfrm>
            <a:custGeom>
              <a:avLst/>
              <a:gdLst/>
              <a:ahLst/>
              <a:cxnLst/>
              <a:rect l="l" t="t" r="r" b="b"/>
              <a:pathLst>
                <a:path w="28315" h="17441" extrusionOk="0">
                  <a:moveTo>
                    <a:pt x="2929" y="1011"/>
                  </a:moveTo>
                  <a:lnTo>
                    <a:pt x="2997" y="1112"/>
                  </a:lnTo>
                  <a:lnTo>
                    <a:pt x="3064" y="1145"/>
                  </a:lnTo>
                  <a:lnTo>
                    <a:pt x="3098" y="1179"/>
                  </a:lnTo>
                  <a:lnTo>
                    <a:pt x="3199" y="1145"/>
                  </a:lnTo>
                  <a:lnTo>
                    <a:pt x="3199" y="1213"/>
                  </a:lnTo>
                  <a:lnTo>
                    <a:pt x="3232" y="1280"/>
                  </a:lnTo>
                  <a:lnTo>
                    <a:pt x="3232" y="1280"/>
                  </a:lnTo>
                  <a:lnTo>
                    <a:pt x="3098" y="1213"/>
                  </a:lnTo>
                  <a:lnTo>
                    <a:pt x="2997" y="1145"/>
                  </a:lnTo>
                  <a:lnTo>
                    <a:pt x="2929" y="1011"/>
                  </a:lnTo>
                  <a:close/>
                  <a:moveTo>
                    <a:pt x="2088" y="236"/>
                  </a:moveTo>
                  <a:lnTo>
                    <a:pt x="2492" y="304"/>
                  </a:lnTo>
                  <a:lnTo>
                    <a:pt x="2492" y="371"/>
                  </a:lnTo>
                  <a:lnTo>
                    <a:pt x="2458" y="472"/>
                  </a:lnTo>
                  <a:lnTo>
                    <a:pt x="2458" y="573"/>
                  </a:lnTo>
                  <a:lnTo>
                    <a:pt x="2492" y="842"/>
                  </a:lnTo>
                  <a:lnTo>
                    <a:pt x="2593" y="1044"/>
                  </a:lnTo>
                  <a:lnTo>
                    <a:pt x="2727" y="1246"/>
                  </a:lnTo>
                  <a:lnTo>
                    <a:pt x="2896" y="1415"/>
                  </a:lnTo>
                  <a:lnTo>
                    <a:pt x="2997" y="1482"/>
                  </a:lnTo>
                  <a:lnTo>
                    <a:pt x="3098" y="1550"/>
                  </a:lnTo>
                  <a:lnTo>
                    <a:pt x="3199" y="1550"/>
                  </a:lnTo>
                  <a:lnTo>
                    <a:pt x="3333" y="1583"/>
                  </a:lnTo>
                  <a:lnTo>
                    <a:pt x="3434" y="1550"/>
                  </a:lnTo>
                  <a:lnTo>
                    <a:pt x="3468" y="1516"/>
                  </a:lnTo>
                  <a:lnTo>
                    <a:pt x="3502" y="1482"/>
                  </a:lnTo>
                  <a:lnTo>
                    <a:pt x="3468" y="1886"/>
                  </a:lnTo>
                  <a:lnTo>
                    <a:pt x="3367" y="2257"/>
                  </a:lnTo>
                  <a:lnTo>
                    <a:pt x="3030" y="2156"/>
                  </a:lnTo>
                  <a:lnTo>
                    <a:pt x="2727" y="2055"/>
                  </a:lnTo>
                  <a:lnTo>
                    <a:pt x="2458" y="1853"/>
                  </a:lnTo>
                  <a:lnTo>
                    <a:pt x="2189" y="1617"/>
                  </a:lnTo>
                  <a:lnTo>
                    <a:pt x="2088" y="1482"/>
                  </a:lnTo>
                  <a:lnTo>
                    <a:pt x="1987" y="1314"/>
                  </a:lnTo>
                  <a:lnTo>
                    <a:pt x="1852" y="977"/>
                  </a:lnTo>
                  <a:lnTo>
                    <a:pt x="1751" y="640"/>
                  </a:lnTo>
                  <a:lnTo>
                    <a:pt x="1684" y="270"/>
                  </a:lnTo>
                  <a:lnTo>
                    <a:pt x="2088" y="236"/>
                  </a:lnTo>
                  <a:close/>
                  <a:moveTo>
                    <a:pt x="1583" y="304"/>
                  </a:moveTo>
                  <a:lnTo>
                    <a:pt x="1583" y="674"/>
                  </a:lnTo>
                  <a:lnTo>
                    <a:pt x="1650" y="1078"/>
                  </a:lnTo>
                  <a:lnTo>
                    <a:pt x="1818" y="1449"/>
                  </a:lnTo>
                  <a:lnTo>
                    <a:pt x="2020" y="1785"/>
                  </a:lnTo>
                  <a:lnTo>
                    <a:pt x="2290" y="2055"/>
                  </a:lnTo>
                  <a:lnTo>
                    <a:pt x="2626" y="2324"/>
                  </a:lnTo>
                  <a:lnTo>
                    <a:pt x="2761" y="2391"/>
                  </a:lnTo>
                  <a:lnTo>
                    <a:pt x="2929" y="2425"/>
                  </a:lnTo>
                  <a:lnTo>
                    <a:pt x="3232" y="2459"/>
                  </a:lnTo>
                  <a:lnTo>
                    <a:pt x="3064" y="2728"/>
                  </a:lnTo>
                  <a:lnTo>
                    <a:pt x="2896" y="2896"/>
                  </a:lnTo>
                  <a:lnTo>
                    <a:pt x="2727" y="2997"/>
                  </a:lnTo>
                  <a:lnTo>
                    <a:pt x="2525" y="3065"/>
                  </a:lnTo>
                  <a:lnTo>
                    <a:pt x="2290" y="3132"/>
                  </a:lnTo>
                  <a:lnTo>
                    <a:pt x="1987" y="3166"/>
                  </a:lnTo>
                  <a:lnTo>
                    <a:pt x="1785" y="3166"/>
                  </a:lnTo>
                  <a:lnTo>
                    <a:pt x="1684" y="3132"/>
                  </a:lnTo>
                  <a:lnTo>
                    <a:pt x="1650" y="3098"/>
                  </a:lnTo>
                  <a:lnTo>
                    <a:pt x="1616" y="3098"/>
                  </a:lnTo>
                  <a:lnTo>
                    <a:pt x="1616" y="3132"/>
                  </a:lnTo>
                  <a:lnTo>
                    <a:pt x="1616" y="3199"/>
                  </a:lnTo>
                  <a:lnTo>
                    <a:pt x="1650" y="3267"/>
                  </a:lnTo>
                  <a:lnTo>
                    <a:pt x="1751" y="3334"/>
                  </a:lnTo>
                  <a:lnTo>
                    <a:pt x="2189" y="3334"/>
                  </a:lnTo>
                  <a:lnTo>
                    <a:pt x="2525" y="3267"/>
                  </a:lnTo>
                  <a:lnTo>
                    <a:pt x="2525" y="3300"/>
                  </a:lnTo>
                  <a:lnTo>
                    <a:pt x="2694" y="3502"/>
                  </a:lnTo>
                  <a:lnTo>
                    <a:pt x="2896" y="3738"/>
                  </a:lnTo>
                  <a:lnTo>
                    <a:pt x="3367" y="4108"/>
                  </a:lnTo>
                  <a:lnTo>
                    <a:pt x="3771" y="4479"/>
                  </a:lnTo>
                  <a:lnTo>
                    <a:pt x="3973" y="4681"/>
                  </a:lnTo>
                  <a:lnTo>
                    <a:pt x="4141" y="4950"/>
                  </a:lnTo>
                  <a:lnTo>
                    <a:pt x="4276" y="5152"/>
                  </a:lnTo>
                  <a:lnTo>
                    <a:pt x="4444" y="5354"/>
                  </a:lnTo>
                  <a:lnTo>
                    <a:pt x="4781" y="5758"/>
                  </a:lnTo>
                  <a:lnTo>
                    <a:pt x="5185" y="6128"/>
                  </a:lnTo>
                  <a:lnTo>
                    <a:pt x="5589" y="6499"/>
                  </a:lnTo>
                  <a:lnTo>
                    <a:pt x="5421" y="6701"/>
                  </a:lnTo>
                  <a:lnTo>
                    <a:pt x="5252" y="6936"/>
                  </a:lnTo>
                  <a:lnTo>
                    <a:pt x="5118" y="7138"/>
                  </a:lnTo>
                  <a:lnTo>
                    <a:pt x="3300" y="5388"/>
                  </a:lnTo>
                  <a:lnTo>
                    <a:pt x="2424" y="4546"/>
                  </a:lnTo>
                  <a:lnTo>
                    <a:pt x="1953" y="4142"/>
                  </a:lnTo>
                  <a:lnTo>
                    <a:pt x="1482" y="3805"/>
                  </a:lnTo>
                  <a:lnTo>
                    <a:pt x="909" y="3469"/>
                  </a:lnTo>
                  <a:lnTo>
                    <a:pt x="674" y="3267"/>
                  </a:lnTo>
                  <a:lnTo>
                    <a:pt x="573" y="3132"/>
                  </a:lnTo>
                  <a:lnTo>
                    <a:pt x="472" y="2997"/>
                  </a:lnTo>
                  <a:lnTo>
                    <a:pt x="371" y="2829"/>
                  </a:lnTo>
                  <a:lnTo>
                    <a:pt x="337" y="2661"/>
                  </a:lnTo>
                  <a:lnTo>
                    <a:pt x="270" y="2290"/>
                  </a:lnTo>
                  <a:lnTo>
                    <a:pt x="270" y="1954"/>
                  </a:lnTo>
                  <a:lnTo>
                    <a:pt x="303" y="1583"/>
                  </a:lnTo>
                  <a:lnTo>
                    <a:pt x="371" y="1314"/>
                  </a:lnTo>
                  <a:lnTo>
                    <a:pt x="472" y="1078"/>
                  </a:lnTo>
                  <a:lnTo>
                    <a:pt x="606" y="876"/>
                  </a:lnTo>
                  <a:lnTo>
                    <a:pt x="775" y="708"/>
                  </a:lnTo>
                  <a:lnTo>
                    <a:pt x="943" y="573"/>
                  </a:lnTo>
                  <a:lnTo>
                    <a:pt x="1145" y="438"/>
                  </a:lnTo>
                  <a:lnTo>
                    <a:pt x="1347" y="337"/>
                  </a:lnTo>
                  <a:lnTo>
                    <a:pt x="1583" y="304"/>
                  </a:lnTo>
                  <a:close/>
                  <a:moveTo>
                    <a:pt x="21548" y="6701"/>
                  </a:moveTo>
                  <a:lnTo>
                    <a:pt x="21682" y="6903"/>
                  </a:lnTo>
                  <a:lnTo>
                    <a:pt x="21548" y="7037"/>
                  </a:lnTo>
                  <a:lnTo>
                    <a:pt x="21447" y="7206"/>
                  </a:lnTo>
                  <a:lnTo>
                    <a:pt x="21346" y="7071"/>
                  </a:lnTo>
                  <a:lnTo>
                    <a:pt x="21278" y="7004"/>
                  </a:lnTo>
                  <a:lnTo>
                    <a:pt x="21413" y="6869"/>
                  </a:lnTo>
                  <a:lnTo>
                    <a:pt x="21480" y="6802"/>
                  </a:lnTo>
                  <a:lnTo>
                    <a:pt x="21514" y="6734"/>
                  </a:lnTo>
                  <a:lnTo>
                    <a:pt x="21548" y="6701"/>
                  </a:lnTo>
                  <a:close/>
                  <a:moveTo>
                    <a:pt x="22086" y="7004"/>
                  </a:moveTo>
                  <a:lnTo>
                    <a:pt x="22288" y="7037"/>
                  </a:lnTo>
                  <a:lnTo>
                    <a:pt x="22490" y="7105"/>
                  </a:lnTo>
                  <a:lnTo>
                    <a:pt x="22692" y="7206"/>
                  </a:lnTo>
                  <a:lnTo>
                    <a:pt x="22894" y="7307"/>
                  </a:lnTo>
                  <a:lnTo>
                    <a:pt x="23063" y="7475"/>
                  </a:lnTo>
                  <a:lnTo>
                    <a:pt x="23770" y="8115"/>
                  </a:lnTo>
                  <a:lnTo>
                    <a:pt x="24477" y="8754"/>
                  </a:lnTo>
                  <a:lnTo>
                    <a:pt x="25117" y="9428"/>
                  </a:lnTo>
                  <a:lnTo>
                    <a:pt x="25723" y="10101"/>
                  </a:lnTo>
                  <a:lnTo>
                    <a:pt x="26295" y="10842"/>
                  </a:lnTo>
                  <a:lnTo>
                    <a:pt x="26800" y="11549"/>
                  </a:lnTo>
                  <a:lnTo>
                    <a:pt x="26733" y="11583"/>
                  </a:lnTo>
                  <a:lnTo>
                    <a:pt x="26699" y="11616"/>
                  </a:lnTo>
                  <a:lnTo>
                    <a:pt x="26665" y="11684"/>
                  </a:lnTo>
                  <a:lnTo>
                    <a:pt x="26665" y="11751"/>
                  </a:lnTo>
                  <a:lnTo>
                    <a:pt x="26699" y="11785"/>
                  </a:lnTo>
                  <a:lnTo>
                    <a:pt x="26733" y="11852"/>
                  </a:lnTo>
                  <a:lnTo>
                    <a:pt x="26800" y="11987"/>
                  </a:lnTo>
                  <a:lnTo>
                    <a:pt x="26564" y="12290"/>
                  </a:lnTo>
                  <a:lnTo>
                    <a:pt x="26531" y="12357"/>
                  </a:lnTo>
                  <a:lnTo>
                    <a:pt x="26463" y="12391"/>
                  </a:lnTo>
                  <a:lnTo>
                    <a:pt x="26329" y="12391"/>
                  </a:lnTo>
                  <a:lnTo>
                    <a:pt x="26160" y="12357"/>
                  </a:lnTo>
                  <a:lnTo>
                    <a:pt x="25992" y="12256"/>
                  </a:lnTo>
                  <a:lnTo>
                    <a:pt x="25655" y="12020"/>
                  </a:lnTo>
                  <a:lnTo>
                    <a:pt x="25453" y="11852"/>
                  </a:lnTo>
                  <a:lnTo>
                    <a:pt x="25083" y="11549"/>
                  </a:lnTo>
                  <a:lnTo>
                    <a:pt x="24746" y="11246"/>
                  </a:lnTo>
                  <a:lnTo>
                    <a:pt x="24107" y="10573"/>
                  </a:lnTo>
                  <a:lnTo>
                    <a:pt x="23433" y="9832"/>
                  </a:lnTo>
                  <a:lnTo>
                    <a:pt x="22793" y="9057"/>
                  </a:lnTo>
                  <a:lnTo>
                    <a:pt x="22120" y="8317"/>
                  </a:lnTo>
                  <a:lnTo>
                    <a:pt x="21783" y="7946"/>
                  </a:lnTo>
                  <a:lnTo>
                    <a:pt x="21413" y="7610"/>
                  </a:lnTo>
                  <a:lnTo>
                    <a:pt x="21548" y="7408"/>
                  </a:lnTo>
                  <a:lnTo>
                    <a:pt x="21716" y="7206"/>
                  </a:lnTo>
                  <a:lnTo>
                    <a:pt x="21884" y="7071"/>
                  </a:lnTo>
                  <a:lnTo>
                    <a:pt x="22086" y="7004"/>
                  </a:lnTo>
                  <a:close/>
                  <a:moveTo>
                    <a:pt x="26935" y="12088"/>
                  </a:moveTo>
                  <a:lnTo>
                    <a:pt x="27271" y="12222"/>
                  </a:lnTo>
                  <a:lnTo>
                    <a:pt x="27406" y="12323"/>
                  </a:lnTo>
                  <a:lnTo>
                    <a:pt x="27507" y="12424"/>
                  </a:lnTo>
                  <a:lnTo>
                    <a:pt x="27339" y="12694"/>
                  </a:lnTo>
                  <a:lnTo>
                    <a:pt x="27137" y="12896"/>
                  </a:lnTo>
                  <a:lnTo>
                    <a:pt x="26800" y="12424"/>
                  </a:lnTo>
                  <a:lnTo>
                    <a:pt x="26867" y="12256"/>
                  </a:lnTo>
                  <a:lnTo>
                    <a:pt x="26935" y="12088"/>
                  </a:lnTo>
                  <a:close/>
                  <a:moveTo>
                    <a:pt x="1650" y="1"/>
                  </a:moveTo>
                  <a:lnTo>
                    <a:pt x="1414" y="68"/>
                  </a:lnTo>
                  <a:lnTo>
                    <a:pt x="1179" y="135"/>
                  </a:lnTo>
                  <a:lnTo>
                    <a:pt x="977" y="236"/>
                  </a:lnTo>
                  <a:lnTo>
                    <a:pt x="775" y="371"/>
                  </a:lnTo>
                  <a:lnTo>
                    <a:pt x="539" y="607"/>
                  </a:lnTo>
                  <a:lnTo>
                    <a:pt x="371" y="842"/>
                  </a:lnTo>
                  <a:lnTo>
                    <a:pt x="236" y="1078"/>
                  </a:lnTo>
                  <a:lnTo>
                    <a:pt x="101" y="1347"/>
                  </a:lnTo>
                  <a:lnTo>
                    <a:pt x="34" y="1651"/>
                  </a:lnTo>
                  <a:lnTo>
                    <a:pt x="0" y="1920"/>
                  </a:lnTo>
                  <a:lnTo>
                    <a:pt x="0" y="2223"/>
                  </a:lnTo>
                  <a:lnTo>
                    <a:pt x="34" y="2526"/>
                  </a:lnTo>
                  <a:lnTo>
                    <a:pt x="101" y="2728"/>
                  </a:lnTo>
                  <a:lnTo>
                    <a:pt x="135" y="2930"/>
                  </a:lnTo>
                  <a:lnTo>
                    <a:pt x="236" y="3098"/>
                  </a:lnTo>
                  <a:lnTo>
                    <a:pt x="337" y="3233"/>
                  </a:lnTo>
                  <a:lnTo>
                    <a:pt x="573" y="3502"/>
                  </a:lnTo>
                  <a:lnTo>
                    <a:pt x="842" y="3738"/>
                  </a:lnTo>
                  <a:lnTo>
                    <a:pt x="1482" y="4142"/>
                  </a:lnTo>
                  <a:lnTo>
                    <a:pt x="1785" y="4378"/>
                  </a:lnTo>
                  <a:lnTo>
                    <a:pt x="2088" y="4613"/>
                  </a:lnTo>
                  <a:lnTo>
                    <a:pt x="3535" y="5994"/>
                  </a:lnTo>
                  <a:lnTo>
                    <a:pt x="4949" y="7374"/>
                  </a:lnTo>
                  <a:lnTo>
                    <a:pt x="5017" y="7408"/>
                  </a:lnTo>
                  <a:lnTo>
                    <a:pt x="5084" y="7408"/>
                  </a:lnTo>
                  <a:lnTo>
                    <a:pt x="5151" y="7340"/>
                  </a:lnTo>
                  <a:lnTo>
                    <a:pt x="5185" y="7307"/>
                  </a:lnTo>
                  <a:lnTo>
                    <a:pt x="5320" y="7172"/>
                  </a:lnTo>
                  <a:lnTo>
                    <a:pt x="5421" y="7037"/>
                  </a:lnTo>
                  <a:lnTo>
                    <a:pt x="5488" y="7037"/>
                  </a:lnTo>
                  <a:lnTo>
                    <a:pt x="5757" y="7374"/>
                  </a:lnTo>
                  <a:lnTo>
                    <a:pt x="5993" y="7643"/>
                  </a:lnTo>
                  <a:lnTo>
                    <a:pt x="6363" y="8014"/>
                  </a:lnTo>
                  <a:lnTo>
                    <a:pt x="6801" y="8384"/>
                  </a:lnTo>
                  <a:lnTo>
                    <a:pt x="7205" y="8687"/>
                  </a:lnTo>
                  <a:lnTo>
                    <a:pt x="7643" y="8956"/>
                  </a:lnTo>
                  <a:lnTo>
                    <a:pt x="8114" y="9192"/>
                  </a:lnTo>
                  <a:lnTo>
                    <a:pt x="8619" y="9360"/>
                  </a:lnTo>
                  <a:lnTo>
                    <a:pt x="8922" y="9428"/>
                  </a:lnTo>
                  <a:lnTo>
                    <a:pt x="9259" y="9461"/>
                  </a:lnTo>
                  <a:lnTo>
                    <a:pt x="9899" y="9529"/>
                  </a:lnTo>
                  <a:lnTo>
                    <a:pt x="10202" y="9563"/>
                  </a:lnTo>
                  <a:lnTo>
                    <a:pt x="10505" y="9664"/>
                  </a:lnTo>
                  <a:lnTo>
                    <a:pt x="10774" y="9832"/>
                  </a:lnTo>
                  <a:lnTo>
                    <a:pt x="11043" y="10034"/>
                  </a:lnTo>
                  <a:lnTo>
                    <a:pt x="11245" y="10303"/>
                  </a:lnTo>
                  <a:lnTo>
                    <a:pt x="11414" y="10606"/>
                  </a:lnTo>
                  <a:lnTo>
                    <a:pt x="11515" y="10977"/>
                  </a:lnTo>
                  <a:lnTo>
                    <a:pt x="11616" y="11347"/>
                  </a:lnTo>
                  <a:lnTo>
                    <a:pt x="11717" y="12088"/>
                  </a:lnTo>
                  <a:lnTo>
                    <a:pt x="11784" y="12761"/>
                  </a:lnTo>
                  <a:lnTo>
                    <a:pt x="11885" y="13805"/>
                  </a:lnTo>
                  <a:lnTo>
                    <a:pt x="11919" y="14310"/>
                  </a:lnTo>
                  <a:lnTo>
                    <a:pt x="11986" y="14781"/>
                  </a:lnTo>
                  <a:lnTo>
                    <a:pt x="12121" y="15252"/>
                  </a:lnTo>
                  <a:lnTo>
                    <a:pt x="12188" y="15488"/>
                  </a:lnTo>
                  <a:lnTo>
                    <a:pt x="12289" y="15690"/>
                  </a:lnTo>
                  <a:lnTo>
                    <a:pt x="12424" y="15892"/>
                  </a:lnTo>
                  <a:lnTo>
                    <a:pt x="12592" y="16094"/>
                  </a:lnTo>
                  <a:lnTo>
                    <a:pt x="12760" y="16296"/>
                  </a:lnTo>
                  <a:lnTo>
                    <a:pt x="12962" y="16464"/>
                  </a:lnTo>
                  <a:lnTo>
                    <a:pt x="13164" y="16599"/>
                  </a:lnTo>
                  <a:lnTo>
                    <a:pt x="13400" y="16734"/>
                  </a:lnTo>
                  <a:lnTo>
                    <a:pt x="13838" y="16936"/>
                  </a:lnTo>
                  <a:lnTo>
                    <a:pt x="14309" y="17070"/>
                  </a:lnTo>
                  <a:lnTo>
                    <a:pt x="14780" y="17205"/>
                  </a:lnTo>
                  <a:lnTo>
                    <a:pt x="15252" y="17306"/>
                  </a:lnTo>
                  <a:lnTo>
                    <a:pt x="15757" y="17373"/>
                  </a:lnTo>
                  <a:lnTo>
                    <a:pt x="16296" y="17441"/>
                  </a:lnTo>
                  <a:lnTo>
                    <a:pt x="16531" y="17407"/>
                  </a:lnTo>
                  <a:lnTo>
                    <a:pt x="16767" y="17407"/>
                  </a:lnTo>
                  <a:lnTo>
                    <a:pt x="17205" y="17340"/>
                  </a:lnTo>
                  <a:lnTo>
                    <a:pt x="17609" y="17239"/>
                  </a:lnTo>
                  <a:lnTo>
                    <a:pt x="18013" y="17070"/>
                  </a:lnTo>
                  <a:lnTo>
                    <a:pt x="18383" y="16902"/>
                  </a:lnTo>
                  <a:lnTo>
                    <a:pt x="18753" y="16700"/>
                  </a:lnTo>
                  <a:lnTo>
                    <a:pt x="19090" y="16464"/>
                  </a:lnTo>
                  <a:lnTo>
                    <a:pt x="19393" y="16161"/>
                  </a:lnTo>
                  <a:lnTo>
                    <a:pt x="19629" y="15791"/>
                  </a:lnTo>
                  <a:lnTo>
                    <a:pt x="19763" y="15555"/>
                  </a:lnTo>
                  <a:lnTo>
                    <a:pt x="19831" y="15320"/>
                  </a:lnTo>
                  <a:lnTo>
                    <a:pt x="19898" y="15084"/>
                  </a:lnTo>
                  <a:lnTo>
                    <a:pt x="19898" y="14815"/>
                  </a:lnTo>
                  <a:lnTo>
                    <a:pt x="19898" y="14579"/>
                  </a:lnTo>
                  <a:lnTo>
                    <a:pt x="19831" y="14343"/>
                  </a:lnTo>
                  <a:lnTo>
                    <a:pt x="19763" y="14108"/>
                  </a:lnTo>
                  <a:lnTo>
                    <a:pt x="19696" y="13872"/>
                  </a:lnTo>
                  <a:lnTo>
                    <a:pt x="19460" y="13367"/>
                  </a:lnTo>
                  <a:lnTo>
                    <a:pt x="19225" y="12929"/>
                  </a:lnTo>
                  <a:lnTo>
                    <a:pt x="18922" y="12492"/>
                  </a:lnTo>
                  <a:lnTo>
                    <a:pt x="18652" y="12121"/>
                  </a:lnTo>
                  <a:lnTo>
                    <a:pt x="18248" y="11549"/>
                  </a:lnTo>
                  <a:lnTo>
                    <a:pt x="17878" y="10909"/>
                  </a:lnTo>
                  <a:lnTo>
                    <a:pt x="17575" y="10202"/>
                  </a:lnTo>
                  <a:lnTo>
                    <a:pt x="17339" y="9529"/>
                  </a:lnTo>
                  <a:lnTo>
                    <a:pt x="17238" y="9158"/>
                  </a:lnTo>
                  <a:lnTo>
                    <a:pt x="17171" y="8788"/>
                  </a:lnTo>
                  <a:lnTo>
                    <a:pt x="17104" y="8418"/>
                  </a:lnTo>
                  <a:lnTo>
                    <a:pt x="17070" y="8047"/>
                  </a:lnTo>
                  <a:lnTo>
                    <a:pt x="17070" y="7711"/>
                  </a:lnTo>
                  <a:lnTo>
                    <a:pt x="17104" y="7340"/>
                  </a:lnTo>
                  <a:lnTo>
                    <a:pt x="17137" y="6970"/>
                  </a:lnTo>
                  <a:lnTo>
                    <a:pt x="17238" y="6633"/>
                  </a:lnTo>
                  <a:lnTo>
                    <a:pt x="17339" y="6297"/>
                  </a:lnTo>
                  <a:lnTo>
                    <a:pt x="17541" y="5960"/>
                  </a:lnTo>
                  <a:lnTo>
                    <a:pt x="17777" y="5691"/>
                  </a:lnTo>
                  <a:lnTo>
                    <a:pt x="18046" y="5455"/>
                  </a:lnTo>
                  <a:lnTo>
                    <a:pt x="18349" y="5253"/>
                  </a:lnTo>
                  <a:lnTo>
                    <a:pt x="18686" y="5152"/>
                  </a:lnTo>
                  <a:lnTo>
                    <a:pt x="19023" y="5085"/>
                  </a:lnTo>
                  <a:lnTo>
                    <a:pt x="19393" y="5085"/>
                  </a:lnTo>
                  <a:lnTo>
                    <a:pt x="19696" y="5186"/>
                  </a:lnTo>
                  <a:lnTo>
                    <a:pt x="19965" y="5320"/>
                  </a:lnTo>
                  <a:lnTo>
                    <a:pt x="20235" y="5489"/>
                  </a:lnTo>
                  <a:lnTo>
                    <a:pt x="20470" y="5724"/>
                  </a:lnTo>
                  <a:lnTo>
                    <a:pt x="20672" y="5960"/>
                  </a:lnTo>
                  <a:lnTo>
                    <a:pt x="20874" y="6196"/>
                  </a:lnTo>
                  <a:lnTo>
                    <a:pt x="21211" y="6734"/>
                  </a:lnTo>
                  <a:lnTo>
                    <a:pt x="21076" y="6936"/>
                  </a:lnTo>
                  <a:lnTo>
                    <a:pt x="21043" y="6936"/>
                  </a:lnTo>
                  <a:lnTo>
                    <a:pt x="21043" y="7037"/>
                  </a:lnTo>
                  <a:lnTo>
                    <a:pt x="21076" y="7071"/>
                  </a:lnTo>
                  <a:lnTo>
                    <a:pt x="21144" y="7071"/>
                  </a:lnTo>
                  <a:lnTo>
                    <a:pt x="21177" y="7138"/>
                  </a:lnTo>
                  <a:lnTo>
                    <a:pt x="21245" y="7273"/>
                  </a:lnTo>
                  <a:lnTo>
                    <a:pt x="21278" y="7340"/>
                  </a:lnTo>
                  <a:lnTo>
                    <a:pt x="21346" y="7374"/>
                  </a:lnTo>
                  <a:lnTo>
                    <a:pt x="21312" y="7542"/>
                  </a:lnTo>
                  <a:lnTo>
                    <a:pt x="21245" y="7576"/>
                  </a:lnTo>
                  <a:lnTo>
                    <a:pt x="21211" y="7643"/>
                  </a:lnTo>
                  <a:lnTo>
                    <a:pt x="21245" y="7677"/>
                  </a:lnTo>
                  <a:lnTo>
                    <a:pt x="21649" y="8216"/>
                  </a:lnTo>
                  <a:lnTo>
                    <a:pt x="22086" y="8721"/>
                  </a:lnTo>
                  <a:lnTo>
                    <a:pt x="22962" y="9697"/>
                  </a:lnTo>
                  <a:lnTo>
                    <a:pt x="23837" y="10674"/>
                  </a:lnTo>
                  <a:lnTo>
                    <a:pt x="24275" y="11145"/>
                  </a:lnTo>
                  <a:lnTo>
                    <a:pt x="24746" y="11583"/>
                  </a:lnTo>
                  <a:lnTo>
                    <a:pt x="25049" y="11886"/>
                  </a:lnTo>
                  <a:lnTo>
                    <a:pt x="25453" y="12256"/>
                  </a:lnTo>
                  <a:lnTo>
                    <a:pt x="25689" y="12424"/>
                  </a:lnTo>
                  <a:lnTo>
                    <a:pt x="25925" y="12593"/>
                  </a:lnTo>
                  <a:lnTo>
                    <a:pt x="26127" y="12660"/>
                  </a:lnTo>
                  <a:lnTo>
                    <a:pt x="26295" y="12694"/>
                  </a:lnTo>
                  <a:lnTo>
                    <a:pt x="26497" y="12660"/>
                  </a:lnTo>
                  <a:lnTo>
                    <a:pt x="26665" y="12593"/>
                  </a:lnTo>
                  <a:lnTo>
                    <a:pt x="26699" y="12559"/>
                  </a:lnTo>
                  <a:lnTo>
                    <a:pt x="27036" y="13064"/>
                  </a:lnTo>
                  <a:lnTo>
                    <a:pt x="27103" y="13098"/>
                  </a:lnTo>
                  <a:lnTo>
                    <a:pt x="27170" y="13098"/>
                  </a:lnTo>
                  <a:lnTo>
                    <a:pt x="27440" y="12862"/>
                  </a:lnTo>
                  <a:lnTo>
                    <a:pt x="27608" y="13030"/>
                  </a:lnTo>
                  <a:lnTo>
                    <a:pt x="27810" y="13165"/>
                  </a:lnTo>
                  <a:lnTo>
                    <a:pt x="28046" y="13232"/>
                  </a:lnTo>
                  <a:lnTo>
                    <a:pt x="28315" y="13266"/>
                  </a:lnTo>
                  <a:lnTo>
                    <a:pt x="28315" y="12862"/>
                  </a:lnTo>
                  <a:lnTo>
                    <a:pt x="27978" y="12795"/>
                  </a:lnTo>
                  <a:lnTo>
                    <a:pt x="27608" y="12660"/>
                  </a:lnTo>
                  <a:lnTo>
                    <a:pt x="27709" y="12525"/>
                  </a:lnTo>
                  <a:lnTo>
                    <a:pt x="27743" y="12458"/>
                  </a:lnTo>
                  <a:lnTo>
                    <a:pt x="27709" y="12357"/>
                  </a:lnTo>
                  <a:lnTo>
                    <a:pt x="27574" y="12189"/>
                  </a:lnTo>
                  <a:lnTo>
                    <a:pt x="27372" y="12020"/>
                  </a:lnTo>
                  <a:lnTo>
                    <a:pt x="27170" y="11919"/>
                  </a:lnTo>
                  <a:lnTo>
                    <a:pt x="27204" y="11852"/>
                  </a:lnTo>
                  <a:lnTo>
                    <a:pt x="27204" y="11751"/>
                  </a:lnTo>
                  <a:lnTo>
                    <a:pt x="27137" y="11650"/>
                  </a:lnTo>
                  <a:lnTo>
                    <a:pt x="27137" y="11616"/>
                  </a:lnTo>
                  <a:lnTo>
                    <a:pt x="27137" y="11583"/>
                  </a:lnTo>
                  <a:lnTo>
                    <a:pt x="27137" y="11549"/>
                  </a:lnTo>
                  <a:lnTo>
                    <a:pt x="27069" y="11549"/>
                  </a:lnTo>
                  <a:lnTo>
                    <a:pt x="26733" y="10977"/>
                  </a:lnTo>
                  <a:lnTo>
                    <a:pt x="26362" y="10438"/>
                  </a:lnTo>
                  <a:lnTo>
                    <a:pt x="25958" y="9933"/>
                  </a:lnTo>
                  <a:lnTo>
                    <a:pt x="25521" y="9428"/>
                  </a:lnTo>
                  <a:lnTo>
                    <a:pt x="25049" y="8956"/>
                  </a:lnTo>
                  <a:lnTo>
                    <a:pt x="24578" y="8519"/>
                  </a:lnTo>
                  <a:lnTo>
                    <a:pt x="23601" y="7610"/>
                  </a:lnTo>
                  <a:lnTo>
                    <a:pt x="23298" y="7307"/>
                  </a:lnTo>
                  <a:lnTo>
                    <a:pt x="22928" y="6970"/>
                  </a:lnTo>
                  <a:lnTo>
                    <a:pt x="22726" y="6835"/>
                  </a:lnTo>
                  <a:lnTo>
                    <a:pt x="22524" y="6734"/>
                  </a:lnTo>
                  <a:lnTo>
                    <a:pt x="22288" y="6667"/>
                  </a:lnTo>
                  <a:lnTo>
                    <a:pt x="22086" y="6701"/>
                  </a:lnTo>
                  <a:lnTo>
                    <a:pt x="21884" y="6768"/>
                  </a:lnTo>
                  <a:lnTo>
                    <a:pt x="21783" y="6600"/>
                  </a:lnTo>
                  <a:lnTo>
                    <a:pt x="21682" y="6431"/>
                  </a:lnTo>
                  <a:lnTo>
                    <a:pt x="21649" y="6398"/>
                  </a:lnTo>
                  <a:lnTo>
                    <a:pt x="21581" y="6364"/>
                  </a:lnTo>
                  <a:lnTo>
                    <a:pt x="21514" y="6364"/>
                  </a:lnTo>
                  <a:lnTo>
                    <a:pt x="21480" y="6398"/>
                  </a:lnTo>
                  <a:lnTo>
                    <a:pt x="21413" y="6499"/>
                  </a:lnTo>
                  <a:lnTo>
                    <a:pt x="21177" y="6162"/>
                  </a:lnTo>
                  <a:lnTo>
                    <a:pt x="20942" y="5825"/>
                  </a:lnTo>
                  <a:lnTo>
                    <a:pt x="20639" y="5522"/>
                  </a:lnTo>
                  <a:lnTo>
                    <a:pt x="20336" y="5219"/>
                  </a:lnTo>
                  <a:lnTo>
                    <a:pt x="19999" y="4984"/>
                  </a:lnTo>
                  <a:lnTo>
                    <a:pt x="19831" y="4916"/>
                  </a:lnTo>
                  <a:lnTo>
                    <a:pt x="19662" y="4849"/>
                  </a:lnTo>
                  <a:lnTo>
                    <a:pt x="19460" y="4782"/>
                  </a:lnTo>
                  <a:lnTo>
                    <a:pt x="19258" y="4748"/>
                  </a:lnTo>
                  <a:lnTo>
                    <a:pt x="19056" y="4748"/>
                  </a:lnTo>
                  <a:lnTo>
                    <a:pt x="18854" y="4782"/>
                  </a:lnTo>
                  <a:lnTo>
                    <a:pt x="18585" y="4849"/>
                  </a:lnTo>
                  <a:lnTo>
                    <a:pt x="18383" y="4916"/>
                  </a:lnTo>
                  <a:lnTo>
                    <a:pt x="18147" y="5017"/>
                  </a:lnTo>
                  <a:lnTo>
                    <a:pt x="17945" y="5152"/>
                  </a:lnTo>
                  <a:lnTo>
                    <a:pt x="17777" y="5287"/>
                  </a:lnTo>
                  <a:lnTo>
                    <a:pt x="17609" y="5421"/>
                  </a:lnTo>
                  <a:lnTo>
                    <a:pt x="17474" y="5590"/>
                  </a:lnTo>
                  <a:lnTo>
                    <a:pt x="17339" y="5792"/>
                  </a:lnTo>
                  <a:lnTo>
                    <a:pt x="17104" y="6162"/>
                  </a:lnTo>
                  <a:lnTo>
                    <a:pt x="16935" y="6600"/>
                  </a:lnTo>
                  <a:lnTo>
                    <a:pt x="16834" y="7071"/>
                  </a:lnTo>
                  <a:lnTo>
                    <a:pt x="16767" y="7542"/>
                  </a:lnTo>
                  <a:lnTo>
                    <a:pt x="16767" y="8148"/>
                  </a:lnTo>
                  <a:lnTo>
                    <a:pt x="16834" y="8754"/>
                  </a:lnTo>
                  <a:lnTo>
                    <a:pt x="16969" y="9360"/>
                  </a:lnTo>
                  <a:lnTo>
                    <a:pt x="17137" y="9933"/>
                  </a:lnTo>
                  <a:lnTo>
                    <a:pt x="17339" y="10505"/>
                  </a:lnTo>
                  <a:lnTo>
                    <a:pt x="17609" y="11078"/>
                  </a:lnTo>
                  <a:lnTo>
                    <a:pt x="17912" y="11616"/>
                  </a:lnTo>
                  <a:lnTo>
                    <a:pt x="18248" y="12088"/>
                  </a:lnTo>
                  <a:lnTo>
                    <a:pt x="18652" y="12626"/>
                  </a:lnTo>
                  <a:lnTo>
                    <a:pt x="18989" y="13165"/>
                  </a:lnTo>
                  <a:lnTo>
                    <a:pt x="19157" y="13434"/>
                  </a:lnTo>
                  <a:lnTo>
                    <a:pt x="19292" y="13737"/>
                  </a:lnTo>
                  <a:lnTo>
                    <a:pt x="19427" y="14040"/>
                  </a:lnTo>
                  <a:lnTo>
                    <a:pt x="19528" y="14377"/>
                  </a:lnTo>
                  <a:lnTo>
                    <a:pt x="19561" y="14579"/>
                  </a:lnTo>
                  <a:lnTo>
                    <a:pt x="19595" y="14781"/>
                  </a:lnTo>
                  <a:lnTo>
                    <a:pt x="19561" y="14983"/>
                  </a:lnTo>
                  <a:lnTo>
                    <a:pt x="19528" y="15185"/>
                  </a:lnTo>
                  <a:lnTo>
                    <a:pt x="19494" y="15353"/>
                  </a:lnTo>
                  <a:lnTo>
                    <a:pt x="19427" y="15522"/>
                  </a:lnTo>
                  <a:lnTo>
                    <a:pt x="19225" y="15858"/>
                  </a:lnTo>
                  <a:lnTo>
                    <a:pt x="18955" y="16161"/>
                  </a:lnTo>
                  <a:lnTo>
                    <a:pt x="18652" y="16397"/>
                  </a:lnTo>
                  <a:lnTo>
                    <a:pt x="18316" y="16599"/>
                  </a:lnTo>
                  <a:lnTo>
                    <a:pt x="17945" y="16767"/>
                  </a:lnTo>
                  <a:lnTo>
                    <a:pt x="17676" y="16902"/>
                  </a:lnTo>
                  <a:lnTo>
                    <a:pt x="17373" y="16969"/>
                  </a:lnTo>
                  <a:lnTo>
                    <a:pt x="17070" y="17037"/>
                  </a:lnTo>
                  <a:lnTo>
                    <a:pt x="16733" y="17070"/>
                  </a:lnTo>
                  <a:lnTo>
                    <a:pt x="16094" y="17104"/>
                  </a:lnTo>
                  <a:lnTo>
                    <a:pt x="15420" y="17070"/>
                  </a:lnTo>
                  <a:lnTo>
                    <a:pt x="14747" y="16936"/>
                  </a:lnTo>
                  <a:lnTo>
                    <a:pt x="14444" y="16868"/>
                  </a:lnTo>
                  <a:lnTo>
                    <a:pt x="14141" y="16734"/>
                  </a:lnTo>
                  <a:lnTo>
                    <a:pt x="13838" y="16633"/>
                  </a:lnTo>
                  <a:lnTo>
                    <a:pt x="13535" y="16464"/>
                  </a:lnTo>
                  <a:lnTo>
                    <a:pt x="13299" y="16330"/>
                  </a:lnTo>
                  <a:lnTo>
                    <a:pt x="13030" y="16128"/>
                  </a:lnTo>
                  <a:lnTo>
                    <a:pt x="12760" y="15892"/>
                  </a:lnTo>
                  <a:lnTo>
                    <a:pt x="12558" y="15589"/>
                  </a:lnTo>
                  <a:lnTo>
                    <a:pt x="12390" y="15286"/>
                  </a:lnTo>
                  <a:lnTo>
                    <a:pt x="12323" y="14949"/>
                  </a:lnTo>
                  <a:lnTo>
                    <a:pt x="12255" y="14613"/>
                  </a:lnTo>
                  <a:lnTo>
                    <a:pt x="12188" y="14276"/>
                  </a:lnTo>
                  <a:lnTo>
                    <a:pt x="12154" y="13535"/>
                  </a:lnTo>
                  <a:lnTo>
                    <a:pt x="12087" y="12862"/>
                  </a:lnTo>
                  <a:lnTo>
                    <a:pt x="12020" y="12222"/>
                  </a:lnTo>
                  <a:lnTo>
                    <a:pt x="11919" y="11549"/>
                  </a:lnTo>
                  <a:lnTo>
                    <a:pt x="11784" y="10909"/>
                  </a:lnTo>
                  <a:lnTo>
                    <a:pt x="11649" y="10539"/>
                  </a:lnTo>
                  <a:lnTo>
                    <a:pt x="11481" y="10135"/>
                  </a:lnTo>
                  <a:lnTo>
                    <a:pt x="11380" y="9967"/>
                  </a:lnTo>
                  <a:lnTo>
                    <a:pt x="11245" y="9798"/>
                  </a:lnTo>
                  <a:lnTo>
                    <a:pt x="11111" y="9664"/>
                  </a:lnTo>
                  <a:lnTo>
                    <a:pt x="10942" y="9563"/>
                  </a:lnTo>
                  <a:lnTo>
                    <a:pt x="10673" y="9428"/>
                  </a:lnTo>
                  <a:lnTo>
                    <a:pt x="10404" y="9327"/>
                  </a:lnTo>
                  <a:lnTo>
                    <a:pt x="10134" y="9259"/>
                  </a:lnTo>
                  <a:lnTo>
                    <a:pt x="9831" y="9192"/>
                  </a:lnTo>
                  <a:lnTo>
                    <a:pt x="9259" y="9158"/>
                  </a:lnTo>
                  <a:lnTo>
                    <a:pt x="8687" y="9057"/>
                  </a:lnTo>
                  <a:lnTo>
                    <a:pt x="8350" y="8990"/>
                  </a:lnTo>
                  <a:lnTo>
                    <a:pt x="8013" y="8855"/>
                  </a:lnTo>
                  <a:lnTo>
                    <a:pt x="7710" y="8687"/>
                  </a:lnTo>
                  <a:lnTo>
                    <a:pt x="7407" y="8485"/>
                  </a:lnTo>
                  <a:lnTo>
                    <a:pt x="6835" y="8047"/>
                  </a:lnTo>
                  <a:lnTo>
                    <a:pt x="6296" y="7576"/>
                  </a:lnTo>
                  <a:lnTo>
                    <a:pt x="6128" y="7408"/>
                  </a:lnTo>
                  <a:lnTo>
                    <a:pt x="5993" y="7206"/>
                  </a:lnTo>
                  <a:lnTo>
                    <a:pt x="5825" y="7004"/>
                  </a:lnTo>
                  <a:lnTo>
                    <a:pt x="5656" y="6869"/>
                  </a:lnTo>
                  <a:lnTo>
                    <a:pt x="5589" y="6835"/>
                  </a:lnTo>
                  <a:lnTo>
                    <a:pt x="5724" y="6667"/>
                  </a:lnTo>
                  <a:lnTo>
                    <a:pt x="5757" y="6600"/>
                  </a:lnTo>
                  <a:lnTo>
                    <a:pt x="5825" y="6600"/>
                  </a:lnTo>
                  <a:lnTo>
                    <a:pt x="5892" y="6566"/>
                  </a:lnTo>
                  <a:lnTo>
                    <a:pt x="5892" y="6499"/>
                  </a:lnTo>
                  <a:lnTo>
                    <a:pt x="5858" y="6431"/>
                  </a:lnTo>
                  <a:lnTo>
                    <a:pt x="4983" y="5590"/>
                  </a:lnTo>
                  <a:lnTo>
                    <a:pt x="4579" y="5152"/>
                  </a:lnTo>
                  <a:lnTo>
                    <a:pt x="4411" y="4916"/>
                  </a:lnTo>
                  <a:lnTo>
                    <a:pt x="4242" y="4681"/>
                  </a:lnTo>
                  <a:lnTo>
                    <a:pt x="4108" y="4445"/>
                  </a:lnTo>
                  <a:lnTo>
                    <a:pt x="3939" y="4243"/>
                  </a:lnTo>
                  <a:lnTo>
                    <a:pt x="3737" y="4041"/>
                  </a:lnTo>
                  <a:lnTo>
                    <a:pt x="3502" y="3873"/>
                  </a:lnTo>
                  <a:lnTo>
                    <a:pt x="3064" y="3536"/>
                  </a:lnTo>
                  <a:lnTo>
                    <a:pt x="2626" y="3233"/>
                  </a:lnTo>
                  <a:lnTo>
                    <a:pt x="2896" y="3132"/>
                  </a:lnTo>
                  <a:lnTo>
                    <a:pt x="3030" y="3065"/>
                  </a:lnTo>
                  <a:lnTo>
                    <a:pt x="3165" y="2964"/>
                  </a:lnTo>
                  <a:lnTo>
                    <a:pt x="3367" y="2728"/>
                  </a:lnTo>
                  <a:lnTo>
                    <a:pt x="3502" y="2459"/>
                  </a:lnTo>
                  <a:lnTo>
                    <a:pt x="3636" y="2156"/>
                  </a:lnTo>
                  <a:lnTo>
                    <a:pt x="3704" y="1819"/>
                  </a:lnTo>
                  <a:lnTo>
                    <a:pt x="3737" y="1516"/>
                  </a:lnTo>
                  <a:lnTo>
                    <a:pt x="3737" y="1179"/>
                  </a:lnTo>
                  <a:lnTo>
                    <a:pt x="3704" y="876"/>
                  </a:lnTo>
                  <a:lnTo>
                    <a:pt x="3670" y="775"/>
                  </a:lnTo>
                  <a:lnTo>
                    <a:pt x="3535" y="775"/>
                  </a:lnTo>
                  <a:lnTo>
                    <a:pt x="3502" y="809"/>
                  </a:lnTo>
                  <a:lnTo>
                    <a:pt x="3502" y="876"/>
                  </a:lnTo>
                  <a:lnTo>
                    <a:pt x="3502" y="1145"/>
                  </a:lnTo>
                  <a:lnTo>
                    <a:pt x="3401" y="876"/>
                  </a:lnTo>
                  <a:lnTo>
                    <a:pt x="3232" y="674"/>
                  </a:lnTo>
                  <a:lnTo>
                    <a:pt x="3030" y="539"/>
                  </a:lnTo>
                  <a:lnTo>
                    <a:pt x="2963" y="472"/>
                  </a:lnTo>
                  <a:lnTo>
                    <a:pt x="2896" y="337"/>
                  </a:lnTo>
                  <a:lnTo>
                    <a:pt x="2862" y="236"/>
                  </a:lnTo>
                  <a:lnTo>
                    <a:pt x="2761" y="203"/>
                  </a:lnTo>
                  <a:lnTo>
                    <a:pt x="2694" y="169"/>
                  </a:lnTo>
                  <a:lnTo>
                    <a:pt x="2593" y="169"/>
                  </a:lnTo>
                  <a:lnTo>
                    <a:pt x="2559" y="203"/>
                  </a:lnTo>
                  <a:lnTo>
                    <a:pt x="2357" y="102"/>
                  </a:lnTo>
                  <a:lnTo>
                    <a:pt x="2121" y="34"/>
                  </a:lnTo>
                  <a:lnTo>
                    <a:pt x="18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6" name="Google Shape;726;p5"/>
            <p:cNvSpPr/>
            <p:nvPr/>
          </p:nvSpPr>
          <p:spPr>
            <a:xfrm>
              <a:off x="5518788" y="4151652"/>
              <a:ext cx="28548" cy="30242"/>
            </a:xfrm>
            <a:custGeom>
              <a:avLst/>
              <a:gdLst/>
              <a:ahLst/>
              <a:cxnLst/>
              <a:rect l="l" t="t" r="r" b="b"/>
              <a:pathLst>
                <a:path w="573" h="607" extrusionOk="0">
                  <a:moveTo>
                    <a:pt x="405" y="0"/>
                  </a:moveTo>
                  <a:lnTo>
                    <a:pt x="337" y="34"/>
                  </a:lnTo>
                  <a:lnTo>
                    <a:pt x="270" y="68"/>
                  </a:lnTo>
                  <a:lnTo>
                    <a:pt x="102" y="303"/>
                  </a:lnTo>
                  <a:lnTo>
                    <a:pt x="34" y="438"/>
                  </a:lnTo>
                  <a:lnTo>
                    <a:pt x="1" y="573"/>
                  </a:lnTo>
                  <a:lnTo>
                    <a:pt x="34" y="606"/>
                  </a:lnTo>
                  <a:lnTo>
                    <a:pt x="169" y="573"/>
                  </a:lnTo>
                  <a:lnTo>
                    <a:pt x="304" y="505"/>
                  </a:lnTo>
                  <a:lnTo>
                    <a:pt x="506" y="303"/>
                  </a:lnTo>
                  <a:lnTo>
                    <a:pt x="539" y="236"/>
                  </a:lnTo>
                  <a:lnTo>
                    <a:pt x="573" y="169"/>
                  </a:lnTo>
                  <a:lnTo>
                    <a:pt x="539" y="135"/>
                  </a:lnTo>
                  <a:lnTo>
                    <a:pt x="506" y="68"/>
                  </a:lnTo>
                  <a:lnTo>
                    <a:pt x="438"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7" name="Google Shape;727;p5"/>
            <p:cNvSpPr/>
            <p:nvPr/>
          </p:nvSpPr>
          <p:spPr>
            <a:xfrm>
              <a:off x="6605766" y="4480430"/>
              <a:ext cx="134222" cy="130884"/>
            </a:xfrm>
            <a:custGeom>
              <a:avLst/>
              <a:gdLst/>
              <a:ahLst/>
              <a:cxnLst/>
              <a:rect l="l" t="t" r="r" b="b"/>
              <a:pathLst>
                <a:path w="2694" h="2627" extrusionOk="0">
                  <a:moveTo>
                    <a:pt x="505" y="337"/>
                  </a:moveTo>
                  <a:lnTo>
                    <a:pt x="775" y="539"/>
                  </a:lnTo>
                  <a:lnTo>
                    <a:pt x="1044" y="741"/>
                  </a:lnTo>
                  <a:lnTo>
                    <a:pt x="977" y="842"/>
                  </a:lnTo>
                  <a:lnTo>
                    <a:pt x="910" y="943"/>
                  </a:lnTo>
                  <a:lnTo>
                    <a:pt x="842" y="1077"/>
                  </a:lnTo>
                  <a:lnTo>
                    <a:pt x="606" y="842"/>
                  </a:lnTo>
                  <a:lnTo>
                    <a:pt x="674" y="741"/>
                  </a:lnTo>
                  <a:lnTo>
                    <a:pt x="707" y="539"/>
                  </a:lnTo>
                  <a:lnTo>
                    <a:pt x="707" y="505"/>
                  </a:lnTo>
                  <a:lnTo>
                    <a:pt x="573" y="640"/>
                  </a:lnTo>
                  <a:lnTo>
                    <a:pt x="505" y="774"/>
                  </a:lnTo>
                  <a:lnTo>
                    <a:pt x="135" y="471"/>
                  </a:lnTo>
                  <a:lnTo>
                    <a:pt x="337" y="370"/>
                  </a:lnTo>
                  <a:lnTo>
                    <a:pt x="438" y="337"/>
                  </a:lnTo>
                  <a:close/>
                  <a:moveTo>
                    <a:pt x="1179" y="875"/>
                  </a:moveTo>
                  <a:lnTo>
                    <a:pt x="1415" y="1077"/>
                  </a:lnTo>
                  <a:lnTo>
                    <a:pt x="1482" y="1178"/>
                  </a:lnTo>
                  <a:lnTo>
                    <a:pt x="1381" y="1313"/>
                  </a:lnTo>
                  <a:lnTo>
                    <a:pt x="1280" y="1515"/>
                  </a:lnTo>
                  <a:lnTo>
                    <a:pt x="1145" y="1381"/>
                  </a:lnTo>
                  <a:lnTo>
                    <a:pt x="977" y="1212"/>
                  </a:lnTo>
                  <a:lnTo>
                    <a:pt x="1044" y="1111"/>
                  </a:lnTo>
                  <a:lnTo>
                    <a:pt x="1112" y="976"/>
                  </a:lnTo>
                  <a:lnTo>
                    <a:pt x="1179" y="875"/>
                  </a:lnTo>
                  <a:close/>
                  <a:moveTo>
                    <a:pt x="1583" y="1246"/>
                  </a:moveTo>
                  <a:lnTo>
                    <a:pt x="1852" y="1583"/>
                  </a:lnTo>
                  <a:lnTo>
                    <a:pt x="1751" y="1717"/>
                  </a:lnTo>
                  <a:lnTo>
                    <a:pt x="1684" y="1886"/>
                  </a:lnTo>
                  <a:lnTo>
                    <a:pt x="1448" y="1650"/>
                  </a:lnTo>
                  <a:lnTo>
                    <a:pt x="1516" y="1414"/>
                  </a:lnTo>
                  <a:lnTo>
                    <a:pt x="1583" y="1246"/>
                  </a:lnTo>
                  <a:close/>
                  <a:moveTo>
                    <a:pt x="1920" y="1684"/>
                  </a:moveTo>
                  <a:lnTo>
                    <a:pt x="2122" y="1919"/>
                  </a:lnTo>
                  <a:lnTo>
                    <a:pt x="2021" y="2020"/>
                  </a:lnTo>
                  <a:lnTo>
                    <a:pt x="2021" y="2088"/>
                  </a:lnTo>
                  <a:lnTo>
                    <a:pt x="2021" y="2155"/>
                  </a:lnTo>
                  <a:lnTo>
                    <a:pt x="1819" y="1987"/>
                  </a:lnTo>
                  <a:lnTo>
                    <a:pt x="1852" y="1919"/>
                  </a:lnTo>
                  <a:lnTo>
                    <a:pt x="1886" y="1818"/>
                  </a:lnTo>
                  <a:lnTo>
                    <a:pt x="1920" y="1684"/>
                  </a:lnTo>
                  <a:close/>
                  <a:moveTo>
                    <a:pt x="2122" y="1953"/>
                  </a:moveTo>
                  <a:lnTo>
                    <a:pt x="2324" y="2155"/>
                  </a:lnTo>
                  <a:lnTo>
                    <a:pt x="2223" y="2357"/>
                  </a:lnTo>
                  <a:lnTo>
                    <a:pt x="2054" y="2189"/>
                  </a:lnTo>
                  <a:lnTo>
                    <a:pt x="2054" y="2054"/>
                  </a:lnTo>
                  <a:lnTo>
                    <a:pt x="2088" y="1987"/>
                  </a:lnTo>
                  <a:lnTo>
                    <a:pt x="2122" y="1953"/>
                  </a:lnTo>
                  <a:close/>
                  <a:moveTo>
                    <a:pt x="404" y="0"/>
                  </a:moveTo>
                  <a:lnTo>
                    <a:pt x="303" y="34"/>
                  </a:lnTo>
                  <a:lnTo>
                    <a:pt x="135" y="202"/>
                  </a:lnTo>
                  <a:lnTo>
                    <a:pt x="68" y="337"/>
                  </a:lnTo>
                  <a:lnTo>
                    <a:pt x="34" y="438"/>
                  </a:lnTo>
                  <a:lnTo>
                    <a:pt x="0" y="471"/>
                  </a:lnTo>
                  <a:lnTo>
                    <a:pt x="34" y="505"/>
                  </a:lnTo>
                  <a:lnTo>
                    <a:pt x="236" y="808"/>
                  </a:lnTo>
                  <a:lnTo>
                    <a:pt x="472" y="1077"/>
                  </a:lnTo>
                  <a:lnTo>
                    <a:pt x="1011" y="1616"/>
                  </a:lnTo>
                  <a:lnTo>
                    <a:pt x="1617" y="2121"/>
                  </a:lnTo>
                  <a:lnTo>
                    <a:pt x="2189" y="2593"/>
                  </a:lnTo>
                  <a:lnTo>
                    <a:pt x="2223" y="2626"/>
                  </a:lnTo>
                  <a:lnTo>
                    <a:pt x="2290" y="2626"/>
                  </a:lnTo>
                  <a:lnTo>
                    <a:pt x="2324" y="2593"/>
                  </a:lnTo>
                  <a:lnTo>
                    <a:pt x="2357" y="2559"/>
                  </a:lnTo>
                  <a:lnTo>
                    <a:pt x="2458" y="2290"/>
                  </a:lnTo>
                  <a:lnTo>
                    <a:pt x="2593" y="2391"/>
                  </a:lnTo>
                  <a:lnTo>
                    <a:pt x="2627" y="2424"/>
                  </a:lnTo>
                  <a:lnTo>
                    <a:pt x="2694" y="2391"/>
                  </a:lnTo>
                  <a:lnTo>
                    <a:pt x="2694" y="2357"/>
                  </a:lnTo>
                  <a:lnTo>
                    <a:pt x="2694" y="2290"/>
                  </a:lnTo>
                  <a:lnTo>
                    <a:pt x="2559" y="1987"/>
                  </a:lnTo>
                  <a:lnTo>
                    <a:pt x="2324" y="1717"/>
                  </a:lnTo>
                  <a:lnTo>
                    <a:pt x="1852" y="1145"/>
                  </a:lnTo>
                  <a:lnTo>
                    <a:pt x="1583" y="875"/>
                  </a:lnTo>
                  <a:lnTo>
                    <a:pt x="1280" y="606"/>
                  </a:lnTo>
                  <a:lnTo>
                    <a:pt x="1280" y="539"/>
                  </a:lnTo>
                  <a:lnTo>
                    <a:pt x="1246" y="539"/>
                  </a:lnTo>
                  <a:lnTo>
                    <a:pt x="1213" y="572"/>
                  </a:lnTo>
                  <a:lnTo>
                    <a:pt x="842" y="269"/>
                  </a:lnTo>
                  <a:lnTo>
                    <a:pt x="472" y="34"/>
                  </a:lnTo>
                  <a:lnTo>
                    <a:pt x="4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8" name="Google Shape;728;p5"/>
            <p:cNvSpPr/>
            <p:nvPr/>
          </p:nvSpPr>
          <p:spPr>
            <a:xfrm>
              <a:off x="5567415" y="4250599"/>
              <a:ext cx="99047" cy="98997"/>
            </a:xfrm>
            <a:custGeom>
              <a:avLst/>
              <a:gdLst/>
              <a:ahLst/>
              <a:cxnLst/>
              <a:rect l="l" t="t" r="r" b="b"/>
              <a:pathLst>
                <a:path w="1988" h="1987" extrusionOk="0">
                  <a:moveTo>
                    <a:pt x="35" y="1"/>
                  </a:moveTo>
                  <a:lnTo>
                    <a:pt x="1" y="34"/>
                  </a:lnTo>
                  <a:lnTo>
                    <a:pt x="68" y="203"/>
                  </a:lnTo>
                  <a:lnTo>
                    <a:pt x="169" y="371"/>
                  </a:lnTo>
                  <a:lnTo>
                    <a:pt x="439" y="640"/>
                  </a:lnTo>
                  <a:lnTo>
                    <a:pt x="1112" y="1314"/>
                  </a:lnTo>
                  <a:lnTo>
                    <a:pt x="1348" y="1583"/>
                  </a:lnTo>
                  <a:lnTo>
                    <a:pt x="1583" y="1852"/>
                  </a:lnTo>
                  <a:lnTo>
                    <a:pt x="1651" y="1920"/>
                  </a:lnTo>
                  <a:lnTo>
                    <a:pt x="1752" y="1953"/>
                  </a:lnTo>
                  <a:lnTo>
                    <a:pt x="1819" y="1987"/>
                  </a:lnTo>
                  <a:lnTo>
                    <a:pt x="1920" y="1953"/>
                  </a:lnTo>
                  <a:lnTo>
                    <a:pt x="1987" y="1886"/>
                  </a:lnTo>
                  <a:lnTo>
                    <a:pt x="1954" y="1819"/>
                  </a:lnTo>
                  <a:lnTo>
                    <a:pt x="1954" y="1785"/>
                  </a:lnTo>
                  <a:lnTo>
                    <a:pt x="1718" y="1583"/>
                  </a:lnTo>
                  <a:lnTo>
                    <a:pt x="1516" y="1381"/>
                  </a:lnTo>
                  <a:lnTo>
                    <a:pt x="1112" y="943"/>
                  </a:lnTo>
                  <a:lnTo>
                    <a:pt x="540" y="371"/>
                  </a:lnTo>
                  <a:lnTo>
                    <a:pt x="304" y="135"/>
                  </a:lnTo>
                  <a:lnTo>
                    <a:pt x="169" y="68"/>
                  </a:lnTo>
                  <a:lnTo>
                    <a:pt x="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29" name="Google Shape;729;p5"/>
            <p:cNvSpPr/>
            <p:nvPr/>
          </p:nvSpPr>
          <p:spPr>
            <a:xfrm>
              <a:off x="6531979" y="3618202"/>
              <a:ext cx="338843" cy="838762"/>
            </a:xfrm>
            <a:custGeom>
              <a:avLst/>
              <a:gdLst/>
              <a:ahLst/>
              <a:cxnLst/>
              <a:rect l="l" t="t" r="r" b="b"/>
              <a:pathLst>
                <a:path w="6801" h="16835" extrusionOk="0">
                  <a:moveTo>
                    <a:pt x="6195" y="472"/>
                  </a:moveTo>
                  <a:lnTo>
                    <a:pt x="5892" y="943"/>
                  </a:lnTo>
                  <a:lnTo>
                    <a:pt x="5825" y="910"/>
                  </a:lnTo>
                  <a:lnTo>
                    <a:pt x="5791" y="842"/>
                  </a:lnTo>
                  <a:lnTo>
                    <a:pt x="5757" y="809"/>
                  </a:lnTo>
                  <a:lnTo>
                    <a:pt x="6195" y="472"/>
                  </a:lnTo>
                  <a:close/>
                  <a:moveTo>
                    <a:pt x="5589" y="977"/>
                  </a:moveTo>
                  <a:lnTo>
                    <a:pt x="5656" y="1078"/>
                  </a:lnTo>
                  <a:lnTo>
                    <a:pt x="5724" y="1145"/>
                  </a:lnTo>
                  <a:lnTo>
                    <a:pt x="5589" y="1381"/>
                  </a:lnTo>
                  <a:lnTo>
                    <a:pt x="5387" y="1246"/>
                  </a:lnTo>
                  <a:lnTo>
                    <a:pt x="5488" y="1112"/>
                  </a:lnTo>
                  <a:lnTo>
                    <a:pt x="5589" y="977"/>
                  </a:lnTo>
                  <a:close/>
                  <a:moveTo>
                    <a:pt x="5252" y="1381"/>
                  </a:moveTo>
                  <a:lnTo>
                    <a:pt x="5353" y="1482"/>
                  </a:lnTo>
                  <a:lnTo>
                    <a:pt x="5454" y="1549"/>
                  </a:lnTo>
                  <a:lnTo>
                    <a:pt x="5320" y="1819"/>
                  </a:lnTo>
                  <a:lnTo>
                    <a:pt x="5286" y="1785"/>
                  </a:lnTo>
                  <a:lnTo>
                    <a:pt x="5084" y="1684"/>
                  </a:lnTo>
                  <a:lnTo>
                    <a:pt x="5050" y="1684"/>
                  </a:lnTo>
                  <a:lnTo>
                    <a:pt x="5252" y="1381"/>
                  </a:lnTo>
                  <a:close/>
                  <a:moveTo>
                    <a:pt x="4949" y="1886"/>
                  </a:moveTo>
                  <a:lnTo>
                    <a:pt x="5084" y="1920"/>
                  </a:lnTo>
                  <a:lnTo>
                    <a:pt x="5219" y="1987"/>
                  </a:lnTo>
                  <a:lnTo>
                    <a:pt x="5084" y="2223"/>
                  </a:lnTo>
                  <a:lnTo>
                    <a:pt x="4815" y="1987"/>
                  </a:lnTo>
                  <a:lnTo>
                    <a:pt x="4882" y="1886"/>
                  </a:lnTo>
                  <a:close/>
                  <a:moveTo>
                    <a:pt x="4411" y="1920"/>
                  </a:moveTo>
                  <a:lnTo>
                    <a:pt x="4680" y="2189"/>
                  </a:lnTo>
                  <a:lnTo>
                    <a:pt x="4815" y="2324"/>
                  </a:lnTo>
                  <a:lnTo>
                    <a:pt x="4983" y="2459"/>
                  </a:lnTo>
                  <a:lnTo>
                    <a:pt x="4949" y="2459"/>
                  </a:lnTo>
                  <a:lnTo>
                    <a:pt x="4949" y="2526"/>
                  </a:lnTo>
                  <a:lnTo>
                    <a:pt x="4983" y="2593"/>
                  </a:lnTo>
                  <a:lnTo>
                    <a:pt x="5050" y="2593"/>
                  </a:lnTo>
                  <a:lnTo>
                    <a:pt x="5084" y="2560"/>
                  </a:lnTo>
                  <a:lnTo>
                    <a:pt x="5118" y="2526"/>
                  </a:lnTo>
                  <a:lnTo>
                    <a:pt x="4040" y="3704"/>
                  </a:lnTo>
                  <a:lnTo>
                    <a:pt x="3973" y="3839"/>
                  </a:lnTo>
                  <a:lnTo>
                    <a:pt x="3872" y="4041"/>
                  </a:lnTo>
                  <a:lnTo>
                    <a:pt x="3737" y="4176"/>
                  </a:lnTo>
                  <a:lnTo>
                    <a:pt x="3670" y="4209"/>
                  </a:lnTo>
                  <a:lnTo>
                    <a:pt x="3603" y="4209"/>
                  </a:lnTo>
                  <a:lnTo>
                    <a:pt x="3266" y="3940"/>
                  </a:lnTo>
                  <a:lnTo>
                    <a:pt x="2862" y="3570"/>
                  </a:lnTo>
                  <a:lnTo>
                    <a:pt x="3098" y="3401"/>
                  </a:lnTo>
                  <a:lnTo>
                    <a:pt x="3300" y="3199"/>
                  </a:lnTo>
                  <a:lnTo>
                    <a:pt x="3704" y="2762"/>
                  </a:lnTo>
                  <a:lnTo>
                    <a:pt x="4074" y="2357"/>
                  </a:lnTo>
                  <a:lnTo>
                    <a:pt x="4242" y="2155"/>
                  </a:lnTo>
                  <a:lnTo>
                    <a:pt x="4411" y="1920"/>
                  </a:lnTo>
                  <a:close/>
                  <a:moveTo>
                    <a:pt x="2963" y="4041"/>
                  </a:moveTo>
                  <a:lnTo>
                    <a:pt x="3030" y="4108"/>
                  </a:lnTo>
                  <a:lnTo>
                    <a:pt x="2997" y="4142"/>
                  </a:lnTo>
                  <a:lnTo>
                    <a:pt x="2862" y="4277"/>
                  </a:lnTo>
                  <a:lnTo>
                    <a:pt x="2694" y="4479"/>
                  </a:lnTo>
                  <a:lnTo>
                    <a:pt x="2593" y="4647"/>
                  </a:lnTo>
                  <a:lnTo>
                    <a:pt x="2559" y="4782"/>
                  </a:lnTo>
                  <a:lnTo>
                    <a:pt x="2525" y="4883"/>
                  </a:lnTo>
                  <a:lnTo>
                    <a:pt x="2391" y="4748"/>
                  </a:lnTo>
                  <a:lnTo>
                    <a:pt x="2256" y="4647"/>
                  </a:lnTo>
                  <a:lnTo>
                    <a:pt x="2424" y="4512"/>
                  </a:lnTo>
                  <a:lnTo>
                    <a:pt x="2559" y="4344"/>
                  </a:lnTo>
                  <a:lnTo>
                    <a:pt x="2761" y="4176"/>
                  </a:lnTo>
                  <a:lnTo>
                    <a:pt x="2963" y="4041"/>
                  </a:lnTo>
                  <a:close/>
                  <a:moveTo>
                    <a:pt x="6565" y="1"/>
                  </a:moveTo>
                  <a:lnTo>
                    <a:pt x="6498" y="34"/>
                  </a:lnTo>
                  <a:lnTo>
                    <a:pt x="5959" y="371"/>
                  </a:lnTo>
                  <a:lnTo>
                    <a:pt x="5690" y="573"/>
                  </a:lnTo>
                  <a:lnTo>
                    <a:pt x="5454" y="809"/>
                  </a:lnTo>
                  <a:lnTo>
                    <a:pt x="5219" y="1078"/>
                  </a:lnTo>
                  <a:lnTo>
                    <a:pt x="5017" y="1347"/>
                  </a:lnTo>
                  <a:lnTo>
                    <a:pt x="4848" y="1650"/>
                  </a:lnTo>
                  <a:lnTo>
                    <a:pt x="4747" y="1953"/>
                  </a:lnTo>
                  <a:lnTo>
                    <a:pt x="4613" y="1785"/>
                  </a:lnTo>
                  <a:lnTo>
                    <a:pt x="4444" y="1650"/>
                  </a:lnTo>
                  <a:lnTo>
                    <a:pt x="4377" y="1617"/>
                  </a:lnTo>
                  <a:lnTo>
                    <a:pt x="4343" y="1650"/>
                  </a:lnTo>
                  <a:lnTo>
                    <a:pt x="4276" y="1684"/>
                  </a:lnTo>
                  <a:lnTo>
                    <a:pt x="4108" y="1953"/>
                  </a:lnTo>
                  <a:lnTo>
                    <a:pt x="3939" y="2189"/>
                  </a:lnTo>
                  <a:lnTo>
                    <a:pt x="3535" y="2627"/>
                  </a:lnTo>
                  <a:lnTo>
                    <a:pt x="3131" y="3031"/>
                  </a:lnTo>
                  <a:lnTo>
                    <a:pt x="2929" y="3267"/>
                  </a:lnTo>
                  <a:lnTo>
                    <a:pt x="2795" y="3536"/>
                  </a:lnTo>
                  <a:lnTo>
                    <a:pt x="2761" y="3536"/>
                  </a:lnTo>
                  <a:lnTo>
                    <a:pt x="2761" y="3570"/>
                  </a:lnTo>
                  <a:lnTo>
                    <a:pt x="2795" y="3704"/>
                  </a:lnTo>
                  <a:lnTo>
                    <a:pt x="2862" y="3839"/>
                  </a:lnTo>
                  <a:lnTo>
                    <a:pt x="2626" y="3974"/>
                  </a:lnTo>
                  <a:lnTo>
                    <a:pt x="2458" y="4142"/>
                  </a:lnTo>
                  <a:lnTo>
                    <a:pt x="2222" y="4378"/>
                  </a:lnTo>
                  <a:lnTo>
                    <a:pt x="2155" y="4479"/>
                  </a:lnTo>
                  <a:lnTo>
                    <a:pt x="2087" y="4613"/>
                  </a:lnTo>
                  <a:lnTo>
                    <a:pt x="2087" y="4681"/>
                  </a:lnTo>
                  <a:lnTo>
                    <a:pt x="2121" y="4714"/>
                  </a:lnTo>
                  <a:lnTo>
                    <a:pt x="2188" y="4849"/>
                  </a:lnTo>
                  <a:lnTo>
                    <a:pt x="2256" y="4984"/>
                  </a:lnTo>
                  <a:lnTo>
                    <a:pt x="2188" y="5017"/>
                  </a:lnTo>
                  <a:lnTo>
                    <a:pt x="1953" y="5186"/>
                  </a:lnTo>
                  <a:lnTo>
                    <a:pt x="1717" y="5388"/>
                  </a:lnTo>
                  <a:lnTo>
                    <a:pt x="1515" y="5590"/>
                  </a:lnTo>
                  <a:lnTo>
                    <a:pt x="1313" y="5792"/>
                  </a:lnTo>
                  <a:lnTo>
                    <a:pt x="976" y="6263"/>
                  </a:lnTo>
                  <a:lnTo>
                    <a:pt x="707" y="6768"/>
                  </a:lnTo>
                  <a:lnTo>
                    <a:pt x="505" y="7307"/>
                  </a:lnTo>
                  <a:lnTo>
                    <a:pt x="337" y="7879"/>
                  </a:lnTo>
                  <a:lnTo>
                    <a:pt x="202" y="8451"/>
                  </a:lnTo>
                  <a:lnTo>
                    <a:pt x="101" y="9024"/>
                  </a:lnTo>
                  <a:lnTo>
                    <a:pt x="34" y="9663"/>
                  </a:lnTo>
                  <a:lnTo>
                    <a:pt x="0" y="10303"/>
                  </a:lnTo>
                  <a:lnTo>
                    <a:pt x="0" y="10943"/>
                  </a:lnTo>
                  <a:lnTo>
                    <a:pt x="34" y="11583"/>
                  </a:lnTo>
                  <a:lnTo>
                    <a:pt x="135" y="12189"/>
                  </a:lnTo>
                  <a:lnTo>
                    <a:pt x="202" y="12492"/>
                  </a:lnTo>
                  <a:lnTo>
                    <a:pt x="303" y="12795"/>
                  </a:lnTo>
                  <a:lnTo>
                    <a:pt x="404" y="13064"/>
                  </a:lnTo>
                  <a:lnTo>
                    <a:pt x="572" y="13367"/>
                  </a:lnTo>
                  <a:lnTo>
                    <a:pt x="741" y="13636"/>
                  </a:lnTo>
                  <a:lnTo>
                    <a:pt x="909" y="13906"/>
                  </a:lnTo>
                  <a:lnTo>
                    <a:pt x="1347" y="14377"/>
                  </a:lnTo>
                  <a:lnTo>
                    <a:pt x="1784" y="14848"/>
                  </a:lnTo>
                  <a:lnTo>
                    <a:pt x="2289" y="15286"/>
                  </a:lnTo>
                  <a:lnTo>
                    <a:pt x="2761" y="15690"/>
                  </a:lnTo>
                  <a:lnTo>
                    <a:pt x="3266" y="16027"/>
                  </a:lnTo>
                  <a:lnTo>
                    <a:pt x="3535" y="16161"/>
                  </a:lnTo>
                  <a:lnTo>
                    <a:pt x="3805" y="16296"/>
                  </a:lnTo>
                  <a:lnTo>
                    <a:pt x="4108" y="16363"/>
                  </a:lnTo>
                  <a:lnTo>
                    <a:pt x="4377" y="16431"/>
                  </a:lnTo>
                  <a:lnTo>
                    <a:pt x="4680" y="16397"/>
                  </a:lnTo>
                  <a:lnTo>
                    <a:pt x="4983" y="16330"/>
                  </a:lnTo>
                  <a:lnTo>
                    <a:pt x="5151" y="16262"/>
                  </a:lnTo>
                  <a:lnTo>
                    <a:pt x="5320" y="16195"/>
                  </a:lnTo>
                  <a:lnTo>
                    <a:pt x="5623" y="15926"/>
                  </a:lnTo>
                  <a:lnTo>
                    <a:pt x="5858" y="16161"/>
                  </a:lnTo>
                  <a:lnTo>
                    <a:pt x="6094" y="16397"/>
                  </a:lnTo>
                  <a:lnTo>
                    <a:pt x="6229" y="16532"/>
                  </a:lnTo>
                  <a:lnTo>
                    <a:pt x="6431" y="16633"/>
                  </a:lnTo>
                  <a:lnTo>
                    <a:pt x="6801" y="16835"/>
                  </a:lnTo>
                  <a:lnTo>
                    <a:pt x="6801" y="16532"/>
                  </a:lnTo>
                  <a:lnTo>
                    <a:pt x="6532" y="16330"/>
                  </a:lnTo>
                  <a:lnTo>
                    <a:pt x="6296" y="16128"/>
                  </a:lnTo>
                  <a:lnTo>
                    <a:pt x="6060" y="15926"/>
                  </a:lnTo>
                  <a:lnTo>
                    <a:pt x="5858" y="15690"/>
                  </a:lnTo>
                  <a:lnTo>
                    <a:pt x="6262" y="15151"/>
                  </a:lnTo>
                  <a:lnTo>
                    <a:pt x="6599" y="14714"/>
                  </a:lnTo>
                  <a:lnTo>
                    <a:pt x="6801" y="14411"/>
                  </a:lnTo>
                  <a:lnTo>
                    <a:pt x="6801" y="13906"/>
                  </a:lnTo>
                  <a:lnTo>
                    <a:pt x="6229" y="14680"/>
                  </a:lnTo>
                  <a:lnTo>
                    <a:pt x="5623" y="15387"/>
                  </a:lnTo>
                  <a:lnTo>
                    <a:pt x="5252" y="14815"/>
                  </a:lnTo>
                  <a:lnTo>
                    <a:pt x="4882" y="14175"/>
                  </a:lnTo>
                  <a:lnTo>
                    <a:pt x="4613" y="13636"/>
                  </a:lnTo>
                  <a:lnTo>
                    <a:pt x="4343" y="13064"/>
                  </a:lnTo>
                  <a:lnTo>
                    <a:pt x="4141" y="12525"/>
                  </a:lnTo>
                  <a:lnTo>
                    <a:pt x="3973" y="11987"/>
                  </a:lnTo>
                  <a:lnTo>
                    <a:pt x="3838" y="11414"/>
                  </a:lnTo>
                  <a:lnTo>
                    <a:pt x="3771" y="10842"/>
                  </a:lnTo>
                  <a:lnTo>
                    <a:pt x="3771" y="10236"/>
                  </a:lnTo>
                  <a:lnTo>
                    <a:pt x="3838" y="9630"/>
                  </a:lnTo>
                  <a:lnTo>
                    <a:pt x="3939" y="9057"/>
                  </a:lnTo>
                  <a:lnTo>
                    <a:pt x="4007" y="8754"/>
                  </a:lnTo>
                  <a:lnTo>
                    <a:pt x="4108" y="8519"/>
                  </a:lnTo>
                  <a:lnTo>
                    <a:pt x="4242" y="8249"/>
                  </a:lnTo>
                  <a:lnTo>
                    <a:pt x="4411" y="8047"/>
                  </a:lnTo>
                  <a:lnTo>
                    <a:pt x="4613" y="7845"/>
                  </a:lnTo>
                  <a:lnTo>
                    <a:pt x="4882" y="7677"/>
                  </a:lnTo>
                  <a:lnTo>
                    <a:pt x="5084" y="7576"/>
                  </a:lnTo>
                  <a:lnTo>
                    <a:pt x="5320" y="7509"/>
                  </a:lnTo>
                  <a:lnTo>
                    <a:pt x="5555" y="7441"/>
                  </a:lnTo>
                  <a:lnTo>
                    <a:pt x="5791" y="7408"/>
                  </a:lnTo>
                  <a:lnTo>
                    <a:pt x="6262" y="7374"/>
                  </a:lnTo>
                  <a:lnTo>
                    <a:pt x="6734" y="7374"/>
                  </a:lnTo>
                  <a:lnTo>
                    <a:pt x="6801" y="7408"/>
                  </a:lnTo>
                  <a:lnTo>
                    <a:pt x="6801" y="7004"/>
                  </a:lnTo>
                  <a:lnTo>
                    <a:pt x="6128" y="7004"/>
                  </a:lnTo>
                  <a:lnTo>
                    <a:pt x="5791" y="7037"/>
                  </a:lnTo>
                  <a:lnTo>
                    <a:pt x="5454" y="7105"/>
                  </a:lnTo>
                  <a:lnTo>
                    <a:pt x="5151" y="7206"/>
                  </a:lnTo>
                  <a:lnTo>
                    <a:pt x="4848" y="7340"/>
                  </a:lnTo>
                  <a:lnTo>
                    <a:pt x="4579" y="7475"/>
                  </a:lnTo>
                  <a:lnTo>
                    <a:pt x="4377" y="7610"/>
                  </a:lnTo>
                  <a:lnTo>
                    <a:pt x="4175" y="7812"/>
                  </a:lnTo>
                  <a:lnTo>
                    <a:pt x="4007" y="8014"/>
                  </a:lnTo>
                  <a:lnTo>
                    <a:pt x="3872" y="8249"/>
                  </a:lnTo>
                  <a:lnTo>
                    <a:pt x="3771" y="8485"/>
                  </a:lnTo>
                  <a:lnTo>
                    <a:pt x="3704" y="8721"/>
                  </a:lnTo>
                  <a:lnTo>
                    <a:pt x="3636" y="8990"/>
                  </a:lnTo>
                  <a:lnTo>
                    <a:pt x="3502" y="9529"/>
                  </a:lnTo>
                  <a:lnTo>
                    <a:pt x="3434" y="10202"/>
                  </a:lnTo>
                  <a:lnTo>
                    <a:pt x="3434" y="10876"/>
                  </a:lnTo>
                  <a:lnTo>
                    <a:pt x="3434" y="11212"/>
                  </a:lnTo>
                  <a:lnTo>
                    <a:pt x="3502" y="11549"/>
                  </a:lnTo>
                  <a:lnTo>
                    <a:pt x="3569" y="11886"/>
                  </a:lnTo>
                  <a:lnTo>
                    <a:pt x="3636" y="12222"/>
                  </a:lnTo>
                  <a:lnTo>
                    <a:pt x="3872" y="12795"/>
                  </a:lnTo>
                  <a:lnTo>
                    <a:pt x="4108" y="13401"/>
                  </a:lnTo>
                  <a:lnTo>
                    <a:pt x="4714" y="14512"/>
                  </a:lnTo>
                  <a:lnTo>
                    <a:pt x="5017" y="15084"/>
                  </a:lnTo>
                  <a:lnTo>
                    <a:pt x="5387" y="15623"/>
                  </a:lnTo>
                  <a:lnTo>
                    <a:pt x="5320" y="15690"/>
                  </a:lnTo>
                  <a:lnTo>
                    <a:pt x="5084" y="15926"/>
                  </a:lnTo>
                  <a:lnTo>
                    <a:pt x="4815" y="16027"/>
                  </a:lnTo>
                  <a:lnTo>
                    <a:pt x="4545" y="16094"/>
                  </a:lnTo>
                  <a:lnTo>
                    <a:pt x="4276" y="16094"/>
                  </a:lnTo>
                  <a:lnTo>
                    <a:pt x="3973" y="16027"/>
                  </a:lnTo>
                  <a:lnTo>
                    <a:pt x="3670" y="15892"/>
                  </a:lnTo>
                  <a:lnTo>
                    <a:pt x="3367" y="15724"/>
                  </a:lnTo>
                  <a:lnTo>
                    <a:pt x="3098" y="15522"/>
                  </a:lnTo>
                  <a:lnTo>
                    <a:pt x="2795" y="15286"/>
                  </a:lnTo>
                  <a:lnTo>
                    <a:pt x="2525" y="15050"/>
                  </a:lnTo>
                  <a:lnTo>
                    <a:pt x="1986" y="14545"/>
                  </a:lnTo>
                  <a:lnTo>
                    <a:pt x="1549" y="14040"/>
                  </a:lnTo>
                  <a:lnTo>
                    <a:pt x="1178" y="13636"/>
                  </a:lnTo>
                  <a:lnTo>
                    <a:pt x="1010" y="13401"/>
                  </a:lnTo>
                  <a:lnTo>
                    <a:pt x="842" y="13165"/>
                  </a:lnTo>
                  <a:lnTo>
                    <a:pt x="741" y="12929"/>
                  </a:lnTo>
                  <a:lnTo>
                    <a:pt x="606" y="12660"/>
                  </a:lnTo>
                  <a:lnTo>
                    <a:pt x="539" y="12391"/>
                  </a:lnTo>
                  <a:lnTo>
                    <a:pt x="471" y="12121"/>
                  </a:lnTo>
                  <a:lnTo>
                    <a:pt x="370" y="11549"/>
                  </a:lnTo>
                  <a:lnTo>
                    <a:pt x="337" y="10977"/>
                  </a:lnTo>
                  <a:lnTo>
                    <a:pt x="370" y="10404"/>
                  </a:lnTo>
                  <a:lnTo>
                    <a:pt x="471" y="9259"/>
                  </a:lnTo>
                  <a:lnTo>
                    <a:pt x="539" y="8687"/>
                  </a:lnTo>
                  <a:lnTo>
                    <a:pt x="640" y="8148"/>
                  </a:lnTo>
                  <a:lnTo>
                    <a:pt x="808" y="7610"/>
                  </a:lnTo>
                  <a:lnTo>
                    <a:pt x="976" y="7071"/>
                  </a:lnTo>
                  <a:lnTo>
                    <a:pt x="1246" y="6566"/>
                  </a:lnTo>
                  <a:lnTo>
                    <a:pt x="1549" y="6095"/>
                  </a:lnTo>
                  <a:lnTo>
                    <a:pt x="1717" y="5893"/>
                  </a:lnTo>
                  <a:lnTo>
                    <a:pt x="1919" y="5691"/>
                  </a:lnTo>
                  <a:lnTo>
                    <a:pt x="2155" y="5489"/>
                  </a:lnTo>
                  <a:lnTo>
                    <a:pt x="2391" y="5320"/>
                  </a:lnTo>
                  <a:lnTo>
                    <a:pt x="2458" y="5253"/>
                  </a:lnTo>
                  <a:lnTo>
                    <a:pt x="2458" y="5186"/>
                  </a:lnTo>
                  <a:lnTo>
                    <a:pt x="2593" y="5287"/>
                  </a:lnTo>
                  <a:lnTo>
                    <a:pt x="2626" y="5320"/>
                  </a:lnTo>
                  <a:lnTo>
                    <a:pt x="2660" y="5320"/>
                  </a:lnTo>
                  <a:lnTo>
                    <a:pt x="2727" y="5287"/>
                  </a:lnTo>
                  <a:lnTo>
                    <a:pt x="3199" y="4883"/>
                  </a:lnTo>
                  <a:lnTo>
                    <a:pt x="3333" y="4748"/>
                  </a:lnTo>
                  <a:lnTo>
                    <a:pt x="3401" y="4681"/>
                  </a:lnTo>
                  <a:lnTo>
                    <a:pt x="3434" y="4580"/>
                  </a:lnTo>
                  <a:lnTo>
                    <a:pt x="3401" y="4512"/>
                  </a:lnTo>
                  <a:lnTo>
                    <a:pt x="3266" y="4512"/>
                  </a:lnTo>
                  <a:lnTo>
                    <a:pt x="3165" y="4580"/>
                  </a:lnTo>
                  <a:lnTo>
                    <a:pt x="3030" y="4714"/>
                  </a:lnTo>
                  <a:lnTo>
                    <a:pt x="2660" y="5051"/>
                  </a:lnTo>
                  <a:lnTo>
                    <a:pt x="2559" y="4916"/>
                  </a:lnTo>
                  <a:lnTo>
                    <a:pt x="2727" y="4782"/>
                  </a:lnTo>
                  <a:lnTo>
                    <a:pt x="2828" y="4613"/>
                  </a:lnTo>
                  <a:lnTo>
                    <a:pt x="2997" y="4445"/>
                  </a:lnTo>
                  <a:lnTo>
                    <a:pt x="3131" y="4277"/>
                  </a:lnTo>
                  <a:lnTo>
                    <a:pt x="3165" y="4243"/>
                  </a:lnTo>
                  <a:lnTo>
                    <a:pt x="3333" y="4411"/>
                  </a:lnTo>
                  <a:lnTo>
                    <a:pt x="3502" y="4512"/>
                  </a:lnTo>
                  <a:lnTo>
                    <a:pt x="3670" y="4546"/>
                  </a:lnTo>
                  <a:lnTo>
                    <a:pt x="3838" y="4546"/>
                  </a:lnTo>
                  <a:lnTo>
                    <a:pt x="3939" y="4479"/>
                  </a:lnTo>
                  <a:lnTo>
                    <a:pt x="3973" y="4445"/>
                  </a:lnTo>
                  <a:lnTo>
                    <a:pt x="4007" y="4411"/>
                  </a:lnTo>
                  <a:lnTo>
                    <a:pt x="4108" y="4176"/>
                  </a:lnTo>
                  <a:lnTo>
                    <a:pt x="4242" y="3974"/>
                  </a:lnTo>
                  <a:lnTo>
                    <a:pt x="4411" y="3772"/>
                  </a:lnTo>
                  <a:lnTo>
                    <a:pt x="4613" y="3603"/>
                  </a:lnTo>
                  <a:lnTo>
                    <a:pt x="4882" y="3334"/>
                  </a:lnTo>
                  <a:lnTo>
                    <a:pt x="5118" y="3031"/>
                  </a:lnTo>
                  <a:lnTo>
                    <a:pt x="5353" y="2762"/>
                  </a:lnTo>
                  <a:lnTo>
                    <a:pt x="5555" y="2425"/>
                  </a:lnTo>
                  <a:lnTo>
                    <a:pt x="5589" y="2324"/>
                  </a:lnTo>
                  <a:lnTo>
                    <a:pt x="5522" y="2256"/>
                  </a:lnTo>
                  <a:lnTo>
                    <a:pt x="5454" y="2256"/>
                  </a:lnTo>
                  <a:lnTo>
                    <a:pt x="5387" y="2290"/>
                  </a:lnTo>
                  <a:lnTo>
                    <a:pt x="5286" y="2391"/>
                  </a:lnTo>
                  <a:lnTo>
                    <a:pt x="5252" y="2357"/>
                  </a:lnTo>
                  <a:lnTo>
                    <a:pt x="5623" y="1852"/>
                  </a:lnTo>
                  <a:lnTo>
                    <a:pt x="5993" y="1280"/>
                  </a:lnTo>
                  <a:lnTo>
                    <a:pt x="6666" y="169"/>
                  </a:lnTo>
                  <a:lnTo>
                    <a:pt x="6666" y="102"/>
                  </a:lnTo>
                  <a:lnTo>
                    <a:pt x="6633" y="34"/>
                  </a:lnTo>
                  <a:lnTo>
                    <a:pt x="656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0" name="Google Shape;730;p5"/>
          <p:cNvGrpSpPr/>
          <p:nvPr/>
        </p:nvGrpSpPr>
        <p:grpSpPr>
          <a:xfrm>
            <a:off x="10462960" y="4097384"/>
            <a:ext cx="798488" cy="794037"/>
            <a:chOff x="5944870" y="3341438"/>
            <a:chExt cx="598866" cy="595528"/>
          </a:xfrm>
        </p:grpSpPr>
        <p:sp>
          <p:nvSpPr>
            <p:cNvPr id="731" name="Google Shape;731;p5"/>
            <p:cNvSpPr/>
            <p:nvPr/>
          </p:nvSpPr>
          <p:spPr>
            <a:xfrm>
              <a:off x="5944870" y="3341438"/>
              <a:ext cx="593834" cy="583770"/>
            </a:xfrm>
            <a:custGeom>
              <a:avLst/>
              <a:gdLst/>
              <a:ahLst/>
              <a:cxnLst/>
              <a:rect l="l" t="t" r="r" b="b"/>
              <a:pathLst>
                <a:path w="11919" h="11717" extrusionOk="0">
                  <a:moveTo>
                    <a:pt x="270" y="6532"/>
                  </a:moveTo>
                  <a:lnTo>
                    <a:pt x="303" y="6734"/>
                  </a:lnTo>
                  <a:lnTo>
                    <a:pt x="371" y="6936"/>
                  </a:lnTo>
                  <a:lnTo>
                    <a:pt x="573" y="7273"/>
                  </a:lnTo>
                  <a:lnTo>
                    <a:pt x="808" y="7609"/>
                  </a:lnTo>
                  <a:lnTo>
                    <a:pt x="977" y="7744"/>
                  </a:lnTo>
                  <a:lnTo>
                    <a:pt x="1111" y="7845"/>
                  </a:lnTo>
                  <a:lnTo>
                    <a:pt x="1078" y="8148"/>
                  </a:lnTo>
                  <a:lnTo>
                    <a:pt x="1078" y="8451"/>
                  </a:lnTo>
                  <a:lnTo>
                    <a:pt x="1111" y="8721"/>
                  </a:lnTo>
                  <a:lnTo>
                    <a:pt x="1145" y="9024"/>
                  </a:lnTo>
                  <a:lnTo>
                    <a:pt x="1212" y="9158"/>
                  </a:lnTo>
                  <a:lnTo>
                    <a:pt x="943" y="8956"/>
                  </a:lnTo>
                  <a:lnTo>
                    <a:pt x="707" y="8687"/>
                  </a:lnTo>
                  <a:lnTo>
                    <a:pt x="505" y="8418"/>
                  </a:lnTo>
                  <a:lnTo>
                    <a:pt x="371" y="8115"/>
                  </a:lnTo>
                  <a:lnTo>
                    <a:pt x="270" y="7811"/>
                  </a:lnTo>
                  <a:lnTo>
                    <a:pt x="236" y="7508"/>
                  </a:lnTo>
                  <a:lnTo>
                    <a:pt x="202" y="7205"/>
                  </a:lnTo>
                  <a:lnTo>
                    <a:pt x="236" y="6869"/>
                  </a:lnTo>
                  <a:lnTo>
                    <a:pt x="270" y="6532"/>
                  </a:lnTo>
                  <a:close/>
                  <a:moveTo>
                    <a:pt x="2593" y="1"/>
                  </a:moveTo>
                  <a:lnTo>
                    <a:pt x="2559" y="34"/>
                  </a:lnTo>
                  <a:lnTo>
                    <a:pt x="2222" y="607"/>
                  </a:lnTo>
                  <a:lnTo>
                    <a:pt x="1953" y="1179"/>
                  </a:lnTo>
                  <a:lnTo>
                    <a:pt x="1650" y="1785"/>
                  </a:lnTo>
                  <a:lnTo>
                    <a:pt x="1414" y="2391"/>
                  </a:lnTo>
                  <a:lnTo>
                    <a:pt x="943" y="3637"/>
                  </a:lnTo>
                  <a:lnTo>
                    <a:pt x="539" y="4849"/>
                  </a:lnTo>
                  <a:lnTo>
                    <a:pt x="236" y="5825"/>
                  </a:lnTo>
                  <a:lnTo>
                    <a:pt x="101" y="6364"/>
                  </a:lnTo>
                  <a:lnTo>
                    <a:pt x="0" y="6869"/>
                  </a:lnTo>
                  <a:lnTo>
                    <a:pt x="0" y="7374"/>
                  </a:lnTo>
                  <a:lnTo>
                    <a:pt x="0" y="7643"/>
                  </a:lnTo>
                  <a:lnTo>
                    <a:pt x="68" y="7879"/>
                  </a:lnTo>
                  <a:lnTo>
                    <a:pt x="135" y="8148"/>
                  </a:lnTo>
                  <a:lnTo>
                    <a:pt x="236" y="8384"/>
                  </a:lnTo>
                  <a:lnTo>
                    <a:pt x="371" y="8586"/>
                  </a:lnTo>
                  <a:lnTo>
                    <a:pt x="539" y="8822"/>
                  </a:lnTo>
                  <a:lnTo>
                    <a:pt x="909" y="9192"/>
                  </a:lnTo>
                  <a:lnTo>
                    <a:pt x="1347" y="9562"/>
                  </a:lnTo>
                  <a:lnTo>
                    <a:pt x="1818" y="9865"/>
                  </a:lnTo>
                  <a:lnTo>
                    <a:pt x="2323" y="10135"/>
                  </a:lnTo>
                  <a:lnTo>
                    <a:pt x="2828" y="10370"/>
                  </a:lnTo>
                  <a:lnTo>
                    <a:pt x="3367" y="10572"/>
                  </a:lnTo>
                  <a:lnTo>
                    <a:pt x="4411" y="10909"/>
                  </a:lnTo>
                  <a:lnTo>
                    <a:pt x="5050" y="11077"/>
                  </a:lnTo>
                  <a:lnTo>
                    <a:pt x="5690" y="11212"/>
                  </a:lnTo>
                  <a:lnTo>
                    <a:pt x="6970" y="11414"/>
                  </a:lnTo>
                  <a:lnTo>
                    <a:pt x="8249" y="11582"/>
                  </a:lnTo>
                  <a:lnTo>
                    <a:pt x="9528" y="11717"/>
                  </a:lnTo>
                  <a:lnTo>
                    <a:pt x="9596" y="11717"/>
                  </a:lnTo>
                  <a:lnTo>
                    <a:pt x="9629" y="11650"/>
                  </a:lnTo>
                  <a:lnTo>
                    <a:pt x="9596" y="11549"/>
                  </a:lnTo>
                  <a:lnTo>
                    <a:pt x="9528" y="11515"/>
                  </a:lnTo>
                  <a:lnTo>
                    <a:pt x="7576" y="11313"/>
                  </a:lnTo>
                  <a:lnTo>
                    <a:pt x="6566" y="11178"/>
                  </a:lnTo>
                  <a:lnTo>
                    <a:pt x="5555" y="11010"/>
                  </a:lnTo>
                  <a:lnTo>
                    <a:pt x="4579" y="10774"/>
                  </a:lnTo>
                  <a:lnTo>
                    <a:pt x="4074" y="10640"/>
                  </a:lnTo>
                  <a:lnTo>
                    <a:pt x="3603" y="10471"/>
                  </a:lnTo>
                  <a:lnTo>
                    <a:pt x="3131" y="10303"/>
                  </a:lnTo>
                  <a:lnTo>
                    <a:pt x="2660" y="10067"/>
                  </a:lnTo>
                  <a:lnTo>
                    <a:pt x="2222" y="9865"/>
                  </a:lnTo>
                  <a:lnTo>
                    <a:pt x="1818" y="9596"/>
                  </a:lnTo>
                  <a:lnTo>
                    <a:pt x="1549" y="9226"/>
                  </a:lnTo>
                  <a:lnTo>
                    <a:pt x="1448" y="9057"/>
                  </a:lnTo>
                  <a:lnTo>
                    <a:pt x="1347" y="8822"/>
                  </a:lnTo>
                  <a:lnTo>
                    <a:pt x="1313" y="8620"/>
                  </a:lnTo>
                  <a:lnTo>
                    <a:pt x="1313" y="8384"/>
                  </a:lnTo>
                  <a:lnTo>
                    <a:pt x="1280" y="8148"/>
                  </a:lnTo>
                  <a:lnTo>
                    <a:pt x="1246" y="7912"/>
                  </a:lnTo>
                  <a:lnTo>
                    <a:pt x="1313" y="7879"/>
                  </a:lnTo>
                  <a:lnTo>
                    <a:pt x="1347" y="7811"/>
                  </a:lnTo>
                  <a:lnTo>
                    <a:pt x="1313" y="7744"/>
                  </a:lnTo>
                  <a:lnTo>
                    <a:pt x="1280" y="7710"/>
                  </a:lnTo>
                  <a:lnTo>
                    <a:pt x="1044" y="7542"/>
                  </a:lnTo>
                  <a:lnTo>
                    <a:pt x="876" y="7340"/>
                  </a:lnTo>
                  <a:lnTo>
                    <a:pt x="707" y="7104"/>
                  </a:lnTo>
                  <a:lnTo>
                    <a:pt x="539" y="6869"/>
                  </a:lnTo>
                  <a:lnTo>
                    <a:pt x="472" y="6633"/>
                  </a:lnTo>
                  <a:lnTo>
                    <a:pt x="404" y="6431"/>
                  </a:lnTo>
                  <a:lnTo>
                    <a:pt x="404" y="5960"/>
                  </a:lnTo>
                  <a:lnTo>
                    <a:pt x="640" y="5185"/>
                  </a:lnTo>
                  <a:lnTo>
                    <a:pt x="909" y="4445"/>
                  </a:lnTo>
                  <a:lnTo>
                    <a:pt x="1313" y="3367"/>
                  </a:lnTo>
                  <a:lnTo>
                    <a:pt x="1751" y="2290"/>
                  </a:lnTo>
                  <a:lnTo>
                    <a:pt x="2189" y="1246"/>
                  </a:lnTo>
                  <a:lnTo>
                    <a:pt x="2593" y="169"/>
                  </a:lnTo>
                  <a:lnTo>
                    <a:pt x="2727" y="304"/>
                  </a:lnTo>
                  <a:lnTo>
                    <a:pt x="2896" y="405"/>
                  </a:lnTo>
                  <a:lnTo>
                    <a:pt x="3098" y="506"/>
                  </a:lnTo>
                  <a:lnTo>
                    <a:pt x="3266" y="573"/>
                  </a:lnTo>
                  <a:lnTo>
                    <a:pt x="3670" y="640"/>
                  </a:lnTo>
                  <a:lnTo>
                    <a:pt x="4074" y="708"/>
                  </a:lnTo>
                  <a:lnTo>
                    <a:pt x="4714" y="842"/>
                  </a:lnTo>
                  <a:lnTo>
                    <a:pt x="5353" y="1011"/>
                  </a:lnTo>
                  <a:lnTo>
                    <a:pt x="6599" y="1415"/>
                  </a:lnTo>
                  <a:lnTo>
                    <a:pt x="7879" y="1785"/>
                  </a:lnTo>
                  <a:lnTo>
                    <a:pt x="9192" y="2088"/>
                  </a:lnTo>
                  <a:lnTo>
                    <a:pt x="10505" y="2324"/>
                  </a:lnTo>
                  <a:lnTo>
                    <a:pt x="11818" y="2492"/>
                  </a:lnTo>
                  <a:lnTo>
                    <a:pt x="11885" y="2492"/>
                  </a:lnTo>
                  <a:lnTo>
                    <a:pt x="11919" y="2425"/>
                  </a:lnTo>
                  <a:lnTo>
                    <a:pt x="11885" y="2324"/>
                  </a:lnTo>
                  <a:lnTo>
                    <a:pt x="11818" y="2290"/>
                  </a:lnTo>
                  <a:lnTo>
                    <a:pt x="10572" y="2122"/>
                  </a:lnTo>
                  <a:lnTo>
                    <a:pt x="9326" y="1920"/>
                  </a:lnTo>
                  <a:lnTo>
                    <a:pt x="8114" y="1650"/>
                  </a:lnTo>
                  <a:lnTo>
                    <a:pt x="6902" y="1314"/>
                  </a:lnTo>
                  <a:lnTo>
                    <a:pt x="5825" y="977"/>
                  </a:lnTo>
                  <a:lnTo>
                    <a:pt x="4781" y="674"/>
                  </a:lnTo>
                  <a:lnTo>
                    <a:pt x="4242" y="539"/>
                  </a:lnTo>
                  <a:lnTo>
                    <a:pt x="3670" y="438"/>
                  </a:lnTo>
                  <a:lnTo>
                    <a:pt x="3165" y="304"/>
                  </a:lnTo>
                  <a:lnTo>
                    <a:pt x="2896" y="236"/>
                  </a:lnTo>
                  <a:lnTo>
                    <a:pt x="2626" y="102"/>
                  </a:lnTo>
                  <a:lnTo>
                    <a:pt x="2626" y="68"/>
                  </a:lnTo>
                  <a:lnTo>
                    <a:pt x="2626" y="34"/>
                  </a:lnTo>
                  <a:lnTo>
                    <a:pt x="262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2" name="Google Shape;732;p5"/>
            <p:cNvSpPr/>
            <p:nvPr/>
          </p:nvSpPr>
          <p:spPr>
            <a:xfrm>
              <a:off x="6424611" y="3458870"/>
              <a:ext cx="119126" cy="478097"/>
            </a:xfrm>
            <a:custGeom>
              <a:avLst/>
              <a:gdLst/>
              <a:ahLst/>
              <a:cxnLst/>
              <a:rect l="l" t="t" r="r" b="b"/>
              <a:pathLst>
                <a:path w="2391" h="9596" extrusionOk="0">
                  <a:moveTo>
                    <a:pt x="2323" y="0"/>
                  </a:moveTo>
                  <a:lnTo>
                    <a:pt x="2323" y="34"/>
                  </a:lnTo>
                  <a:lnTo>
                    <a:pt x="2155" y="606"/>
                  </a:lnTo>
                  <a:lnTo>
                    <a:pt x="1987" y="1179"/>
                  </a:lnTo>
                  <a:lnTo>
                    <a:pt x="1751" y="2323"/>
                  </a:lnTo>
                  <a:lnTo>
                    <a:pt x="1515" y="3502"/>
                  </a:lnTo>
                  <a:lnTo>
                    <a:pt x="1246" y="4646"/>
                  </a:lnTo>
                  <a:lnTo>
                    <a:pt x="640" y="7071"/>
                  </a:lnTo>
                  <a:lnTo>
                    <a:pt x="0" y="9495"/>
                  </a:lnTo>
                  <a:lnTo>
                    <a:pt x="0" y="9562"/>
                  </a:lnTo>
                  <a:lnTo>
                    <a:pt x="68" y="9596"/>
                  </a:lnTo>
                  <a:lnTo>
                    <a:pt x="135" y="9596"/>
                  </a:lnTo>
                  <a:lnTo>
                    <a:pt x="169" y="9528"/>
                  </a:lnTo>
                  <a:lnTo>
                    <a:pt x="842" y="7138"/>
                  </a:lnTo>
                  <a:lnTo>
                    <a:pt x="1414" y="4680"/>
                  </a:lnTo>
                  <a:lnTo>
                    <a:pt x="1987" y="2391"/>
                  </a:lnTo>
                  <a:lnTo>
                    <a:pt x="2256" y="1212"/>
                  </a:lnTo>
                  <a:lnTo>
                    <a:pt x="2323" y="640"/>
                  </a:lnTo>
                  <a:lnTo>
                    <a:pt x="2391" y="34"/>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3" name="Google Shape;733;p5"/>
          <p:cNvGrpSpPr/>
          <p:nvPr/>
        </p:nvGrpSpPr>
        <p:grpSpPr>
          <a:xfrm>
            <a:off x="2938929" y="140889"/>
            <a:ext cx="729203" cy="315476"/>
            <a:chOff x="2204197" y="105666"/>
            <a:chExt cx="546902" cy="236607"/>
          </a:xfrm>
        </p:grpSpPr>
        <p:sp>
          <p:nvSpPr>
            <p:cNvPr id="734" name="Google Shape;734;p5"/>
            <p:cNvSpPr/>
            <p:nvPr/>
          </p:nvSpPr>
          <p:spPr>
            <a:xfrm>
              <a:off x="2242760" y="211340"/>
              <a:ext cx="33630" cy="20178"/>
            </a:xfrm>
            <a:custGeom>
              <a:avLst/>
              <a:gdLst/>
              <a:ahLst/>
              <a:cxnLst/>
              <a:rect l="l" t="t" r="r" b="b"/>
              <a:pathLst>
                <a:path w="675" h="405" extrusionOk="0">
                  <a:moveTo>
                    <a:pt x="68" y="1"/>
                  </a:moveTo>
                  <a:lnTo>
                    <a:pt x="35" y="35"/>
                  </a:lnTo>
                  <a:lnTo>
                    <a:pt x="1" y="68"/>
                  </a:lnTo>
                  <a:lnTo>
                    <a:pt x="1" y="102"/>
                  </a:lnTo>
                  <a:lnTo>
                    <a:pt x="35" y="136"/>
                  </a:lnTo>
                  <a:lnTo>
                    <a:pt x="102" y="237"/>
                  </a:lnTo>
                  <a:lnTo>
                    <a:pt x="237" y="304"/>
                  </a:lnTo>
                  <a:lnTo>
                    <a:pt x="371" y="371"/>
                  </a:lnTo>
                  <a:lnTo>
                    <a:pt x="506" y="405"/>
                  </a:lnTo>
                  <a:lnTo>
                    <a:pt x="607" y="405"/>
                  </a:lnTo>
                  <a:lnTo>
                    <a:pt x="674" y="338"/>
                  </a:lnTo>
                  <a:lnTo>
                    <a:pt x="674" y="237"/>
                  </a:lnTo>
                  <a:lnTo>
                    <a:pt x="607" y="136"/>
                  </a:lnTo>
                  <a:lnTo>
                    <a:pt x="472" y="68"/>
                  </a:lnTo>
                  <a:lnTo>
                    <a:pt x="338"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5" name="Google Shape;735;p5"/>
            <p:cNvSpPr/>
            <p:nvPr/>
          </p:nvSpPr>
          <p:spPr>
            <a:xfrm>
              <a:off x="2249486" y="176115"/>
              <a:ext cx="35274" cy="18534"/>
            </a:xfrm>
            <a:custGeom>
              <a:avLst/>
              <a:gdLst/>
              <a:ahLst/>
              <a:cxnLst/>
              <a:rect l="l" t="t" r="r" b="b"/>
              <a:pathLst>
                <a:path w="708" h="372" extrusionOk="0">
                  <a:moveTo>
                    <a:pt x="169" y="1"/>
                  </a:moveTo>
                  <a:lnTo>
                    <a:pt x="34" y="35"/>
                  </a:lnTo>
                  <a:lnTo>
                    <a:pt x="1" y="68"/>
                  </a:lnTo>
                  <a:lnTo>
                    <a:pt x="1" y="102"/>
                  </a:lnTo>
                  <a:lnTo>
                    <a:pt x="34" y="203"/>
                  </a:lnTo>
                  <a:lnTo>
                    <a:pt x="135" y="270"/>
                  </a:lnTo>
                  <a:lnTo>
                    <a:pt x="236" y="304"/>
                  </a:lnTo>
                  <a:lnTo>
                    <a:pt x="506" y="371"/>
                  </a:lnTo>
                  <a:lnTo>
                    <a:pt x="640" y="371"/>
                  </a:lnTo>
                  <a:lnTo>
                    <a:pt x="674" y="338"/>
                  </a:lnTo>
                  <a:lnTo>
                    <a:pt x="708" y="270"/>
                  </a:lnTo>
                  <a:lnTo>
                    <a:pt x="708" y="203"/>
                  </a:lnTo>
                  <a:lnTo>
                    <a:pt x="674" y="169"/>
                  </a:lnTo>
                  <a:lnTo>
                    <a:pt x="640" y="102"/>
                  </a:lnTo>
                  <a:lnTo>
                    <a:pt x="573" y="68"/>
                  </a:lnTo>
                  <a:lnTo>
                    <a:pt x="30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6" name="Google Shape;736;p5"/>
            <p:cNvSpPr/>
            <p:nvPr/>
          </p:nvSpPr>
          <p:spPr>
            <a:xfrm>
              <a:off x="2204197" y="105666"/>
              <a:ext cx="546902" cy="236607"/>
            </a:xfrm>
            <a:custGeom>
              <a:avLst/>
              <a:gdLst/>
              <a:ahLst/>
              <a:cxnLst/>
              <a:rect l="l" t="t" r="r" b="b"/>
              <a:pathLst>
                <a:path w="10977" h="4749" extrusionOk="0">
                  <a:moveTo>
                    <a:pt x="438" y="843"/>
                  </a:moveTo>
                  <a:lnTo>
                    <a:pt x="674" y="910"/>
                  </a:lnTo>
                  <a:lnTo>
                    <a:pt x="876" y="977"/>
                  </a:lnTo>
                  <a:lnTo>
                    <a:pt x="1145" y="944"/>
                  </a:lnTo>
                  <a:lnTo>
                    <a:pt x="1415" y="944"/>
                  </a:lnTo>
                  <a:lnTo>
                    <a:pt x="1684" y="977"/>
                  </a:lnTo>
                  <a:lnTo>
                    <a:pt x="1920" y="1078"/>
                  </a:lnTo>
                  <a:lnTo>
                    <a:pt x="1852" y="1651"/>
                  </a:lnTo>
                  <a:lnTo>
                    <a:pt x="1718" y="2829"/>
                  </a:lnTo>
                  <a:lnTo>
                    <a:pt x="1482" y="2762"/>
                  </a:lnTo>
                  <a:lnTo>
                    <a:pt x="1280" y="2694"/>
                  </a:lnTo>
                  <a:lnTo>
                    <a:pt x="1044" y="2627"/>
                  </a:lnTo>
                  <a:lnTo>
                    <a:pt x="809" y="2560"/>
                  </a:lnTo>
                  <a:lnTo>
                    <a:pt x="573" y="2560"/>
                  </a:lnTo>
                  <a:lnTo>
                    <a:pt x="304" y="2526"/>
                  </a:lnTo>
                  <a:lnTo>
                    <a:pt x="236" y="2526"/>
                  </a:lnTo>
                  <a:lnTo>
                    <a:pt x="270" y="2257"/>
                  </a:lnTo>
                  <a:lnTo>
                    <a:pt x="304" y="1987"/>
                  </a:lnTo>
                  <a:lnTo>
                    <a:pt x="371" y="1449"/>
                  </a:lnTo>
                  <a:lnTo>
                    <a:pt x="438" y="1146"/>
                  </a:lnTo>
                  <a:lnTo>
                    <a:pt x="438" y="977"/>
                  </a:lnTo>
                  <a:lnTo>
                    <a:pt x="438" y="843"/>
                  </a:lnTo>
                  <a:close/>
                  <a:moveTo>
                    <a:pt x="3031" y="236"/>
                  </a:moveTo>
                  <a:lnTo>
                    <a:pt x="3367" y="337"/>
                  </a:lnTo>
                  <a:lnTo>
                    <a:pt x="3704" y="405"/>
                  </a:lnTo>
                  <a:lnTo>
                    <a:pt x="4377" y="438"/>
                  </a:lnTo>
                  <a:lnTo>
                    <a:pt x="6229" y="607"/>
                  </a:lnTo>
                  <a:lnTo>
                    <a:pt x="7980" y="775"/>
                  </a:lnTo>
                  <a:lnTo>
                    <a:pt x="9697" y="977"/>
                  </a:lnTo>
                  <a:lnTo>
                    <a:pt x="9764" y="977"/>
                  </a:lnTo>
                  <a:lnTo>
                    <a:pt x="9933" y="1045"/>
                  </a:lnTo>
                  <a:lnTo>
                    <a:pt x="10067" y="1146"/>
                  </a:lnTo>
                  <a:lnTo>
                    <a:pt x="10303" y="1381"/>
                  </a:lnTo>
                  <a:lnTo>
                    <a:pt x="10471" y="1583"/>
                  </a:lnTo>
                  <a:lnTo>
                    <a:pt x="10572" y="1752"/>
                  </a:lnTo>
                  <a:lnTo>
                    <a:pt x="10640" y="1920"/>
                  </a:lnTo>
                  <a:lnTo>
                    <a:pt x="10707" y="2088"/>
                  </a:lnTo>
                  <a:lnTo>
                    <a:pt x="10741" y="2290"/>
                  </a:lnTo>
                  <a:lnTo>
                    <a:pt x="10741" y="2492"/>
                  </a:lnTo>
                  <a:lnTo>
                    <a:pt x="10673" y="2964"/>
                  </a:lnTo>
                  <a:lnTo>
                    <a:pt x="10640" y="3199"/>
                  </a:lnTo>
                  <a:lnTo>
                    <a:pt x="10572" y="3435"/>
                  </a:lnTo>
                  <a:lnTo>
                    <a:pt x="10471" y="3671"/>
                  </a:lnTo>
                  <a:lnTo>
                    <a:pt x="10337" y="3873"/>
                  </a:lnTo>
                  <a:lnTo>
                    <a:pt x="10202" y="4041"/>
                  </a:lnTo>
                  <a:lnTo>
                    <a:pt x="10067" y="4209"/>
                  </a:lnTo>
                  <a:lnTo>
                    <a:pt x="9865" y="4344"/>
                  </a:lnTo>
                  <a:lnTo>
                    <a:pt x="9663" y="4445"/>
                  </a:lnTo>
                  <a:lnTo>
                    <a:pt x="8687" y="4445"/>
                  </a:lnTo>
                  <a:lnTo>
                    <a:pt x="8249" y="4378"/>
                  </a:lnTo>
                  <a:lnTo>
                    <a:pt x="7778" y="4310"/>
                  </a:lnTo>
                  <a:lnTo>
                    <a:pt x="6902" y="4176"/>
                  </a:lnTo>
                  <a:lnTo>
                    <a:pt x="5993" y="4041"/>
                  </a:lnTo>
                  <a:lnTo>
                    <a:pt x="5118" y="3940"/>
                  </a:lnTo>
                  <a:lnTo>
                    <a:pt x="4243" y="3839"/>
                  </a:lnTo>
                  <a:lnTo>
                    <a:pt x="2896" y="3839"/>
                  </a:lnTo>
                  <a:lnTo>
                    <a:pt x="2492" y="3873"/>
                  </a:lnTo>
                  <a:lnTo>
                    <a:pt x="2458" y="3805"/>
                  </a:lnTo>
                  <a:lnTo>
                    <a:pt x="2391" y="3704"/>
                  </a:lnTo>
                  <a:lnTo>
                    <a:pt x="2256" y="3570"/>
                  </a:lnTo>
                  <a:lnTo>
                    <a:pt x="2088" y="3368"/>
                  </a:lnTo>
                  <a:lnTo>
                    <a:pt x="1987" y="3267"/>
                  </a:lnTo>
                  <a:lnTo>
                    <a:pt x="1920" y="3132"/>
                  </a:lnTo>
                  <a:lnTo>
                    <a:pt x="1886" y="3132"/>
                  </a:lnTo>
                  <a:lnTo>
                    <a:pt x="2021" y="1853"/>
                  </a:lnTo>
                  <a:lnTo>
                    <a:pt x="2054" y="1482"/>
                  </a:lnTo>
                  <a:lnTo>
                    <a:pt x="2122" y="1078"/>
                  </a:lnTo>
                  <a:lnTo>
                    <a:pt x="2122" y="1011"/>
                  </a:lnTo>
                  <a:lnTo>
                    <a:pt x="2122" y="910"/>
                  </a:lnTo>
                  <a:lnTo>
                    <a:pt x="2088" y="843"/>
                  </a:lnTo>
                  <a:lnTo>
                    <a:pt x="2256" y="775"/>
                  </a:lnTo>
                  <a:lnTo>
                    <a:pt x="2391" y="708"/>
                  </a:lnTo>
                  <a:lnTo>
                    <a:pt x="2660" y="506"/>
                  </a:lnTo>
                  <a:lnTo>
                    <a:pt x="3031" y="270"/>
                  </a:lnTo>
                  <a:lnTo>
                    <a:pt x="3031" y="236"/>
                  </a:lnTo>
                  <a:close/>
                  <a:moveTo>
                    <a:pt x="2930" y="1"/>
                  </a:moveTo>
                  <a:lnTo>
                    <a:pt x="2862" y="34"/>
                  </a:lnTo>
                  <a:lnTo>
                    <a:pt x="2324" y="405"/>
                  </a:lnTo>
                  <a:lnTo>
                    <a:pt x="2088" y="573"/>
                  </a:lnTo>
                  <a:lnTo>
                    <a:pt x="2021" y="641"/>
                  </a:lnTo>
                  <a:lnTo>
                    <a:pt x="1953" y="775"/>
                  </a:lnTo>
                  <a:lnTo>
                    <a:pt x="1987" y="809"/>
                  </a:lnTo>
                  <a:lnTo>
                    <a:pt x="1987" y="843"/>
                  </a:lnTo>
                  <a:lnTo>
                    <a:pt x="1785" y="742"/>
                  </a:lnTo>
                  <a:lnTo>
                    <a:pt x="1549" y="708"/>
                  </a:lnTo>
                  <a:lnTo>
                    <a:pt x="910" y="708"/>
                  </a:lnTo>
                  <a:lnTo>
                    <a:pt x="741" y="674"/>
                  </a:lnTo>
                  <a:lnTo>
                    <a:pt x="573" y="641"/>
                  </a:lnTo>
                  <a:lnTo>
                    <a:pt x="405" y="674"/>
                  </a:lnTo>
                  <a:lnTo>
                    <a:pt x="405" y="641"/>
                  </a:lnTo>
                  <a:lnTo>
                    <a:pt x="371" y="607"/>
                  </a:lnTo>
                  <a:lnTo>
                    <a:pt x="371" y="641"/>
                  </a:lnTo>
                  <a:lnTo>
                    <a:pt x="270" y="843"/>
                  </a:lnTo>
                  <a:lnTo>
                    <a:pt x="203" y="1078"/>
                  </a:lnTo>
                  <a:lnTo>
                    <a:pt x="102" y="1516"/>
                  </a:lnTo>
                  <a:lnTo>
                    <a:pt x="34" y="2021"/>
                  </a:lnTo>
                  <a:lnTo>
                    <a:pt x="1" y="2290"/>
                  </a:lnTo>
                  <a:lnTo>
                    <a:pt x="1" y="2560"/>
                  </a:lnTo>
                  <a:lnTo>
                    <a:pt x="68" y="2627"/>
                  </a:lnTo>
                  <a:lnTo>
                    <a:pt x="135" y="2661"/>
                  </a:lnTo>
                  <a:lnTo>
                    <a:pt x="203" y="2728"/>
                  </a:lnTo>
                  <a:lnTo>
                    <a:pt x="337" y="2762"/>
                  </a:lnTo>
                  <a:lnTo>
                    <a:pt x="607" y="2795"/>
                  </a:lnTo>
                  <a:lnTo>
                    <a:pt x="876" y="2829"/>
                  </a:lnTo>
                  <a:lnTo>
                    <a:pt x="1145" y="2930"/>
                  </a:lnTo>
                  <a:lnTo>
                    <a:pt x="1415" y="2997"/>
                  </a:lnTo>
                  <a:lnTo>
                    <a:pt x="1718" y="3065"/>
                  </a:lnTo>
                  <a:lnTo>
                    <a:pt x="1684" y="3267"/>
                  </a:lnTo>
                  <a:lnTo>
                    <a:pt x="1684" y="3334"/>
                  </a:lnTo>
                  <a:lnTo>
                    <a:pt x="1718" y="3334"/>
                  </a:lnTo>
                  <a:lnTo>
                    <a:pt x="1785" y="3368"/>
                  </a:lnTo>
                  <a:lnTo>
                    <a:pt x="1920" y="3536"/>
                  </a:lnTo>
                  <a:lnTo>
                    <a:pt x="2155" y="3839"/>
                  </a:lnTo>
                  <a:lnTo>
                    <a:pt x="2256" y="3974"/>
                  </a:lnTo>
                  <a:lnTo>
                    <a:pt x="2324" y="4007"/>
                  </a:lnTo>
                  <a:lnTo>
                    <a:pt x="2458" y="4007"/>
                  </a:lnTo>
                  <a:lnTo>
                    <a:pt x="2930" y="4075"/>
                  </a:lnTo>
                  <a:lnTo>
                    <a:pt x="3401" y="4142"/>
                  </a:lnTo>
                  <a:lnTo>
                    <a:pt x="4344" y="4176"/>
                  </a:lnTo>
                  <a:lnTo>
                    <a:pt x="5253" y="4209"/>
                  </a:lnTo>
                  <a:lnTo>
                    <a:pt x="5724" y="4243"/>
                  </a:lnTo>
                  <a:lnTo>
                    <a:pt x="6195" y="4277"/>
                  </a:lnTo>
                  <a:lnTo>
                    <a:pt x="7711" y="4546"/>
                  </a:lnTo>
                  <a:lnTo>
                    <a:pt x="8451" y="4647"/>
                  </a:lnTo>
                  <a:lnTo>
                    <a:pt x="9192" y="4681"/>
                  </a:lnTo>
                  <a:lnTo>
                    <a:pt x="9226" y="4748"/>
                  </a:lnTo>
                  <a:lnTo>
                    <a:pt x="9495" y="4748"/>
                  </a:lnTo>
                  <a:lnTo>
                    <a:pt x="9697" y="4714"/>
                  </a:lnTo>
                  <a:lnTo>
                    <a:pt x="9865" y="4647"/>
                  </a:lnTo>
                  <a:lnTo>
                    <a:pt x="10034" y="4580"/>
                  </a:lnTo>
                  <a:lnTo>
                    <a:pt x="10168" y="4445"/>
                  </a:lnTo>
                  <a:lnTo>
                    <a:pt x="10303" y="4344"/>
                  </a:lnTo>
                  <a:lnTo>
                    <a:pt x="10505" y="4007"/>
                  </a:lnTo>
                  <a:lnTo>
                    <a:pt x="10707" y="3671"/>
                  </a:lnTo>
                  <a:lnTo>
                    <a:pt x="10808" y="3267"/>
                  </a:lnTo>
                  <a:lnTo>
                    <a:pt x="10909" y="2896"/>
                  </a:lnTo>
                  <a:lnTo>
                    <a:pt x="10976" y="2560"/>
                  </a:lnTo>
                  <a:lnTo>
                    <a:pt x="10976" y="2290"/>
                  </a:lnTo>
                  <a:lnTo>
                    <a:pt x="10943" y="2021"/>
                  </a:lnTo>
                  <a:lnTo>
                    <a:pt x="10842" y="1752"/>
                  </a:lnTo>
                  <a:lnTo>
                    <a:pt x="10673" y="1482"/>
                  </a:lnTo>
                  <a:lnTo>
                    <a:pt x="10505" y="1213"/>
                  </a:lnTo>
                  <a:lnTo>
                    <a:pt x="10303" y="1045"/>
                  </a:lnTo>
                  <a:lnTo>
                    <a:pt x="10168" y="944"/>
                  </a:lnTo>
                  <a:lnTo>
                    <a:pt x="10067" y="910"/>
                  </a:lnTo>
                  <a:lnTo>
                    <a:pt x="9933" y="876"/>
                  </a:lnTo>
                  <a:lnTo>
                    <a:pt x="9798" y="876"/>
                  </a:lnTo>
                  <a:lnTo>
                    <a:pt x="9798" y="775"/>
                  </a:lnTo>
                  <a:lnTo>
                    <a:pt x="9697" y="742"/>
                  </a:lnTo>
                  <a:lnTo>
                    <a:pt x="6229" y="405"/>
                  </a:lnTo>
                  <a:lnTo>
                    <a:pt x="5455" y="304"/>
                  </a:lnTo>
                  <a:lnTo>
                    <a:pt x="4647" y="203"/>
                  </a:lnTo>
                  <a:lnTo>
                    <a:pt x="4243" y="169"/>
                  </a:lnTo>
                  <a:lnTo>
                    <a:pt x="3839" y="135"/>
                  </a:lnTo>
                  <a:lnTo>
                    <a:pt x="3468" y="169"/>
                  </a:lnTo>
                  <a:lnTo>
                    <a:pt x="3098" y="203"/>
                  </a:lnTo>
                  <a:lnTo>
                    <a:pt x="3098" y="102"/>
                  </a:lnTo>
                  <a:lnTo>
                    <a:pt x="3098" y="34"/>
                  </a:lnTo>
                  <a:lnTo>
                    <a:pt x="303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37" name="Google Shape;737;p5"/>
            <p:cNvSpPr/>
            <p:nvPr/>
          </p:nvSpPr>
          <p:spPr>
            <a:xfrm>
              <a:off x="2593361" y="174471"/>
              <a:ext cx="112449" cy="112400"/>
            </a:xfrm>
            <a:custGeom>
              <a:avLst/>
              <a:gdLst/>
              <a:ahLst/>
              <a:cxnLst/>
              <a:rect l="l" t="t" r="r" b="b"/>
              <a:pathLst>
                <a:path w="2257" h="2256" extrusionOk="0">
                  <a:moveTo>
                    <a:pt x="1213" y="169"/>
                  </a:moveTo>
                  <a:lnTo>
                    <a:pt x="1179" y="202"/>
                  </a:lnTo>
                  <a:lnTo>
                    <a:pt x="1179" y="270"/>
                  </a:lnTo>
                  <a:lnTo>
                    <a:pt x="1213" y="337"/>
                  </a:lnTo>
                  <a:lnTo>
                    <a:pt x="1516" y="337"/>
                  </a:lnTo>
                  <a:lnTo>
                    <a:pt x="1684" y="371"/>
                  </a:lnTo>
                  <a:lnTo>
                    <a:pt x="1819" y="505"/>
                  </a:lnTo>
                  <a:lnTo>
                    <a:pt x="1920" y="640"/>
                  </a:lnTo>
                  <a:lnTo>
                    <a:pt x="1987" y="842"/>
                  </a:lnTo>
                  <a:lnTo>
                    <a:pt x="2021" y="1044"/>
                  </a:lnTo>
                  <a:lnTo>
                    <a:pt x="2021" y="1212"/>
                  </a:lnTo>
                  <a:lnTo>
                    <a:pt x="1987" y="1414"/>
                  </a:lnTo>
                  <a:lnTo>
                    <a:pt x="1920" y="1616"/>
                  </a:lnTo>
                  <a:lnTo>
                    <a:pt x="1819" y="1785"/>
                  </a:lnTo>
                  <a:lnTo>
                    <a:pt x="1650" y="1886"/>
                  </a:lnTo>
                  <a:lnTo>
                    <a:pt x="1482" y="1987"/>
                  </a:lnTo>
                  <a:lnTo>
                    <a:pt x="1314" y="2020"/>
                  </a:lnTo>
                  <a:lnTo>
                    <a:pt x="1112" y="2020"/>
                  </a:lnTo>
                  <a:lnTo>
                    <a:pt x="943" y="1987"/>
                  </a:lnTo>
                  <a:lnTo>
                    <a:pt x="741" y="1886"/>
                  </a:lnTo>
                  <a:lnTo>
                    <a:pt x="573" y="1751"/>
                  </a:lnTo>
                  <a:lnTo>
                    <a:pt x="438" y="1616"/>
                  </a:lnTo>
                  <a:lnTo>
                    <a:pt x="337" y="1448"/>
                  </a:lnTo>
                  <a:lnTo>
                    <a:pt x="270" y="1280"/>
                  </a:lnTo>
                  <a:lnTo>
                    <a:pt x="236" y="1111"/>
                  </a:lnTo>
                  <a:lnTo>
                    <a:pt x="270" y="909"/>
                  </a:lnTo>
                  <a:lnTo>
                    <a:pt x="337" y="741"/>
                  </a:lnTo>
                  <a:lnTo>
                    <a:pt x="472" y="539"/>
                  </a:lnTo>
                  <a:lnTo>
                    <a:pt x="640" y="371"/>
                  </a:lnTo>
                  <a:lnTo>
                    <a:pt x="809" y="270"/>
                  </a:lnTo>
                  <a:lnTo>
                    <a:pt x="1011" y="202"/>
                  </a:lnTo>
                  <a:lnTo>
                    <a:pt x="1213" y="169"/>
                  </a:lnTo>
                  <a:close/>
                  <a:moveTo>
                    <a:pt x="1179" y="0"/>
                  </a:moveTo>
                  <a:lnTo>
                    <a:pt x="1011" y="34"/>
                  </a:lnTo>
                  <a:lnTo>
                    <a:pt x="842" y="101"/>
                  </a:lnTo>
                  <a:lnTo>
                    <a:pt x="674" y="169"/>
                  </a:lnTo>
                  <a:lnTo>
                    <a:pt x="506" y="270"/>
                  </a:lnTo>
                  <a:lnTo>
                    <a:pt x="371" y="404"/>
                  </a:lnTo>
                  <a:lnTo>
                    <a:pt x="270" y="539"/>
                  </a:lnTo>
                  <a:lnTo>
                    <a:pt x="135" y="741"/>
                  </a:lnTo>
                  <a:lnTo>
                    <a:pt x="34" y="943"/>
                  </a:lnTo>
                  <a:lnTo>
                    <a:pt x="1" y="1179"/>
                  </a:lnTo>
                  <a:lnTo>
                    <a:pt x="1" y="1313"/>
                  </a:lnTo>
                  <a:lnTo>
                    <a:pt x="68" y="1414"/>
                  </a:lnTo>
                  <a:lnTo>
                    <a:pt x="203" y="1650"/>
                  </a:lnTo>
                  <a:lnTo>
                    <a:pt x="371" y="1886"/>
                  </a:lnTo>
                  <a:lnTo>
                    <a:pt x="607" y="2088"/>
                  </a:lnTo>
                  <a:lnTo>
                    <a:pt x="876" y="2222"/>
                  </a:lnTo>
                  <a:lnTo>
                    <a:pt x="1112" y="2256"/>
                  </a:lnTo>
                  <a:lnTo>
                    <a:pt x="1347" y="2256"/>
                  </a:lnTo>
                  <a:lnTo>
                    <a:pt x="1549" y="2222"/>
                  </a:lnTo>
                  <a:lnTo>
                    <a:pt x="1785" y="2121"/>
                  </a:lnTo>
                  <a:lnTo>
                    <a:pt x="1953" y="1953"/>
                  </a:lnTo>
                  <a:lnTo>
                    <a:pt x="2088" y="1785"/>
                  </a:lnTo>
                  <a:lnTo>
                    <a:pt x="2189" y="1583"/>
                  </a:lnTo>
                  <a:lnTo>
                    <a:pt x="2256" y="1313"/>
                  </a:lnTo>
                  <a:lnTo>
                    <a:pt x="2256" y="1145"/>
                  </a:lnTo>
                  <a:lnTo>
                    <a:pt x="2223" y="943"/>
                  </a:lnTo>
                  <a:lnTo>
                    <a:pt x="2189" y="707"/>
                  </a:lnTo>
                  <a:lnTo>
                    <a:pt x="2088" y="505"/>
                  </a:lnTo>
                  <a:lnTo>
                    <a:pt x="1987" y="303"/>
                  </a:lnTo>
                  <a:lnTo>
                    <a:pt x="1852" y="169"/>
                  </a:lnTo>
                  <a:lnTo>
                    <a:pt x="1684" y="68"/>
                  </a:lnTo>
                  <a:lnTo>
                    <a:pt x="1516" y="68"/>
                  </a:lnTo>
                  <a:lnTo>
                    <a:pt x="1347" y="34"/>
                  </a:lnTo>
                  <a:lnTo>
                    <a:pt x="117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grpSp>
        <p:nvGrpSpPr>
          <p:cNvPr id="738" name="Google Shape;738;p5"/>
          <p:cNvGrpSpPr/>
          <p:nvPr/>
        </p:nvGrpSpPr>
        <p:grpSpPr>
          <a:xfrm>
            <a:off x="67" y="-9"/>
            <a:ext cx="2733196" cy="1031127"/>
            <a:chOff x="50" y="-7"/>
            <a:chExt cx="2049897" cy="773345"/>
          </a:xfrm>
        </p:grpSpPr>
        <p:sp>
          <p:nvSpPr>
            <p:cNvPr id="739" name="Google Shape;739;p5"/>
            <p:cNvSpPr/>
            <p:nvPr/>
          </p:nvSpPr>
          <p:spPr>
            <a:xfrm>
              <a:off x="1065205" y="176115"/>
              <a:ext cx="40306" cy="35274"/>
            </a:xfrm>
            <a:custGeom>
              <a:avLst/>
              <a:gdLst/>
              <a:ahLst/>
              <a:cxnLst/>
              <a:rect l="l" t="t" r="r" b="b"/>
              <a:pathLst>
                <a:path w="809" h="708" extrusionOk="0">
                  <a:moveTo>
                    <a:pt x="641" y="1"/>
                  </a:moveTo>
                  <a:lnTo>
                    <a:pt x="573" y="35"/>
                  </a:lnTo>
                  <a:lnTo>
                    <a:pt x="573" y="102"/>
                  </a:lnTo>
                  <a:lnTo>
                    <a:pt x="607" y="237"/>
                  </a:lnTo>
                  <a:lnTo>
                    <a:pt x="573" y="371"/>
                  </a:lnTo>
                  <a:lnTo>
                    <a:pt x="540" y="439"/>
                  </a:lnTo>
                  <a:lnTo>
                    <a:pt x="472" y="472"/>
                  </a:lnTo>
                  <a:lnTo>
                    <a:pt x="338" y="506"/>
                  </a:lnTo>
                  <a:lnTo>
                    <a:pt x="270" y="506"/>
                  </a:lnTo>
                  <a:lnTo>
                    <a:pt x="237" y="472"/>
                  </a:lnTo>
                  <a:lnTo>
                    <a:pt x="203" y="405"/>
                  </a:lnTo>
                  <a:lnTo>
                    <a:pt x="169" y="371"/>
                  </a:lnTo>
                  <a:lnTo>
                    <a:pt x="169" y="304"/>
                  </a:lnTo>
                  <a:lnTo>
                    <a:pt x="203" y="270"/>
                  </a:lnTo>
                  <a:lnTo>
                    <a:pt x="237" y="169"/>
                  </a:lnTo>
                  <a:lnTo>
                    <a:pt x="237" y="102"/>
                  </a:lnTo>
                  <a:lnTo>
                    <a:pt x="102" y="102"/>
                  </a:lnTo>
                  <a:lnTo>
                    <a:pt x="35" y="169"/>
                  </a:lnTo>
                  <a:lnTo>
                    <a:pt x="1" y="270"/>
                  </a:lnTo>
                  <a:lnTo>
                    <a:pt x="1" y="371"/>
                  </a:lnTo>
                  <a:lnTo>
                    <a:pt x="1" y="472"/>
                  </a:lnTo>
                  <a:lnTo>
                    <a:pt x="68" y="573"/>
                  </a:lnTo>
                  <a:lnTo>
                    <a:pt x="169" y="641"/>
                  </a:lnTo>
                  <a:lnTo>
                    <a:pt x="270" y="674"/>
                  </a:lnTo>
                  <a:lnTo>
                    <a:pt x="405" y="708"/>
                  </a:lnTo>
                  <a:lnTo>
                    <a:pt x="506" y="674"/>
                  </a:lnTo>
                  <a:lnTo>
                    <a:pt x="641" y="607"/>
                  </a:lnTo>
                  <a:lnTo>
                    <a:pt x="708" y="506"/>
                  </a:lnTo>
                  <a:lnTo>
                    <a:pt x="775" y="405"/>
                  </a:lnTo>
                  <a:lnTo>
                    <a:pt x="809" y="270"/>
                  </a:lnTo>
                  <a:lnTo>
                    <a:pt x="809" y="136"/>
                  </a:lnTo>
                  <a:lnTo>
                    <a:pt x="742" y="35"/>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0" name="Google Shape;740;p5"/>
            <p:cNvSpPr/>
            <p:nvPr/>
          </p:nvSpPr>
          <p:spPr>
            <a:xfrm>
              <a:off x="1021610" y="129182"/>
              <a:ext cx="125852" cy="119126"/>
            </a:xfrm>
            <a:custGeom>
              <a:avLst/>
              <a:gdLst/>
              <a:ahLst/>
              <a:cxnLst/>
              <a:rect l="l" t="t" r="r" b="b"/>
              <a:pathLst>
                <a:path w="2526" h="2391" extrusionOk="0">
                  <a:moveTo>
                    <a:pt x="2256" y="236"/>
                  </a:moveTo>
                  <a:lnTo>
                    <a:pt x="2256" y="674"/>
                  </a:lnTo>
                  <a:lnTo>
                    <a:pt x="2290" y="1078"/>
                  </a:lnTo>
                  <a:lnTo>
                    <a:pt x="2290" y="1616"/>
                  </a:lnTo>
                  <a:lnTo>
                    <a:pt x="2324" y="2121"/>
                  </a:lnTo>
                  <a:lnTo>
                    <a:pt x="2088" y="2088"/>
                  </a:lnTo>
                  <a:lnTo>
                    <a:pt x="1886" y="2088"/>
                  </a:lnTo>
                  <a:lnTo>
                    <a:pt x="1448" y="2121"/>
                  </a:lnTo>
                  <a:lnTo>
                    <a:pt x="910" y="2121"/>
                  </a:lnTo>
                  <a:lnTo>
                    <a:pt x="640" y="2155"/>
                  </a:lnTo>
                  <a:lnTo>
                    <a:pt x="371" y="2222"/>
                  </a:lnTo>
                  <a:lnTo>
                    <a:pt x="304" y="1684"/>
                  </a:lnTo>
                  <a:lnTo>
                    <a:pt x="236" y="1145"/>
                  </a:lnTo>
                  <a:lnTo>
                    <a:pt x="203" y="707"/>
                  </a:lnTo>
                  <a:lnTo>
                    <a:pt x="169" y="270"/>
                  </a:lnTo>
                  <a:lnTo>
                    <a:pt x="1213" y="270"/>
                  </a:lnTo>
                  <a:lnTo>
                    <a:pt x="2256" y="236"/>
                  </a:lnTo>
                  <a:close/>
                  <a:moveTo>
                    <a:pt x="2256" y="0"/>
                  </a:moveTo>
                  <a:lnTo>
                    <a:pt x="1179" y="34"/>
                  </a:lnTo>
                  <a:lnTo>
                    <a:pt x="674" y="34"/>
                  </a:lnTo>
                  <a:lnTo>
                    <a:pt x="135" y="101"/>
                  </a:lnTo>
                  <a:lnTo>
                    <a:pt x="68" y="135"/>
                  </a:lnTo>
                  <a:lnTo>
                    <a:pt x="68" y="202"/>
                  </a:lnTo>
                  <a:lnTo>
                    <a:pt x="1" y="438"/>
                  </a:lnTo>
                  <a:lnTo>
                    <a:pt x="1" y="674"/>
                  </a:lnTo>
                  <a:lnTo>
                    <a:pt x="34" y="1145"/>
                  </a:lnTo>
                  <a:lnTo>
                    <a:pt x="102" y="1751"/>
                  </a:lnTo>
                  <a:lnTo>
                    <a:pt x="135" y="2020"/>
                  </a:lnTo>
                  <a:lnTo>
                    <a:pt x="203" y="2323"/>
                  </a:lnTo>
                  <a:lnTo>
                    <a:pt x="236" y="2357"/>
                  </a:lnTo>
                  <a:lnTo>
                    <a:pt x="371" y="2357"/>
                  </a:lnTo>
                  <a:lnTo>
                    <a:pt x="607" y="2391"/>
                  </a:lnTo>
                  <a:lnTo>
                    <a:pt x="842" y="2391"/>
                  </a:lnTo>
                  <a:lnTo>
                    <a:pt x="1314" y="2357"/>
                  </a:lnTo>
                  <a:lnTo>
                    <a:pt x="2088" y="2357"/>
                  </a:lnTo>
                  <a:lnTo>
                    <a:pt x="2357" y="2290"/>
                  </a:lnTo>
                  <a:lnTo>
                    <a:pt x="2391" y="2323"/>
                  </a:lnTo>
                  <a:lnTo>
                    <a:pt x="2458" y="2323"/>
                  </a:lnTo>
                  <a:lnTo>
                    <a:pt x="2492" y="2256"/>
                  </a:lnTo>
                  <a:lnTo>
                    <a:pt x="2526" y="2020"/>
                  </a:lnTo>
                  <a:lnTo>
                    <a:pt x="2526" y="1751"/>
                  </a:lnTo>
                  <a:lnTo>
                    <a:pt x="2492" y="1246"/>
                  </a:lnTo>
                  <a:lnTo>
                    <a:pt x="2458" y="640"/>
                  </a:lnTo>
                  <a:lnTo>
                    <a:pt x="2425" y="371"/>
                  </a:lnTo>
                  <a:lnTo>
                    <a:pt x="2357"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1" name="Google Shape;741;p5"/>
            <p:cNvSpPr/>
            <p:nvPr/>
          </p:nvSpPr>
          <p:spPr>
            <a:xfrm>
              <a:off x="1345357" y="164407"/>
              <a:ext cx="36968" cy="38612"/>
            </a:xfrm>
            <a:custGeom>
              <a:avLst/>
              <a:gdLst/>
              <a:ahLst/>
              <a:cxnLst/>
              <a:rect l="l" t="t" r="r" b="b"/>
              <a:pathLst>
                <a:path w="742" h="775" extrusionOk="0">
                  <a:moveTo>
                    <a:pt x="304" y="169"/>
                  </a:moveTo>
                  <a:lnTo>
                    <a:pt x="337" y="202"/>
                  </a:lnTo>
                  <a:lnTo>
                    <a:pt x="371" y="236"/>
                  </a:lnTo>
                  <a:lnTo>
                    <a:pt x="506" y="236"/>
                  </a:lnTo>
                  <a:lnTo>
                    <a:pt x="539" y="404"/>
                  </a:lnTo>
                  <a:lnTo>
                    <a:pt x="506" y="472"/>
                  </a:lnTo>
                  <a:lnTo>
                    <a:pt x="472" y="539"/>
                  </a:lnTo>
                  <a:lnTo>
                    <a:pt x="438" y="573"/>
                  </a:lnTo>
                  <a:lnTo>
                    <a:pt x="371" y="606"/>
                  </a:lnTo>
                  <a:lnTo>
                    <a:pt x="304" y="573"/>
                  </a:lnTo>
                  <a:lnTo>
                    <a:pt x="236" y="539"/>
                  </a:lnTo>
                  <a:lnTo>
                    <a:pt x="203" y="472"/>
                  </a:lnTo>
                  <a:lnTo>
                    <a:pt x="169" y="404"/>
                  </a:lnTo>
                  <a:lnTo>
                    <a:pt x="203" y="270"/>
                  </a:lnTo>
                  <a:lnTo>
                    <a:pt x="304" y="169"/>
                  </a:lnTo>
                  <a:close/>
                  <a:moveTo>
                    <a:pt x="304" y="0"/>
                  </a:moveTo>
                  <a:lnTo>
                    <a:pt x="169" y="68"/>
                  </a:lnTo>
                  <a:lnTo>
                    <a:pt x="68" y="169"/>
                  </a:lnTo>
                  <a:lnTo>
                    <a:pt x="0" y="303"/>
                  </a:lnTo>
                  <a:lnTo>
                    <a:pt x="0" y="438"/>
                  </a:lnTo>
                  <a:lnTo>
                    <a:pt x="34" y="573"/>
                  </a:lnTo>
                  <a:lnTo>
                    <a:pt x="101" y="707"/>
                  </a:lnTo>
                  <a:lnTo>
                    <a:pt x="236" y="775"/>
                  </a:lnTo>
                  <a:lnTo>
                    <a:pt x="506" y="775"/>
                  </a:lnTo>
                  <a:lnTo>
                    <a:pt x="607" y="707"/>
                  </a:lnTo>
                  <a:lnTo>
                    <a:pt x="708" y="573"/>
                  </a:lnTo>
                  <a:lnTo>
                    <a:pt x="741" y="404"/>
                  </a:lnTo>
                  <a:lnTo>
                    <a:pt x="708" y="236"/>
                  </a:lnTo>
                  <a:lnTo>
                    <a:pt x="674" y="101"/>
                  </a:lnTo>
                  <a:lnTo>
                    <a:pt x="607" y="68"/>
                  </a:lnTo>
                  <a:lnTo>
                    <a:pt x="573" y="34"/>
                  </a:lnTo>
                  <a:lnTo>
                    <a:pt x="43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2" name="Google Shape;742;p5"/>
            <p:cNvSpPr/>
            <p:nvPr/>
          </p:nvSpPr>
          <p:spPr>
            <a:xfrm>
              <a:off x="1081995" y="-7"/>
              <a:ext cx="16840" cy="114143"/>
            </a:xfrm>
            <a:custGeom>
              <a:avLst/>
              <a:gdLst/>
              <a:ahLst/>
              <a:cxnLst/>
              <a:rect l="l" t="t" r="r" b="b"/>
              <a:pathLst>
                <a:path w="338" h="2291" extrusionOk="0">
                  <a:moveTo>
                    <a:pt x="34" y="1"/>
                  </a:moveTo>
                  <a:lnTo>
                    <a:pt x="1" y="270"/>
                  </a:lnTo>
                  <a:lnTo>
                    <a:pt x="1" y="506"/>
                  </a:lnTo>
                  <a:lnTo>
                    <a:pt x="34" y="1044"/>
                  </a:lnTo>
                  <a:lnTo>
                    <a:pt x="68" y="1650"/>
                  </a:lnTo>
                  <a:lnTo>
                    <a:pt x="102" y="1953"/>
                  </a:lnTo>
                  <a:lnTo>
                    <a:pt x="169" y="2223"/>
                  </a:lnTo>
                  <a:lnTo>
                    <a:pt x="203" y="2290"/>
                  </a:lnTo>
                  <a:lnTo>
                    <a:pt x="270" y="2290"/>
                  </a:lnTo>
                  <a:lnTo>
                    <a:pt x="304" y="2256"/>
                  </a:lnTo>
                  <a:lnTo>
                    <a:pt x="304" y="2223"/>
                  </a:lnTo>
                  <a:lnTo>
                    <a:pt x="337" y="1920"/>
                  </a:lnTo>
                  <a:lnTo>
                    <a:pt x="304" y="1617"/>
                  </a:lnTo>
                  <a:lnTo>
                    <a:pt x="236" y="1011"/>
                  </a:lnTo>
                  <a:lnTo>
                    <a:pt x="203" y="506"/>
                  </a:lnTo>
                  <a:lnTo>
                    <a:pt x="203" y="236"/>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3" name="Google Shape;743;p5"/>
            <p:cNvSpPr/>
            <p:nvPr/>
          </p:nvSpPr>
          <p:spPr>
            <a:xfrm>
              <a:off x="1360453" y="-7"/>
              <a:ext cx="124158" cy="110755"/>
            </a:xfrm>
            <a:custGeom>
              <a:avLst/>
              <a:gdLst/>
              <a:ahLst/>
              <a:cxnLst/>
              <a:rect l="l" t="t" r="r" b="b"/>
              <a:pathLst>
                <a:path w="2492" h="2223" extrusionOk="0">
                  <a:moveTo>
                    <a:pt x="1" y="1"/>
                  </a:moveTo>
                  <a:lnTo>
                    <a:pt x="1" y="539"/>
                  </a:lnTo>
                  <a:lnTo>
                    <a:pt x="34" y="1078"/>
                  </a:lnTo>
                  <a:lnTo>
                    <a:pt x="102" y="1617"/>
                  </a:lnTo>
                  <a:lnTo>
                    <a:pt x="203" y="2155"/>
                  </a:lnTo>
                  <a:lnTo>
                    <a:pt x="236" y="2223"/>
                  </a:lnTo>
                  <a:lnTo>
                    <a:pt x="304" y="2223"/>
                  </a:lnTo>
                  <a:lnTo>
                    <a:pt x="371" y="2189"/>
                  </a:lnTo>
                  <a:lnTo>
                    <a:pt x="405" y="2122"/>
                  </a:lnTo>
                  <a:lnTo>
                    <a:pt x="405" y="2054"/>
                  </a:lnTo>
                  <a:lnTo>
                    <a:pt x="876" y="2122"/>
                  </a:lnTo>
                  <a:lnTo>
                    <a:pt x="1347" y="2155"/>
                  </a:lnTo>
                  <a:lnTo>
                    <a:pt x="1852" y="2122"/>
                  </a:lnTo>
                  <a:lnTo>
                    <a:pt x="2088" y="2088"/>
                  </a:lnTo>
                  <a:lnTo>
                    <a:pt x="2290" y="2054"/>
                  </a:lnTo>
                  <a:lnTo>
                    <a:pt x="2357" y="1987"/>
                  </a:lnTo>
                  <a:lnTo>
                    <a:pt x="2357" y="1920"/>
                  </a:lnTo>
                  <a:lnTo>
                    <a:pt x="2425" y="1920"/>
                  </a:lnTo>
                  <a:lnTo>
                    <a:pt x="2458" y="1886"/>
                  </a:lnTo>
                  <a:lnTo>
                    <a:pt x="2458" y="1852"/>
                  </a:lnTo>
                  <a:lnTo>
                    <a:pt x="2492" y="943"/>
                  </a:lnTo>
                  <a:lnTo>
                    <a:pt x="2425" y="1"/>
                  </a:lnTo>
                  <a:lnTo>
                    <a:pt x="2256" y="1"/>
                  </a:lnTo>
                  <a:lnTo>
                    <a:pt x="2223" y="472"/>
                  </a:lnTo>
                  <a:lnTo>
                    <a:pt x="2223" y="943"/>
                  </a:lnTo>
                  <a:lnTo>
                    <a:pt x="2256" y="1415"/>
                  </a:lnTo>
                  <a:lnTo>
                    <a:pt x="2290" y="1852"/>
                  </a:lnTo>
                  <a:lnTo>
                    <a:pt x="2324" y="1886"/>
                  </a:lnTo>
                  <a:lnTo>
                    <a:pt x="2290" y="1886"/>
                  </a:lnTo>
                  <a:lnTo>
                    <a:pt x="2054" y="1852"/>
                  </a:lnTo>
                  <a:lnTo>
                    <a:pt x="1819" y="1886"/>
                  </a:lnTo>
                  <a:lnTo>
                    <a:pt x="371" y="1886"/>
                  </a:lnTo>
                  <a:lnTo>
                    <a:pt x="270" y="943"/>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4" name="Google Shape;744;p5"/>
            <p:cNvSpPr/>
            <p:nvPr/>
          </p:nvSpPr>
          <p:spPr>
            <a:xfrm>
              <a:off x="105723" y="-7"/>
              <a:ext cx="124207" cy="23566"/>
            </a:xfrm>
            <a:custGeom>
              <a:avLst/>
              <a:gdLst/>
              <a:ahLst/>
              <a:cxnLst/>
              <a:rect l="l" t="t" r="r" b="b"/>
              <a:pathLst>
                <a:path w="2493" h="473" extrusionOk="0">
                  <a:moveTo>
                    <a:pt x="1" y="1"/>
                  </a:moveTo>
                  <a:lnTo>
                    <a:pt x="34" y="337"/>
                  </a:lnTo>
                  <a:lnTo>
                    <a:pt x="68" y="405"/>
                  </a:lnTo>
                  <a:lnTo>
                    <a:pt x="169" y="405"/>
                  </a:lnTo>
                  <a:lnTo>
                    <a:pt x="203" y="371"/>
                  </a:lnTo>
                  <a:lnTo>
                    <a:pt x="439" y="438"/>
                  </a:lnTo>
                  <a:lnTo>
                    <a:pt x="674" y="472"/>
                  </a:lnTo>
                  <a:lnTo>
                    <a:pt x="1213" y="472"/>
                  </a:lnTo>
                  <a:lnTo>
                    <a:pt x="1752" y="405"/>
                  </a:lnTo>
                  <a:lnTo>
                    <a:pt x="2257" y="304"/>
                  </a:lnTo>
                  <a:lnTo>
                    <a:pt x="2257" y="337"/>
                  </a:lnTo>
                  <a:lnTo>
                    <a:pt x="2324" y="405"/>
                  </a:lnTo>
                  <a:lnTo>
                    <a:pt x="2391" y="438"/>
                  </a:lnTo>
                  <a:lnTo>
                    <a:pt x="2459" y="405"/>
                  </a:lnTo>
                  <a:lnTo>
                    <a:pt x="2492" y="371"/>
                  </a:lnTo>
                  <a:lnTo>
                    <a:pt x="2492" y="304"/>
                  </a:lnTo>
                  <a:lnTo>
                    <a:pt x="2425" y="1"/>
                  </a:lnTo>
                  <a:lnTo>
                    <a:pt x="2223" y="1"/>
                  </a:lnTo>
                  <a:lnTo>
                    <a:pt x="2257" y="135"/>
                  </a:lnTo>
                  <a:lnTo>
                    <a:pt x="1179" y="236"/>
                  </a:lnTo>
                  <a:lnTo>
                    <a:pt x="708" y="270"/>
                  </a:lnTo>
                  <a:lnTo>
                    <a:pt x="439" y="270"/>
                  </a:lnTo>
                  <a:lnTo>
                    <a:pt x="203" y="30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5" name="Google Shape;745;p5"/>
            <p:cNvSpPr/>
            <p:nvPr/>
          </p:nvSpPr>
          <p:spPr>
            <a:xfrm>
              <a:off x="1311826" y="119118"/>
              <a:ext cx="115787" cy="119126"/>
            </a:xfrm>
            <a:custGeom>
              <a:avLst/>
              <a:gdLst/>
              <a:ahLst/>
              <a:cxnLst/>
              <a:rect l="l" t="t" r="r" b="b"/>
              <a:pathLst>
                <a:path w="2324" h="2391" extrusionOk="0">
                  <a:moveTo>
                    <a:pt x="1515" y="0"/>
                  </a:moveTo>
                  <a:lnTo>
                    <a:pt x="909" y="34"/>
                  </a:lnTo>
                  <a:lnTo>
                    <a:pt x="202" y="34"/>
                  </a:lnTo>
                  <a:lnTo>
                    <a:pt x="0" y="101"/>
                  </a:lnTo>
                  <a:lnTo>
                    <a:pt x="0" y="135"/>
                  </a:lnTo>
                  <a:lnTo>
                    <a:pt x="67" y="202"/>
                  </a:lnTo>
                  <a:lnTo>
                    <a:pt x="168" y="236"/>
                  </a:lnTo>
                  <a:lnTo>
                    <a:pt x="370" y="270"/>
                  </a:lnTo>
                  <a:lnTo>
                    <a:pt x="1414" y="270"/>
                  </a:lnTo>
                  <a:lnTo>
                    <a:pt x="2020" y="202"/>
                  </a:lnTo>
                  <a:lnTo>
                    <a:pt x="2020" y="202"/>
                  </a:lnTo>
                  <a:lnTo>
                    <a:pt x="1987" y="438"/>
                  </a:lnTo>
                  <a:lnTo>
                    <a:pt x="2020" y="640"/>
                  </a:lnTo>
                  <a:lnTo>
                    <a:pt x="2054" y="1078"/>
                  </a:lnTo>
                  <a:lnTo>
                    <a:pt x="2054" y="1583"/>
                  </a:lnTo>
                  <a:lnTo>
                    <a:pt x="2088" y="1852"/>
                  </a:lnTo>
                  <a:lnTo>
                    <a:pt x="2121" y="2121"/>
                  </a:lnTo>
                  <a:lnTo>
                    <a:pt x="977" y="2155"/>
                  </a:lnTo>
                  <a:lnTo>
                    <a:pt x="539" y="2121"/>
                  </a:lnTo>
                  <a:lnTo>
                    <a:pt x="370" y="2155"/>
                  </a:lnTo>
                  <a:lnTo>
                    <a:pt x="269" y="2222"/>
                  </a:lnTo>
                  <a:lnTo>
                    <a:pt x="202" y="2256"/>
                  </a:lnTo>
                  <a:lnTo>
                    <a:pt x="202" y="2290"/>
                  </a:lnTo>
                  <a:lnTo>
                    <a:pt x="269" y="2323"/>
                  </a:lnTo>
                  <a:lnTo>
                    <a:pt x="370" y="2357"/>
                  </a:lnTo>
                  <a:lnTo>
                    <a:pt x="572" y="2391"/>
                  </a:lnTo>
                  <a:lnTo>
                    <a:pt x="1583" y="2391"/>
                  </a:lnTo>
                  <a:lnTo>
                    <a:pt x="2222" y="2357"/>
                  </a:lnTo>
                  <a:lnTo>
                    <a:pt x="2290" y="2323"/>
                  </a:lnTo>
                  <a:lnTo>
                    <a:pt x="2323" y="2290"/>
                  </a:lnTo>
                  <a:lnTo>
                    <a:pt x="2323" y="2222"/>
                  </a:lnTo>
                  <a:lnTo>
                    <a:pt x="2290" y="2155"/>
                  </a:lnTo>
                  <a:lnTo>
                    <a:pt x="2323" y="1886"/>
                  </a:lnTo>
                  <a:lnTo>
                    <a:pt x="2290" y="1616"/>
                  </a:lnTo>
                  <a:lnTo>
                    <a:pt x="2256" y="1044"/>
                  </a:lnTo>
                  <a:lnTo>
                    <a:pt x="2256" y="606"/>
                  </a:lnTo>
                  <a:lnTo>
                    <a:pt x="2222" y="404"/>
                  </a:lnTo>
                  <a:lnTo>
                    <a:pt x="2189" y="202"/>
                  </a:lnTo>
                  <a:lnTo>
                    <a:pt x="2222" y="135"/>
                  </a:lnTo>
                  <a:lnTo>
                    <a:pt x="2222" y="67"/>
                  </a:lnTo>
                  <a:lnTo>
                    <a:pt x="2189" y="34"/>
                  </a:lnTo>
                  <a:lnTo>
                    <a:pt x="21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6" name="Google Shape;746;p5"/>
            <p:cNvSpPr/>
            <p:nvPr/>
          </p:nvSpPr>
          <p:spPr>
            <a:xfrm>
              <a:off x="1276602" y="52007"/>
              <a:ext cx="30242" cy="33580"/>
            </a:xfrm>
            <a:custGeom>
              <a:avLst/>
              <a:gdLst/>
              <a:ahLst/>
              <a:cxnLst/>
              <a:rect l="l" t="t" r="r" b="b"/>
              <a:pathLst>
                <a:path w="607" h="674" extrusionOk="0">
                  <a:moveTo>
                    <a:pt x="202" y="0"/>
                  </a:moveTo>
                  <a:lnTo>
                    <a:pt x="101" y="34"/>
                  </a:lnTo>
                  <a:lnTo>
                    <a:pt x="34" y="101"/>
                  </a:lnTo>
                  <a:lnTo>
                    <a:pt x="0" y="202"/>
                  </a:lnTo>
                  <a:lnTo>
                    <a:pt x="0" y="270"/>
                  </a:lnTo>
                  <a:lnTo>
                    <a:pt x="34" y="337"/>
                  </a:lnTo>
                  <a:lnTo>
                    <a:pt x="101" y="371"/>
                  </a:lnTo>
                  <a:lnTo>
                    <a:pt x="202" y="404"/>
                  </a:lnTo>
                  <a:lnTo>
                    <a:pt x="438" y="404"/>
                  </a:lnTo>
                  <a:lnTo>
                    <a:pt x="438" y="472"/>
                  </a:lnTo>
                  <a:lnTo>
                    <a:pt x="404" y="573"/>
                  </a:lnTo>
                  <a:lnTo>
                    <a:pt x="438" y="640"/>
                  </a:lnTo>
                  <a:lnTo>
                    <a:pt x="471" y="674"/>
                  </a:lnTo>
                  <a:lnTo>
                    <a:pt x="505" y="674"/>
                  </a:lnTo>
                  <a:lnTo>
                    <a:pt x="572" y="573"/>
                  </a:lnTo>
                  <a:lnTo>
                    <a:pt x="606" y="472"/>
                  </a:lnTo>
                  <a:lnTo>
                    <a:pt x="606" y="270"/>
                  </a:lnTo>
                  <a:lnTo>
                    <a:pt x="606" y="202"/>
                  </a:lnTo>
                  <a:lnTo>
                    <a:pt x="539" y="169"/>
                  </a:lnTo>
                  <a:lnTo>
                    <a:pt x="505" y="202"/>
                  </a:lnTo>
                  <a:lnTo>
                    <a:pt x="337" y="270"/>
                  </a:lnTo>
                  <a:lnTo>
                    <a:pt x="168" y="270"/>
                  </a:lnTo>
                  <a:lnTo>
                    <a:pt x="135" y="236"/>
                  </a:lnTo>
                  <a:lnTo>
                    <a:pt x="168" y="169"/>
                  </a:lnTo>
                  <a:lnTo>
                    <a:pt x="202" y="135"/>
                  </a:lnTo>
                  <a:lnTo>
                    <a:pt x="505" y="135"/>
                  </a:lnTo>
                  <a:lnTo>
                    <a:pt x="505" y="169"/>
                  </a:lnTo>
                  <a:lnTo>
                    <a:pt x="572" y="169"/>
                  </a:lnTo>
                  <a:lnTo>
                    <a:pt x="606" y="135"/>
                  </a:lnTo>
                  <a:lnTo>
                    <a:pt x="539" y="68"/>
                  </a:lnTo>
                  <a:lnTo>
                    <a:pt x="471" y="34"/>
                  </a:lnTo>
                  <a:lnTo>
                    <a:pt x="30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7" name="Google Shape;747;p5"/>
            <p:cNvSpPr/>
            <p:nvPr/>
          </p:nvSpPr>
          <p:spPr>
            <a:xfrm>
              <a:off x="1090365" y="-7"/>
              <a:ext cx="115837" cy="112449"/>
            </a:xfrm>
            <a:custGeom>
              <a:avLst/>
              <a:gdLst/>
              <a:ahLst/>
              <a:cxnLst/>
              <a:rect l="l" t="t" r="r" b="b"/>
              <a:pathLst>
                <a:path w="2325" h="2257" extrusionOk="0">
                  <a:moveTo>
                    <a:pt x="1" y="1"/>
                  </a:moveTo>
                  <a:lnTo>
                    <a:pt x="169" y="102"/>
                  </a:lnTo>
                  <a:lnTo>
                    <a:pt x="371" y="135"/>
                  </a:lnTo>
                  <a:lnTo>
                    <a:pt x="775" y="135"/>
                  </a:lnTo>
                  <a:lnTo>
                    <a:pt x="1415" y="102"/>
                  </a:lnTo>
                  <a:lnTo>
                    <a:pt x="2021" y="68"/>
                  </a:lnTo>
                  <a:lnTo>
                    <a:pt x="2021" y="68"/>
                  </a:lnTo>
                  <a:lnTo>
                    <a:pt x="1987" y="270"/>
                  </a:lnTo>
                  <a:lnTo>
                    <a:pt x="2021" y="506"/>
                  </a:lnTo>
                  <a:lnTo>
                    <a:pt x="2055" y="910"/>
                  </a:lnTo>
                  <a:lnTo>
                    <a:pt x="2055" y="1448"/>
                  </a:lnTo>
                  <a:lnTo>
                    <a:pt x="2088" y="1718"/>
                  </a:lnTo>
                  <a:lnTo>
                    <a:pt x="2122" y="1987"/>
                  </a:lnTo>
                  <a:lnTo>
                    <a:pt x="573" y="1987"/>
                  </a:lnTo>
                  <a:lnTo>
                    <a:pt x="371" y="2021"/>
                  </a:lnTo>
                  <a:lnTo>
                    <a:pt x="270" y="2054"/>
                  </a:lnTo>
                  <a:lnTo>
                    <a:pt x="203" y="2122"/>
                  </a:lnTo>
                  <a:lnTo>
                    <a:pt x="270" y="2189"/>
                  </a:lnTo>
                  <a:lnTo>
                    <a:pt x="371" y="2223"/>
                  </a:lnTo>
                  <a:lnTo>
                    <a:pt x="573" y="2256"/>
                  </a:lnTo>
                  <a:lnTo>
                    <a:pt x="977" y="2223"/>
                  </a:lnTo>
                  <a:lnTo>
                    <a:pt x="2223" y="2223"/>
                  </a:lnTo>
                  <a:lnTo>
                    <a:pt x="2290" y="2189"/>
                  </a:lnTo>
                  <a:lnTo>
                    <a:pt x="2324" y="2122"/>
                  </a:lnTo>
                  <a:lnTo>
                    <a:pt x="2324" y="2088"/>
                  </a:lnTo>
                  <a:lnTo>
                    <a:pt x="2290" y="2021"/>
                  </a:lnTo>
                  <a:lnTo>
                    <a:pt x="2324" y="1751"/>
                  </a:lnTo>
                  <a:lnTo>
                    <a:pt x="2290" y="1448"/>
                  </a:lnTo>
                  <a:lnTo>
                    <a:pt x="2257" y="910"/>
                  </a:lnTo>
                  <a:lnTo>
                    <a:pt x="2257" y="472"/>
                  </a:lnTo>
                  <a:lnTo>
                    <a:pt x="2223" y="236"/>
                  </a:lnTo>
                  <a:lnTo>
                    <a:pt x="2189" y="34"/>
                  </a:lnTo>
                  <a:lnTo>
                    <a:pt x="22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8" name="Google Shape;748;p5"/>
            <p:cNvSpPr/>
            <p:nvPr/>
          </p:nvSpPr>
          <p:spPr>
            <a:xfrm>
              <a:off x="1219555" y="-7"/>
              <a:ext cx="16840" cy="104079"/>
            </a:xfrm>
            <a:custGeom>
              <a:avLst/>
              <a:gdLst/>
              <a:ahLst/>
              <a:cxnLst/>
              <a:rect l="l" t="t" r="r" b="b"/>
              <a:pathLst>
                <a:path w="338" h="2089" extrusionOk="0">
                  <a:moveTo>
                    <a:pt x="34" y="1"/>
                  </a:moveTo>
                  <a:lnTo>
                    <a:pt x="0" y="405"/>
                  </a:lnTo>
                  <a:lnTo>
                    <a:pt x="0" y="809"/>
                  </a:lnTo>
                  <a:lnTo>
                    <a:pt x="34" y="1448"/>
                  </a:lnTo>
                  <a:lnTo>
                    <a:pt x="101" y="1751"/>
                  </a:lnTo>
                  <a:lnTo>
                    <a:pt x="169" y="2021"/>
                  </a:lnTo>
                  <a:lnTo>
                    <a:pt x="202" y="2088"/>
                  </a:lnTo>
                  <a:lnTo>
                    <a:pt x="270" y="2088"/>
                  </a:lnTo>
                  <a:lnTo>
                    <a:pt x="303" y="2054"/>
                  </a:lnTo>
                  <a:lnTo>
                    <a:pt x="337" y="1987"/>
                  </a:lnTo>
                  <a:lnTo>
                    <a:pt x="337" y="1718"/>
                  </a:lnTo>
                  <a:lnTo>
                    <a:pt x="303" y="1415"/>
                  </a:lnTo>
                  <a:lnTo>
                    <a:pt x="236" y="809"/>
                  </a:lnTo>
                  <a:lnTo>
                    <a:pt x="236" y="40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49" name="Google Shape;749;p5"/>
            <p:cNvSpPr/>
            <p:nvPr/>
          </p:nvSpPr>
          <p:spPr>
            <a:xfrm>
              <a:off x="1501351" y="-7"/>
              <a:ext cx="124207" cy="94015"/>
            </a:xfrm>
            <a:custGeom>
              <a:avLst/>
              <a:gdLst/>
              <a:ahLst/>
              <a:cxnLst/>
              <a:rect l="l" t="t" r="r" b="b"/>
              <a:pathLst>
                <a:path w="2493" h="1887" extrusionOk="0">
                  <a:moveTo>
                    <a:pt x="1" y="1"/>
                  </a:moveTo>
                  <a:lnTo>
                    <a:pt x="1" y="304"/>
                  </a:lnTo>
                  <a:lnTo>
                    <a:pt x="1" y="640"/>
                  </a:lnTo>
                  <a:lnTo>
                    <a:pt x="68" y="1213"/>
                  </a:lnTo>
                  <a:lnTo>
                    <a:pt x="102" y="1516"/>
                  </a:lnTo>
                  <a:lnTo>
                    <a:pt x="203" y="1785"/>
                  </a:lnTo>
                  <a:lnTo>
                    <a:pt x="203" y="1819"/>
                  </a:lnTo>
                  <a:lnTo>
                    <a:pt x="236" y="1852"/>
                  </a:lnTo>
                  <a:lnTo>
                    <a:pt x="304" y="1819"/>
                  </a:lnTo>
                  <a:lnTo>
                    <a:pt x="337" y="1852"/>
                  </a:lnTo>
                  <a:lnTo>
                    <a:pt x="573" y="1886"/>
                  </a:lnTo>
                  <a:lnTo>
                    <a:pt x="809" y="1852"/>
                  </a:lnTo>
                  <a:lnTo>
                    <a:pt x="1280" y="1852"/>
                  </a:lnTo>
                  <a:lnTo>
                    <a:pt x="1819" y="1819"/>
                  </a:lnTo>
                  <a:lnTo>
                    <a:pt x="2054" y="1819"/>
                  </a:lnTo>
                  <a:lnTo>
                    <a:pt x="2324" y="1785"/>
                  </a:lnTo>
                  <a:lnTo>
                    <a:pt x="2357" y="1819"/>
                  </a:lnTo>
                  <a:lnTo>
                    <a:pt x="2391" y="1819"/>
                  </a:lnTo>
                  <a:lnTo>
                    <a:pt x="2458" y="1785"/>
                  </a:lnTo>
                  <a:lnTo>
                    <a:pt x="2458" y="1751"/>
                  </a:lnTo>
                  <a:lnTo>
                    <a:pt x="2492" y="1516"/>
                  </a:lnTo>
                  <a:lnTo>
                    <a:pt x="2492" y="1246"/>
                  </a:lnTo>
                  <a:lnTo>
                    <a:pt x="2458" y="741"/>
                  </a:lnTo>
                  <a:lnTo>
                    <a:pt x="2425" y="1"/>
                  </a:lnTo>
                  <a:lnTo>
                    <a:pt x="2223" y="1"/>
                  </a:lnTo>
                  <a:lnTo>
                    <a:pt x="2256" y="573"/>
                  </a:lnTo>
                  <a:lnTo>
                    <a:pt x="2256" y="1078"/>
                  </a:lnTo>
                  <a:lnTo>
                    <a:pt x="2290" y="1617"/>
                  </a:lnTo>
                  <a:lnTo>
                    <a:pt x="2088" y="1583"/>
                  </a:lnTo>
                  <a:lnTo>
                    <a:pt x="1852" y="1583"/>
                  </a:lnTo>
                  <a:lnTo>
                    <a:pt x="1415" y="1617"/>
                  </a:lnTo>
                  <a:lnTo>
                    <a:pt x="876" y="1617"/>
                  </a:lnTo>
                  <a:lnTo>
                    <a:pt x="607" y="1650"/>
                  </a:lnTo>
                  <a:lnTo>
                    <a:pt x="337" y="1718"/>
                  </a:lnTo>
                  <a:lnTo>
                    <a:pt x="304" y="1179"/>
                  </a:lnTo>
                  <a:lnTo>
                    <a:pt x="236" y="640"/>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0" name="Google Shape;750;p5"/>
            <p:cNvSpPr/>
            <p:nvPr/>
          </p:nvSpPr>
          <p:spPr>
            <a:xfrm>
              <a:off x="800199" y="3380"/>
              <a:ext cx="125852" cy="117432"/>
            </a:xfrm>
            <a:custGeom>
              <a:avLst/>
              <a:gdLst/>
              <a:ahLst/>
              <a:cxnLst/>
              <a:rect l="l" t="t" r="r" b="b"/>
              <a:pathLst>
                <a:path w="2526" h="2357" extrusionOk="0">
                  <a:moveTo>
                    <a:pt x="2256" y="202"/>
                  </a:moveTo>
                  <a:lnTo>
                    <a:pt x="2256" y="640"/>
                  </a:lnTo>
                  <a:lnTo>
                    <a:pt x="2290" y="1077"/>
                  </a:lnTo>
                  <a:lnTo>
                    <a:pt x="2290" y="1582"/>
                  </a:lnTo>
                  <a:lnTo>
                    <a:pt x="2323" y="2121"/>
                  </a:lnTo>
                  <a:lnTo>
                    <a:pt x="2088" y="2087"/>
                  </a:lnTo>
                  <a:lnTo>
                    <a:pt x="1886" y="2087"/>
                  </a:lnTo>
                  <a:lnTo>
                    <a:pt x="1448" y="2121"/>
                  </a:lnTo>
                  <a:lnTo>
                    <a:pt x="909" y="2121"/>
                  </a:lnTo>
                  <a:lnTo>
                    <a:pt x="640" y="2155"/>
                  </a:lnTo>
                  <a:lnTo>
                    <a:pt x="371" y="2222"/>
                  </a:lnTo>
                  <a:lnTo>
                    <a:pt x="337" y="1683"/>
                  </a:lnTo>
                  <a:lnTo>
                    <a:pt x="236" y="1145"/>
                  </a:lnTo>
                  <a:lnTo>
                    <a:pt x="202" y="707"/>
                  </a:lnTo>
                  <a:lnTo>
                    <a:pt x="169" y="269"/>
                  </a:lnTo>
                  <a:lnTo>
                    <a:pt x="1212" y="269"/>
                  </a:lnTo>
                  <a:lnTo>
                    <a:pt x="2256" y="202"/>
                  </a:lnTo>
                  <a:close/>
                  <a:moveTo>
                    <a:pt x="1179" y="0"/>
                  </a:moveTo>
                  <a:lnTo>
                    <a:pt x="674" y="34"/>
                  </a:lnTo>
                  <a:lnTo>
                    <a:pt x="135" y="67"/>
                  </a:lnTo>
                  <a:lnTo>
                    <a:pt x="68" y="101"/>
                  </a:lnTo>
                  <a:lnTo>
                    <a:pt x="68" y="168"/>
                  </a:lnTo>
                  <a:lnTo>
                    <a:pt x="34" y="438"/>
                  </a:lnTo>
                  <a:lnTo>
                    <a:pt x="0" y="673"/>
                  </a:lnTo>
                  <a:lnTo>
                    <a:pt x="34" y="1145"/>
                  </a:lnTo>
                  <a:lnTo>
                    <a:pt x="101" y="1717"/>
                  </a:lnTo>
                  <a:lnTo>
                    <a:pt x="135" y="2020"/>
                  </a:lnTo>
                  <a:lnTo>
                    <a:pt x="202" y="2289"/>
                  </a:lnTo>
                  <a:lnTo>
                    <a:pt x="236" y="2323"/>
                  </a:lnTo>
                  <a:lnTo>
                    <a:pt x="270" y="2357"/>
                  </a:lnTo>
                  <a:lnTo>
                    <a:pt x="337" y="2323"/>
                  </a:lnTo>
                  <a:lnTo>
                    <a:pt x="371" y="2357"/>
                  </a:lnTo>
                  <a:lnTo>
                    <a:pt x="1313" y="2357"/>
                  </a:lnTo>
                  <a:lnTo>
                    <a:pt x="1818" y="2323"/>
                  </a:lnTo>
                  <a:lnTo>
                    <a:pt x="2088" y="2323"/>
                  </a:lnTo>
                  <a:lnTo>
                    <a:pt x="2357" y="2289"/>
                  </a:lnTo>
                  <a:lnTo>
                    <a:pt x="2391" y="2323"/>
                  </a:lnTo>
                  <a:lnTo>
                    <a:pt x="2424" y="2323"/>
                  </a:lnTo>
                  <a:lnTo>
                    <a:pt x="2458" y="2289"/>
                  </a:lnTo>
                  <a:lnTo>
                    <a:pt x="2492" y="2256"/>
                  </a:lnTo>
                  <a:lnTo>
                    <a:pt x="2525" y="2020"/>
                  </a:lnTo>
                  <a:lnTo>
                    <a:pt x="2525" y="1751"/>
                  </a:lnTo>
                  <a:lnTo>
                    <a:pt x="2492" y="1246"/>
                  </a:lnTo>
                  <a:lnTo>
                    <a:pt x="2458" y="640"/>
                  </a:lnTo>
                  <a:lnTo>
                    <a:pt x="2424" y="337"/>
                  </a:lnTo>
                  <a:lnTo>
                    <a:pt x="2357" y="67"/>
                  </a:lnTo>
                  <a:lnTo>
                    <a:pt x="2323"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1" name="Google Shape;751;p5"/>
            <p:cNvSpPr/>
            <p:nvPr/>
          </p:nvSpPr>
          <p:spPr>
            <a:xfrm>
              <a:off x="993112" y="63765"/>
              <a:ext cx="21822" cy="35274"/>
            </a:xfrm>
            <a:custGeom>
              <a:avLst/>
              <a:gdLst/>
              <a:ahLst/>
              <a:cxnLst/>
              <a:rect l="l" t="t" r="r" b="b"/>
              <a:pathLst>
                <a:path w="438" h="708" extrusionOk="0">
                  <a:moveTo>
                    <a:pt x="303" y="0"/>
                  </a:moveTo>
                  <a:lnTo>
                    <a:pt x="169" y="34"/>
                  </a:lnTo>
                  <a:lnTo>
                    <a:pt x="34" y="101"/>
                  </a:lnTo>
                  <a:lnTo>
                    <a:pt x="0" y="135"/>
                  </a:lnTo>
                  <a:lnTo>
                    <a:pt x="0" y="168"/>
                  </a:lnTo>
                  <a:lnTo>
                    <a:pt x="0" y="202"/>
                  </a:lnTo>
                  <a:lnTo>
                    <a:pt x="270" y="202"/>
                  </a:lnTo>
                  <a:lnTo>
                    <a:pt x="236" y="404"/>
                  </a:lnTo>
                  <a:lnTo>
                    <a:pt x="169" y="572"/>
                  </a:lnTo>
                  <a:lnTo>
                    <a:pt x="135" y="640"/>
                  </a:lnTo>
                  <a:lnTo>
                    <a:pt x="202" y="707"/>
                  </a:lnTo>
                  <a:lnTo>
                    <a:pt x="270" y="707"/>
                  </a:lnTo>
                  <a:lnTo>
                    <a:pt x="337" y="673"/>
                  </a:lnTo>
                  <a:lnTo>
                    <a:pt x="404" y="539"/>
                  </a:lnTo>
                  <a:lnTo>
                    <a:pt x="438" y="370"/>
                  </a:lnTo>
                  <a:lnTo>
                    <a:pt x="438" y="236"/>
                  </a:lnTo>
                  <a:lnTo>
                    <a:pt x="438" y="67"/>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2" name="Google Shape;752;p5"/>
            <p:cNvSpPr/>
            <p:nvPr/>
          </p:nvSpPr>
          <p:spPr>
            <a:xfrm>
              <a:off x="853858" y="70442"/>
              <a:ext cx="28598" cy="35274"/>
            </a:xfrm>
            <a:custGeom>
              <a:avLst/>
              <a:gdLst/>
              <a:ahLst/>
              <a:cxnLst/>
              <a:rect l="l" t="t" r="r" b="b"/>
              <a:pathLst>
                <a:path w="574" h="708" extrusionOk="0">
                  <a:moveTo>
                    <a:pt x="337" y="1"/>
                  </a:moveTo>
                  <a:lnTo>
                    <a:pt x="270" y="34"/>
                  </a:lnTo>
                  <a:lnTo>
                    <a:pt x="169" y="68"/>
                  </a:lnTo>
                  <a:lnTo>
                    <a:pt x="68" y="203"/>
                  </a:lnTo>
                  <a:lnTo>
                    <a:pt x="34" y="270"/>
                  </a:lnTo>
                  <a:lnTo>
                    <a:pt x="1" y="371"/>
                  </a:lnTo>
                  <a:lnTo>
                    <a:pt x="1" y="438"/>
                  </a:lnTo>
                  <a:lnTo>
                    <a:pt x="34" y="539"/>
                  </a:lnTo>
                  <a:lnTo>
                    <a:pt x="135" y="640"/>
                  </a:lnTo>
                  <a:lnTo>
                    <a:pt x="270" y="708"/>
                  </a:lnTo>
                  <a:lnTo>
                    <a:pt x="371" y="708"/>
                  </a:lnTo>
                  <a:lnTo>
                    <a:pt x="438" y="640"/>
                  </a:lnTo>
                  <a:lnTo>
                    <a:pt x="573" y="506"/>
                  </a:lnTo>
                  <a:lnTo>
                    <a:pt x="573" y="472"/>
                  </a:lnTo>
                  <a:lnTo>
                    <a:pt x="573" y="405"/>
                  </a:lnTo>
                  <a:lnTo>
                    <a:pt x="539" y="371"/>
                  </a:lnTo>
                  <a:lnTo>
                    <a:pt x="135" y="371"/>
                  </a:lnTo>
                  <a:lnTo>
                    <a:pt x="169" y="270"/>
                  </a:lnTo>
                  <a:lnTo>
                    <a:pt x="236" y="203"/>
                  </a:lnTo>
                  <a:lnTo>
                    <a:pt x="304" y="135"/>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3" name="Google Shape;753;p5"/>
            <p:cNvSpPr/>
            <p:nvPr/>
          </p:nvSpPr>
          <p:spPr>
            <a:xfrm>
              <a:off x="560304" y="-7"/>
              <a:ext cx="20178" cy="50"/>
            </a:xfrm>
            <a:custGeom>
              <a:avLst/>
              <a:gdLst/>
              <a:ahLst/>
              <a:cxnLst/>
              <a:rect l="l" t="t" r="r" b="b"/>
              <a:pathLst>
                <a:path w="405" h="1" extrusionOk="0">
                  <a:moveTo>
                    <a:pt x="405" y="1"/>
                  </a:moveTo>
                  <a:lnTo>
                    <a:pt x="1" y="1"/>
                  </a:lnTo>
                  <a:lnTo>
                    <a:pt x="1" y="1"/>
                  </a:lnTo>
                  <a:lnTo>
                    <a:pt x="405" y="1"/>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4" name="Google Shape;754;p5"/>
            <p:cNvSpPr/>
            <p:nvPr/>
          </p:nvSpPr>
          <p:spPr>
            <a:xfrm>
              <a:off x="382537" y="25153"/>
              <a:ext cx="15146" cy="117481"/>
            </a:xfrm>
            <a:custGeom>
              <a:avLst/>
              <a:gdLst/>
              <a:ahLst/>
              <a:cxnLst/>
              <a:rect l="l" t="t" r="r" b="b"/>
              <a:pathLst>
                <a:path w="304" h="2358" extrusionOk="0">
                  <a:moveTo>
                    <a:pt x="67" y="1"/>
                  </a:moveTo>
                  <a:lnTo>
                    <a:pt x="34" y="34"/>
                  </a:lnTo>
                  <a:lnTo>
                    <a:pt x="34" y="68"/>
                  </a:lnTo>
                  <a:lnTo>
                    <a:pt x="0" y="304"/>
                  </a:lnTo>
                  <a:lnTo>
                    <a:pt x="0" y="573"/>
                  </a:lnTo>
                  <a:lnTo>
                    <a:pt x="0" y="1078"/>
                  </a:lnTo>
                  <a:lnTo>
                    <a:pt x="34" y="1718"/>
                  </a:lnTo>
                  <a:lnTo>
                    <a:pt x="101" y="2021"/>
                  </a:lnTo>
                  <a:lnTo>
                    <a:pt x="168" y="2290"/>
                  </a:lnTo>
                  <a:lnTo>
                    <a:pt x="202" y="2358"/>
                  </a:lnTo>
                  <a:lnTo>
                    <a:pt x="236" y="2358"/>
                  </a:lnTo>
                  <a:lnTo>
                    <a:pt x="303" y="2324"/>
                  </a:lnTo>
                  <a:lnTo>
                    <a:pt x="303" y="2290"/>
                  </a:lnTo>
                  <a:lnTo>
                    <a:pt x="303" y="1987"/>
                  </a:lnTo>
                  <a:lnTo>
                    <a:pt x="303" y="1684"/>
                  </a:lnTo>
                  <a:lnTo>
                    <a:pt x="236" y="1078"/>
                  </a:lnTo>
                  <a:lnTo>
                    <a:pt x="202" y="573"/>
                  </a:lnTo>
                  <a:lnTo>
                    <a:pt x="168" y="304"/>
                  </a:lnTo>
                  <a:lnTo>
                    <a:pt x="135" y="34"/>
                  </a:lnTo>
                  <a:lnTo>
                    <a:pt x="101" y="34"/>
                  </a:lnTo>
                  <a:lnTo>
                    <a:pt x="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5" name="Google Shape;755;p5"/>
            <p:cNvSpPr/>
            <p:nvPr/>
          </p:nvSpPr>
          <p:spPr>
            <a:xfrm>
              <a:off x="1137348" y="58733"/>
              <a:ext cx="25210" cy="38612"/>
            </a:xfrm>
            <a:custGeom>
              <a:avLst/>
              <a:gdLst/>
              <a:ahLst/>
              <a:cxnLst/>
              <a:rect l="l" t="t" r="r" b="b"/>
              <a:pathLst>
                <a:path w="506" h="775" extrusionOk="0">
                  <a:moveTo>
                    <a:pt x="270" y="168"/>
                  </a:moveTo>
                  <a:lnTo>
                    <a:pt x="304" y="202"/>
                  </a:lnTo>
                  <a:lnTo>
                    <a:pt x="337" y="269"/>
                  </a:lnTo>
                  <a:lnTo>
                    <a:pt x="304" y="370"/>
                  </a:lnTo>
                  <a:lnTo>
                    <a:pt x="236" y="303"/>
                  </a:lnTo>
                  <a:lnTo>
                    <a:pt x="203" y="236"/>
                  </a:lnTo>
                  <a:lnTo>
                    <a:pt x="203" y="202"/>
                  </a:lnTo>
                  <a:lnTo>
                    <a:pt x="236" y="168"/>
                  </a:lnTo>
                  <a:close/>
                  <a:moveTo>
                    <a:pt x="203" y="0"/>
                  </a:moveTo>
                  <a:lnTo>
                    <a:pt x="102" y="67"/>
                  </a:lnTo>
                  <a:lnTo>
                    <a:pt x="34" y="135"/>
                  </a:lnTo>
                  <a:lnTo>
                    <a:pt x="1" y="236"/>
                  </a:lnTo>
                  <a:lnTo>
                    <a:pt x="34" y="337"/>
                  </a:lnTo>
                  <a:lnTo>
                    <a:pt x="102" y="404"/>
                  </a:lnTo>
                  <a:lnTo>
                    <a:pt x="169" y="471"/>
                  </a:lnTo>
                  <a:lnTo>
                    <a:pt x="68" y="539"/>
                  </a:lnTo>
                  <a:lnTo>
                    <a:pt x="34" y="606"/>
                  </a:lnTo>
                  <a:lnTo>
                    <a:pt x="68" y="673"/>
                  </a:lnTo>
                  <a:lnTo>
                    <a:pt x="135" y="741"/>
                  </a:lnTo>
                  <a:lnTo>
                    <a:pt x="203" y="774"/>
                  </a:lnTo>
                  <a:lnTo>
                    <a:pt x="304" y="774"/>
                  </a:lnTo>
                  <a:lnTo>
                    <a:pt x="371" y="741"/>
                  </a:lnTo>
                  <a:lnTo>
                    <a:pt x="438" y="707"/>
                  </a:lnTo>
                  <a:lnTo>
                    <a:pt x="506" y="640"/>
                  </a:lnTo>
                  <a:lnTo>
                    <a:pt x="506" y="572"/>
                  </a:lnTo>
                  <a:lnTo>
                    <a:pt x="438" y="471"/>
                  </a:lnTo>
                  <a:lnTo>
                    <a:pt x="472" y="471"/>
                  </a:lnTo>
                  <a:lnTo>
                    <a:pt x="472" y="438"/>
                  </a:lnTo>
                  <a:lnTo>
                    <a:pt x="472" y="404"/>
                  </a:lnTo>
                  <a:lnTo>
                    <a:pt x="438" y="337"/>
                  </a:lnTo>
                  <a:lnTo>
                    <a:pt x="472" y="269"/>
                  </a:lnTo>
                  <a:lnTo>
                    <a:pt x="472" y="168"/>
                  </a:lnTo>
                  <a:lnTo>
                    <a:pt x="472" y="101"/>
                  </a:lnTo>
                  <a:lnTo>
                    <a:pt x="371" y="34"/>
                  </a:lnTo>
                  <a:lnTo>
                    <a:pt x="30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6" name="Google Shape;756;p5"/>
            <p:cNvSpPr/>
            <p:nvPr/>
          </p:nvSpPr>
          <p:spPr>
            <a:xfrm>
              <a:off x="409342" y="-7"/>
              <a:ext cx="112449" cy="8470"/>
            </a:xfrm>
            <a:custGeom>
              <a:avLst/>
              <a:gdLst/>
              <a:ahLst/>
              <a:cxnLst/>
              <a:rect l="l" t="t" r="r" b="b"/>
              <a:pathLst>
                <a:path w="2257" h="170" extrusionOk="0">
                  <a:moveTo>
                    <a:pt x="304" y="1"/>
                  </a:moveTo>
                  <a:lnTo>
                    <a:pt x="1" y="68"/>
                  </a:lnTo>
                  <a:lnTo>
                    <a:pt x="1" y="102"/>
                  </a:lnTo>
                  <a:lnTo>
                    <a:pt x="236" y="135"/>
                  </a:lnTo>
                  <a:lnTo>
                    <a:pt x="472" y="169"/>
                  </a:lnTo>
                  <a:lnTo>
                    <a:pt x="977" y="135"/>
                  </a:lnTo>
                  <a:lnTo>
                    <a:pt x="1549" y="135"/>
                  </a:lnTo>
                  <a:lnTo>
                    <a:pt x="2021" y="102"/>
                  </a:lnTo>
                  <a:lnTo>
                    <a:pt x="2054" y="135"/>
                  </a:lnTo>
                  <a:lnTo>
                    <a:pt x="2122" y="169"/>
                  </a:lnTo>
                  <a:lnTo>
                    <a:pt x="2189" y="135"/>
                  </a:lnTo>
                  <a:lnTo>
                    <a:pt x="2223" y="68"/>
                  </a:lnTo>
                  <a:lnTo>
                    <a:pt x="2256"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7" name="Google Shape;757;p5"/>
            <p:cNvSpPr/>
            <p:nvPr/>
          </p:nvSpPr>
          <p:spPr>
            <a:xfrm>
              <a:off x="660945" y="5025"/>
              <a:ext cx="124207" cy="134272"/>
            </a:xfrm>
            <a:custGeom>
              <a:avLst/>
              <a:gdLst/>
              <a:ahLst/>
              <a:cxnLst/>
              <a:rect l="l" t="t" r="r" b="b"/>
              <a:pathLst>
                <a:path w="2493" h="2695" extrusionOk="0">
                  <a:moveTo>
                    <a:pt x="2290" y="203"/>
                  </a:moveTo>
                  <a:lnTo>
                    <a:pt x="2223" y="741"/>
                  </a:lnTo>
                  <a:lnTo>
                    <a:pt x="2223" y="1280"/>
                  </a:lnTo>
                  <a:lnTo>
                    <a:pt x="2223" y="1819"/>
                  </a:lnTo>
                  <a:lnTo>
                    <a:pt x="2290" y="2324"/>
                  </a:lnTo>
                  <a:lnTo>
                    <a:pt x="2290" y="2357"/>
                  </a:lnTo>
                  <a:lnTo>
                    <a:pt x="2055" y="2324"/>
                  </a:lnTo>
                  <a:lnTo>
                    <a:pt x="1819" y="2357"/>
                  </a:lnTo>
                  <a:lnTo>
                    <a:pt x="371" y="2357"/>
                  </a:lnTo>
                  <a:lnTo>
                    <a:pt x="270" y="1314"/>
                  </a:lnTo>
                  <a:lnTo>
                    <a:pt x="203" y="236"/>
                  </a:lnTo>
                  <a:lnTo>
                    <a:pt x="203" y="236"/>
                  </a:lnTo>
                  <a:lnTo>
                    <a:pt x="708" y="270"/>
                  </a:lnTo>
                  <a:lnTo>
                    <a:pt x="1247" y="270"/>
                  </a:lnTo>
                  <a:lnTo>
                    <a:pt x="2290" y="203"/>
                  </a:lnTo>
                  <a:close/>
                  <a:moveTo>
                    <a:pt x="2324" y="1"/>
                  </a:moveTo>
                  <a:lnTo>
                    <a:pt x="1785" y="34"/>
                  </a:lnTo>
                  <a:lnTo>
                    <a:pt x="1213" y="34"/>
                  </a:lnTo>
                  <a:lnTo>
                    <a:pt x="674" y="68"/>
                  </a:lnTo>
                  <a:lnTo>
                    <a:pt x="169" y="102"/>
                  </a:lnTo>
                  <a:lnTo>
                    <a:pt x="102" y="102"/>
                  </a:lnTo>
                  <a:lnTo>
                    <a:pt x="68" y="169"/>
                  </a:lnTo>
                  <a:lnTo>
                    <a:pt x="35" y="169"/>
                  </a:lnTo>
                  <a:lnTo>
                    <a:pt x="35" y="236"/>
                  </a:lnTo>
                  <a:lnTo>
                    <a:pt x="1" y="809"/>
                  </a:lnTo>
                  <a:lnTo>
                    <a:pt x="1" y="1415"/>
                  </a:lnTo>
                  <a:lnTo>
                    <a:pt x="68" y="2021"/>
                  </a:lnTo>
                  <a:lnTo>
                    <a:pt x="169" y="2627"/>
                  </a:lnTo>
                  <a:lnTo>
                    <a:pt x="237" y="2694"/>
                  </a:lnTo>
                  <a:lnTo>
                    <a:pt x="304" y="2694"/>
                  </a:lnTo>
                  <a:lnTo>
                    <a:pt x="371" y="2661"/>
                  </a:lnTo>
                  <a:lnTo>
                    <a:pt x="405" y="2593"/>
                  </a:lnTo>
                  <a:lnTo>
                    <a:pt x="405" y="2492"/>
                  </a:lnTo>
                  <a:lnTo>
                    <a:pt x="843" y="2593"/>
                  </a:lnTo>
                  <a:lnTo>
                    <a:pt x="1348" y="2627"/>
                  </a:lnTo>
                  <a:lnTo>
                    <a:pt x="1853" y="2593"/>
                  </a:lnTo>
                  <a:lnTo>
                    <a:pt x="2055" y="2560"/>
                  </a:lnTo>
                  <a:lnTo>
                    <a:pt x="2290" y="2492"/>
                  </a:lnTo>
                  <a:lnTo>
                    <a:pt x="2324" y="2458"/>
                  </a:lnTo>
                  <a:lnTo>
                    <a:pt x="2324" y="2391"/>
                  </a:lnTo>
                  <a:lnTo>
                    <a:pt x="2425" y="2391"/>
                  </a:lnTo>
                  <a:lnTo>
                    <a:pt x="2459" y="2357"/>
                  </a:lnTo>
                  <a:lnTo>
                    <a:pt x="2459" y="2324"/>
                  </a:lnTo>
                  <a:lnTo>
                    <a:pt x="2492" y="1785"/>
                  </a:lnTo>
                  <a:lnTo>
                    <a:pt x="2459" y="1246"/>
                  </a:lnTo>
                  <a:lnTo>
                    <a:pt x="2425" y="708"/>
                  </a:lnTo>
                  <a:lnTo>
                    <a:pt x="2391" y="169"/>
                  </a:lnTo>
                  <a:lnTo>
                    <a:pt x="2425" y="135"/>
                  </a:lnTo>
                  <a:lnTo>
                    <a:pt x="2391" y="68"/>
                  </a:lnTo>
                  <a:lnTo>
                    <a:pt x="235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8" name="Google Shape;758;p5"/>
            <p:cNvSpPr/>
            <p:nvPr/>
          </p:nvSpPr>
          <p:spPr>
            <a:xfrm>
              <a:off x="432858" y="75474"/>
              <a:ext cx="35274" cy="52065"/>
            </a:xfrm>
            <a:custGeom>
              <a:avLst/>
              <a:gdLst/>
              <a:ahLst/>
              <a:cxnLst/>
              <a:rect l="l" t="t" r="r" b="b"/>
              <a:pathLst>
                <a:path w="708" h="1045" extrusionOk="0">
                  <a:moveTo>
                    <a:pt x="269" y="1"/>
                  </a:moveTo>
                  <a:lnTo>
                    <a:pt x="202" y="68"/>
                  </a:lnTo>
                  <a:lnTo>
                    <a:pt x="101" y="102"/>
                  </a:lnTo>
                  <a:lnTo>
                    <a:pt x="0" y="203"/>
                  </a:lnTo>
                  <a:lnTo>
                    <a:pt x="0" y="236"/>
                  </a:lnTo>
                  <a:lnTo>
                    <a:pt x="0" y="304"/>
                  </a:lnTo>
                  <a:lnTo>
                    <a:pt x="34" y="337"/>
                  </a:lnTo>
                  <a:lnTo>
                    <a:pt x="101" y="304"/>
                  </a:lnTo>
                  <a:lnTo>
                    <a:pt x="202" y="236"/>
                  </a:lnTo>
                  <a:lnTo>
                    <a:pt x="303" y="169"/>
                  </a:lnTo>
                  <a:lnTo>
                    <a:pt x="337" y="169"/>
                  </a:lnTo>
                  <a:lnTo>
                    <a:pt x="404" y="203"/>
                  </a:lnTo>
                  <a:lnTo>
                    <a:pt x="404" y="236"/>
                  </a:lnTo>
                  <a:lnTo>
                    <a:pt x="438" y="270"/>
                  </a:lnTo>
                  <a:lnTo>
                    <a:pt x="370" y="371"/>
                  </a:lnTo>
                  <a:lnTo>
                    <a:pt x="236" y="506"/>
                  </a:lnTo>
                  <a:lnTo>
                    <a:pt x="168" y="640"/>
                  </a:lnTo>
                  <a:lnTo>
                    <a:pt x="168" y="708"/>
                  </a:lnTo>
                  <a:lnTo>
                    <a:pt x="168" y="741"/>
                  </a:lnTo>
                  <a:lnTo>
                    <a:pt x="236" y="775"/>
                  </a:lnTo>
                  <a:lnTo>
                    <a:pt x="269" y="775"/>
                  </a:lnTo>
                  <a:lnTo>
                    <a:pt x="337" y="741"/>
                  </a:lnTo>
                  <a:lnTo>
                    <a:pt x="471" y="741"/>
                  </a:lnTo>
                  <a:lnTo>
                    <a:pt x="438" y="842"/>
                  </a:lnTo>
                  <a:lnTo>
                    <a:pt x="404" y="876"/>
                  </a:lnTo>
                  <a:lnTo>
                    <a:pt x="202" y="876"/>
                  </a:lnTo>
                  <a:lnTo>
                    <a:pt x="168" y="910"/>
                  </a:lnTo>
                  <a:lnTo>
                    <a:pt x="168" y="977"/>
                  </a:lnTo>
                  <a:lnTo>
                    <a:pt x="236" y="1011"/>
                  </a:lnTo>
                  <a:lnTo>
                    <a:pt x="337" y="1044"/>
                  </a:lnTo>
                  <a:lnTo>
                    <a:pt x="505" y="1011"/>
                  </a:lnTo>
                  <a:lnTo>
                    <a:pt x="606" y="977"/>
                  </a:lnTo>
                  <a:lnTo>
                    <a:pt x="673" y="943"/>
                  </a:lnTo>
                  <a:lnTo>
                    <a:pt x="707" y="876"/>
                  </a:lnTo>
                  <a:lnTo>
                    <a:pt x="707" y="775"/>
                  </a:lnTo>
                  <a:lnTo>
                    <a:pt x="673" y="674"/>
                  </a:lnTo>
                  <a:lnTo>
                    <a:pt x="606" y="607"/>
                  </a:lnTo>
                  <a:lnTo>
                    <a:pt x="539" y="573"/>
                  </a:lnTo>
                  <a:lnTo>
                    <a:pt x="438" y="539"/>
                  </a:lnTo>
                  <a:lnTo>
                    <a:pt x="505" y="472"/>
                  </a:lnTo>
                  <a:lnTo>
                    <a:pt x="572" y="371"/>
                  </a:lnTo>
                  <a:lnTo>
                    <a:pt x="606" y="236"/>
                  </a:lnTo>
                  <a:lnTo>
                    <a:pt x="572" y="102"/>
                  </a:lnTo>
                  <a:lnTo>
                    <a:pt x="505" y="68"/>
                  </a:lnTo>
                  <a:lnTo>
                    <a:pt x="438" y="34"/>
                  </a:lnTo>
                  <a:lnTo>
                    <a:pt x="37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59" name="Google Shape;759;p5"/>
            <p:cNvSpPr/>
            <p:nvPr/>
          </p:nvSpPr>
          <p:spPr>
            <a:xfrm>
              <a:off x="390907" y="20121"/>
              <a:ext cx="115787" cy="120820"/>
            </a:xfrm>
            <a:custGeom>
              <a:avLst/>
              <a:gdLst/>
              <a:ahLst/>
              <a:cxnLst/>
              <a:rect l="l" t="t" r="r" b="b"/>
              <a:pathLst>
                <a:path w="2324" h="2425" extrusionOk="0">
                  <a:moveTo>
                    <a:pt x="2121" y="1"/>
                  </a:moveTo>
                  <a:lnTo>
                    <a:pt x="1515" y="34"/>
                  </a:lnTo>
                  <a:lnTo>
                    <a:pt x="909" y="68"/>
                  </a:lnTo>
                  <a:lnTo>
                    <a:pt x="438" y="34"/>
                  </a:lnTo>
                  <a:lnTo>
                    <a:pt x="202" y="68"/>
                  </a:lnTo>
                  <a:lnTo>
                    <a:pt x="0" y="135"/>
                  </a:lnTo>
                  <a:lnTo>
                    <a:pt x="68" y="203"/>
                  </a:lnTo>
                  <a:lnTo>
                    <a:pt x="169" y="236"/>
                  </a:lnTo>
                  <a:lnTo>
                    <a:pt x="337" y="304"/>
                  </a:lnTo>
                  <a:lnTo>
                    <a:pt x="775" y="304"/>
                  </a:lnTo>
                  <a:lnTo>
                    <a:pt x="1381" y="270"/>
                  </a:lnTo>
                  <a:lnTo>
                    <a:pt x="2020" y="236"/>
                  </a:lnTo>
                  <a:lnTo>
                    <a:pt x="1987" y="438"/>
                  </a:lnTo>
                  <a:lnTo>
                    <a:pt x="1987" y="674"/>
                  </a:lnTo>
                  <a:lnTo>
                    <a:pt x="2020" y="1078"/>
                  </a:lnTo>
                  <a:lnTo>
                    <a:pt x="2054" y="1617"/>
                  </a:lnTo>
                  <a:lnTo>
                    <a:pt x="2054" y="1886"/>
                  </a:lnTo>
                  <a:lnTo>
                    <a:pt x="2088" y="2155"/>
                  </a:lnTo>
                  <a:lnTo>
                    <a:pt x="539" y="2155"/>
                  </a:lnTo>
                  <a:lnTo>
                    <a:pt x="371" y="2189"/>
                  </a:lnTo>
                  <a:lnTo>
                    <a:pt x="270" y="2223"/>
                  </a:lnTo>
                  <a:lnTo>
                    <a:pt x="169" y="2290"/>
                  </a:lnTo>
                  <a:lnTo>
                    <a:pt x="202" y="2290"/>
                  </a:lnTo>
                  <a:lnTo>
                    <a:pt x="270" y="2358"/>
                  </a:lnTo>
                  <a:lnTo>
                    <a:pt x="371" y="2391"/>
                  </a:lnTo>
                  <a:lnTo>
                    <a:pt x="573" y="2425"/>
                  </a:lnTo>
                  <a:lnTo>
                    <a:pt x="977" y="2391"/>
                  </a:lnTo>
                  <a:lnTo>
                    <a:pt x="2222" y="2391"/>
                  </a:lnTo>
                  <a:lnTo>
                    <a:pt x="2290" y="2358"/>
                  </a:lnTo>
                  <a:lnTo>
                    <a:pt x="2323" y="2290"/>
                  </a:lnTo>
                  <a:lnTo>
                    <a:pt x="2323" y="2223"/>
                  </a:lnTo>
                  <a:lnTo>
                    <a:pt x="2290" y="2189"/>
                  </a:lnTo>
                  <a:lnTo>
                    <a:pt x="2290" y="1920"/>
                  </a:lnTo>
                  <a:lnTo>
                    <a:pt x="2290" y="1617"/>
                  </a:lnTo>
                  <a:lnTo>
                    <a:pt x="2256" y="1078"/>
                  </a:lnTo>
                  <a:lnTo>
                    <a:pt x="2256" y="640"/>
                  </a:lnTo>
                  <a:lnTo>
                    <a:pt x="2222" y="405"/>
                  </a:lnTo>
                  <a:lnTo>
                    <a:pt x="2189" y="203"/>
                  </a:lnTo>
                  <a:lnTo>
                    <a:pt x="2222" y="169"/>
                  </a:lnTo>
                  <a:lnTo>
                    <a:pt x="2222" y="102"/>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0" name="Google Shape;760;p5"/>
            <p:cNvSpPr/>
            <p:nvPr/>
          </p:nvSpPr>
          <p:spPr>
            <a:xfrm>
              <a:off x="540176" y="-7"/>
              <a:ext cx="8470" cy="1744"/>
            </a:xfrm>
            <a:custGeom>
              <a:avLst/>
              <a:gdLst/>
              <a:ahLst/>
              <a:cxnLst/>
              <a:rect l="l" t="t" r="r" b="b"/>
              <a:pathLst>
                <a:path w="170" h="35" extrusionOk="0">
                  <a:moveTo>
                    <a:pt x="1" y="1"/>
                  </a:moveTo>
                  <a:lnTo>
                    <a:pt x="35" y="34"/>
                  </a:lnTo>
                  <a:lnTo>
                    <a:pt x="136"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1" name="Google Shape;761;p5"/>
            <p:cNvSpPr/>
            <p:nvPr/>
          </p:nvSpPr>
          <p:spPr>
            <a:xfrm>
              <a:off x="882406" y="130826"/>
              <a:ext cx="124158" cy="134272"/>
            </a:xfrm>
            <a:custGeom>
              <a:avLst/>
              <a:gdLst/>
              <a:ahLst/>
              <a:cxnLst/>
              <a:rect l="l" t="t" r="r" b="b"/>
              <a:pathLst>
                <a:path w="2492" h="2695" extrusionOk="0">
                  <a:moveTo>
                    <a:pt x="2290" y="237"/>
                  </a:moveTo>
                  <a:lnTo>
                    <a:pt x="2222" y="742"/>
                  </a:lnTo>
                  <a:lnTo>
                    <a:pt x="2189" y="1280"/>
                  </a:lnTo>
                  <a:lnTo>
                    <a:pt x="2222" y="1819"/>
                  </a:lnTo>
                  <a:lnTo>
                    <a:pt x="2290" y="2324"/>
                  </a:lnTo>
                  <a:lnTo>
                    <a:pt x="2290" y="2358"/>
                  </a:lnTo>
                  <a:lnTo>
                    <a:pt x="1818" y="2358"/>
                  </a:lnTo>
                  <a:lnTo>
                    <a:pt x="1347" y="2391"/>
                  </a:lnTo>
                  <a:lnTo>
                    <a:pt x="370" y="2391"/>
                  </a:lnTo>
                  <a:lnTo>
                    <a:pt x="269" y="1314"/>
                  </a:lnTo>
                  <a:lnTo>
                    <a:pt x="202" y="270"/>
                  </a:lnTo>
                  <a:lnTo>
                    <a:pt x="202" y="270"/>
                  </a:lnTo>
                  <a:lnTo>
                    <a:pt x="707" y="304"/>
                  </a:lnTo>
                  <a:lnTo>
                    <a:pt x="1246" y="304"/>
                  </a:lnTo>
                  <a:lnTo>
                    <a:pt x="2290" y="237"/>
                  </a:lnTo>
                  <a:close/>
                  <a:moveTo>
                    <a:pt x="2323" y="1"/>
                  </a:moveTo>
                  <a:lnTo>
                    <a:pt x="1785" y="35"/>
                  </a:lnTo>
                  <a:lnTo>
                    <a:pt x="1212" y="68"/>
                  </a:lnTo>
                  <a:lnTo>
                    <a:pt x="673" y="68"/>
                  </a:lnTo>
                  <a:lnTo>
                    <a:pt x="135" y="102"/>
                  </a:lnTo>
                  <a:lnTo>
                    <a:pt x="101" y="136"/>
                  </a:lnTo>
                  <a:lnTo>
                    <a:pt x="67" y="169"/>
                  </a:lnTo>
                  <a:lnTo>
                    <a:pt x="34" y="203"/>
                  </a:lnTo>
                  <a:lnTo>
                    <a:pt x="34" y="237"/>
                  </a:lnTo>
                  <a:lnTo>
                    <a:pt x="0" y="843"/>
                  </a:lnTo>
                  <a:lnTo>
                    <a:pt x="0" y="1449"/>
                  </a:lnTo>
                  <a:lnTo>
                    <a:pt x="67" y="2055"/>
                  </a:lnTo>
                  <a:lnTo>
                    <a:pt x="168" y="2627"/>
                  </a:lnTo>
                  <a:lnTo>
                    <a:pt x="236" y="2694"/>
                  </a:lnTo>
                  <a:lnTo>
                    <a:pt x="303" y="2694"/>
                  </a:lnTo>
                  <a:lnTo>
                    <a:pt x="370" y="2661"/>
                  </a:lnTo>
                  <a:lnTo>
                    <a:pt x="404" y="2593"/>
                  </a:lnTo>
                  <a:lnTo>
                    <a:pt x="404" y="2526"/>
                  </a:lnTo>
                  <a:lnTo>
                    <a:pt x="842" y="2593"/>
                  </a:lnTo>
                  <a:lnTo>
                    <a:pt x="1347" y="2627"/>
                  </a:lnTo>
                  <a:lnTo>
                    <a:pt x="1852" y="2627"/>
                  </a:lnTo>
                  <a:lnTo>
                    <a:pt x="2054" y="2560"/>
                  </a:lnTo>
                  <a:lnTo>
                    <a:pt x="2290" y="2526"/>
                  </a:lnTo>
                  <a:lnTo>
                    <a:pt x="2323" y="2459"/>
                  </a:lnTo>
                  <a:lnTo>
                    <a:pt x="2323" y="2391"/>
                  </a:lnTo>
                  <a:lnTo>
                    <a:pt x="2357" y="2425"/>
                  </a:lnTo>
                  <a:lnTo>
                    <a:pt x="2424" y="2425"/>
                  </a:lnTo>
                  <a:lnTo>
                    <a:pt x="2458" y="2391"/>
                  </a:lnTo>
                  <a:lnTo>
                    <a:pt x="2458" y="2324"/>
                  </a:lnTo>
                  <a:lnTo>
                    <a:pt x="2492" y="1819"/>
                  </a:lnTo>
                  <a:lnTo>
                    <a:pt x="2458" y="1280"/>
                  </a:lnTo>
                  <a:lnTo>
                    <a:pt x="2424" y="708"/>
                  </a:lnTo>
                  <a:lnTo>
                    <a:pt x="2391" y="203"/>
                  </a:lnTo>
                  <a:lnTo>
                    <a:pt x="2391" y="136"/>
                  </a:lnTo>
                  <a:lnTo>
                    <a:pt x="2391" y="68"/>
                  </a:lnTo>
                  <a:lnTo>
                    <a:pt x="2357" y="35"/>
                  </a:lnTo>
                  <a:lnTo>
                    <a:pt x="23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2" name="Google Shape;762;p5"/>
            <p:cNvSpPr/>
            <p:nvPr/>
          </p:nvSpPr>
          <p:spPr>
            <a:xfrm>
              <a:off x="885744" y="276757"/>
              <a:ext cx="13452" cy="115837"/>
            </a:xfrm>
            <a:custGeom>
              <a:avLst/>
              <a:gdLst/>
              <a:ahLst/>
              <a:cxnLst/>
              <a:rect l="l" t="t" r="r" b="b"/>
              <a:pathLst>
                <a:path w="270" h="2325" extrusionOk="0">
                  <a:moveTo>
                    <a:pt x="68" y="1"/>
                  </a:moveTo>
                  <a:lnTo>
                    <a:pt x="34" y="35"/>
                  </a:lnTo>
                  <a:lnTo>
                    <a:pt x="0" y="304"/>
                  </a:lnTo>
                  <a:lnTo>
                    <a:pt x="0" y="540"/>
                  </a:lnTo>
                  <a:lnTo>
                    <a:pt x="34" y="1078"/>
                  </a:lnTo>
                  <a:lnTo>
                    <a:pt x="0" y="1684"/>
                  </a:lnTo>
                  <a:lnTo>
                    <a:pt x="0" y="1987"/>
                  </a:lnTo>
                  <a:lnTo>
                    <a:pt x="34" y="2257"/>
                  </a:lnTo>
                  <a:lnTo>
                    <a:pt x="68" y="2324"/>
                  </a:lnTo>
                  <a:lnTo>
                    <a:pt x="169" y="2324"/>
                  </a:lnTo>
                  <a:lnTo>
                    <a:pt x="169" y="2290"/>
                  </a:lnTo>
                  <a:lnTo>
                    <a:pt x="236" y="1987"/>
                  </a:lnTo>
                  <a:lnTo>
                    <a:pt x="270" y="1684"/>
                  </a:lnTo>
                  <a:lnTo>
                    <a:pt x="236" y="1078"/>
                  </a:lnTo>
                  <a:lnTo>
                    <a:pt x="236" y="540"/>
                  </a:lnTo>
                  <a:lnTo>
                    <a:pt x="202" y="270"/>
                  </a:lnTo>
                  <a:lnTo>
                    <a:pt x="135" y="35"/>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3" name="Google Shape;763;p5"/>
            <p:cNvSpPr/>
            <p:nvPr/>
          </p:nvSpPr>
          <p:spPr>
            <a:xfrm>
              <a:off x="934371" y="181147"/>
              <a:ext cx="30242" cy="35274"/>
            </a:xfrm>
            <a:custGeom>
              <a:avLst/>
              <a:gdLst/>
              <a:ahLst/>
              <a:cxnLst/>
              <a:rect l="l" t="t" r="r" b="b"/>
              <a:pathLst>
                <a:path w="607" h="708" extrusionOk="0">
                  <a:moveTo>
                    <a:pt x="573" y="1"/>
                  </a:moveTo>
                  <a:lnTo>
                    <a:pt x="439" y="102"/>
                  </a:lnTo>
                  <a:lnTo>
                    <a:pt x="304" y="203"/>
                  </a:lnTo>
                  <a:lnTo>
                    <a:pt x="237" y="169"/>
                  </a:lnTo>
                  <a:lnTo>
                    <a:pt x="169" y="102"/>
                  </a:lnTo>
                  <a:lnTo>
                    <a:pt x="68" y="35"/>
                  </a:lnTo>
                  <a:lnTo>
                    <a:pt x="1" y="35"/>
                  </a:lnTo>
                  <a:lnTo>
                    <a:pt x="1" y="68"/>
                  </a:lnTo>
                  <a:lnTo>
                    <a:pt x="34" y="169"/>
                  </a:lnTo>
                  <a:lnTo>
                    <a:pt x="135" y="304"/>
                  </a:lnTo>
                  <a:lnTo>
                    <a:pt x="169" y="338"/>
                  </a:lnTo>
                  <a:lnTo>
                    <a:pt x="34" y="573"/>
                  </a:lnTo>
                  <a:lnTo>
                    <a:pt x="34" y="641"/>
                  </a:lnTo>
                  <a:lnTo>
                    <a:pt x="68" y="708"/>
                  </a:lnTo>
                  <a:lnTo>
                    <a:pt x="169" y="708"/>
                  </a:lnTo>
                  <a:lnTo>
                    <a:pt x="203" y="674"/>
                  </a:lnTo>
                  <a:lnTo>
                    <a:pt x="371" y="371"/>
                  </a:lnTo>
                  <a:lnTo>
                    <a:pt x="439" y="371"/>
                  </a:lnTo>
                  <a:lnTo>
                    <a:pt x="472" y="338"/>
                  </a:lnTo>
                  <a:lnTo>
                    <a:pt x="439" y="270"/>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4" name="Google Shape;764;p5"/>
            <p:cNvSpPr/>
            <p:nvPr/>
          </p:nvSpPr>
          <p:spPr>
            <a:xfrm>
              <a:off x="941097" y="-7"/>
              <a:ext cx="127546" cy="117481"/>
            </a:xfrm>
            <a:custGeom>
              <a:avLst/>
              <a:gdLst/>
              <a:ahLst/>
              <a:cxnLst/>
              <a:rect l="l" t="t" r="r" b="b"/>
              <a:pathLst>
                <a:path w="2560" h="2358" extrusionOk="0">
                  <a:moveTo>
                    <a:pt x="169" y="102"/>
                  </a:moveTo>
                  <a:lnTo>
                    <a:pt x="371" y="169"/>
                  </a:lnTo>
                  <a:lnTo>
                    <a:pt x="573" y="203"/>
                  </a:lnTo>
                  <a:lnTo>
                    <a:pt x="1011" y="203"/>
                  </a:lnTo>
                  <a:lnTo>
                    <a:pt x="1650" y="236"/>
                  </a:lnTo>
                  <a:lnTo>
                    <a:pt x="2324" y="236"/>
                  </a:lnTo>
                  <a:lnTo>
                    <a:pt x="2324" y="607"/>
                  </a:lnTo>
                  <a:lnTo>
                    <a:pt x="2324" y="1011"/>
                  </a:lnTo>
                  <a:lnTo>
                    <a:pt x="2324" y="1516"/>
                  </a:lnTo>
                  <a:lnTo>
                    <a:pt x="2357" y="1751"/>
                  </a:lnTo>
                  <a:lnTo>
                    <a:pt x="2391" y="2021"/>
                  </a:lnTo>
                  <a:lnTo>
                    <a:pt x="1347" y="2021"/>
                  </a:lnTo>
                  <a:lnTo>
                    <a:pt x="809" y="2054"/>
                  </a:lnTo>
                  <a:lnTo>
                    <a:pt x="539" y="2088"/>
                  </a:lnTo>
                  <a:lnTo>
                    <a:pt x="304" y="2155"/>
                  </a:lnTo>
                  <a:lnTo>
                    <a:pt x="270" y="1650"/>
                  </a:lnTo>
                  <a:lnTo>
                    <a:pt x="236" y="1145"/>
                  </a:lnTo>
                  <a:lnTo>
                    <a:pt x="270" y="607"/>
                  </a:lnTo>
                  <a:lnTo>
                    <a:pt x="236" y="337"/>
                  </a:lnTo>
                  <a:lnTo>
                    <a:pt x="203" y="236"/>
                  </a:lnTo>
                  <a:lnTo>
                    <a:pt x="169" y="102"/>
                  </a:lnTo>
                  <a:close/>
                  <a:moveTo>
                    <a:pt x="371" y="1"/>
                  </a:moveTo>
                  <a:lnTo>
                    <a:pt x="270" y="34"/>
                  </a:lnTo>
                  <a:lnTo>
                    <a:pt x="169" y="102"/>
                  </a:lnTo>
                  <a:lnTo>
                    <a:pt x="135" y="102"/>
                  </a:lnTo>
                  <a:lnTo>
                    <a:pt x="68" y="270"/>
                  </a:lnTo>
                  <a:lnTo>
                    <a:pt x="34" y="405"/>
                  </a:lnTo>
                  <a:lnTo>
                    <a:pt x="0" y="775"/>
                  </a:lnTo>
                  <a:lnTo>
                    <a:pt x="34" y="1516"/>
                  </a:lnTo>
                  <a:lnTo>
                    <a:pt x="34" y="1718"/>
                  </a:lnTo>
                  <a:lnTo>
                    <a:pt x="34" y="1987"/>
                  </a:lnTo>
                  <a:lnTo>
                    <a:pt x="68" y="2088"/>
                  </a:lnTo>
                  <a:lnTo>
                    <a:pt x="102" y="2223"/>
                  </a:lnTo>
                  <a:lnTo>
                    <a:pt x="169" y="2290"/>
                  </a:lnTo>
                  <a:lnTo>
                    <a:pt x="270" y="2357"/>
                  </a:lnTo>
                  <a:lnTo>
                    <a:pt x="304" y="2324"/>
                  </a:lnTo>
                  <a:lnTo>
                    <a:pt x="337" y="2290"/>
                  </a:lnTo>
                  <a:lnTo>
                    <a:pt x="573" y="2324"/>
                  </a:lnTo>
                  <a:lnTo>
                    <a:pt x="1347" y="2324"/>
                  </a:lnTo>
                  <a:lnTo>
                    <a:pt x="2391" y="2223"/>
                  </a:lnTo>
                  <a:lnTo>
                    <a:pt x="2526" y="2223"/>
                  </a:lnTo>
                  <a:lnTo>
                    <a:pt x="2526" y="2189"/>
                  </a:lnTo>
                  <a:lnTo>
                    <a:pt x="2559" y="1953"/>
                  </a:lnTo>
                  <a:lnTo>
                    <a:pt x="2559" y="1684"/>
                  </a:lnTo>
                  <a:lnTo>
                    <a:pt x="2526" y="1179"/>
                  </a:lnTo>
                  <a:lnTo>
                    <a:pt x="2526" y="573"/>
                  </a:lnTo>
                  <a:lnTo>
                    <a:pt x="2492" y="304"/>
                  </a:lnTo>
                  <a:lnTo>
                    <a:pt x="2458" y="1"/>
                  </a:lnTo>
                  <a:lnTo>
                    <a:pt x="2357" y="1"/>
                  </a:lnTo>
                  <a:lnTo>
                    <a:pt x="2324" y="34"/>
                  </a:lnTo>
                  <a:lnTo>
                    <a:pt x="181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5" name="Google Shape;765;p5"/>
            <p:cNvSpPr/>
            <p:nvPr/>
          </p:nvSpPr>
          <p:spPr>
            <a:xfrm>
              <a:off x="1412468" y="48669"/>
              <a:ext cx="30242" cy="35274"/>
            </a:xfrm>
            <a:custGeom>
              <a:avLst/>
              <a:gdLst/>
              <a:ahLst/>
              <a:cxnLst/>
              <a:rect l="l" t="t" r="r" b="b"/>
              <a:pathLst>
                <a:path w="607" h="708" extrusionOk="0">
                  <a:moveTo>
                    <a:pt x="371" y="370"/>
                  </a:moveTo>
                  <a:lnTo>
                    <a:pt x="371" y="438"/>
                  </a:lnTo>
                  <a:lnTo>
                    <a:pt x="337" y="471"/>
                  </a:lnTo>
                  <a:lnTo>
                    <a:pt x="270" y="505"/>
                  </a:lnTo>
                  <a:lnTo>
                    <a:pt x="169" y="505"/>
                  </a:lnTo>
                  <a:lnTo>
                    <a:pt x="202" y="438"/>
                  </a:lnTo>
                  <a:lnTo>
                    <a:pt x="236" y="404"/>
                  </a:lnTo>
                  <a:lnTo>
                    <a:pt x="337" y="370"/>
                  </a:lnTo>
                  <a:close/>
                  <a:moveTo>
                    <a:pt x="371" y="0"/>
                  </a:moveTo>
                  <a:lnTo>
                    <a:pt x="236" y="34"/>
                  </a:lnTo>
                  <a:lnTo>
                    <a:pt x="202" y="67"/>
                  </a:lnTo>
                  <a:lnTo>
                    <a:pt x="169" y="135"/>
                  </a:lnTo>
                  <a:lnTo>
                    <a:pt x="169" y="168"/>
                  </a:lnTo>
                  <a:lnTo>
                    <a:pt x="169" y="236"/>
                  </a:lnTo>
                  <a:lnTo>
                    <a:pt x="202" y="236"/>
                  </a:lnTo>
                  <a:lnTo>
                    <a:pt x="135" y="269"/>
                  </a:lnTo>
                  <a:lnTo>
                    <a:pt x="34" y="337"/>
                  </a:lnTo>
                  <a:lnTo>
                    <a:pt x="0" y="471"/>
                  </a:lnTo>
                  <a:lnTo>
                    <a:pt x="0" y="572"/>
                  </a:lnTo>
                  <a:lnTo>
                    <a:pt x="34" y="673"/>
                  </a:lnTo>
                  <a:lnTo>
                    <a:pt x="135" y="707"/>
                  </a:lnTo>
                  <a:lnTo>
                    <a:pt x="371" y="707"/>
                  </a:lnTo>
                  <a:lnTo>
                    <a:pt x="472" y="640"/>
                  </a:lnTo>
                  <a:lnTo>
                    <a:pt x="573" y="505"/>
                  </a:lnTo>
                  <a:lnTo>
                    <a:pt x="606" y="370"/>
                  </a:lnTo>
                  <a:lnTo>
                    <a:pt x="606" y="236"/>
                  </a:lnTo>
                  <a:lnTo>
                    <a:pt x="573" y="101"/>
                  </a:lnTo>
                  <a:lnTo>
                    <a:pt x="539"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6" name="Google Shape;766;p5"/>
            <p:cNvSpPr/>
            <p:nvPr/>
          </p:nvSpPr>
          <p:spPr>
            <a:xfrm>
              <a:off x="654269" y="189567"/>
              <a:ext cx="28548" cy="41951"/>
            </a:xfrm>
            <a:custGeom>
              <a:avLst/>
              <a:gdLst/>
              <a:ahLst/>
              <a:cxnLst/>
              <a:rect l="l" t="t" r="r" b="b"/>
              <a:pathLst>
                <a:path w="573" h="842" extrusionOk="0">
                  <a:moveTo>
                    <a:pt x="371" y="202"/>
                  </a:moveTo>
                  <a:lnTo>
                    <a:pt x="337" y="337"/>
                  </a:lnTo>
                  <a:lnTo>
                    <a:pt x="270" y="371"/>
                  </a:lnTo>
                  <a:lnTo>
                    <a:pt x="202" y="404"/>
                  </a:lnTo>
                  <a:lnTo>
                    <a:pt x="169" y="472"/>
                  </a:lnTo>
                  <a:lnTo>
                    <a:pt x="169" y="438"/>
                  </a:lnTo>
                  <a:lnTo>
                    <a:pt x="169" y="371"/>
                  </a:lnTo>
                  <a:lnTo>
                    <a:pt x="202" y="303"/>
                  </a:lnTo>
                  <a:lnTo>
                    <a:pt x="236" y="236"/>
                  </a:lnTo>
                  <a:lnTo>
                    <a:pt x="303" y="202"/>
                  </a:lnTo>
                  <a:close/>
                  <a:moveTo>
                    <a:pt x="371" y="0"/>
                  </a:moveTo>
                  <a:lnTo>
                    <a:pt x="236" y="68"/>
                  </a:lnTo>
                  <a:lnTo>
                    <a:pt x="101" y="135"/>
                  </a:lnTo>
                  <a:lnTo>
                    <a:pt x="68" y="169"/>
                  </a:lnTo>
                  <a:lnTo>
                    <a:pt x="34" y="169"/>
                  </a:lnTo>
                  <a:lnTo>
                    <a:pt x="34" y="236"/>
                  </a:lnTo>
                  <a:lnTo>
                    <a:pt x="0" y="371"/>
                  </a:lnTo>
                  <a:lnTo>
                    <a:pt x="0" y="505"/>
                  </a:lnTo>
                  <a:lnTo>
                    <a:pt x="68" y="775"/>
                  </a:lnTo>
                  <a:lnTo>
                    <a:pt x="68" y="808"/>
                  </a:lnTo>
                  <a:lnTo>
                    <a:pt x="135" y="808"/>
                  </a:lnTo>
                  <a:lnTo>
                    <a:pt x="169" y="775"/>
                  </a:lnTo>
                  <a:lnTo>
                    <a:pt x="169" y="741"/>
                  </a:lnTo>
                  <a:lnTo>
                    <a:pt x="169" y="606"/>
                  </a:lnTo>
                  <a:lnTo>
                    <a:pt x="236" y="674"/>
                  </a:lnTo>
                  <a:lnTo>
                    <a:pt x="303" y="775"/>
                  </a:lnTo>
                  <a:lnTo>
                    <a:pt x="371" y="808"/>
                  </a:lnTo>
                  <a:lnTo>
                    <a:pt x="472" y="842"/>
                  </a:lnTo>
                  <a:lnTo>
                    <a:pt x="539" y="842"/>
                  </a:lnTo>
                  <a:lnTo>
                    <a:pt x="573" y="775"/>
                  </a:lnTo>
                  <a:lnTo>
                    <a:pt x="573" y="741"/>
                  </a:lnTo>
                  <a:lnTo>
                    <a:pt x="505" y="674"/>
                  </a:lnTo>
                  <a:lnTo>
                    <a:pt x="404" y="640"/>
                  </a:lnTo>
                  <a:lnTo>
                    <a:pt x="337" y="539"/>
                  </a:lnTo>
                  <a:lnTo>
                    <a:pt x="472" y="438"/>
                  </a:lnTo>
                  <a:lnTo>
                    <a:pt x="539" y="270"/>
                  </a:lnTo>
                  <a:lnTo>
                    <a:pt x="573" y="169"/>
                  </a:lnTo>
                  <a:lnTo>
                    <a:pt x="539" y="101"/>
                  </a:lnTo>
                  <a:lnTo>
                    <a:pt x="472"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7" name="Google Shape;767;p5"/>
            <p:cNvSpPr/>
            <p:nvPr/>
          </p:nvSpPr>
          <p:spPr>
            <a:xfrm>
              <a:off x="610625" y="147617"/>
              <a:ext cx="117481" cy="119126"/>
            </a:xfrm>
            <a:custGeom>
              <a:avLst/>
              <a:gdLst/>
              <a:ahLst/>
              <a:cxnLst/>
              <a:rect l="l" t="t" r="r" b="b"/>
              <a:pathLst>
                <a:path w="2358" h="2391" extrusionOk="0">
                  <a:moveTo>
                    <a:pt x="1550" y="1"/>
                  </a:moveTo>
                  <a:lnTo>
                    <a:pt x="944" y="34"/>
                  </a:lnTo>
                  <a:lnTo>
                    <a:pt x="237" y="34"/>
                  </a:lnTo>
                  <a:lnTo>
                    <a:pt x="35" y="102"/>
                  </a:lnTo>
                  <a:lnTo>
                    <a:pt x="1" y="135"/>
                  </a:lnTo>
                  <a:lnTo>
                    <a:pt x="102" y="203"/>
                  </a:lnTo>
                  <a:lnTo>
                    <a:pt x="203" y="236"/>
                  </a:lnTo>
                  <a:lnTo>
                    <a:pt x="371" y="270"/>
                  </a:lnTo>
                  <a:lnTo>
                    <a:pt x="1415" y="270"/>
                  </a:lnTo>
                  <a:lnTo>
                    <a:pt x="2055" y="203"/>
                  </a:lnTo>
                  <a:lnTo>
                    <a:pt x="2021" y="438"/>
                  </a:lnTo>
                  <a:lnTo>
                    <a:pt x="2021" y="640"/>
                  </a:lnTo>
                  <a:lnTo>
                    <a:pt x="2055" y="1078"/>
                  </a:lnTo>
                  <a:lnTo>
                    <a:pt x="2088" y="1583"/>
                  </a:lnTo>
                  <a:lnTo>
                    <a:pt x="2088" y="1852"/>
                  </a:lnTo>
                  <a:lnTo>
                    <a:pt x="2122" y="2122"/>
                  </a:lnTo>
                  <a:lnTo>
                    <a:pt x="977" y="2155"/>
                  </a:lnTo>
                  <a:lnTo>
                    <a:pt x="573" y="2122"/>
                  </a:lnTo>
                  <a:lnTo>
                    <a:pt x="371" y="2155"/>
                  </a:lnTo>
                  <a:lnTo>
                    <a:pt x="304" y="2223"/>
                  </a:lnTo>
                  <a:lnTo>
                    <a:pt x="203" y="2256"/>
                  </a:lnTo>
                  <a:lnTo>
                    <a:pt x="203" y="2290"/>
                  </a:lnTo>
                  <a:lnTo>
                    <a:pt x="304" y="2324"/>
                  </a:lnTo>
                  <a:lnTo>
                    <a:pt x="405" y="2357"/>
                  </a:lnTo>
                  <a:lnTo>
                    <a:pt x="573" y="2391"/>
                  </a:lnTo>
                  <a:lnTo>
                    <a:pt x="1617" y="2391"/>
                  </a:lnTo>
                  <a:lnTo>
                    <a:pt x="2257" y="2357"/>
                  </a:lnTo>
                  <a:lnTo>
                    <a:pt x="2324" y="2324"/>
                  </a:lnTo>
                  <a:lnTo>
                    <a:pt x="2358" y="2290"/>
                  </a:lnTo>
                  <a:lnTo>
                    <a:pt x="2358" y="2223"/>
                  </a:lnTo>
                  <a:lnTo>
                    <a:pt x="2324" y="2155"/>
                  </a:lnTo>
                  <a:lnTo>
                    <a:pt x="2324" y="1886"/>
                  </a:lnTo>
                  <a:lnTo>
                    <a:pt x="2324" y="1617"/>
                  </a:lnTo>
                  <a:lnTo>
                    <a:pt x="2290" y="1044"/>
                  </a:lnTo>
                  <a:lnTo>
                    <a:pt x="2290" y="607"/>
                  </a:lnTo>
                  <a:lnTo>
                    <a:pt x="2257" y="405"/>
                  </a:lnTo>
                  <a:lnTo>
                    <a:pt x="2223" y="169"/>
                  </a:lnTo>
                  <a:lnTo>
                    <a:pt x="2257" y="135"/>
                  </a:lnTo>
                  <a:lnTo>
                    <a:pt x="2257" y="68"/>
                  </a:lnTo>
                  <a:lnTo>
                    <a:pt x="2223" y="34"/>
                  </a:lnTo>
                  <a:lnTo>
                    <a:pt x="21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8" name="Google Shape;768;p5"/>
            <p:cNvSpPr/>
            <p:nvPr/>
          </p:nvSpPr>
          <p:spPr>
            <a:xfrm>
              <a:off x="786797" y="186179"/>
              <a:ext cx="41951" cy="36968"/>
            </a:xfrm>
            <a:custGeom>
              <a:avLst/>
              <a:gdLst/>
              <a:ahLst/>
              <a:cxnLst/>
              <a:rect l="l" t="t" r="r" b="b"/>
              <a:pathLst>
                <a:path w="842" h="742" extrusionOk="0">
                  <a:moveTo>
                    <a:pt x="34" y="1"/>
                  </a:moveTo>
                  <a:lnTo>
                    <a:pt x="0" y="35"/>
                  </a:lnTo>
                  <a:lnTo>
                    <a:pt x="0" y="68"/>
                  </a:lnTo>
                  <a:lnTo>
                    <a:pt x="0" y="102"/>
                  </a:lnTo>
                  <a:lnTo>
                    <a:pt x="34" y="102"/>
                  </a:lnTo>
                  <a:lnTo>
                    <a:pt x="135" y="169"/>
                  </a:lnTo>
                  <a:lnTo>
                    <a:pt x="236" y="203"/>
                  </a:lnTo>
                  <a:lnTo>
                    <a:pt x="168" y="405"/>
                  </a:lnTo>
                  <a:lnTo>
                    <a:pt x="135" y="607"/>
                  </a:lnTo>
                  <a:lnTo>
                    <a:pt x="168" y="674"/>
                  </a:lnTo>
                  <a:lnTo>
                    <a:pt x="236" y="708"/>
                  </a:lnTo>
                  <a:lnTo>
                    <a:pt x="269" y="742"/>
                  </a:lnTo>
                  <a:lnTo>
                    <a:pt x="303" y="674"/>
                  </a:lnTo>
                  <a:lnTo>
                    <a:pt x="337" y="506"/>
                  </a:lnTo>
                  <a:lnTo>
                    <a:pt x="370" y="304"/>
                  </a:lnTo>
                  <a:lnTo>
                    <a:pt x="606" y="304"/>
                  </a:lnTo>
                  <a:lnTo>
                    <a:pt x="741" y="270"/>
                  </a:lnTo>
                  <a:lnTo>
                    <a:pt x="808" y="203"/>
                  </a:lnTo>
                  <a:lnTo>
                    <a:pt x="842" y="169"/>
                  </a:lnTo>
                  <a:lnTo>
                    <a:pt x="842" y="136"/>
                  </a:lnTo>
                  <a:lnTo>
                    <a:pt x="842" y="68"/>
                  </a:lnTo>
                  <a:lnTo>
                    <a:pt x="808" y="35"/>
                  </a:lnTo>
                  <a:lnTo>
                    <a:pt x="74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69" name="Google Shape;769;p5"/>
            <p:cNvSpPr/>
            <p:nvPr/>
          </p:nvSpPr>
          <p:spPr>
            <a:xfrm>
              <a:off x="709622" y="72136"/>
              <a:ext cx="35274" cy="48677"/>
            </a:xfrm>
            <a:custGeom>
              <a:avLst/>
              <a:gdLst/>
              <a:ahLst/>
              <a:cxnLst/>
              <a:rect l="l" t="t" r="r" b="b"/>
              <a:pathLst>
                <a:path w="708" h="977" extrusionOk="0">
                  <a:moveTo>
                    <a:pt x="505" y="0"/>
                  </a:moveTo>
                  <a:lnTo>
                    <a:pt x="371" y="34"/>
                  </a:lnTo>
                  <a:lnTo>
                    <a:pt x="68" y="135"/>
                  </a:lnTo>
                  <a:lnTo>
                    <a:pt x="34" y="202"/>
                  </a:lnTo>
                  <a:lnTo>
                    <a:pt x="34" y="236"/>
                  </a:lnTo>
                  <a:lnTo>
                    <a:pt x="135" y="539"/>
                  </a:lnTo>
                  <a:lnTo>
                    <a:pt x="202" y="606"/>
                  </a:lnTo>
                  <a:lnTo>
                    <a:pt x="270" y="573"/>
                  </a:lnTo>
                  <a:lnTo>
                    <a:pt x="404" y="539"/>
                  </a:lnTo>
                  <a:lnTo>
                    <a:pt x="505" y="539"/>
                  </a:lnTo>
                  <a:lnTo>
                    <a:pt x="573" y="606"/>
                  </a:lnTo>
                  <a:lnTo>
                    <a:pt x="539" y="640"/>
                  </a:lnTo>
                  <a:lnTo>
                    <a:pt x="438" y="674"/>
                  </a:lnTo>
                  <a:lnTo>
                    <a:pt x="236" y="707"/>
                  </a:lnTo>
                  <a:lnTo>
                    <a:pt x="101" y="741"/>
                  </a:lnTo>
                  <a:lnTo>
                    <a:pt x="34" y="808"/>
                  </a:lnTo>
                  <a:lnTo>
                    <a:pt x="0" y="876"/>
                  </a:lnTo>
                  <a:lnTo>
                    <a:pt x="0" y="909"/>
                  </a:lnTo>
                  <a:lnTo>
                    <a:pt x="34" y="943"/>
                  </a:lnTo>
                  <a:lnTo>
                    <a:pt x="68" y="977"/>
                  </a:lnTo>
                  <a:lnTo>
                    <a:pt x="101" y="943"/>
                  </a:lnTo>
                  <a:lnTo>
                    <a:pt x="169" y="909"/>
                  </a:lnTo>
                  <a:lnTo>
                    <a:pt x="270" y="876"/>
                  </a:lnTo>
                  <a:lnTo>
                    <a:pt x="438" y="876"/>
                  </a:lnTo>
                  <a:lnTo>
                    <a:pt x="573" y="808"/>
                  </a:lnTo>
                  <a:lnTo>
                    <a:pt x="640" y="775"/>
                  </a:lnTo>
                  <a:lnTo>
                    <a:pt x="707" y="707"/>
                  </a:lnTo>
                  <a:lnTo>
                    <a:pt x="707" y="640"/>
                  </a:lnTo>
                  <a:lnTo>
                    <a:pt x="707" y="539"/>
                  </a:lnTo>
                  <a:lnTo>
                    <a:pt x="674" y="472"/>
                  </a:lnTo>
                  <a:lnTo>
                    <a:pt x="606" y="404"/>
                  </a:lnTo>
                  <a:lnTo>
                    <a:pt x="539" y="371"/>
                  </a:lnTo>
                  <a:lnTo>
                    <a:pt x="438" y="371"/>
                  </a:lnTo>
                  <a:lnTo>
                    <a:pt x="270" y="404"/>
                  </a:lnTo>
                  <a:lnTo>
                    <a:pt x="236" y="270"/>
                  </a:lnTo>
                  <a:lnTo>
                    <a:pt x="472" y="169"/>
                  </a:lnTo>
                  <a:lnTo>
                    <a:pt x="674" y="101"/>
                  </a:lnTo>
                  <a:lnTo>
                    <a:pt x="674" y="34"/>
                  </a:lnTo>
                  <a:lnTo>
                    <a:pt x="6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0" name="Google Shape;770;p5"/>
            <p:cNvSpPr/>
            <p:nvPr/>
          </p:nvSpPr>
          <p:spPr>
            <a:xfrm>
              <a:off x="741508" y="140891"/>
              <a:ext cx="127496" cy="120820"/>
            </a:xfrm>
            <a:custGeom>
              <a:avLst/>
              <a:gdLst/>
              <a:ahLst/>
              <a:cxnLst/>
              <a:rect l="l" t="t" r="r" b="b"/>
              <a:pathLst>
                <a:path w="2559" h="2425" extrusionOk="0">
                  <a:moveTo>
                    <a:pt x="1986" y="1"/>
                  </a:moveTo>
                  <a:lnTo>
                    <a:pt x="1616" y="68"/>
                  </a:lnTo>
                  <a:lnTo>
                    <a:pt x="909" y="68"/>
                  </a:lnTo>
                  <a:lnTo>
                    <a:pt x="539" y="102"/>
                  </a:lnTo>
                  <a:lnTo>
                    <a:pt x="202" y="136"/>
                  </a:lnTo>
                  <a:lnTo>
                    <a:pt x="168" y="68"/>
                  </a:lnTo>
                  <a:lnTo>
                    <a:pt x="168" y="35"/>
                  </a:lnTo>
                  <a:lnTo>
                    <a:pt x="101" y="35"/>
                  </a:lnTo>
                  <a:lnTo>
                    <a:pt x="67" y="68"/>
                  </a:lnTo>
                  <a:lnTo>
                    <a:pt x="34" y="304"/>
                  </a:lnTo>
                  <a:lnTo>
                    <a:pt x="0" y="573"/>
                  </a:lnTo>
                  <a:lnTo>
                    <a:pt x="0" y="1112"/>
                  </a:lnTo>
                  <a:lnTo>
                    <a:pt x="34" y="1718"/>
                  </a:lnTo>
                  <a:lnTo>
                    <a:pt x="67" y="2021"/>
                  </a:lnTo>
                  <a:lnTo>
                    <a:pt x="168" y="2324"/>
                  </a:lnTo>
                  <a:lnTo>
                    <a:pt x="202" y="2358"/>
                  </a:lnTo>
                  <a:lnTo>
                    <a:pt x="303" y="2358"/>
                  </a:lnTo>
                  <a:lnTo>
                    <a:pt x="337" y="2290"/>
                  </a:lnTo>
                  <a:lnTo>
                    <a:pt x="303" y="1987"/>
                  </a:lnTo>
                  <a:lnTo>
                    <a:pt x="303" y="1684"/>
                  </a:lnTo>
                  <a:lnTo>
                    <a:pt x="236" y="1078"/>
                  </a:lnTo>
                  <a:lnTo>
                    <a:pt x="236" y="674"/>
                  </a:lnTo>
                  <a:lnTo>
                    <a:pt x="202" y="237"/>
                  </a:lnTo>
                  <a:lnTo>
                    <a:pt x="438" y="270"/>
                  </a:lnTo>
                  <a:lnTo>
                    <a:pt x="1145" y="270"/>
                  </a:lnTo>
                  <a:lnTo>
                    <a:pt x="2222" y="203"/>
                  </a:lnTo>
                  <a:lnTo>
                    <a:pt x="2256" y="237"/>
                  </a:lnTo>
                  <a:lnTo>
                    <a:pt x="2289" y="270"/>
                  </a:lnTo>
                  <a:lnTo>
                    <a:pt x="2323" y="270"/>
                  </a:lnTo>
                  <a:lnTo>
                    <a:pt x="2289" y="573"/>
                  </a:lnTo>
                  <a:lnTo>
                    <a:pt x="2323" y="910"/>
                  </a:lnTo>
                  <a:lnTo>
                    <a:pt x="2357" y="2088"/>
                  </a:lnTo>
                  <a:lnTo>
                    <a:pt x="2121" y="2055"/>
                  </a:lnTo>
                  <a:lnTo>
                    <a:pt x="1885" y="2088"/>
                  </a:lnTo>
                  <a:lnTo>
                    <a:pt x="1414" y="2122"/>
                  </a:lnTo>
                  <a:lnTo>
                    <a:pt x="673" y="2122"/>
                  </a:lnTo>
                  <a:lnTo>
                    <a:pt x="539" y="2156"/>
                  </a:lnTo>
                  <a:lnTo>
                    <a:pt x="404" y="2189"/>
                  </a:lnTo>
                  <a:lnTo>
                    <a:pt x="337" y="2290"/>
                  </a:lnTo>
                  <a:lnTo>
                    <a:pt x="404" y="2358"/>
                  </a:lnTo>
                  <a:lnTo>
                    <a:pt x="505" y="2391"/>
                  </a:lnTo>
                  <a:lnTo>
                    <a:pt x="774" y="2425"/>
                  </a:lnTo>
                  <a:lnTo>
                    <a:pt x="1279" y="2358"/>
                  </a:lnTo>
                  <a:lnTo>
                    <a:pt x="2087" y="2358"/>
                  </a:lnTo>
                  <a:lnTo>
                    <a:pt x="2357" y="2290"/>
                  </a:lnTo>
                  <a:lnTo>
                    <a:pt x="2424" y="2324"/>
                  </a:lnTo>
                  <a:lnTo>
                    <a:pt x="2525" y="2324"/>
                  </a:lnTo>
                  <a:lnTo>
                    <a:pt x="2559" y="2257"/>
                  </a:lnTo>
                  <a:lnTo>
                    <a:pt x="2491" y="1078"/>
                  </a:lnTo>
                  <a:lnTo>
                    <a:pt x="2525" y="573"/>
                  </a:lnTo>
                  <a:lnTo>
                    <a:pt x="2491" y="304"/>
                  </a:lnTo>
                  <a:lnTo>
                    <a:pt x="2424" y="68"/>
                  </a:lnTo>
                  <a:lnTo>
                    <a:pt x="2390" y="68"/>
                  </a:lnTo>
                  <a:lnTo>
                    <a:pt x="2390" y="102"/>
                  </a:lnTo>
                  <a:lnTo>
                    <a:pt x="2357" y="102"/>
                  </a:lnTo>
                  <a:lnTo>
                    <a:pt x="2289" y="35"/>
                  </a:lnTo>
                  <a:lnTo>
                    <a:pt x="2222" y="35"/>
                  </a:lnTo>
                  <a:lnTo>
                    <a:pt x="198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1" name="Google Shape;771;p5"/>
            <p:cNvSpPr/>
            <p:nvPr/>
          </p:nvSpPr>
          <p:spPr>
            <a:xfrm>
              <a:off x="211397" y="296885"/>
              <a:ext cx="130884" cy="120869"/>
            </a:xfrm>
            <a:custGeom>
              <a:avLst/>
              <a:gdLst/>
              <a:ahLst/>
              <a:cxnLst/>
              <a:rect l="l" t="t" r="r" b="b"/>
              <a:pathLst>
                <a:path w="2627" h="2426" extrusionOk="0">
                  <a:moveTo>
                    <a:pt x="1819" y="1"/>
                  </a:moveTo>
                  <a:lnTo>
                    <a:pt x="1314" y="68"/>
                  </a:lnTo>
                  <a:lnTo>
                    <a:pt x="742" y="102"/>
                  </a:lnTo>
                  <a:lnTo>
                    <a:pt x="169" y="203"/>
                  </a:lnTo>
                  <a:lnTo>
                    <a:pt x="136" y="136"/>
                  </a:lnTo>
                  <a:lnTo>
                    <a:pt x="102" y="102"/>
                  </a:lnTo>
                  <a:lnTo>
                    <a:pt x="68" y="102"/>
                  </a:lnTo>
                  <a:lnTo>
                    <a:pt x="35" y="136"/>
                  </a:lnTo>
                  <a:lnTo>
                    <a:pt x="1" y="439"/>
                  </a:lnTo>
                  <a:lnTo>
                    <a:pt x="35" y="742"/>
                  </a:lnTo>
                  <a:lnTo>
                    <a:pt x="68" y="1348"/>
                  </a:lnTo>
                  <a:lnTo>
                    <a:pt x="68" y="1853"/>
                  </a:lnTo>
                  <a:lnTo>
                    <a:pt x="68" y="2122"/>
                  </a:lnTo>
                  <a:lnTo>
                    <a:pt x="136" y="2391"/>
                  </a:lnTo>
                  <a:lnTo>
                    <a:pt x="169" y="2425"/>
                  </a:lnTo>
                  <a:lnTo>
                    <a:pt x="237" y="2391"/>
                  </a:lnTo>
                  <a:lnTo>
                    <a:pt x="1314" y="2391"/>
                  </a:lnTo>
                  <a:lnTo>
                    <a:pt x="1853" y="2358"/>
                  </a:lnTo>
                  <a:lnTo>
                    <a:pt x="2088" y="2324"/>
                  </a:lnTo>
                  <a:lnTo>
                    <a:pt x="2358" y="2290"/>
                  </a:lnTo>
                  <a:lnTo>
                    <a:pt x="2358" y="2324"/>
                  </a:lnTo>
                  <a:lnTo>
                    <a:pt x="2425" y="2324"/>
                  </a:lnTo>
                  <a:lnTo>
                    <a:pt x="2526" y="2257"/>
                  </a:lnTo>
                  <a:lnTo>
                    <a:pt x="2560" y="2189"/>
                  </a:lnTo>
                  <a:lnTo>
                    <a:pt x="2593" y="2088"/>
                  </a:lnTo>
                  <a:lnTo>
                    <a:pt x="2627" y="1954"/>
                  </a:lnTo>
                  <a:lnTo>
                    <a:pt x="2593" y="1684"/>
                  </a:lnTo>
                  <a:lnTo>
                    <a:pt x="2560" y="1482"/>
                  </a:lnTo>
                  <a:lnTo>
                    <a:pt x="2560" y="742"/>
                  </a:lnTo>
                  <a:lnTo>
                    <a:pt x="2492" y="405"/>
                  </a:lnTo>
                  <a:lnTo>
                    <a:pt x="2425" y="237"/>
                  </a:lnTo>
                  <a:lnTo>
                    <a:pt x="2358" y="102"/>
                  </a:lnTo>
                  <a:lnTo>
                    <a:pt x="2324" y="102"/>
                  </a:lnTo>
                  <a:lnTo>
                    <a:pt x="2290" y="203"/>
                  </a:lnTo>
                  <a:lnTo>
                    <a:pt x="2257" y="338"/>
                  </a:lnTo>
                  <a:lnTo>
                    <a:pt x="2257" y="607"/>
                  </a:lnTo>
                  <a:lnTo>
                    <a:pt x="2324" y="1146"/>
                  </a:lnTo>
                  <a:lnTo>
                    <a:pt x="2358" y="1651"/>
                  </a:lnTo>
                  <a:lnTo>
                    <a:pt x="2358" y="2156"/>
                  </a:lnTo>
                  <a:lnTo>
                    <a:pt x="2088" y="2122"/>
                  </a:lnTo>
                  <a:lnTo>
                    <a:pt x="1853" y="2088"/>
                  </a:lnTo>
                  <a:lnTo>
                    <a:pt x="1314" y="2088"/>
                  </a:lnTo>
                  <a:lnTo>
                    <a:pt x="270" y="2189"/>
                  </a:lnTo>
                  <a:lnTo>
                    <a:pt x="270" y="1920"/>
                  </a:lnTo>
                  <a:lnTo>
                    <a:pt x="270" y="1684"/>
                  </a:lnTo>
                  <a:lnTo>
                    <a:pt x="237" y="1146"/>
                  </a:lnTo>
                  <a:lnTo>
                    <a:pt x="237" y="775"/>
                  </a:lnTo>
                  <a:lnTo>
                    <a:pt x="203" y="405"/>
                  </a:lnTo>
                  <a:lnTo>
                    <a:pt x="843" y="338"/>
                  </a:lnTo>
                  <a:lnTo>
                    <a:pt x="1482" y="270"/>
                  </a:lnTo>
                  <a:lnTo>
                    <a:pt x="1920" y="237"/>
                  </a:lnTo>
                  <a:lnTo>
                    <a:pt x="2122" y="203"/>
                  </a:lnTo>
                  <a:lnTo>
                    <a:pt x="2324" y="102"/>
                  </a:lnTo>
                  <a:lnTo>
                    <a:pt x="2324" y="68"/>
                  </a:lnTo>
                  <a:lnTo>
                    <a:pt x="2189" y="35"/>
                  </a:lnTo>
                  <a:lnTo>
                    <a:pt x="208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2" name="Google Shape;772;p5"/>
            <p:cNvSpPr/>
            <p:nvPr/>
          </p:nvSpPr>
          <p:spPr>
            <a:xfrm>
              <a:off x="1734520" y="504894"/>
              <a:ext cx="122514" cy="147674"/>
            </a:xfrm>
            <a:custGeom>
              <a:avLst/>
              <a:gdLst/>
              <a:ahLst/>
              <a:cxnLst/>
              <a:rect l="l" t="t" r="r" b="b"/>
              <a:pathLst>
                <a:path w="2459" h="2964" extrusionOk="0">
                  <a:moveTo>
                    <a:pt x="270" y="1516"/>
                  </a:moveTo>
                  <a:lnTo>
                    <a:pt x="472" y="1583"/>
                  </a:lnTo>
                  <a:lnTo>
                    <a:pt x="708" y="1617"/>
                  </a:lnTo>
                  <a:lnTo>
                    <a:pt x="1953" y="1617"/>
                  </a:lnTo>
                  <a:lnTo>
                    <a:pt x="2223" y="1583"/>
                  </a:lnTo>
                  <a:lnTo>
                    <a:pt x="2223" y="2088"/>
                  </a:lnTo>
                  <a:lnTo>
                    <a:pt x="2223" y="2324"/>
                  </a:lnTo>
                  <a:lnTo>
                    <a:pt x="2256" y="2593"/>
                  </a:lnTo>
                  <a:lnTo>
                    <a:pt x="1785" y="2593"/>
                  </a:lnTo>
                  <a:lnTo>
                    <a:pt x="1347" y="2661"/>
                  </a:lnTo>
                  <a:lnTo>
                    <a:pt x="842" y="2694"/>
                  </a:lnTo>
                  <a:lnTo>
                    <a:pt x="573" y="2728"/>
                  </a:lnTo>
                  <a:lnTo>
                    <a:pt x="337" y="2795"/>
                  </a:lnTo>
                  <a:lnTo>
                    <a:pt x="311" y="2821"/>
                  </a:lnTo>
                  <a:lnTo>
                    <a:pt x="337" y="2560"/>
                  </a:lnTo>
                  <a:lnTo>
                    <a:pt x="303" y="2189"/>
                  </a:lnTo>
                  <a:lnTo>
                    <a:pt x="270" y="1516"/>
                  </a:lnTo>
                  <a:close/>
                  <a:moveTo>
                    <a:pt x="2155" y="1"/>
                  </a:moveTo>
                  <a:lnTo>
                    <a:pt x="1886" y="34"/>
                  </a:lnTo>
                  <a:lnTo>
                    <a:pt x="1583" y="34"/>
                  </a:lnTo>
                  <a:lnTo>
                    <a:pt x="1044" y="102"/>
                  </a:lnTo>
                  <a:lnTo>
                    <a:pt x="607" y="169"/>
                  </a:lnTo>
                  <a:lnTo>
                    <a:pt x="135" y="236"/>
                  </a:lnTo>
                  <a:lnTo>
                    <a:pt x="101" y="169"/>
                  </a:lnTo>
                  <a:lnTo>
                    <a:pt x="68" y="203"/>
                  </a:lnTo>
                  <a:lnTo>
                    <a:pt x="0" y="506"/>
                  </a:lnTo>
                  <a:lnTo>
                    <a:pt x="0" y="809"/>
                  </a:lnTo>
                  <a:lnTo>
                    <a:pt x="34" y="1449"/>
                  </a:lnTo>
                  <a:lnTo>
                    <a:pt x="34" y="2189"/>
                  </a:lnTo>
                  <a:lnTo>
                    <a:pt x="68" y="2560"/>
                  </a:lnTo>
                  <a:lnTo>
                    <a:pt x="135" y="2896"/>
                  </a:lnTo>
                  <a:lnTo>
                    <a:pt x="169" y="2964"/>
                  </a:lnTo>
                  <a:lnTo>
                    <a:pt x="236" y="2964"/>
                  </a:lnTo>
                  <a:lnTo>
                    <a:pt x="270" y="2930"/>
                  </a:lnTo>
                  <a:lnTo>
                    <a:pt x="303" y="2896"/>
                  </a:lnTo>
                  <a:lnTo>
                    <a:pt x="310" y="2835"/>
                  </a:lnTo>
                  <a:lnTo>
                    <a:pt x="337" y="2863"/>
                  </a:lnTo>
                  <a:lnTo>
                    <a:pt x="842" y="2863"/>
                  </a:lnTo>
                  <a:lnTo>
                    <a:pt x="1347" y="2829"/>
                  </a:lnTo>
                  <a:lnTo>
                    <a:pt x="1819" y="2795"/>
                  </a:lnTo>
                  <a:lnTo>
                    <a:pt x="2290" y="2728"/>
                  </a:lnTo>
                  <a:lnTo>
                    <a:pt x="2324" y="2795"/>
                  </a:lnTo>
                  <a:lnTo>
                    <a:pt x="2357" y="2829"/>
                  </a:lnTo>
                  <a:lnTo>
                    <a:pt x="2391" y="2795"/>
                  </a:lnTo>
                  <a:lnTo>
                    <a:pt x="2391" y="2728"/>
                  </a:lnTo>
                  <a:lnTo>
                    <a:pt x="2425" y="2661"/>
                  </a:lnTo>
                  <a:lnTo>
                    <a:pt x="2425" y="2627"/>
                  </a:lnTo>
                  <a:lnTo>
                    <a:pt x="2458" y="2358"/>
                  </a:lnTo>
                  <a:lnTo>
                    <a:pt x="2458" y="2088"/>
                  </a:lnTo>
                  <a:lnTo>
                    <a:pt x="2425" y="1583"/>
                  </a:lnTo>
                  <a:lnTo>
                    <a:pt x="2391" y="843"/>
                  </a:lnTo>
                  <a:lnTo>
                    <a:pt x="2357" y="506"/>
                  </a:lnTo>
                  <a:lnTo>
                    <a:pt x="2290" y="135"/>
                  </a:lnTo>
                  <a:lnTo>
                    <a:pt x="2256" y="135"/>
                  </a:lnTo>
                  <a:lnTo>
                    <a:pt x="2223" y="438"/>
                  </a:lnTo>
                  <a:lnTo>
                    <a:pt x="2189" y="775"/>
                  </a:lnTo>
                  <a:lnTo>
                    <a:pt x="2223" y="1381"/>
                  </a:lnTo>
                  <a:lnTo>
                    <a:pt x="2223" y="1415"/>
                  </a:lnTo>
                  <a:lnTo>
                    <a:pt x="1953" y="1381"/>
                  </a:lnTo>
                  <a:lnTo>
                    <a:pt x="472" y="1381"/>
                  </a:lnTo>
                  <a:lnTo>
                    <a:pt x="236" y="1449"/>
                  </a:lnTo>
                  <a:lnTo>
                    <a:pt x="236" y="910"/>
                  </a:lnTo>
                  <a:lnTo>
                    <a:pt x="202" y="641"/>
                  </a:lnTo>
                  <a:lnTo>
                    <a:pt x="169" y="371"/>
                  </a:lnTo>
                  <a:lnTo>
                    <a:pt x="674" y="371"/>
                  </a:lnTo>
                  <a:lnTo>
                    <a:pt x="1213" y="304"/>
                  </a:lnTo>
                  <a:lnTo>
                    <a:pt x="1684" y="236"/>
                  </a:lnTo>
                  <a:lnTo>
                    <a:pt x="2189" y="169"/>
                  </a:lnTo>
                  <a:lnTo>
                    <a:pt x="2223" y="135"/>
                  </a:lnTo>
                  <a:lnTo>
                    <a:pt x="2223" y="68"/>
                  </a:lnTo>
                  <a:lnTo>
                    <a:pt x="2189" y="34"/>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3" name="Google Shape;773;p5"/>
            <p:cNvSpPr/>
            <p:nvPr/>
          </p:nvSpPr>
          <p:spPr>
            <a:xfrm>
              <a:off x="1873725" y="566973"/>
              <a:ext cx="127546" cy="80563"/>
            </a:xfrm>
            <a:custGeom>
              <a:avLst/>
              <a:gdLst/>
              <a:ahLst/>
              <a:cxnLst/>
              <a:rect l="l" t="t" r="r" b="b"/>
              <a:pathLst>
                <a:path w="2560" h="1617" extrusionOk="0">
                  <a:moveTo>
                    <a:pt x="1314" y="1"/>
                  </a:moveTo>
                  <a:lnTo>
                    <a:pt x="674" y="34"/>
                  </a:lnTo>
                  <a:lnTo>
                    <a:pt x="371" y="68"/>
                  </a:lnTo>
                  <a:lnTo>
                    <a:pt x="68" y="135"/>
                  </a:lnTo>
                  <a:lnTo>
                    <a:pt x="35" y="169"/>
                  </a:lnTo>
                  <a:lnTo>
                    <a:pt x="1" y="203"/>
                  </a:lnTo>
                  <a:lnTo>
                    <a:pt x="35" y="236"/>
                  </a:lnTo>
                  <a:lnTo>
                    <a:pt x="102" y="270"/>
                  </a:lnTo>
                  <a:lnTo>
                    <a:pt x="708" y="270"/>
                  </a:lnTo>
                  <a:lnTo>
                    <a:pt x="1314" y="236"/>
                  </a:lnTo>
                  <a:lnTo>
                    <a:pt x="2290" y="236"/>
                  </a:lnTo>
                  <a:lnTo>
                    <a:pt x="2358" y="506"/>
                  </a:lnTo>
                  <a:lnTo>
                    <a:pt x="2391" y="775"/>
                  </a:lnTo>
                  <a:lnTo>
                    <a:pt x="2358" y="1347"/>
                  </a:lnTo>
                  <a:lnTo>
                    <a:pt x="1247" y="1381"/>
                  </a:lnTo>
                  <a:lnTo>
                    <a:pt x="742" y="1415"/>
                  </a:lnTo>
                  <a:lnTo>
                    <a:pt x="472" y="1415"/>
                  </a:lnTo>
                  <a:lnTo>
                    <a:pt x="237" y="1482"/>
                  </a:lnTo>
                  <a:lnTo>
                    <a:pt x="203" y="1516"/>
                  </a:lnTo>
                  <a:lnTo>
                    <a:pt x="237" y="1549"/>
                  </a:lnTo>
                  <a:lnTo>
                    <a:pt x="472" y="1617"/>
                  </a:lnTo>
                  <a:lnTo>
                    <a:pt x="742" y="1617"/>
                  </a:lnTo>
                  <a:lnTo>
                    <a:pt x="1280" y="1583"/>
                  </a:lnTo>
                  <a:lnTo>
                    <a:pt x="2459" y="1549"/>
                  </a:lnTo>
                  <a:lnTo>
                    <a:pt x="2526" y="1516"/>
                  </a:lnTo>
                  <a:lnTo>
                    <a:pt x="2560" y="1448"/>
                  </a:lnTo>
                  <a:lnTo>
                    <a:pt x="2560" y="1145"/>
                  </a:lnTo>
                  <a:lnTo>
                    <a:pt x="2492" y="842"/>
                  </a:lnTo>
                  <a:lnTo>
                    <a:pt x="2358" y="236"/>
                  </a:lnTo>
                  <a:lnTo>
                    <a:pt x="2391" y="203"/>
                  </a:lnTo>
                  <a:lnTo>
                    <a:pt x="2425" y="203"/>
                  </a:lnTo>
                  <a:lnTo>
                    <a:pt x="2459" y="135"/>
                  </a:lnTo>
                  <a:lnTo>
                    <a:pt x="2425" y="102"/>
                  </a:lnTo>
                  <a:lnTo>
                    <a:pt x="2391" y="102"/>
                  </a:lnTo>
                  <a:lnTo>
                    <a:pt x="2324" y="68"/>
                  </a:lnTo>
                  <a:lnTo>
                    <a:pt x="2324" y="1"/>
                  </a:lnTo>
                  <a:lnTo>
                    <a:pt x="2257" y="1"/>
                  </a:lnTo>
                  <a:lnTo>
                    <a:pt x="2257" y="34"/>
                  </a:lnTo>
                  <a:lnTo>
                    <a:pt x="2021" y="34"/>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4" name="Google Shape;774;p5"/>
            <p:cNvSpPr/>
            <p:nvPr/>
          </p:nvSpPr>
          <p:spPr>
            <a:xfrm>
              <a:off x="1924045" y="590439"/>
              <a:ext cx="26904" cy="36968"/>
            </a:xfrm>
            <a:custGeom>
              <a:avLst/>
              <a:gdLst/>
              <a:ahLst/>
              <a:cxnLst/>
              <a:rect l="l" t="t" r="r" b="b"/>
              <a:pathLst>
                <a:path w="540" h="742" extrusionOk="0">
                  <a:moveTo>
                    <a:pt x="136" y="1"/>
                  </a:moveTo>
                  <a:lnTo>
                    <a:pt x="68" y="35"/>
                  </a:lnTo>
                  <a:lnTo>
                    <a:pt x="68" y="102"/>
                  </a:lnTo>
                  <a:lnTo>
                    <a:pt x="102" y="203"/>
                  </a:lnTo>
                  <a:lnTo>
                    <a:pt x="169" y="237"/>
                  </a:lnTo>
                  <a:lnTo>
                    <a:pt x="270" y="304"/>
                  </a:lnTo>
                  <a:lnTo>
                    <a:pt x="203" y="338"/>
                  </a:lnTo>
                  <a:lnTo>
                    <a:pt x="35" y="540"/>
                  </a:lnTo>
                  <a:lnTo>
                    <a:pt x="1" y="573"/>
                  </a:lnTo>
                  <a:lnTo>
                    <a:pt x="1" y="641"/>
                  </a:lnTo>
                  <a:lnTo>
                    <a:pt x="35" y="708"/>
                  </a:lnTo>
                  <a:lnTo>
                    <a:pt x="102" y="742"/>
                  </a:lnTo>
                  <a:lnTo>
                    <a:pt x="136" y="708"/>
                  </a:lnTo>
                  <a:lnTo>
                    <a:pt x="203" y="708"/>
                  </a:lnTo>
                  <a:lnTo>
                    <a:pt x="371" y="472"/>
                  </a:lnTo>
                  <a:lnTo>
                    <a:pt x="439" y="371"/>
                  </a:lnTo>
                  <a:lnTo>
                    <a:pt x="506" y="338"/>
                  </a:lnTo>
                  <a:lnTo>
                    <a:pt x="540" y="304"/>
                  </a:lnTo>
                  <a:lnTo>
                    <a:pt x="540" y="237"/>
                  </a:lnTo>
                  <a:lnTo>
                    <a:pt x="506" y="203"/>
                  </a:lnTo>
                  <a:lnTo>
                    <a:pt x="371" y="102"/>
                  </a:lnTo>
                  <a:lnTo>
                    <a:pt x="304" y="68"/>
                  </a:lnTo>
                  <a:lnTo>
                    <a:pt x="237" y="35"/>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5" name="Google Shape;775;p5"/>
            <p:cNvSpPr/>
            <p:nvPr/>
          </p:nvSpPr>
          <p:spPr>
            <a:xfrm>
              <a:off x="1776471" y="528410"/>
              <a:ext cx="43645" cy="28548"/>
            </a:xfrm>
            <a:custGeom>
              <a:avLst/>
              <a:gdLst/>
              <a:ahLst/>
              <a:cxnLst/>
              <a:rect l="l" t="t" r="r" b="b"/>
              <a:pathLst>
                <a:path w="876" h="573" extrusionOk="0">
                  <a:moveTo>
                    <a:pt x="404" y="0"/>
                  </a:moveTo>
                  <a:lnTo>
                    <a:pt x="270" y="101"/>
                  </a:lnTo>
                  <a:lnTo>
                    <a:pt x="169" y="202"/>
                  </a:lnTo>
                  <a:lnTo>
                    <a:pt x="68" y="303"/>
                  </a:lnTo>
                  <a:lnTo>
                    <a:pt x="34" y="371"/>
                  </a:lnTo>
                  <a:lnTo>
                    <a:pt x="0" y="438"/>
                  </a:lnTo>
                  <a:lnTo>
                    <a:pt x="0" y="505"/>
                  </a:lnTo>
                  <a:lnTo>
                    <a:pt x="68" y="505"/>
                  </a:lnTo>
                  <a:lnTo>
                    <a:pt x="202" y="472"/>
                  </a:lnTo>
                  <a:lnTo>
                    <a:pt x="303" y="371"/>
                  </a:lnTo>
                  <a:lnTo>
                    <a:pt x="438" y="236"/>
                  </a:lnTo>
                  <a:lnTo>
                    <a:pt x="573" y="404"/>
                  </a:lnTo>
                  <a:lnTo>
                    <a:pt x="741" y="539"/>
                  </a:lnTo>
                  <a:lnTo>
                    <a:pt x="775" y="573"/>
                  </a:lnTo>
                  <a:lnTo>
                    <a:pt x="842" y="573"/>
                  </a:lnTo>
                  <a:lnTo>
                    <a:pt x="842" y="539"/>
                  </a:lnTo>
                  <a:lnTo>
                    <a:pt x="876" y="505"/>
                  </a:lnTo>
                  <a:lnTo>
                    <a:pt x="842" y="472"/>
                  </a:lnTo>
                  <a:lnTo>
                    <a:pt x="707" y="303"/>
                  </a:lnTo>
                  <a:lnTo>
                    <a:pt x="505" y="135"/>
                  </a:lnTo>
                  <a:lnTo>
                    <a:pt x="505" y="101"/>
                  </a:lnTo>
                  <a:lnTo>
                    <a:pt x="505" y="34"/>
                  </a:lnTo>
                  <a:lnTo>
                    <a:pt x="47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6" name="Google Shape;776;p5"/>
            <p:cNvSpPr/>
            <p:nvPr/>
          </p:nvSpPr>
          <p:spPr>
            <a:xfrm>
              <a:off x="1689232" y="358964"/>
              <a:ext cx="303668" cy="140948"/>
            </a:xfrm>
            <a:custGeom>
              <a:avLst/>
              <a:gdLst/>
              <a:ahLst/>
              <a:cxnLst/>
              <a:rect l="l" t="t" r="r" b="b"/>
              <a:pathLst>
                <a:path w="6095" h="2829" extrusionOk="0">
                  <a:moveTo>
                    <a:pt x="5522" y="1"/>
                  </a:moveTo>
                  <a:lnTo>
                    <a:pt x="3704" y="68"/>
                  </a:lnTo>
                  <a:lnTo>
                    <a:pt x="1886" y="169"/>
                  </a:lnTo>
                  <a:lnTo>
                    <a:pt x="977" y="236"/>
                  </a:lnTo>
                  <a:lnTo>
                    <a:pt x="505" y="304"/>
                  </a:lnTo>
                  <a:lnTo>
                    <a:pt x="68" y="405"/>
                  </a:lnTo>
                  <a:lnTo>
                    <a:pt x="34" y="438"/>
                  </a:lnTo>
                  <a:lnTo>
                    <a:pt x="68" y="472"/>
                  </a:lnTo>
                  <a:lnTo>
                    <a:pt x="101" y="472"/>
                  </a:lnTo>
                  <a:lnTo>
                    <a:pt x="34" y="708"/>
                  </a:lnTo>
                  <a:lnTo>
                    <a:pt x="0" y="977"/>
                  </a:lnTo>
                  <a:lnTo>
                    <a:pt x="34" y="1482"/>
                  </a:lnTo>
                  <a:lnTo>
                    <a:pt x="101" y="2088"/>
                  </a:lnTo>
                  <a:lnTo>
                    <a:pt x="202" y="2728"/>
                  </a:lnTo>
                  <a:lnTo>
                    <a:pt x="236" y="2761"/>
                  </a:lnTo>
                  <a:lnTo>
                    <a:pt x="270" y="2795"/>
                  </a:lnTo>
                  <a:lnTo>
                    <a:pt x="371" y="2761"/>
                  </a:lnTo>
                  <a:lnTo>
                    <a:pt x="1044" y="2829"/>
                  </a:lnTo>
                  <a:lnTo>
                    <a:pt x="1718" y="2829"/>
                  </a:lnTo>
                  <a:lnTo>
                    <a:pt x="2425" y="2795"/>
                  </a:lnTo>
                  <a:lnTo>
                    <a:pt x="3098" y="2728"/>
                  </a:lnTo>
                  <a:lnTo>
                    <a:pt x="4445" y="2593"/>
                  </a:lnTo>
                  <a:lnTo>
                    <a:pt x="5152" y="2559"/>
                  </a:lnTo>
                  <a:lnTo>
                    <a:pt x="5825" y="2559"/>
                  </a:lnTo>
                  <a:lnTo>
                    <a:pt x="5892" y="2593"/>
                  </a:lnTo>
                  <a:lnTo>
                    <a:pt x="5960" y="2593"/>
                  </a:lnTo>
                  <a:lnTo>
                    <a:pt x="6027" y="2559"/>
                  </a:lnTo>
                  <a:lnTo>
                    <a:pt x="6061" y="2492"/>
                  </a:lnTo>
                  <a:lnTo>
                    <a:pt x="6094" y="1280"/>
                  </a:lnTo>
                  <a:lnTo>
                    <a:pt x="6061" y="674"/>
                  </a:lnTo>
                  <a:lnTo>
                    <a:pt x="6061" y="371"/>
                  </a:lnTo>
                  <a:lnTo>
                    <a:pt x="6027" y="68"/>
                  </a:lnTo>
                  <a:lnTo>
                    <a:pt x="5993" y="34"/>
                  </a:lnTo>
                  <a:lnTo>
                    <a:pt x="5926" y="34"/>
                  </a:lnTo>
                  <a:lnTo>
                    <a:pt x="5892" y="68"/>
                  </a:lnTo>
                  <a:lnTo>
                    <a:pt x="5825" y="607"/>
                  </a:lnTo>
                  <a:lnTo>
                    <a:pt x="5791" y="1179"/>
                  </a:lnTo>
                  <a:lnTo>
                    <a:pt x="5825" y="2290"/>
                  </a:lnTo>
                  <a:lnTo>
                    <a:pt x="5152" y="2324"/>
                  </a:lnTo>
                  <a:lnTo>
                    <a:pt x="4478" y="2357"/>
                  </a:lnTo>
                  <a:lnTo>
                    <a:pt x="3132" y="2458"/>
                  </a:lnTo>
                  <a:lnTo>
                    <a:pt x="1785" y="2593"/>
                  </a:lnTo>
                  <a:lnTo>
                    <a:pt x="1111" y="2627"/>
                  </a:lnTo>
                  <a:lnTo>
                    <a:pt x="438" y="2627"/>
                  </a:lnTo>
                  <a:lnTo>
                    <a:pt x="303" y="2054"/>
                  </a:lnTo>
                  <a:lnTo>
                    <a:pt x="236" y="1448"/>
                  </a:lnTo>
                  <a:lnTo>
                    <a:pt x="236" y="977"/>
                  </a:lnTo>
                  <a:lnTo>
                    <a:pt x="236" y="708"/>
                  </a:lnTo>
                  <a:lnTo>
                    <a:pt x="169" y="472"/>
                  </a:lnTo>
                  <a:lnTo>
                    <a:pt x="472" y="506"/>
                  </a:lnTo>
                  <a:lnTo>
                    <a:pt x="775" y="506"/>
                  </a:lnTo>
                  <a:lnTo>
                    <a:pt x="1414" y="472"/>
                  </a:lnTo>
                  <a:lnTo>
                    <a:pt x="2054" y="405"/>
                  </a:lnTo>
                  <a:lnTo>
                    <a:pt x="2694" y="337"/>
                  </a:lnTo>
                  <a:lnTo>
                    <a:pt x="3973" y="270"/>
                  </a:lnTo>
                  <a:lnTo>
                    <a:pt x="4781" y="236"/>
                  </a:lnTo>
                  <a:lnTo>
                    <a:pt x="5219" y="203"/>
                  </a:lnTo>
                  <a:lnTo>
                    <a:pt x="5455" y="203"/>
                  </a:lnTo>
                  <a:lnTo>
                    <a:pt x="5556" y="236"/>
                  </a:lnTo>
                  <a:lnTo>
                    <a:pt x="5623" y="270"/>
                  </a:lnTo>
                  <a:lnTo>
                    <a:pt x="5690" y="304"/>
                  </a:lnTo>
                  <a:lnTo>
                    <a:pt x="5758" y="270"/>
                  </a:lnTo>
                  <a:lnTo>
                    <a:pt x="5791" y="236"/>
                  </a:lnTo>
                  <a:lnTo>
                    <a:pt x="5791" y="169"/>
                  </a:lnTo>
                  <a:lnTo>
                    <a:pt x="5758" y="102"/>
                  </a:lnTo>
                  <a:lnTo>
                    <a:pt x="5690" y="34"/>
                  </a:lnTo>
                  <a:lnTo>
                    <a:pt x="562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7" name="Google Shape;777;p5"/>
            <p:cNvSpPr/>
            <p:nvPr/>
          </p:nvSpPr>
          <p:spPr>
            <a:xfrm>
              <a:off x="120820" y="568667"/>
              <a:ext cx="124207" cy="154350"/>
            </a:xfrm>
            <a:custGeom>
              <a:avLst/>
              <a:gdLst/>
              <a:ahLst/>
              <a:cxnLst/>
              <a:rect l="l" t="t" r="r" b="b"/>
              <a:pathLst>
                <a:path w="2493" h="3098" extrusionOk="0">
                  <a:moveTo>
                    <a:pt x="2290" y="202"/>
                  </a:moveTo>
                  <a:lnTo>
                    <a:pt x="2223" y="808"/>
                  </a:lnTo>
                  <a:lnTo>
                    <a:pt x="2223" y="1482"/>
                  </a:lnTo>
                  <a:lnTo>
                    <a:pt x="2223" y="2155"/>
                  </a:lnTo>
                  <a:lnTo>
                    <a:pt x="2290" y="2727"/>
                  </a:lnTo>
                  <a:lnTo>
                    <a:pt x="2324" y="2761"/>
                  </a:lnTo>
                  <a:lnTo>
                    <a:pt x="2290" y="2761"/>
                  </a:lnTo>
                  <a:lnTo>
                    <a:pt x="2055" y="2727"/>
                  </a:lnTo>
                  <a:lnTo>
                    <a:pt x="1819" y="2727"/>
                  </a:lnTo>
                  <a:lnTo>
                    <a:pt x="1348" y="2761"/>
                  </a:lnTo>
                  <a:lnTo>
                    <a:pt x="371" y="2761"/>
                  </a:lnTo>
                  <a:lnTo>
                    <a:pt x="270" y="1515"/>
                  </a:lnTo>
                  <a:lnTo>
                    <a:pt x="169" y="236"/>
                  </a:lnTo>
                  <a:lnTo>
                    <a:pt x="708" y="303"/>
                  </a:lnTo>
                  <a:lnTo>
                    <a:pt x="1213" y="270"/>
                  </a:lnTo>
                  <a:lnTo>
                    <a:pt x="2290" y="202"/>
                  </a:lnTo>
                  <a:close/>
                  <a:moveTo>
                    <a:pt x="2290" y="0"/>
                  </a:moveTo>
                  <a:lnTo>
                    <a:pt x="1752" y="34"/>
                  </a:lnTo>
                  <a:lnTo>
                    <a:pt x="1213" y="34"/>
                  </a:lnTo>
                  <a:lnTo>
                    <a:pt x="674" y="68"/>
                  </a:lnTo>
                  <a:lnTo>
                    <a:pt x="136" y="101"/>
                  </a:lnTo>
                  <a:lnTo>
                    <a:pt x="102" y="135"/>
                  </a:lnTo>
                  <a:lnTo>
                    <a:pt x="68" y="169"/>
                  </a:lnTo>
                  <a:lnTo>
                    <a:pt x="34" y="202"/>
                  </a:lnTo>
                  <a:lnTo>
                    <a:pt x="34" y="236"/>
                  </a:lnTo>
                  <a:lnTo>
                    <a:pt x="1" y="876"/>
                  </a:lnTo>
                  <a:lnTo>
                    <a:pt x="34" y="1616"/>
                  </a:lnTo>
                  <a:lnTo>
                    <a:pt x="102" y="2357"/>
                  </a:lnTo>
                  <a:lnTo>
                    <a:pt x="203" y="3030"/>
                  </a:lnTo>
                  <a:lnTo>
                    <a:pt x="237" y="3064"/>
                  </a:lnTo>
                  <a:lnTo>
                    <a:pt x="304" y="3098"/>
                  </a:lnTo>
                  <a:lnTo>
                    <a:pt x="371" y="3064"/>
                  </a:lnTo>
                  <a:lnTo>
                    <a:pt x="405" y="2997"/>
                  </a:lnTo>
                  <a:lnTo>
                    <a:pt x="405" y="2896"/>
                  </a:lnTo>
                  <a:lnTo>
                    <a:pt x="876" y="2997"/>
                  </a:lnTo>
                  <a:lnTo>
                    <a:pt x="1348" y="3030"/>
                  </a:lnTo>
                  <a:lnTo>
                    <a:pt x="1853" y="2997"/>
                  </a:lnTo>
                  <a:lnTo>
                    <a:pt x="2088" y="2963"/>
                  </a:lnTo>
                  <a:lnTo>
                    <a:pt x="2290" y="2896"/>
                  </a:lnTo>
                  <a:lnTo>
                    <a:pt x="2358" y="2862"/>
                  </a:lnTo>
                  <a:lnTo>
                    <a:pt x="2358" y="2795"/>
                  </a:lnTo>
                  <a:lnTo>
                    <a:pt x="2425" y="2795"/>
                  </a:lnTo>
                  <a:lnTo>
                    <a:pt x="2459" y="2761"/>
                  </a:lnTo>
                  <a:lnTo>
                    <a:pt x="2459" y="2727"/>
                  </a:lnTo>
                  <a:lnTo>
                    <a:pt x="2492" y="2121"/>
                  </a:lnTo>
                  <a:lnTo>
                    <a:pt x="2459" y="1448"/>
                  </a:lnTo>
                  <a:lnTo>
                    <a:pt x="2425" y="775"/>
                  </a:lnTo>
                  <a:lnTo>
                    <a:pt x="2358" y="169"/>
                  </a:lnTo>
                  <a:lnTo>
                    <a:pt x="2391" y="135"/>
                  </a:lnTo>
                  <a:lnTo>
                    <a:pt x="2391" y="68"/>
                  </a:lnTo>
                  <a:lnTo>
                    <a:pt x="2358"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8" name="Google Shape;778;p5"/>
            <p:cNvSpPr/>
            <p:nvPr/>
          </p:nvSpPr>
          <p:spPr>
            <a:xfrm>
              <a:off x="1274908" y="519990"/>
              <a:ext cx="159382" cy="144336"/>
            </a:xfrm>
            <a:custGeom>
              <a:avLst/>
              <a:gdLst/>
              <a:ahLst/>
              <a:cxnLst/>
              <a:rect l="l" t="t" r="r" b="b"/>
              <a:pathLst>
                <a:path w="3199" h="2897" extrusionOk="0">
                  <a:moveTo>
                    <a:pt x="2963" y="1"/>
                  </a:moveTo>
                  <a:lnTo>
                    <a:pt x="2963" y="34"/>
                  </a:lnTo>
                  <a:lnTo>
                    <a:pt x="2930" y="34"/>
                  </a:lnTo>
                  <a:lnTo>
                    <a:pt x="2896" y="338"/>
                  </a:lnTo>
                  <a:lnTo>
                    <a:pt x="2930" y="674"/>
                  </a:lnTo>
                  <a:lnTo>
                    <a:pt x="2963" y="1280"/>
                  </a:lnTo>
                  <a:lnTo>
                    <a:pt x="2963" y="1954"/>
                  </a:lnTo>
                  <a:lnTo>
                    <a:pt x="2997" y="2290"/>
                  </a:lnTo>
                  <a:lnTo>
                    <a:pt x="3031" y="2627"/>
                  </a:lnTo>
                  <a:lnTo>
                    <a:pt x="2324" y="2627"/>
                  </a:lnTo>
                  <a:lnTo>
                    <a:pt x="1650" y="2661"/>
                  </a:lnTo>
                  <a:lnTo>
                    <a:pt x="977" y="2694"/>
                  </a:lnTo>
                  <a:lnTo>
                    <a:pt x="640" y="2728"/>
                  </a:lnTo>
                  <a:lnTo>
                    <a:pt x="270" y="2728"/>
                  </a:lnTo>
                  <a:lnTo>
                    <a:pt x="303" y="2391"/>
                  </a:lnTo>
                  <a:lnTo>
                    <a:pt x="303" y="2055"/>
                  </a:lnTo>
                  <a:lnTo>
                    <a:pt x="270" y="1348"/>
                  </a:lnTo>
                  <a:lnTo>
                    <a:pt x="236" y="742"/>
                  </a:lnTo>
                  <a:lnTo>
                    <a:pt x="202" y="439"/>
                  </a:lnTo>
                  <a:lnTo>
                    <a:pt x="101" y="169"/>
                  </a:lnTo>
                  <a:lnTo>
                    <a:pt x="68" y="169"/>
                  </a:lnTo>
                  <a:lnTo>
                    <a:pt x="0" y="472"/>
                  </a:lnTo>
                  <a:lnTo>
                    <a:pt x="0" y="775"/>
                  </a:lnTo>
                  <a:lnTo>
                    <a:pt x="34" y="1381"/>
                  </a:lnTo>
                  <a:lnTo>
                    <a:pt x="34" y="1718"/>
                  </a:lnTo>
                  <a:lnTo>
                    <a:pt x="101" y="2088"/>
                  </a:lnTo>
                  <a:lnTo>
                    <a:pt x="236" y="2795"/>
                  </a:lnTo>
                  <a:lnTo>
                    <a:pt x="236" y="2829"/>
                  </a:lnTo>
                  <a:lnTo>
                    <a:pt x="236" y="2863"/>
                  </a:lnTo>
                  <a:lnTo>
                    <a:pt x="539" y="2795"/>
                  </a:lnTo>
                  <a:lnTo>
                    <a:pt x="573" y="2863"/>
                  </a:lnTo>
                  <a:lnTo>
                    <a:pt x="640" y="2896"/>
                  </a:lnTo>
                  <a:lnTo>
                    <a:pt x="842" y="2896"/>
                  </a:lnTo>
                  <a:lnTo>
                    <a:pt x="1347" y="2863"/>
                  </a:lnTo>
                  <a:lnTo>
                    <a:pt x="2223" y="2829"/>
                  </a:lnTo>
                  <a:lnTo>
                    <a:pt x="3064" y="2795"/>
                  </a:lnTo>
                  <a:lnTo>
                    <a:pt x="3098" y="2795"/>
                  </a:lnTo>
                  <a:lnTo>
                    <a:pt x="3098" y="2762"/>
                  </a:lnTo>
                  <a:lnTo>
                    <a:pt x="3132" y="2762"/>
                  </a:lnTo>
                  <a:lnTo>
                    <a:pt x="3165" y="2694"/>
                  </a:lnTo>
                  <a:lnTo>
                    <a:pt x="3199" y="2391"/>
                  </a:lnTo>
                  <a:lnTo>
                    <a:pt x="3199" y="2088"/>
                  </a:lnTo>
                  <a:lnTo>
                    <a:pt x="3199" y="1482"/>
                  </a:lnTo>
                  <a:lnTo>
                    <a:pt x="3165" y="742"/>
                  </a:lnTo>
                  <a:lnTo>
                    <a:pt x="3132" y="371"/>
                  </a:lnTo>
                  <a:lnTo>
                    <a:pt x="3031" y="34"/>
                  </a:lnTo>
                  <a:lnTo>
                    <a:pt x="296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79" name="Google Shape;779;p5"/>
            <p:cNvSpPr/>
            <p:nvPr/>
          </p:nvSpPr>
          <p:spPr>
            <a:xfrm>
              <a:off x="402665" y="555214"/>
              <a:ext cx="171140" cy="149368"/>
            </a:xfrm>
            <a:custGeom>
              <a:avLst/>
              <a:gdLst/>
              <a:ahLst/>
              <a:cxnLst/>
              <a:rect l="l" t="t" r="r" b="b"/>
              <a:pathLst>
                <a:path w="3435" h="2998" extrusionOk="0">
                  <a:moveTo>
                    <a:pt x="1279" y="1"/>
                  </a:moveTo>
                  <a:lnTo>
                    <a:pt x="909" y="68"/>
                  </a:lnTo>
                  <a:lnTo>
                    <a:pt x="539" y="136"/>
                  </a:lnTo>
                  <a:lnTo>
                    <a:pt x="202" y="203"/>
                  </a:lnTo>
                  <a:lnTo>
                    <a:pt x="101" y="136"/>
                  </a:lnTo>
                  <a:lnTo>
                    <a:pt x="34" y="136"/>
                  </a:lnTo>
                  <a:lnTo>
                    <a:pt x="0" y="169"/>
                  </a:lnTo>
                  <a:lnTo>
                    <a:pt x="0" y="237"/>
                  </a:lnTo>
                  <a:lnTo>
                    <a:pt x="34" y="304"/>
                  </a:lnTo>
                  <a:lnTo>
                    <a:pt x="67" y="338"/>
                  </a:lnTo>
                  <a:lnTo>
                    <a:pt x="34" y="876"/>
                  </a:lnTo>
                  <a:lnTo>
                    <a:pt x="67" y="1684"/>
                  </a:lnTo>
                  <a:lnTo>
                    <a:pt x="135" y="2896"/>
                  </a:lnTo>
                  <a:lnTo>
                    <a:pt x="168" y="2997"/>
                  </a:lnTo>
                  <a:lnTo>
                    <a:pt x="269" y="2997"/>
                  </a:lnTo>
                  <a:lnTo>
                    <a:pt x="337" y="2964"/>
                  </a:lnTo>
                  <a:lnTo>
                    <a:pt x="337" y="2896"/>
                  </a:lnTo>
                  <a:lnTo>
                    <a:pt x="303" y="1920"/>
                  </a:lnTo>
                  <a:lnTo>
                    <a:pt x="269" y="944"/>
                  </a:lnTo>
                  <a:lnTo>
                    <a:pt x="269" y="674"/>
                  </a:lnTo>
                  <a:lnTo>
                    <a:pt x="269" y="371"/>
                  </a:lnTo>
                  <a:lnTo>
                    <a:pt x="943" y="304"/>
                  </a:lnTo>
                  <a:lnTo>
                    <a:pt x="1616" y="270"/>
                  </a:lnTo>
                  <a:lnTo>
                    <a:pt x="1986" y="270"/>
                  </a:lnTo>
                  <a:lnTo>
                    <a:pt x="2357" y="304"/>
                  </a:lnTo>
                  <a:lnTo>
                    <a:pt x="2727" y="338"/>
                  </a:lnTo>
                  <a:lnTo>
                    <a:pt x="3098" y="371"/>
                  </a:lnTo>
                  <a:lnTo>
                    <a:pt x="3131" y="371"/>
                  </a:lnTo>
                  <a:lnTo>
                    <a:pt x="3098" y="573"/>
                  </a:lnTo>
                  <a:lnTo>
                    <a:pt x="3098" y="809"/>
                  </a:lnTo>
                  <a:lnTo>
                    <a:pt x="3098" y="1247"/>
                  </a:lnTo>
                  <a:lnTo>
                    <a:pt x="3098" y="2055"/>
                  </a:lnTo>
                  <a:lnTo>
                    <a:pt x="3131" y="2425"/>
                  </a:lnTo>
                  <a:lnTo>
                    <a:pt x="3199" y="2795"/>
                  </a:lnTo>
                  <a:lnTo>
                    <a:pt x="2795" y="2728"/>
                  </a:lnTo>
                  <a:lnTo>
                    <a:pt x="2390" y="2728"/>
                  </a:lnTo>
                  <a:lnTo>
                    <a:pt x="1549" y="2694"/>
                  </a:lnTo>
                  <a:lnTo>
                    <a:pt x="774" y="2694"/>
                  </a:lnTo>
                  <a:lnTo>
                    <a:pt x="640" y="2762"/>
                  </a:lnTo>
                  <a:lnTo>
                    <a:pt x="505" y="2795"/>
                  </a:lnTo>
                  <a:lnTo>
                    <a:pt x="370" y="2896"/>
                  </a:lnTo>
                  <a:lnTo>
                    <a:pt x="539" y="2930"/>
                  </a:lnTo>
                  <a:lnTo>
                    <a:pt x="707" y="2964"/>
                  </a:lnTo>
                  <a:lnTo>
                    <a:pt x="1044" y="2964"/>
                  </a:lnTo>
                  <a:lnTo>
                    <a:pt x="1414" y="2930"/>
                  </a:lnTo>
                  <a:lnTo>
                    <a:pt x="1784" y="2930"/>
                  </a:lnTo>
                  <a:lnTo>
                    <a:pt x="2525" y="2997"/>
                  </a:lnTo>
                  <a:lnTo>
                    <a:pt x="2929" y="2997"/>
                  </a:lnTo>
                  <a:lnTo>
                    <a:pt x="3300" y="2930"/>
                  </a:lnTo>
                  <a:lnTo>
                    <a:pt x="3333" y="2930"/>
                  </a:lnTo>
                  <a:lnTo>
                    <a:pt x="3401" y="2896"/>
                  </a:lnTo>
                  <a:lnTo>
                    <a:pt x="3434" y="2829"/>
                  </a:lnTo>
                  <a:lnTo>
                    <a:pt x="3434" y="2795"/>
                  </a:lnTo>
                  <a:lnTo>
                    <a:pt x="3367" y="2425"/>
                  </a:lnTo>
                  <a:lnTo>
                    <a:pt x="3333" y="2021"/>
                  </a:lnTo>
                  <a:lnTo>
                    <a:pt x="3300" y="1247"/>
                  </a:lnTo>
                  <a:lnTo>
                    <a:pt x="3333" y="674"/>
                  </a:lnTo>
                  <a:lnTo>
                    <a:pt x="3300" y="405"/>
                  </a:lnTo>
                  <a:lnTo>
                    <a:pt x="3232" y="136"/>
                  </a:lnTo>
                  <a:lnTo>
                    <a:pt x="3232" y="102"/>
                  </a:lnTo>
                  <a:lnTo>
                    <a:pt x="3199" y="136"/>
                  </a:lnTo>
                  <a:lnTo>
                    <a:pt x="3165" y="270"/>
                  </a:lnTo>
                  <a:lnTo>
                    <a:pt x="3131" y="237"/>
                  </a:lnTo>
                  <a:lnTo>
                    <a:pt x="2795" y="102"/>
                  </a:lnTo>
                  <a:lnTo>
                    <a:pt x="2424" y="35"/>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0" name="Google Shape;780;p5"/>
            <p:cNvSpPr/>
            <p:nvPr/>
          </p:nvSpPr>
          <p:spPr>
            <a:xfrm>
              <a:off x="1890515" y="21815"/>
              <a:ext cx="55403" cy="40306"/>
            </a:xfrm>
            <a:custGeom>
              <a:avLst/>
              <a:gdLst/>
              <a:ahLst/>
              <a:cxnLst/>
              <a:rect l="l" t="t" r="r" b="b"/>
              <a:pathLst>
                <a:path w="1112" h="809" extrusionOk="0">
                  <a:moveTo>
                    <a:pt x="371" y="0"/>
                  </a:moveTo>
                  <a:lnTo>
                    <a:pt x="304" y="34"/>
                  </a:lnTo>
                  <a:lnTo>
                    <a:pt x="203" y="101"/>
                  </a:lnTo>
                  <a:lnTo>
                    <a:pt x="102" y="202"/>
                  </a:lnTo>
                  <a:lnTo>
                    <a:pt x="1" y="404"/>
                  </a:lnTo>
                  <a:lnTo>
                    <a:pt x="1" y="472"/>
                  </a:lnTo>
                  <a:lnTo>
                    <a:pt x="34" y="505"/>
                  </a:lnTo>
                  <a:lnTo>
                    <a:pt x="371" y="775"/>
                  </a:lnTo>
                  <a:lnTo>
                    <a:pt x="472" y="808"/>
                  </a:lnTo>
                  <a:lnTo>
                    <a:pt x="539" y="775"/>
                  </a:lnTo>
                  <a:lnTo>
                    <a:pt x="573" y="707"/>
                  </a:lnTo>
                  <a:lnTo>
                    <a:pt x="506" y="606"/>
                  </a:lnTo>
                  <a:lnTo>
                    <a:pt x="337" y="472"/>
                  </a:lnTo>
                  <a:lnTo>
                    <a:pt x="674" y="438"/>
                  </a:lnTo>
                  <a:lnTo>
                    <a:pt x="1044" y="371"/>
                  </a:lnTo>
                  <a:lnTo>
                    <a:pt x="1112" y="337"/>
                  </a:lnTo>
                  <a:lnTo>
                    <a:pt x="1112" y="270"/>
                  </a:lnTo>
                  <a:lnTo>
                    <a:pt x="1112" y="202"/>
                  </a:lnTo>
                  <a:lnTo>
                    <a:pt x="1044" y="169"/>
                  </a:lnTo>
                  <a:lnTo>
                    <a:pt x="674" y="236"/>
                  </a:lnTo>
                  <a:lnTo>
                    <a:pt x="304" y="303"/>
                  </a:lnTo>
                  <a:lnTo>
                    <a:pt x="405" y="169"/>
                  </a:lnTo>
                  <a:lnTo>
                    <a:pt x="438" y="101"/>
                  </a:lnTo>
                  <a:lnTo>
                    <a:pt x="405"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1" name="Google Shape;781;p5"/>
            <p:cNvSpPr/>
            <p:nvPr/>
          </p:nvSpPr>
          <p:spPr>
            <a:xfrm>
              <a:off x="390907" y="-7"/>
              <a:ext cx="10114" cy="11808"/>
            </a:xfrm>
            <a:custGeom>
              <a:avLst/>
              <a:gdLst/>
              <a:ahLst/>
              <a:cxnLst/>
              <a:rect l="l" t="t" r="r" b="b"/>
              <a:pathLst>
                <a:path w="203" h="237" extrusionOk="0">
                  <a:moveTo>
                    <a:pt x="0" y="1"/>
                  </a:moveTo>
                  <a:lnTo>
                    <a:pt x="0" y="135"/>
                  </a:lnTo>
                  <a:lnTo>
                    <a:pt x="34" y="203"/>
                  </a:lnTo>
                  <a:lnTo>
                    <a:pt x="101" y="236"/>
                  </a:lnTo>
                  <a:lnTo>
                    <a:pt x="169" y="203"/>
                  </a:lnTo>
                  <a:lnTo>
                    <a:pt x="202" y="135"/>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2" name="Google Shape;782;p5"/>
            <p:cNvSpPr/>
            <p:nvPr/>
          </p:nvSpPr>
          <p:spPr>
            <a:xfrm>
              <a:off x="853858" y="404252"/>
              <a:ext cx="124207" cy="134272"/>
            </a:xfrm>
            <a:custGeom>
              <a:avLst/>
              <a:gdLst/>
              <a:ahLst/>
              <a:cxnLst/>
              <a:rect l="l" t="t" r="r" b="b"/>
              <a:pathLst>
                <a:path w="2493" h="2695" extrusionOk="0">
                  <a:moveTo>
                    <a:pt x="2290" y="203"/>
                  </a:moveTo>
                  <a:lnTo>
                    <a:pt x="2223" y="708"/>
                  </a:lnTo>
                  <a:lnTo>
                    <a:pt x="2223" y="1246"/>
                  </a:lnTo>
                  <a:lnTo>
                    <a:pt x="2223" y="1785"/>
                  </a:lnTo>
                  <a:lnTo>
                    <a:pt x="2290" y="2324"/>
                  </a:lnTo>
                  <a:lnTo>
                    <a:pt x="2290" y="2357"/>
                  </a:lnTo>
                  <a:lnTo>
                    <a:pt x="2055" y="2324"/>
                  </a:lnTo>
                  <a:lnTo>
                    <a:pt x="1819" y="2324"/>
                  </a:lnTo>
                  <a:lnTo>
                    <a:pt x="1347" y="2357"/>
                  </a:lnTo>
                  <a:lnTo>
                    <a:pt x="371" y="2357"/>
                  </a:lnTo>
                  <a:lnTo>
                    <a:pt x="270" y="1280"/>
                  </a:lnTo>
                  <a:lnTo>
                    <a:pt x="203" y="236"/>
                  </a:lnTo>
                  <a:lnTo>
                    <a:pt x="203" y="236"/>
                  </a:lnTo>
                  <a:lnTo>
                    <a:pt x="708" y="270"/>
                  </a:lnTo>
                  <a:lnTo>
                    <a:pt x="1246" y="270"/>
                  </a:lnTo>
                  <a:lnTo>
                    <a:pt x="2290" y="203"/>
                  </a:lnTo>
                  <a:close/>
                  <a:moveTo>
                    <a:pt x="1785" y="1"/>
                  </a:moveTo>
                  <a:lnTo>
                    <a:pt x="1246" y="34"/>
                  </a:lnTo>
                  <a:lnTo>
                    <a:pt x="708" y="34"/>
                  </a:lnTo>
                  <a:lnTo>
                    <a:pt x="169" y="68"/>
                  </a:lnTo>
                  <a:lnTo>
                    <a:pt x="102" y="102"/>
                  </a:lnTo>
                  <a:lnTo>
                    <a:pt x="102" y="135"/>
                  </a:lnTo>
                  <a:lnTo>
                    <a:pt x="34" y="169"/>
                  </a:lnTo>
                  <a:lnTo>
                    <a:pt x="34" y="203"/>
                  </a:lnTo>
                  <a:lnTo>
                    <a:pt x="1" y="809"/>
                  </a:lnTo>
                  <a:lnTo>
                    <a:pt x="34" y="1415"/>
                  </a:lnTo>
                  <a:lnTo>
                    <a:pt x="102" y="2021"/>
                  </a:lnTo>
                  <a:lnTo>
                    <a:pt x="203" y="2627"/>
                  </a:lnTo>
                  <a:lnTo>
                    <a:pt x="236" y="2661"/>
                  </a:lnTo>
                  <a:lnTo>
                    <a:pt x="304" y="2694"/>
                  </a:lnTo>
                  <a:lnTo>
                    <a:pt x="371" y="2661"/>
                  </a:lnTo>
                  <a:lnTo>
                    <a:pt x="405" y="2560"/>
                  </a:lnTo>
                  <a:lnTo>
                    <a:pt x="405" y="2492"/>
                  </a:lnTo>
                  <a:lnTo>
                    <a:pt x="842" y="2593"/>
                  </a:lnTo>
                  <a:lnTo>
                    <a:pt x="1853" y="2593"/>
                  </a:lnTo>
                  <a:lnTo>
                    <a:pt x="2088" y="2560"/>
                  </a:lnTo>
                  <a:lnTo>
                    <a:pt x="2290" y="2492"/>
                  </a:lnTo>
                  <a:lnTo>
                    <a:pt x="2324" y="2458"/>
                  </a:lnTo>
                  <a:lnTo>
                    <a:pt x="2324" y="2391"/>
                  </a:lnTo>
                  <a:lnTo>
                    <a:pt x="2425" y="2391"/>
                  </a:lnTo>
                  <a:lnTo>
                    <a:pt x="2459" y="2357"/>
                  </a:lnTo>
                  <a:lnTo>
                    <a:pt x="2459" y="2290"/>
                  </a:lnTo>
                  <a:lnTo>
                    <a:pt x="2492" y="1785"/>
                  </a:lnTo>
                  <a:lnTo>
                    <a:pt x="2459" y="1246"/>
                  </a:lnTo>
                  <a:lnTo>
                    <a:pt x="2425" y="708"/>
                  </a:lnTo>
                  <a:lnTo>
                    <a:pt x="2391" y="169"/>
                  </a:lnTo>
                  <a:lnTo>
                    <a:pt x="2425" y="102"/>
                  </a:lnTo>
                  <a:lnTo>
                    <a:pt x="2425" y="68"/>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3" name="Google Shape;783;p5"/>
            <p:cNvSpPr/>
            <p:nvPr/>
          </p:nvSpPr>
          <p:spPr>
            <a:xfrm>
              <a:off x="1333599" y="248258"/>
              <a:ext cx="127546" cy="125852"/>
            </a:xfrm>
            <a:custGeom>
              <a:avLst/>
              <a:gdLst/>
              <a:ahLst/>
              <a:cxnLst/>
              <a:rect l="l" t="t" r="r" b="b"/>
              <a:pathLst>
                <a:path w="2560" h="2526" extrusionOk="0">
                  <a:moveTo>
                    <a:pt x="2324" y="1"/>
                  </a:moveTo>
                  <a:lnTo>
                    <a:pt x="2290" y="34"/>
                  </a:lnTo>
                  <a:lnTo>
                    <a:pt x="2290" y="68"/>
                  </a:lnTo>
                  <a:lnTo>
                    <a:pt x="2257" y="135"/>
                  </a:lnTo>
                  <a:lnTo>
                    <a:pt x="1920" y="102"/>
                  </a:lnTo>
                  <a:lnTo>
                    <a:pt x="1550" y="135"/>
                  </a:lnTo>
                  <a:lnTo>
                    <a:pt x="843" y="169"/>
                  </a:lnTo>
                  <a:lnTo>
                    <a:pt x="236" y="169"/>
                  </a:lnTo>
                  <a:lnTo>
                    <a:pt x="169" y="203"/>
                  </a:lnTo>
                  <a:lnTo>
                    <a:pt x="102" y="270"/>
                  </a:lnTo>
                  <a:lnTo>
                    <a:pt x="68" y="236"/>
                  </a:lnTo>
                  <a:lnTo>
                    <a:pt x="34" y="236"/>
                  </a:lnTo>
                  <a:lnTo>
                    <a:pt x="1" y="506"/>
                  </a:lnTo>
                  <a:lnTo>
                    <a:pt x="1" y="741"/>
                  </a:lnTo>
                  <a:lnTo>
                    <a:pt x="34" y="1246"/>
                  </a:lnTo>
                  <a:lnTo>
                    <a:pt x="68" y="2425"/>
                  </a:lnTo>
                  <a:lnTo>
                    <a:pt x="102" y="2492"/>
                  </a:lnTo>
                  <a:lnTo>
                    <a:pt x="169" y="2526"/>
                  </a:lnTo>
                  <a:lnTo>
                    <a:pt x="236" y="2492"/>
                  </a:lnTo>
                  <a:lnTo>
                    <a:pt x="270" y="2458"/>
                  </a:lnTo>
                  <a:lnTo>
                    <a:pt x="540" y="2492"/>
                  </a:lnTo>
                  <a:lnTo>
                    <a:pt x="843" y="2492"/>
                  </a:lnTo>
                  <a:lnTo>
                    <a:pt x="1381" y="2458"/>
                  </a:lnTo>
                  <a:lnTo>
                    <a:pt x="1886" y="2458"/>
                  </a:lnTo>
                  <a:lnTo>
                    <a:pt x="2122" y="2425"/>
                  </a:lnTo>
                  <a:lnTo>
                    <a:pt x="2223" y="2357"/>
                  </a:lnTo>
                  <a:lnTo>
                    <a:pt x="2324" y="2290"/>
                  </a:lnTo>
                  <a:lnTo>
                    <a:pt x="2223" y="2223"/>
                  </a:lnTo>
                  <a:lnTo>
                    <a:pt x="2088" y="2155"/>
                  </a:lnTo>
                  <a:lnTo>
                    <a:pt x="1785" y="2155"/>
                  </a:lnTo>
                  <a:lnTo>
                    <a:pt x="1213" y="2189"/>
                  </a:lnTo>
                  <a:lnTo>
                    <a:pt x="742" y="2189"/>
                  </a:lnTo>
                  <a:lnTo>
                    <a:pt x="506" y="2223"/>
                  </a:lnTo>
                  <a:lnTo>
                    <a:pt x="270" y="2256"/>
                  </a:lnTo>
                  <a:lnTo>
                    <a:pt x="236" y="1078"/>
                  </a:lnTo>
                  <a:lnTo>
                    <a:pt x="203" y="741"/>
                  </a:lnTo>
                  <a:lnTo>
                    <a:pt x="135" y="438"/>
                  </a:lnTo>
                  <a:lnTo>
                    <a:pt x="203" y="438"/>
                  </a:lnTo>
                  <a:lnTo>
                    <a:pt x="236" y="405"/>
                  </a:lnTo>
                  <a:lnTo>
                    <a:pt x="270" y="371"/>
                  </a:lnTo>
                  <a:lnTo>
                    <a:pt x="1348" y="337"/>
                  </a:lnTo>
                  <a:lnTo>
                    <a:pt x="1819" y="304"/>
                  </a:lnTo>
                  <a:lnTo>
                    <a:pt x="2055" y="270"/>
                  </a:lnTo>
                  <a:lnTo>
                    <a:pt x="2257" y="236"/>
                  </a:lnTo>
                  <a:lnTo>
                    <a:pt x="2290" y="674"/>
                  </a:lnTo>
                  <a:lnTo>
                    <a:pt x="2324" y="1078"/>
                  </a:lnTo>
                  <a:lnTo>
                    <a:pt x="2290" y="1684"/>
                  </a:lnTo>
                  <a:lnTo>
                    <a:pt x="2290" y="1987"/>
                  </a:lnTo>
                  <a:lnTo>
                    <a:pt x="2324" y="2290"/>
                  </a:lnTo>
                  <a:lnTo>
                    <a:pt x="2358" y="2324"/>
                  </a:lnTo>
                  <a:lnTo>
                    <a:pt x="2391" y="2357"/>
                  </a:lnTo>
                  <a:lnTo>
                    <a:pt x="2459" y="2357"/>
                  </a:lnTo>
                  <a:lnTo>
                    <a:pt x="2492" y="2290"/>
                  </a:lnTo>
                  <a:lnTo>
                    <a:pt x="2526" y="1987"/>
                  </a:lnTo>
                  <a:lnTo>
                    <a:pt x="2560" y="1684"/>
                  </a:lnTo>
                  <a:lnTo>
                    <a:pt x="2526" y="1078"/>
                  </a:lnTo>
                  <a:lnTo>
                    <a:pt x="2492" y="573"/>
                  </a:lnTo>
                  <a:lnTo>
                    <a:pt x="2459" y="304"/>
                  </a:lnTo>
                  <a:lnTo>
                    <a:pt x="2391" y="34"/>
                  </a:lnTo>
                  <a:lnTo>
                    <a:pt x="2358" y="34"/>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4" name="Google Shape;784;p5"/>
            <p:cNvSpPr/>
            <p:nvPr/>
          </p:nvSpPr>
          <p:spPr>
            <a:xfrm>
              <a:off x="712960" y="414316"/>
              <a:ext cx="127546" cy="119175"/>
            </a:xfrm>
            <a:custGeom>
              <a:avLst/>
              <a:gdLst/>
              <a:ahLst/>
              <a:cxnLst/>
              <a:rect l="l" t="t" r="r" b="b"/>
              <a:pathLst>
                <a:path w="2560" h="2392" extrusionOk="0">
                  <a:moveTo>
                    <a:pt x="102" y="1"/>
                  </a:moveTo>
                  <a:lnTo>
                    <a:pt x="68" y="34"/>
                  </a:lnTo>
                  <a:lnTo>
                    <a:pt x="34" y="304"/>
                  </a:lnTo>
                  <a:lnTo>
                    <a:pt x="1" y="539"/>
                  </a:lnTo>
                  <a:lnTo>
                    <a:pt x="1" y="1078"/>
                  </a:lnTo>
                  <a:lnTo>
                    <a:pt x="34" y="1684"/>
                  </a:lnTo>
                  <a:lnTo>
                    <a:pt x="102" y="1987"/>
                  </a:lnTo>
                  <a:lnTo>
                    <a:pt x="169" y="2290"/>
                  </a:lnTo>
                  <a:lnTo>
                    <a:pt x="203" y="2324"/>
                  </a:lnTo>
                  <a:lnTo>
                    <a:pt x="236" y="2358"/>
                  </a:lnTo>
                  <a:lnTo>
                    <a:pt x="304" y="2324"/>
                  </a:lnTo>
                  <a:lnTo>
                    <a:pt x="337" y="2256"/>
                  </a:lnTo>
                  <a:lnTo>
                    <a:pt x="304" y="1953"/>
                  </a:lnTo>
                  <a:lnTo>
                    <a:pt x="304" y="1650"/>
                  </a:lnTo>
                  <a:lnTo>
                    <a:pt x="236" y="1078"/>
                  </a:lnTo>
                  <a:lnTo>
                    <a:pt x="236" y="640"/>
                  </a:lnTo>
                  <a:lnTo>
                    <a:pt x="203" y="203"/>
                  </a:lnTo>
                  <a:lnTo>
                    <a:pt x="203" y="203"/>
                  </a:lnTo>
                  <a:lnTo>
                    <a:pt x="438" y="236"/>
                  </a:lnTo>
                  <a:lnTo>
                    <a:pt x="1145" y="236"/>
                  </a:lnTo>
                  <a:lnTo>
                    <a:pt x="2223" y="169"/>
                  </a:lnTo>
                  <a:lnTo>
                    <a:pt x="2256" y="236"/>
                  </a:lnTo>
                  <a:lnTo>
                    <a:pt x="2324" y="236"/>
                  </a:lnTo>
                  <a:lnTo>
                    <a:pt x="2324" y="539"/>
                  </a:lnTo>
                  <a:lnTo>
                    <a:pt x="2324" y="876"/>
                  </a:lnTo>
                  <a:lnTo>
                    <a:pt x="2357" y="2054"/>
                  </a:lnTo>
                  <a:lnTo>
                    <a:pt x="1886" y="2054"/>
                  </a:lnTo>
                  <a:lnTo>
                    <a:pt x="1415" y="2088"/>
                  </a:lnTo>
                  <a:lnTo>
                    <a:pt x="674" y="2088"/>
                  </a:lnTo>
                  <a:lnTo>
                    <a:pt x="539" y="2122"/>
                  </a:lnTo>
                  <a:lnTo>
                    <a:pt x="438" y="2189"/>
                  </a:lnTo>
                  <a:lnTo>
                    <a:pt x="337" y="2256"/>
                  </a:lnTo>
                  <a:lnTo>
                    <a:pt x="405" y="2324"/>
                  </a:lnTo>
                  <a:lnTo>
                    <a:pt x="539" y="2358"/>
                  </a:lnTo>
                  <a:lnTo>
                    <a:pt x="775" y="2391"/>
                  </a:lnTo>
                  <a:lnTo>
                    <a:pt x="1280" y="2358"/>
                  </a:lnTo>
                  <a:lnTo>
                    <a:pt x="1819" y="2358"/>
                  </a:lnTo>
                  <a:lnTo>
                    <a:pt x="2122" y="2324"/>
                  </a:lnTo>
                  <a:lnTo>
                    <a:pt x="2357" y="2256"/>
                  </a:lnTo>
                  <a:lnTo>
                    <a:pt x="2425" y="2324"/>
                  </a:lnTo>
                  <a:lnTo>
                    <a:pt x="2492" y="2324"/>
                  </a:lnTo>
                  <a:lnTo>
                    <a:pt x="2559" y="2290"/>
                  </a:lnTo>
                  <a:lnTo>
                    <a:pt x="2559" y="2223"/>
                  </a:lnTo>
                  <a:lnTo>
                    <a:pt x="2526" y="1044"/>
                  </a:lnTo>
                  <a:lnTo>
                    <a:pt x="2526" y="539"/>
                  </a:lnTo>
                  <a:lnTo>
                    <a:pt x="2492" y="270"/>
                  </a:lnTo>
                  <a:lnTo>
                    <a:pt x="2425" y="34"/>
                  </a:lnTo>
                  <a:lnTo>
                    <a:pt x="2391" y="34"/>
                  </a:lnTo>
                  <a:lnTo>
                    <a:pt x="2391" y="68"/>
                  </a:lnTo>
                  <a:lnTo>
                    <a:pt x="2357" y="68"/>
                  </a:lnTo>
                  <a:lnTo>
                    <a:pt x="2290" y="34"/>
                  </a:lnTo>
                  <a:lnTo>
                    <a:pt x="2223" y="1"/>
                  </a:lnTo>
                  <a:lnTo>
                    <a:pt x="2021" y="1"/>
                  </a:lnTo>
                  <a:lnTo>
                    <a:pt x="1617" y="34"/>
                  </a:lnTo>
                  <a:lnTo>
                    <a:pt x="910" y="34"/>
                  </a:lnTo>
                  <a:lnTo>
                    <a:pt x="539" y="68"/>
                  </a:lnTo>
                  <a:lnTo>
                    <a:pt x="203" y="102"/>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5" name="Google Shape;785;p5"/>
            <p:cNvSpPr/>
            <p:nvPr/>
          </p:nvSpPr>
          <p:spPr>
            <a:xfrm>
              <a:off x="1162508" y="122456"/>
              <a:ext cx="127546" cy="120820"/>
            </a:xfrm>
            <a:custGeom>
              <a:avLst/>
              <a:gdLst/>
              <a:ahLst/>
              <a:cxnLst/>
              <a:rect l="l" t="t" r="r" b="b"/>
              <a:pathLst>
                <a:path w="2560" h="2425" extrusionOk="0">
                  <a:moveTo>
                    <a:pt x="2357" y="0"/>
                  </a:moveTo>
                  <a:lnTo>
                    <a:pt x="2357" y="34"/>
                  </a:lnTo>
                  <a:lnTo>
                    <a:pt x="2324" y="135"/>
                  </a:lnTo>
                  <a:lnTo>
                    <a:pt x="1751" y="68"/>
                  </a:lnTo>
                  <a:lnTo>
                    <a:pt x="1179" y="68"/>
                  </a:lnTo>
                  <a:lnTo>
                    <a:pt x="674" y="34"/>
                  </a:lnTo>
                  <a:lnTo>
                    <a:pt x="405" y="68"/>
                  </a:lnTo>
                  <a:lnTo>
                    <a:pt x="304" y="101"/>
                  </a:lnTo>
                  <a:lnTo>
                    <a:pt x="169" y="169"/>
                  </a:lnTo>
                  <a:lnTo>
                    <a:pt x="169" y="169"/>
                  </a:lnTo>
                  <a:lnTo>
                    <a:pt x="169" y="169"/>
                  </a:lnTo>
                  <a:lnTo>
                    <a:pt x="371" y="270"/>
                  </a:lnTo>
                  <a:lnTo>
                    <a:pt x="573" y="304"/>
                  </a:lnTo>
                  <a:lnTo>
                    <a:pt x="1011" y="270"/>
                  </a:lnTo>
                  <a:lnTo>
                    <a:pt x="1650" y="304"/>
                  </a:lnTo>
                  <a:lnTo>
                    <a:pt x="2324" y="337"/>
                  </a:lnTo>
                  <a:lnTo>
                    <a:pt x="2290" y="708"/>
                  </a:lnTo>
                  <a:lnTo>
                    <a:pt x="2324" y="1078"/>
                  </a:lnTo>
                  <a:lnTo>
                    <a:pt x="2324" y="1583"/>
                  </a:lnTo>
                  <a:lnTo>
                    <a:pt x="2357" y="1852"/>
                  </a:lnTo>
                  <a:lnTo>
                    <a:pt x="2391" y="2088"/>
                  </a:lnTo>
                  <a:lnTo>
                    <a:pt x="2357" y="2088"/>
                  </a:lnTo>
                  <a:lnTo>
                    <a:pt x="1347" y="2122"/>
                  </a:lnTo>
                  <a:lnTo>
                    <a:pt x="809" y="2155"/>
                  </a:lnTo>
                  <a:lnTo>
                    <a:pt x="539" y="2189"/>
                  </a:lnTo>
                  <a:lnTo>
                    <a:pt x="304" y="2223"/>
                  </a:lnTo>
                  <a:lnTo>
                    <a:pt x="270" y="1718"/>
                  </a:lnTo>
                  <a:lnTo>
                    <a:pt x="236" y="1213"/>
                  </a:lnTo>
                  <a:lnTo>
                    <a:pt x="270" y="708"/>
                  </a:lnTo>
                  <a:lnTo>
                    <a:pt x="236" y="438"/>
                  </a:lnTo>
                  <a:lnTo>
                    <a:pt x="203" y="304"/>
                  </a:lnTo>
                  <a:lnTo>
                    <a:pt x="169" y="169"/>
                  </a:lnTo>
                  <a:lnTo>
                    <a:pt x="135" y="203"/>
                  </a:lnTo>
                  <a:lnTo>
                    <a:pt x="68" y="337"/>
                  </a:lnTo>
                  <a:lnTo>
                    <a:pt x="34" y="506"/>
                  </a:lnTo>
                  <a:lnTo>
                    <a:pt x="1" y="876"/>
                  </a:lnTo>
                  <a:lnTo>
                    <a:pt x="34" y="1583"/>
                  </a:lnTo>
                  <a:lnTo>
                    <a:pt x="34" y="1819"/>
                  </a:lnTo>
                  <a:lnTo>
                    <a:pt x="34" y="2054"/>
                  </a:lnTo>
                  <a:lnTo>
                    <a:pt x="34" y="2189"/>
                  </a:lnTo>
                  <a:lnTo>
                    <a:pt x="102" y="2290"/>
                  </a:lnTo>
                  <a:lnTo>
                    <a:pt x="169" y="2391"/>
                  </a:lnTo>
                  <a:lnTo>
                    <a:pt x="270" y="2425"/>
                  </a:lnTo>
                  <a:lnTo>
                    <a:pt x="304" y="2425"/>
                  </a:lnTo>
                  <a:lnTo>
                    <a:pt x="337" y="2391"/>
                  </a:lnTo>
                  <a:lnTo>
                    <a:pt x="337" y="2357"/>
                  </a:lnTo>
                  <a:lnTo>
                    <a:pt x="573" y="2391"/>
                  </a:lnTo>
                  <a:lnTo>
                    <a:pt x="809" y="2425"/>
                  </a:lnTo>
                  <a:lnTo>
                    <a:pt x="1347" y="2391"/>
                  </a:lnTo>
                  <a:lnTo>
                    <a:pt x="2391" y="2324"/>
                  </a:lnTo>
                  <a:lnTo>
                    <a:pt x="2458" y="2290"/>
                  </a:lnTo>
                  <a:lnTo>
                    <a:pt x="2492" y="2324"/>
                  </a:lnTo>
                  <a:lnTo>
                    <a:pt x="2526" y="2324"/>
                  </a:lnTo>
                  <a:lnTo>
                    <a:pt x="2526" y="2290"/>
                  </a:lnTo>
                  <a:lnTo>
                    <a:pt x="2559" y="2021"/>
                  </a:lnTo>
                  <a:lnTo>
                    <a:pt x="2559" y="1751"/>
                  </a:lnTo>
                  <a:lnTo>
                    <a:pt x="2526" y="1246"/>
                  </a:lnTo>
                  <a:lnTo>
                    <a:pt x="2526" y="640"/>
                  </a:lnTo>
                  <a:lnTo>
                    <a:pt x="2492" y="337"/>
                  </a:lnTo>
                  <a:lnTo>
                    <a:pt x="2458"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6" name="Google Shape;786;p5"/>
            <p:cNvSpPr/>
            <p:nvPr/>
          </p:nvSpPr>
          <p:spPr>
            <a:xfrm>
              <a:off x="1387307" y="296885"/>
              <a:ext cx="35274" cy="42000"/>
            </a:xfrm>
            <a:custGeom>
              <a:avLst/>
              <a:gdLst/>
              <a:ahLst/>
              <a:cxnLst/>
              <a:rect l="l" t="t" r="r" b="b"/>
              <a:pathLst>
                <a:path w="708" h="843" extrusionOk="0">
                  <a:moveTo>
                    <a:pt x="202" y="1"/>
                  </a:moveTo>
                  <a:lnTo>
                    <a:pt x="101" y="35"/>
                  </a:lnTo>
                  <a:lnTo>
                    <a:pt x="68" y="136"/>
                  </a:lnTo>
                  <a:lnTo>
                    <a:pt x="0" y="338"/>
                  </a:lnTo>
                  <a:lnTo>
                    <a:pt x="0" y="573"/>
                  </a:lnTo>
                  <a:lnTo>
                    <a:pt x="0" y="742"/>
                  </a:lnTo>
                  <a:lnTo>
                    <a:pt x="34" y="809"/>
                  </a:lnTo>
                  <a:lnTo>
                    <a:pt x="68" y="843"/>
                  </a:lnTo>
                  <a:lnTo>
                    <a:pt x="101" y="843"/>
                  </a:lnTo>
                  <a:lnTo>
                    <a:pt x="404" y="809"/>
                  </a:lnTo>
                  <a:lnTo>
                    <a:pt x="573" y="775"/>
                  </a:lnTo>
                  <a:lnTo>
                    <a:pt x="707" y="708"/>
                  </a:lnTo>
                  <a:lnTo>
                    <a:pt x="707" y="674"/>
                  </a:lnTo>
                  <a:lnTo>
                    <a:pt x="707" y="641"/>
                  </a:lnTo>
                  <a:lnTo>
                    <a:pt x="674" y="573"/>
                  </a:lnTo>
                  <a:lnTo>
                    <a:pt x="438" y="573"/>
                  </a:lnTo>
                  <a:lnTo>
                    <a:pt x="202" y="607"/>
                  </a:lnTo>
                  <a:lnTo>
                    <a:pt x="236" y="304"/>
                  </a:lnTo>
                  <a:lnTo>
                    <a:pt x="270" y="169"/>
                  </a:lnTo>
                  <a:lnTo>
                    <a:pt x="270" y="68"/>
                  </a:lnTo>
                  <a:lnTo>
                    <a:pt x="2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7" name="Google Shape;787;p5"/>
            <p:cNvSpPr/>
            <p:nvPr/>
          </p:nvSpPr>
          <p:spPr>
            <a:xfrm>
              <a:off x="895809" y="444509"/>
              <a:ext cx="36968" cy="45338"/>
            </a:xfrm>
            <a:custGeom>
              <a:avLst/>
              <a:gdLst/>
              <a:ahLst/>
              <a:cxnLst/>
              <a:rect l="l" t="t" r="r" b="b"/>
              <a:pathLst>
                <a:path w="742" h="910" extrusionOk="0">
                  <a:moveTo>
                    <a:pt x="573" y="169"/>
                  </a:moveTo>
                  <a:lnTo>
                    <a:pt x="539" y="236"/>
                  </a:lnTo>
                  <a:lnTo>
                    <a:pt x="505" y="304"/>
                  </a:lnTo>
                  <a:lnTo>
                    <a:pt x="472" y="304"/>
                  </a:lnTo>
                  <a:lnTo>
                    <a:pt x="371" y="337"/>
                  </a:lnTo>
                  <a:lnTo>
                    <a:pt x="270" y="371"/>
                  </a:lnTo>
                  <a:lnTo>
                    <a:pt x="202" y="169"/>
                  </a:lnTo>
                  <a:close/>
                  <a:moveTo>
                    <a:pt x="539" y="506"/>
                  </a:moveTo>
                  <a:lnTo>
                    <a:pt x="573" y="573"/>
                  </a:lnTo>
                  <a:lnTo>
                    <a:pt x="505" y="674"/>
                  </a:lnTo>
                  <a:lnTo>
                    <a:pt x="472" y="708"/>
                  </a:lnTo>
                  <a:lnTo>
                    <a:pt x="270" y="708"/>
                  </a:lnTo>
                  <a:lnTo>
                    <a:pt x="270" y="539"/>
                  </a:lnTo>
                  <a:lnTo>
                    <a:pt x="303" y="539"/>
                  </a:lnTo>
                  <a:lnTo>
                    <a:pt x="472" y="506"/>
                  </a:lnTo>
                  <a:close/>
                  <a:moveTo>
                    <a:pt x="472" y="1"/>
                  </a:moveTo>
                  <a:lnTo>
                    <a:pt x="270" y="68"/>
                  </a:lnTo>
                  <a:lnTo>
                    <a:pt x="101" y="135"/>
                  </a:lnTo>
                  <a:lnTo>
                    <a:pt x="68" y="169"/>
                  </a:lnTo>
                  <a:lnTo>
                    <a:pt x="68" y="203"/>
                  </a:lnTo>
                  <a:lnTo>
                    <a:pt x="101" y="506"/>
                  </a:lnTo>
                  <a:lnTo>
                    <a:pt x="101" y="674"/>
                  </a:lnTo>
                  <a:lnTo>
                    <a:pt x="34" y="674"/>
                  </a:lnTo>
                  <a:lnTo>
                    <a:pt x="0" y="741"/>
                  </a:lnTo>
                  <a:lnTo>
                    <a:pt x="0" y="809"/>
                  </a:lnTo>
                  <a:lnTo>
                    <a:pt x="68" y="876"/>
                  </a:lnTo>
                  <a:lnTo>
                    <a:pt x="270" y="910"/>
                  </a:lnTo>
                  <a:lnTo>
                    <a:pt x="472" y="910"/>
                  </a:lnTo>
                  <a:lnTo>
                    <a:pt x="573" y="876"/>
                  </a:lnTo>
                  <a:lnTo>
                    <a:pt x="640" y="809"/>
                  </a:lnTo>
                  <a:lnTo>
                    <a:pt x="707" y="741"/>
                  </a:lnTo>
                  <a:lnTo>
                    <a:pt x="741" y="640"/>
                  </a:lnTo>
                  <a:lnTo>
                    <a:pt x="741" y="506"/>
                  </a:lnTo>
                  <a:lnTo>
                    <a:pt x="707" y="438"/>
                  </a:lnTo>
                  <a:lnTo>
                    <a:pt x="674" y="371"/>
                  </a:lnTo>
                  <a:lnTo>
                    <a:pt x="707" y="304"/>
                  </a:lnTo>
                  <a:lnTo>
                    <a:pt x="707" y="169"/>
                  </a:lnTo>
                  <a:lnTo>
                    <a:pt x="707" y="68"/>
                  </a:lnTo>
                  <a:lnTo>
                    <a:pt x="640" y="34"/>
                  </a:lnTo>
                  <a:lnTo>
                    <a:pt x="53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8" name="Google Shape;788;p5"/>
            <p:cNvSpPr/>
            <p:nvPr/>
          </p:nvSpPr>
          <p:spPr>
            <a:xfrm>
              <a:off x="583820" y="419349"/>
              <a:ext cx="115787" cy="119175"/>
            </a:xfrm>
            <a:custGeom>
              <a:avLst/>
              <a:gdLst/>
              <a:ahLst/>
              <a:cxnLst/>
              <a:rect l="l" t="t" r="r" b="b"/>
              <a:pathLst>
                <a:path w="2324" h="2392" extrusionOk="0">
                  <a:moveTo>
                    <a:pt x="1515" y="1"/>
                  </a:moveTo>
                  <a:lnTo>
                    <a:pt x="909" y="34"/>
                  </a:lnTo>
                  <a:lnTo>
                    <a:pt x="202" y="34"/>
                  </a:lnTo>
                  <a:lnTo>
                    <a:pt x="0" y="102"/>
                  </a:lnTo>
                  <a:lnTo>
                    <a:pt x="0" y="135"/>
                  </a:lnTo>
                  <a:lnTo>
                    <a:pt x="68" y="203"/>
                  </a:lnTo>
                  <a:lnTo>
                    <a:pt x="169" y="236"/>
                  </a:lnTo>
                  <a:lnTo>
                    <a:pt x="371" y="270"/>
                  </a:lnTo>
                  <a:lnTo>
                    <a:pt x="1414" y="270"/>
                  </a:lnTo>
                  <a:lnTo>
                    <a:pt x="2020" y="236"/>
                  </a:lnTo>
                  <a:lnTo>
                    <a:pt x="1987" y="438"/>
                  </a:lnTo>
                  <a:lnTo>
                    <a:pt x="2020" y="640"/>
                  </a:lnTo>
                  <a:lnTo>
                    <a:pt x="2054" y="1078"/>
                  </a:lnTo>
                  <a:lnTo>
                    <a:pt x="2054" y="1617"/>
                  </a:lnTo>
                  <a:lnTo>
                    <a:pt x="2054" y="1852"/>
                  </a:lnTo>
                  <a:lnTo>
                    <a:pt x="2088" y="2122"/>
                  </a:lnTo>
                  <a:lnTo>
                    <a:pt x="977" y="2155"/>
                  </a:lnTo>
                  <a:lnTo>
                    <a:pt x="539" y="2155"/>
                  </a:lnTo>
                  <a:lnTo>
                    <a:pt x="371" y="2189"/>
                  </a:lnTo>
                  <a:lnTo>
                    <a:pt x="270" y="2223"/>
                  </a:lnTo>
                  <a:lnTo>
                    <a:pt x="202" y="2290"/>
                  </a:lnTo>
                  <a:lnTo>
                    <a:pt x="270" y="2358"/>
                  </a:lnTo>
                  <a:lnTo>
                    <a:pt x="371" y="2391"/>
                  </a:lnTo>
                  <a:lnTo>
                    <a:pt x="1583" y="2391"/>
                  </a:lnTo>
                  <a:lnTo>
                    <a:pt x="2222" y="2358"/>
                  </a:lnTo>
                  <a:lnTo>
                    <a:pt x="2290" y="2324"/>
                  </a:lnTo>
                  <a:lnTo>
                    <a:pt x="2323" y="2290"/>
                  </a:lnTo>
                  <a:lnTo>
                    <a:pt x="2323" y="2223"/>
                  </a:lnTo>
                  <a:lnTo>
                    <a:pt x="2290" y="2155"/>
                  </a:lnTo>
                  <a:lnTo>
                    <a:pt x="2290" y="1886"/>
                  </a:lnTo>
                  <a:lnTo>
                    <a:pt x="2290" y="1617"/>
                  </a:lnTo>
                  <a:lnTo>
                    <a:pt x="2256" y="1078"/>
                  </a:lnTo>
                  <a:lnTo>
                    <a:pt x="2256" y="607"/>
                  </a:lnTo>
                  <a:lnTo>
                    <a:pt x="2222" y="405"/>
                  </a:lnTo>
                  <a:lnTo>
                    <a:pt x="2189" y="203"/>
                  </a:lnTo>
                  <a:lnTo>
                    <a:pt x="2222" y="135"/>
                  </a:lnTo>
                  <a:lnTo>
                    <a:pt x="2222" y="68"/>
                  </a:lnTo>
                  <a:lnTo>
                    <a:pt x="2189" y="34"/>
                  </a:lnTo>
                  <a:lnTo>
                    <a:pt x="212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89" name="Google Shape;789;p5"/>
            <p:cNvSpPr/>
            <p:nvPr/>
          </p:nvSpPr>
          <p:spPr>
            <a:xfrm>
              <a:off x="761637" y="452929"/>
              <a:ext cx="36918" cy="31886"/>
            </a:xfrm>
            <a:custGeom>
              <a:avLst/>
              <a:gdLst/>
              <a:ahLst/>
              <a:cxnLst/>
              <a:rect l="l" t="t" r="r" b="b"/>
              <a:pathLst>
                <a:path w="741" h="640" extrusionOk="0">
                  <a:moveTo>
                    <a:pt x="67" y="0"/>
                  </a:moveTo>
                  <a:lnTo>
                    <a:pt x="0" y="67"/>
                  </a:lnTo>
                  <a:lnTo>
                    <a:pt x="0" y="135"/>
                  </a:lnTo>
                  <a:lnTo>
                    <a:pt x="34" y="168"/>
                  </a:lnTo>
                  <a:lnTo>
                    <a:pt x="67" y="202"/>
                  </a:lnTo>
                  <a:lnTo>
                    <a:pt x="101" y="303"/>
                  </a:lnTo>
                  <a:lnTo>
                    <a:pt x="135" y="438"/>
                  </a:lnTo>
                  <a:lnTo>
                    <a:pt x="202" y="539"/>
                  </a:lnTo>
                  <a:lnTo>
                    <a:pt x="303" y="640"/>
                  </a:lnTo>
                  <a:lnTo>
                    <a:pt x="438" y="640"/>
                  </a:lnTo>
                  <a:lnTo>
                    <a:pt x="471" y="606"/>
                  </a:lnTo>
                  <a:lnTo>
                    <a:pt x="606" y="337"/>
                  </a:lnTo>
                  <a:lnTo>
                    <a:pt x="707" y="236"/>
                  </a:lnTo>
                  <a:lnTo>
                    <a:pt x="741" y="168"/>
                  </a:lnTo>
                  <a:lnTo>
                    <a:pt x="741" y="101"/>
                  </a:lnTo>
                  <a:lnTo>
                    <a:pt x="741" y="67"/>
                  </a:lnTo>
                  <a:lnTo>
                    <a:pt x="707" y="34"/>
                  </a:lnTo>
                  <a:lnTo>
                    <a:pt x="606" y="67"/>
                  </a:lnTo>
                  <a:lnTo>
                    <a:pt x="505" y="135"/>
                  </a:lnTo>
                  <a:lnTo>
                    <a:pt x="404" y="269"/>
                  </a:lnTo>
                  <a:lnTo>
                    <a:pt x="337" y="370"/>
                  </a:lnTo>
                  <a:lnTo>
                    <a:pt x="269" y="236"/>
                  </a:lnTo>
                  <a:lnTo>
                    <a:pt x="236" y="67"/>
                  </a:lnTo>
                  <a:lnTo>
                    <a:pt x="20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0" name="Google Shape;790;p5"/>
            <p:cNvSpPr/>
            <p:nvPr/>
          </p:nvSpPr>
          <p:spPr>
            <a:xfrm>
              <a:off x="434502" y="422736"/>
              <a:ext cx="127546" cy="120820"/>
            </a:xfrm>
            <a:custGeom>
              <a:avLst/>
              <a:gdLst/>
              <a:ahLst/>
              <a:cxnLst/>
              <a:rect l="l" t="t" r="r" b="b"/>
              <a:pathLst>
                <a:path w="2560" h="2425" extrusionOk="0">
                  <a:moveTo>
                    <a:pt x="2391" y="0"/>
                  </a:moveTo>
                  <a:lnTo>
                    <a:pt x="2358" y="34"/>
                  </a:lnTo>
                  <a:lnTo>
                    <a:pt x="2324" y="135"/>
                  </a:lnTo>
                  <a:lnTo>
                    <a:pt x="1751" y="67"/>
                  </a:lnTo>
                  <a:lnTo>
                    <a:pt x="1179" y="67"/>
                  </a:lnTo>
                  <a:lnTo>
                    <a:pt x="640" y="34"/>
                  </a:lnTo>
                  <a:lnTo>
                    <a:pt x="405" y="67"/>
                  </a:lnTo>
                  <a:lnTo>
                    <a:pt x="270" y="101"/>
                  </a:lnTo>
                  <a:lnTo>
                    <a:pt x="169" y="168"/>
                  </a:lnTo>
                  <a:lnTo>
                    <a:pt x="169" y="202"/>
                  </a:lnTo>
                  <a:lnTo>
                    <a:pt x="371" y="269"/>
                  </a:lnTo>
                  <a:lnTo>
                    <a:pt x="573" y="303"/>
                  </a:lnTo>
                  <a:lnTo>
                    <a:pt x="1011" y="269"/>
                  </a:lnTo>
                  <a:lnTo>
                    <a:pt x="1650" y="303"/>
                  </a:lnTo>
                  <a:lnTo>
                    <a:pt x="2324" y="337"/>
                  </a:lnTo>
                  <a:lnTo>
                    <a:pt x="2290" y="707"/>
                  </a:lnTo>
                  <a:lnTo>
                    <a:pt x="2324" y="1077"/>
                  </a:lnTo>
                  <a:lnTo>
                    <a:pt x="2324" y="1582"/>
                  </a:lnTo>
                  <a:lnTo>
                    <a:pt x="2358" y="1852"/>
                  </a:lnTo>
                  <a:lnTo>
                    <a:pt x="2391" y="2087"/>
                  </a:lnTo>
                  <a:lnTo>
                    <a:pt x="2358" y="2087"/>
                  </a:lnTo>
                  <a:lnTo>
                    <a:pt x="1314" y="2121"/>
                  </a:lnTo>
                  <a:lnTo>
                    <a:pt x="809" y="2155"/>
                  </a:lnTo>
                  <a:lnTo>
                    <a:pt x="539" y="2189"/>
                  </a:lnTo>
                  <a:lnTo>
                    <a:pt x="304" y="2256"/>
                  </a:lnTo>
                  <a:lnTo>
                    <a:pt x="270" y="1751"/>
                  </a:lnTo>
                  <a:lnTo>
                    <a:pt x="236" y="1246"/>
                  </a:lnTo>
                  <a:lnTo>
                    <a:pt x="270" y="707"/>
                  </a:lnTo>
                  <a:lnTo>
                    <a:pt x="236" y="438"/>
                  </a:lnTo>
                  <a:lnTo>
                    <a:pt x="203" y="303"/>
                  </a:lnTo>
                  <a:lnTo>
                    <a:pt x="169" y="202"/>
                  </a:lnTo>
                  <a:lnTo>
                    <a:pt x="135" y="202"/>
                  </a:lnTo>
                  <a:lnTo>
                    <a:pt x="68" y="337"/>
                  </a:lnTo>
                  <a:lnTo>
                    <a:pt x="34" y="505"/>
                  </a:lnTo>
                  <a:lnTo>
                    <a:pt x="1" y="875"/>
                  </a:lnTo>
                  <a:lnTo>
                    <a:pt x="34" y="1582"/>
                  </a:lnTo>
                  <a:lnTo>
                    <a:pt x="34" y="1818"/>
                  </a:lnTo>
                  <a:lnTo>
                    <a:pt x="34" y="2054"/>
                  </a:lnTo>
                  <a:lnTo>
                    <a:pt x="34" y="2189"/>
                  </a:lnTo>
                  <a:lnTo>
                    <a:pt x="102" y="2290"/>
                  </a:lnTo>
                  <a:lnTo>
                    <a:pt x="169" y="2391"/>
                  </a:lnTo>
                  <a:lnTo>
                    <a:pt x="270" y="2424"/>
                  </a:lnTo>
                  <a:lnTo>
                    <a:pt x="304" y="2424"/>
                  </a:lnTo>
                  <a:lnTo>
                    <a:pt x="337" y="2391"/>
                  </a:lnTo>
                  <a:lnTo>
                    <a:pt x="337" y="2357"/>
                  </a:lnTo>
                  <a:lnTo>
                    <a:pt x="573" y="2391"/>
                  </a:lnTo>
                  <a:lnTo>
                    <a:pt x="809" y="2424"/>
                  </a:lnTo>
                  <a:lnTo>
                    <a:pt x="1347" y="2391"/>
                  </a:lnTo>
                  <a:lnTo>
                    <a:pt x="2391" y="2323"/>
                  </a:lnTo>
                  <a:lnTo>
                    <a:pt x="2459" y="2290"/>
                  </a:lnTo>
                  <a:lnTo>
                    <a:pt x="2492" y="2323"/>
                  </a:lnTo>
                  <a:lnTo>
                    <a:pt x="2526" y="2323"/>
                  </a:lnTo>
                  <a:lnTo>
                    <a:pt x="2526" y="2290"/>
                  </a:lnTo>
                  <a:lnTo>
                    <a:pt x="2560" y="2020"/>
                  </a:lnTo>
                  <a:lnTo>
                    <a:pt x="2560" y="1784"/>
                  </a:lnTo>
                  <a:lnTo>
                    <a:pt x="2526" y="1246"/>
                  </a:lnTo>
                  <a:lnTo>
                    <a:pt x="2526" y="640"/>
                  </a:lnTo>
                  <a:lnTo>
                    <a:pt x="2492" y="337"/>
                  </a:lnTo>
                  <a:lnTo>
                    <a:pt x="2459" y="34"/>
                  </a:lnTo>
                  <a:lnTo>
                    <a:pt x="242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1" name="Google Shape;791;p5"/>
            <p:cNvSpPr/>
            <p:nvPr/>
          </p:nvSpPr>
          <p:spPr>
            <a:xfrm>
              <a:off x="624077" y="461299"/>
              <a:ext cx="30242" cy="30242"/>
            </a:xfrm>
            <a:custGeom>
              <a:avLst/>
              <a:gdLst/>
              <a:ahLst/>
              <a:cxnLst/>
              <a:rect l="l" t="t" r="r" b="b"/>
              <a:pathLst>
                <a:path w="607" h="607" extrusionOk="0">
                  <a:moveTo>
                    <a:pt x="236" y="0"/>
                  </a:moveTo>
                  <a:lnTo>
                    <a:pt x="135" y="68"/>
                  </a:lnTo>
                  <a:lnTo>
                    <a:pt x="68" y="135"/>
                  </a:lnTo>
                  <a:lnTo>
                    <a:pt x="0" y="202"/>
                  </a:lnTo>
                  <a:lnTo>
                    <a:pt x="0" y="303"/>
                  </a:lnTo>
                  <a:lnTo>
                    <a:pt x="0" y="404"/>
                  </a:lnTo>
                  <a:lnTo>
                    <a:pt x="68" y="505"/>
                  </a:lnTo>
                  <a:lnTo>
                    <a:pt x="135" y="573"/>
                  </a:lnTo>
                  <a:lnTo>
                    <a:pt x="236" y="606"/>
                  </a:lnTo>
                  <a:lnTo>
                    <a:pt x="371" y="606"/>
                  </a:lnTo>
                  <a:lnTo>
                    <a:pt x="438" y="573"/>
                  </a:lnTo>
                  <a:lnTo>
                    <a:pt x="539" y="539"/>
                  </a:lnTo>
                  <a:lnTo>
                    <a:pt x="573" y="438"/>
                  </a:lnTo>
                  <a:lnTo>
                    <a:pt x="539" y="404"/>
                  </a:lnTo>
                  <a:lnTo>
                    <a:pt x="505" y="371"/>
                  </a:lnTo>
                  <a:lnTo>
                    <a:pt x="438" y="337"/>
                  </a:lnTo>
                  <a:lnTo>
                    <a:pt x="371" y="371"/>
                  </a:lnTo>
                  <a:lnTo>
                    <a:pt x="303" y="404"/>
                  </a:lnTo>
                  <a:lnTo>
                    <a:pt x="202" y="371"/>
                  </a:lnTo>
                  <a:lnTo>
                    <a:pt x="202" y="337"/>
                  </a:lnTo>
                  <a:lnTo>
                    <a:pt x="202" y="303"/>
                  </a:lnTo>
                  <a:lnTo>
                    <a:pt x="202" y="236"/>
                  </a:lnTo>
                  <a:lnTo>
                    <a:pt x="236" y="202"/>
                  </a:lnTo>
                  <a:lnTo>
                    <a:pt x="337" y="169"/>
                  </a:lnTo>
                  <a:lnTo>
                    <a:pt x="472" y="169"/>
                  </a:lnTo>
                  <a:lnTo>
                    <a:pt x="606" y="135"/>
                  </a:lnTo>
                  <a:lnTo>
                    <a:pt x="606" y="101"/>
                  </a:lnTo>
                  <a:lnTo>
                    <a:pt x="606" y="68"/>
                  </a:lnTo>
                  <a:lnTo>
                    <a:pt x="53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2" name="Google Shape;792;p5"/>
            <p:cNvSpPr/>
            <p:nvPr/>
          </p:nvSpPr>
          <p:spPr>
            <a:xfrm>
              <a:off x="1476191" y="246564"/>
              <a:ext cx="110755" cy="122514"/>
            </a:xfrm>
            <a:custGeom>
              <a:avLst/>
              <a:gdLst/>
              <a:ahLst/>
              <a:cxnLst/>
              <a:rect l="l" t="t" r="r" b="b"/>
              <a:pathLst>
                <a:path w="2223" h="2459" extrusionOk="0">
                  <a:moveTo>
                    <a:pt x="1751" y="1"/>
                  </a:moveTo>
                  <a:lnTo>
                    <a:pt x="1280" y="68"/>
                  </a:lnTo>
                  <a:lnTo>
                    <a:pt x="674" y="68"/>
                  </a:lnTo>
                  <a:lnTo>
                    <a:pt x="68" y="102"/>
                  </a:lnTo>
                  <a:lnTo>
                    <a:pt x="1" y="136"/>
                  </a:lnTo>
                  <a:lnTo>
                    <a:pt x="1" y="203"/>
                  </a:lnTo>
                  <a:lnTo>
                    <a:pt x="1" y="237"/>
                  </a:lnTo>
                  <a:lnTo>
                    <a:pt x="34" y="304"/>
                  </a:lnTo>
                  <a:lnTo>
                    <a:pt x="1" y="506"/>
                  </a:lnTo>
                  <a:lnTo>
                    <a:pt x="1" y="742"/>
                  </a:lnTo>
                  <a:lnTo>
                    <a:pt x="34" y="1179"/>
                  </a:lnTo>
                  <a:lnTo>
                    <a:pt x="34" y="1718"/>
                  </a:lnTo>
                  <a:lnTo>
                    <a:pt x="34" y="2021"/>
                  </a:lnTo>
                  <a:lnTo>
                    <a:pt x="68" y="2290"/>
                  </a:lnTo>
                  <a:lnTo>
                    <a:pt x="68" y="2324"/>
                  </a:lnTo>
                  <a:lnTo>
                    <a:pt x="68" y="2391"/>
                  </a:lnTo>
                  <a:lnTo>
                    <a:pt x="102" y="2459"/>
                  </a:lnTo>
                  <a:lnTo>
                    <a:pt x="169" y="2459"/>
                  </a:lnTo>
                  <a:lnTo>
                    <a:pt x="809" y="2425"/>
                  </a:lnTo>
                  <a:lnTo>
                    <a:pt x="1415" y="2391"/>
                  </a:lnTo>
                  <a:lnTo>
                    <a:pt x="1819" y="2391"/>
                  </a:lnTo>
                  <a:lnTo>
                    <a:pt x="2021" y="2324"/>
                  </a:lnTo>
                  <a:lnTo>
                    <a:pt x="2122" y="2290"/>
                  </a:lnTo>
                  <a:lnTo>
                    <a:pt x="2189" y="2223"/>
                  </a:lnTo>
                  <a:lnTo>
                    <a:pt x="2088" y="2156"/>
                  </a:lnTo>
                  <a:lnTo>
                    <a:pt x="2021" y="2122"/>
                  </a:lnTo>
                  <a:lnTo>
                    <a:pt x="1819" y="2122"/>
                  </a:lnTo>
                  <a:lnTo>
                    <a:pt x="1415" y="2156"/>
                  </a:lnTo>
                  <a:lnTo>
                    <a:pt x="270" y="2223"/>
                  </a:lnTo>
                  <a:lnTo>
                    <a:pt x="270" y="1954"/>
                  </a:lnTo>
                  <a:lnTo>
                    <a:pt x="270" y="1684"/>
                  </a:lnTo>
                  <a:lnTo>
                    <a:pt x="236" y="1179"/>
                  </a:lnTo>
                  <a:lnTo>
                    <a:pt x="236" y="742"/>
                  </a:lnTo>
                  <a:lnTo>
                    <a:pt x="236" y="540"/>
                  </a:lnTo>
                  <a:lnTo>
                    <a:pt x="203" y="304"/>
                  </a:lnTo>
                  <a:lnTo>
                    <a:pt x="809" y="304"/>
                  </a:lnTo>
                  <a:lnTo>
                    <a:pt x="1448" y="270"/>
                  </a:lnTo>
                  <a:lnTo>
                    <a:pt x="1852" y="237"/>
                  </a:lnTo>
                  <a:lnTo>
                    <a:pt x="2054" y="169"/>
                  </a:lnTo>
                  <a:lnTo>
                    <a:pt x="2122" y="136"/>
                  </a:lnTo>
                  <a:lnTo>
                    <a:pt x="2223" y="68"/>
                  </a:lnTo>
                  <a:lnTo>
                    <a:pt x="2223" y="35"/>
                  </a:lnTo>
                  <a:lnTo>
                    <a:pt x="198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3" name="Google Shape;793;p5"/>
            <p:cNvSpPr/>
            <p:nvPr/>
          </p:nvSpPr>
          <p:spPr>
            <a:xfrm>
              <a:off x="1856984" y="93958"/>
              <a:ext cx="135916" cy="253347"/>
            </a:xfrm>
            <a:custGeom>
              <a:avLst/>
              <a:gdLst/>
              <a:ahLst/>
              <a:cxnLst/>
              <a:rect l="l" t="t" r="r" b="b"/>
              <a:pathLst>
                <a:path w="2728" h="5085" extrusionOk="0">
                  <a:moveTo>
                    <a:pt x="2391" y="202"/>
                  </a:moveTo>
                  <a:lnTo>
                    <a:pt x="2357" y="471"/>
                  </a:lnTo>
                  <a:lnTo>
                    <a:pt x="2323" y="741"/>
                  </a:lnTo>
                  <a:lnTo>
                    <a:pt x="2357" y="1313"/>
                  </a:lnTo>
                  <a:lnTo>
                    <a:pt x="2391" y="1886"/>
                  </a:lnTo>
                  <a:lnTo>
                    <a:pt x="2424" y="2424"/>
                  </a:lnTo>
                  <a:lnTo>
                    <a:pt x="2458" y="3636"/>
                  </a:lnTo>
                  <a:lnTo>
                    <a:pt x="2424" y="4848"/>
                  </a:lnTo>
                  <a:lnTo>
                    <a:pt x="1785" y="4848"/>
                  </a:lnTo>
                  <a:lnTo>
                    <a:pt x="1448" y="4815"/>
                  </a:lnTo>
                  <a:lnTo>
                    <a:pt x="1280" y="4848"/>
                  </a:lnTo>
                  <a:lnTo>
                    <a:pt x="1111" y="4882"/>
                  </a:lnTo>
                  <a:lnTo>
                    <a:pt x="1111" y="4242"/>
                  </a:lnTo>
                  <a:lnTo>
                    <a:pt x="1078" y="3636"/>
                  </a:lnTo>
                  <a:lnTo>
                    <a:pt x="943" y="2391"/>
                  </a:lnTo>
                  <a:lnTo>
                    <a:pt x="977" y="2323"/>
                  </a:lnTo>
                  <a:lnTo>
                    <a:pt x="977" y="2256"/>
                  </a:lnTo>
                  <a:lnTo>
                    <a:pt x="943" y="2222"/>
                  </a:lnTo>
                  <a:lnTo>
                    <a:pt x="842" y="2189"/>
                  </a:lnTo>
                  <a:lnTo>
                    <a:pt x="337" y="2323"/>
                  </a:lnTo>
                  <a:lnTo>
                    <a:pt x="303" y="1751"/>
                  </a:lnTo>
                  <a:lnTo>
                    <a:pt x="236" y="1212"/>
                  </a:lnTo>
                  <a:lnTo>
                    <a:pt x="236" y="741"/>
                  </a:lnTo>
                  <a:lnTo>
                    <a:pt x="202" y="505"/>
                  </a:lnTo>
                  <a:lnTo>
                    <a:pt x="169" y="269"/>
                  </a:lnTo>
                  <a:lnTo>
                    <a:pt x="741" y="303"/>
                  </a:lnTo>
                  <a:lnTo>
                    <a:pt x="1280" y="269"/>
                  </a:lnTo>
                  <a:lnTo>
                    <a:pt x="2391" y="202"/>
                  </a:lnTo>
                  <a:close/>
                  <a:moveTo>
                    <a:pt x="2391" y="0"/>
                  </a:moveTo>
                  <a:lnTo>
                    <a:pt x="1280" y="34"/>
                  </a:lnTo>
                  <a:lnTo>
                    <a:pt x="707" y="67"/>
                  </a:lnTo>
                  <a:lnTo>
                    <a:pt x="169" y="135"/>
                  </a:lnTo>
                  <a:lnTo>
                    <a:pt x="135" y="168"/>
                  </a:lnTo>
                  <a:lnTo>
                    <a:pt x="101" y="168"/>
                  </a:lnTo>
                  <a:lnTo>
                    <a:pt x="68" y="202"/>
                  </a:lnTo>
                  <a:lnTo>
                    <a:pt x="0" y="438"/>
                  </a:lnTo>
                  <a:lnTo>
                    <a:pt x="0" y="707"/>
                  </a:lnTo>
                  <a:lnTo>
                    <a:pt x="0" y="1212"/>
                  </a:lnTo>
                  <a:lnTo>
                    <a:pt x="34" y="1818"/>
                  </a:lnTo>
                  <a:lnTo>
                    <a:pt x="68" y="2121"/>
                  </a:lnTo>
                  <a:lnTo>
                    <a:pt x="135" y="2424"/>
                  </a:lnTo>
                  <a:lnTo>
                    <a:pt x="135" y="2458"/>
                  </a:lnTo>
                  <a:lnTo>
                    <a:pt x="202" y="2492"/>
                  </a:lnTo>
                  <a:lnTo>
                    <a:pt x="303" y="2492"/>
                  </a:lnTo>
                  <a:lnTo>
                    <a:pt x="808" y="2424"/>
                  </a:lnTo>
                  <a:lnTo>
                    <a:pt x="842" y="3704"/>
                  </a:lnTo>
                  <a:lnTo>
                    <a:pt x="876" y="4377"/>
                  </a:lnTo>
                  <a:lnTo>
                    <a:pt x="943" y="5017"/>
                  </a:lnTo>
                  <a:lnTo>
                    <a:pt x="977" y="5050"/>
                  </a:lnTo>
                  <a:lnTo>
                    <a:pt x="1044" y="5084"/>
                  </a:lnTo>
                  <a:lnTo>
                    <a:pt x="1078" y="5050"/>
                  </a:lnTo>
                  <a:lnTo>
                    <a:pt x="1111" y="4983"/>
                  </a:lnTo>
                  <a:lnTo>
                    <a:pt x="1246" y="5017"/>
                  </a:lnTo>
                  <a:lnTo>
                    <a:pt x="1381" y="5050"/>
                  </a:lnTo>
                  <a:lnTo>
                    <a:pt x="1684" y="5050"/>
                  </a:lnTo>
                  <a:lnTo>
                    <a:pt x="2088" y="5084"/>
                  </a:lnTo>
                  <a:lnTo>
                    <a:pt x="2458" y="5050"/>
                  </a:lnTo>
                  <a:lnTo>
                    <a:pt x="2559" y="5084"/>
                  </a:lnTo>
                  <a:lnTo>
                    <a:pt x="2626" y="5050"/>
                  </a:lnTo>
                  <a:lnTo>
                    <a:pt x="2694" y="5017"/>
                  </a:lnTo>
                  <a:lnTo>
                    <a:pt x="2727" y="4949"/>
                  </a:lnTo>
                  <a:lnTo>
                    <a:pt x="2727" y="4882"/>
                  </a:lnTo>
                  <a:lnTo>
                    <a:pt x="2660" y="4848"/>
                  </a:lnTo>
                  <a:lnTo>
                    <a:pt x="2660" y="3636"/>
                  </a:lnTo>
                  <a:lnTo>
                    <a:pt x="2626" y="2424"/>
                  </a:lnTo>
                  <a:lnTo>
                    <a:pt x="2626" y="1280"/>
                  </a:lnTo>
                  <a:lnTo>
                    <a:pt x="2593" y="707"/>
                  </a:lnTo>
                  <a:lnTo>
                    <a:pt x="2525" y="438"/>
                  </a:lnTo>
                  <a:lnTo>
                    <a:pt x="2458" y="168"/>
                  </a:lnTo>
                  <a:lnTo>
                    <a:pt x="2458" y="101"/>
                  </a:lnTo>
                  <a:lnTo>
                    <a:pt x="2458" y="67"/>
                  </a:lnTo>
                  <a:lnTo>
                    <a:pt x="24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4" name="Google Shape;794;p5"/>
            <p:cNvSpPr/>
            <p:nvPr/>
          </p:nvSpPr>
          <p:spPr>
            <a:xfrm>
              <a:off x="1756343" y="234856"/>
              <a:ext cx="122464" cy="120820"/>
            </a:xfrm>
            <a:custGeom>
              <a:avLst/>
              <a:gdLst/>
              <a:ahLst/>
              <a:cxnLst/>
              <a:rect l="l" t="t" r="r" b="b"/>
              <a:pathLst>
                <a:path w="2458" h="2425" extrusionOk="0">
                  <a:moveTo>
                    <a:pt x="2256" y="202"/>
                  </a:moveTo>
                  <a:lnTo>
                    <a:pt x="2222" y="640"/>
                  </a:lnTo>
                  <a:lnTo>
                    <a:pt x="2222" y="1078"/>
                  </a:lnTo>
                  <a:lnTo>
                    <a:pt x="2222" y="1616"/>
                  </a:lnTo>
                  <a:lnTo>
                    <a:pt x="2189" y="2155"/>
                  </a:lnTo>
                  <a:lnTo>
                    <a:pt x="1919" y="2121"/>
                  </a:lnTo>
                  <a:lnTo>
                    <a:pt x="1650" y="2088"/>
                  </a:lnTo>
                  <a:lnTo>
                    <a:pt x="1111" y="2121"/>
                  </a:lnTo>
                  <a:lnTo>
                    <a:pt x="674" y="2155"/>
                  </a:lnTo>
                  <a:lnTo>
                    <a:pt x="472" y="2155"/>
                  </a:lnTo>
                  <a:lnTo>
                    <a:pt x="270" y="2222"/>
                  </a:lnTo>
                  <a:lnTo>
                    <a:pt x="236" y="1684"/>
                  </a:lnTo>
                  <a:lnTo>
                    <a:pt x="202" y="1179"/>
                  </a:lnTo>
                  <a:lnTo>
                    <a:pt x="202" y="741"/>
                  </a:lnTo>
                  <a:lnTo>
                    <a:pt x="169" y="303"/>
                  </a:lnTo>
                  <a:lnTo>
                    <a:pt x="1212" y="270"/>
                  </a:lnTo>
                  <a:lnTo>
                    <a:pt x="1751" y="236"/>
                  </a:lnTo>
                  <a:lnTo>
                    <a:pt x="2256" y="202"/>
                  </a:lnTo>
                  <a:close/>
                  <a:moveTo>
                    <a:pt x="1751" y="0"/>
                  </a:moveTo>
                  <a:lnTo>
                    <a:pt x="1212" y="34"/>
                  </a:lnTo>
                  <a:lnTo>
                    <a:pt x="169" y="101"/>
                  </a:lnTo>
                  <a:lnTo>
                    <a:pt x="101" y="101"/>
                  </a:lnTo>
                  <a:lnTo>
                    <a:pt x="67" y="135"/>
                  </a:lnTo>
                  <a:lnTo>
                    <a:pt x="34" y="169"/>
                  </a:lnTo>
                  <a:lnTo>
                    <a:pt x="0" y="472"/>
                  </a:lnTo>
                  <a:lnTo>
                    <a:pt x="0" y="741"/>
                  </a:lnTo>
                  <a:lnTo>
                    <a:pt x="0" y="1347"/>
                  </a:lnTo>
                  <a:lnTo>
                    <a:pt x="34" y="1852"/>
                  </a:lnTo>
                  <a:lnTo>
                    <a:pt x="34" y="2121"/>
                  </a:lnTo>
                  <a:lnTo>
                    <a:pt x="101" y="2357"/>
                  </a:lnTo>
                  <a:lnTo>
                    <a:pt x="101" y="2391"/>
                  </a:lnTo>
                  <a:lnTo>
                    <a:pt x="169" y="2424"/>
                  </a:lnTo>
                  <a:lnTo>
                    <a:pt x="202" y="2424"/>
                  </a:lnTo>
                  <a:lnTo>
                    <a:pt x="236" y="2391"/>
                  </a:lnTo>
                  <a:lnTo>
                    <a:pt x="741" y="2391"/>
                  </a:lnTo>
                  <a:lnTo>
                    <a:pt x="1280" y="2357"/>
                  </a:lnTo>
                  <a:lnTo>
                    <a:pt x="1751" y="2357"/>
                  </a:lnTo>
                  <a:lnTo>
                    <a:pt x="1987" y="2323"/>
                  </a:lnTo>
                  <a:lnTo>
                    <a:pt x="2222" y="2290"/>
                  </a:lnTo>
                  <a:lnTo>
                    <a:pt x="2323" y="2290"/>
                  </a:lnTo>
                  <a:lnTo>
                    <a:pt x="2357" y="2256"/>
                  </a:lnTo>
                  <a:lnTo>
                    <a:pt x="2357" y="2222"/>
                  </a:lnTo>
                  <a:lnTo>
                    <a:pt x="2424" y="1953"/>
                  </a:lnTo>
                  <a:lnTo>
                    <a:pt x="2458" y="1650"/>
                  </a:lnTo>
                  <a:lnTo>
                    <a:pt x="2458" y="1044"/>
                  </a:lnTo>
                  <a:lnTo>
                    <a:pt x="2424" y="573"/>
                  </a:lnTo>
                  <a:lnTo>
                    <a:pt x="2424" y="337"/>
                  </a:lnTo>
                  <a:lnTo>
                    <a:pt x="2357" y="101"/>
                  </a:lnTo>
                  <a:lnTo>
                    <a:pt x="2323"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5" name="Google Shape;795;p5"/>
            <p:cNvSpPr/>
            <p:nvPr/>
          </p:nvSpPr>
          <p:spPr>
            <a:xfrm>
              <a:off x="1640605" y="-7"/>
              <a:ext cx="129190" cy="88983"/>
            </a:xfrm>
            <a:custGeom>
              <a:avLst/>
              <a:gdLst/>
              <a:ahLst/>
              <a:cxnLst/>
              <a:rect l="l" t="t" r="r" b="b"/>
              <a:pathLst>
                <a:path w="2593" h="1786" extrusionOk="0">
                  <a:moveTo>
                    <a:pt x="34" y="1"/>
                  </a:moveTo>
                  <a:lnTo>
                    <a:pt x="0" y="236"/>
                  </a:lnTo>
                  <a:lnTo>
                    <a:pt x="34" y="472"/>
                  </a:lnTo>
                  <a:lnTo>
                    <a:pt x="34" y="943"/>
                  </a:lnTo>
                  <a:lnTo>
                    <a:pt x="34" y="1145"/>
                  </a:lnTo>
                  <a:lnTo>
                    <a:pt x="34" y="1415"/>
                  </a:lnTo>
                  <a:lnTo>
                    <a:pt x="67" y="1516"/>
                  </a:lnTo>
                  <a:lnTo>
                    <a:pt x="101" y="1650"/>
                  </a:lnTo>
                  <a:lnTo>
                    <a:pt x="168" y="1718"/>
                  </a:lnTo>
                  <a:lnTo>
                    <a:pt x="269" y="1785"/>
                  </a:lnTo>
                  <a:lnTo>
                    <a:pt x="303" y="1751"/>
                  </a:lnTo>
                  <a:lnTo>
                    <a:pt x="337" y="1718"/>
                  </a:lnTo>
                  <a:lnTo>
                    <a:pt x="572" y="1751"/>
                  </a:lnTo>
                  <a:lnTo>
                    <a:pt x="1347" y="1751"/>
                  </a:lnTo>
                  <a:lnTo>
                    <a:pt x="2390" y="1650"/>
                  </a:lnTo>
                  <a:lnTo>
                    <a:pt x="2525" y="1650"/>
                  </a:lnTo>
                  <a:lnTo>
                    <a:pt x="2559" y="1617"/>
                  </a:lnTo>
                  <a:lnTo>
                    <a:pt x="2593" y="1381"/>
                  </a:lnTo>
                  <a:lnTo>
                    <a:pt x="2559" y="1112"/>
                  </a:lnTo>
                  <a:lnTo>
                    <a:pt x="2525" y="607"/>
                  </a:lnTo>
                  <a:lnTo>
                    <a:pt x="2525" y="1"/>
                  </a:lnTo>
                  <a:lnTo>
                    <a:pt x="2323" y="1"/>
                  </a:lnTo>
                  <a:lnTo>
                    <a:pt x="2323" y="438"/>
                  </a:lnTo>
                  <a:lnTo>
                    <a:pt x="2323" y="943"/>
                  </a:lnTo>
                  <a:lnTo>
                    <a:pt x="2357" y="1179"/>
                  </a:lnTo>
                  <a:lnTo>
                    <a:pt x="2390" y="1448"/>
                  </a:lnTo>
                  <a:lnTo>
                    <a:pt x="1347" y="1448"/>
                  </a:lnTo>
                  <a:lnTo>
                    <a:pt x="808" y="1482"/>
                  </a:lnTo>
                  <a:lnTo>
                    <a:pt x="572" y="1516"/>
                  </a:lnTo>
                  <a:lnTo>
                    <a:pt x="303" y="1583"/>
                  </a:lnTo>
                  <a:lnTo>
                    <a:pt x="269" y="1078"/>
                  </a:lnTo>
                  <a:lnTo>
                    <a:pt x="236" y="573"/>
                  </a:lnTo>
                  <a:lnTo>
                    <a:pt x="2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6" name="Google Shape;796;p5"/>
            <p:cNvSpPr/>
            <p:nvPr/>
          </p:nvSpPr>
          <p:spPr>
            <a:xfrm>
              <a:off x="1910643" y="162713"/>
              <a:ext cx="52065" cy="45338"/>
            </a:xfrm>
            <a:custGeom>
              <a:avLst/>
              <a:gdLst/>
              <a:ahLst/>
              <a:cxnLst/>
              <a:rect l="l" t="t" r="r" b="b"/>
              <a:pathLst>
                <a:path w="1045" h="910" extrusionOk="0">
                  <a:moveTo>
                    <a:pt x="876" y="1"/>
                  </a:moveTo>
                  <a:lnTo>
                    <a:pt x="842" y="34"/>
                  </a:lnTo>
                  <a:lnTo>
                    <a:pt x="842" y="102"/>
                  </a:lnTo>
                  <a:lnTo>
                    <a:pt x="842" y="236"/>
                  </a:lnTo>
                  <a:lnTo>
                    <a:pt x="809" y="337"/>
                  </a:lnTo>
                  <a:lnTo>
                    <a:pt x="741" y="405"/>
                  </a:lnTo>
                  <a:lnTo>
                    <a:pt x="607" y="472"/>
                  </a:lnTo>
                  <a:lnTo>
                    <a:pt x="371" y="472"/>
                  </a:lnTo>
                  <a:lnTo>
                    <a:pt x="371" y="405"/>
                  </a:lnTo>
                  <a:lnTo>
                    <a:pt x="371" y="337"/>
                  </a:lnTo>
                  <a:lnTo>
                    <a:pt x="405" y="270"/>
                  </a:lnTo>
                  <a:lnTo>
                    <a:pt x="405" y="236"/>
                  </a:lnTo>
                  <a:lnTo>
                    <a:pt x="371" y="203"/>
                  </a:lnTo>
                  <a:lnTo>
                    <a:pt x="337" y="236"/>
                  </a:lnTo>
                  <a:lnTo>
                    <a:pt x="203" y="304"/>
                  </a:lnTo>
                  <a:lnTo>
                    <a:pt x="68" y="371"/>
                  </a:lnTo>
                  <a:lnTo>
                    <a:pt x="1" y="405"/>
                  </a:lnTo>
                  <a:lnTo>
                    <a:pt x="1" y="472"/>
                  </a:lnTo>
                  <a:lnTo>
                    <a:pt x="169" y="842"/>
                  </a:lnTo>
                  <a:lnTo>
                    <a:pt x="203" y="876"/>
                  </a:lnTo>
                  <a:lnTo>
                    <a:pt x="270" y="910"/>
                  </a:lnTo>
                  <a:lnTo>
                    <a:pt x="337" y="876"/>
                  </a:lnTo>
                  <a:lnTo>
                    <a:pt x="371" y="876"/>
                  </a:lnTo>
                  <a:lnTo>
                    <a:pt x="371" y="809"/>
                  </a:lnTo>
                  <a:lnTo>
                    <a:pt x="371" y="674"/>
                  </a:lnTo>
                  <a:lnTo>
                    <a:pt x="607" y="674"/>
                  </a:lnTo>
                  <a:lnTo>
                    <a:pt x="775" y="607"/>
                  </a:lnTo>
                  <a:lnTo>
                    <a:pt x="910" y="506"/>
                  </a:lnTo>
                  <a:lnTo>
                    <a:pt x="1011" y="371"/>
                  </a:lnTo>
                  <a:lnTo>
                    <a:pt x="1044" y="203"/>
                  </a:lnTo>
                  <a:lnTo>
                    <a:pt x="1011" y="34"/>
                  </a:lnTo>
                  <a:lnTo>
                    <a:pt x="97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7" name="Google Shape;797;p5"/>
            <p:cNvSpPr/>
            <p:nvPr/>
          </p:nvSpPr>
          <p:spPr>
            <a:xfrm>
              <a:off x="1721118" y="100634"/>
              <a:ext cx="125852" cy="119175"/>
            </a:xfrm>
            <a:custGeom>
              <a:avLst/>
              <a:gdLst/>
              <a:ahLst/>
              <a:cxnLst/>
              <a:rect l="l" t="t" r="r" b="b"/>
              <a:pathLst>
                <a:path w="2526" h="2392" extrusionOk="0">
                  <a:moveTo>
                    <a:pt x="2256" y="236"/>
                  </a:moveTo>
                  <a:lnTo>
                    <a:pt x="2256" y="674"/>
                  </a:lnTo>
                  <a:lnTo>
                    <a:pt x="2290" y="1078"/>
                  </a:lnTo>
                  <a:lnTo>
                    <a:pt x="2290" y="1617"/>
                  </a:lnTo>
                  <a:lnTo>
                    <a:pt x="2323" y="2122"/>
                  </a:lnTo>
                  <a:lnTo>
                    <a:pt x="2121" y="2088"/>
                  </a:lnTo>
                  <a:lnTo>
                    <a:pt x="1886" y="2088"/>
                  </a:lnTo>
                  <a:lnTo>
                    <a:pt x="1448" y="2122"/>
                  </a:lnTo>
                  <a:lnTo>
                    <a:pt x="909" y="2122"/>
                  </a:lnTo>
                  <a:lnTo>
                    <a:pt x="640" y="2156"/>
                  </a:lnTo>
                  <a:lnTo>
                    <a:pt x="370" y="2223"/>
                  </a:lnTo>
                  <a:lnTo>
                    <a:pt x="337" y="1684"/>
                  </a:lnTo>
                  <a:lnTo>
                    <a:pt x="269" y="1146"/>
                  </a:lnTo>
                  <a:lnTo>
                    <a:pt x="236" y="708"/>
                  </a:lnTo>
                  <a:lnTo>
                    <a:pt x="168" y="270"/>
                  </a:lnTo>
                  <a:lnTo>
                    <a:pt x="673" y="304"/>
                  </a:lnTo>
                  <a:lnTo>
                    <a:pt x="1212" y="270"/>
                  </a:lnTo>
                  <a:lnTo>
                    <a:pt x="2256" y="236"/>
                  </a:lnTo>
                  <a:close/>
                  <a:moveTo>
                    <a:pt x="2256" y="1"/>
                  </a:moveTo>
                  <a:lnTo>
                    <a:pt x="1212" y="34"/>
                  </a:lnTo>
                  <a:lnTo>
                    <a:pt x="673" y="34"/>
                  </a:lnTo>
                  <a:lnTo>
                    <a:pt x="135" y="102"/>
                  </a:lnTo>
                  <a:lnTo>
                    <a:pt x="67" y="135"/>
                  </a:lnTo>
                  <a:lnTo>
                    <a:pt x="67" y="203"/>
                  </a:lnTo>
                  <a:lnTo>
                    <a:pt x="34" y="438"/>
                  </a:lnTo>
                  <a:lnTo>
                    <a:pt x="0" y="674"/>
                  </a:lnTo>
                  <a:lnTo>
                    <a:pt x="34" y="1146"/>
                  </a:lnTo>
                  <a:lnTo>
                    <a:pt x="101" y="1752"/>
                  </a:lnTo>
                  <a:lnTo>
                    <a:pt x="135" y="2021"/>
                  </a:lnTo>
                  <a:lnTo>
                    <a:pt x="236" y="2324"/>
                  </a:lnTo>
                  <a:lnTo>
                    <a:pt x="236" y="2358"/>
                  </a:lnTo>
                  <a:lnTo>
                    <a:pt x="370" y="2358"/>
                  </a:lnTo>
                  <a:lnTo>
                    <a:pt x="606" y="2391"/>
                  </a:lnTo>
                  <a:lnTo>
                    <a:pt x="842" y="2391"/>
                  </a:lnTo>
                  <a:lnTo>
                    <a:pt x="1313" y="2358"/>
                  </a:lnTo>
                  <a:lnTo>
                    <a:pt x="2088" y="2358"/>
                  </a:lnTo>
                  <a:lnTo>
                    <a:pt x="2357" y="2290"/>
                  </a:lnTo>
                  <a:lnTo>
                    <a:pt x="2391" y="2324"/>
                  </a:lnTo>
                  <a:lnTo>
                    <a:pt x="2492" y="2324"/>
                  </a:lnTo>
                  <a:lnTo>
                    <a:pt x="2492" y="2290"/>
                  </a:lnTo>
                  <a:lnTo>
                    <a:pt x="2525" y="2021"/>
                  </a:lnTo>
                  <a:lnTo>
                    <a:pt x="2525" y="1752"/>
                  </a:lnTo>
                  <a:lnTo>
                    <a:pt x="2492" y="1247"/>
                  </a:lnTo>
                  <a:lnTo>
                    <a:pt x="2458" y="641"/>
                  </a:lnTo>
                  <a:lnTo>
                    <a:pt x="2424" y="371"/>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8" name="Google Shape;798;p5"/>
            <p:cNvSpPr/>
            <p:nvPr/>
          </p:nvSpPr>
          <p:spPr>
            <a:xfrm>
              <a:off x="1581864" y="102328"/>
              <a:ext cx="124207" cy="135916"/>
            </a:xfrm>
            <a:custGeom>
              <a:avLst/>
              <a:gdLst/>
              <a:ahLst/>
              <a:cxnLst/>
              <a:rect l="l" t="t" r="r" b="b"/>
              <a:pathLst>
                <a:path w="2493" h="2728" extrusionOk="0">
                  <a:moveTo>
                    <a:pt x="2290" y="236"/>
                  </a:moveTo>
                  <a:lnTo>
                    <a:pt x="2223" y="741"/>
                  </a:lnTo>
                  <a:lnTo>
                    <a:pt x="2223" y="1280"/>
                  </a:lnTo>
                  <a:lnTo>
                    <a:pt x="2223" y="1819"/>
                  </a:lnTo>
                  <a:lnTo>
                    <a:pt x="2290" y="2324"/>
                  </a:lnTo>
                  <a:lnTo>
                    <a:pt x="2324" y="2391"/>
                  </a:lnTo>
                  <a:lnTo>
                    <a:pt x="2324" y="2391"/>
                  </a:lnTo>
                  <a:lnTo>
                    <a:pt x="2290" y="2357"/>
                  </a:lnTo>
                  <a:lnTo>
                    <a:pt x="1819" y="2357"/>
                  </a:lnTo>
                  <a:lnTo>
                    <a:pt x="1347" y="2391"/>
                  </a:lnTo>
                  <a:lnTo>
                    <a:pt x="371" y="2391"/>
                  </a:lnTo>
                  <a:lnTo>
                    <a:pt x="270" y="1314"/>
                  </a:lnTo>
                  <a:lnTo>
                    <a:pt x="203" y="270"/>
                  </a:lnTo>
                  <a:lnTo>
                    <a:pt x="203" y="270"/>
                  </a:lnTo>
                  <a:lnTo>
                    <a:pt x="708" y="303"/>
                  </a:lnTo>
                  <a:lnTo>
                    <a:pt x="1246" y="303"/>
                  </a:lnTo>
                  <a:lnTo>
                    <a:pt x="2290" y="236"/>
                  </a:lnTo>
                  <a:close/>
                  <a:moveTo>
                    <a:pt x="2324" y="0"/>
                  </a:moveTo>
                  <a:lnTo>
                    <a:pt x="1785" y="34"/>
                  </a:lnTo>
                  <a:lnTo>
                    <a:pt x="1246" y="68"/>
                  </a:lnTo>
                  <a:lnTo>
                    <a:pt x="708" y="68"/>
                  </a:lnTo>
                  <a:lnTo>
                    <a:pt x="169" y="101"/>
                  </a:lnTo>
                  <a:lnTo>
                    <a:pt x="102" y="135"/>
                  </a:lnTo>
                  <a:lnTo>
                    <a:pt x="102" y="169"/>
                  </a:lnTo>
                  <a:lnTo>
                    <a:pt x="68" y="202"/>
                  </a:lnTo>
                  <a:lnTo>
                    <a:pt x="34" y="236"/>
                  </a:lnTo>
                  <a:lnTo>
                    <a:pt x="1" y="842"/>
                  </a:lnTo>
                  <a:lnTo>
                    <a:pt x="34" y="1448"/>
                  </a:lnTo>
                  <a:lnTo>
                    <a:pt x="102" y="2054"/>
                  </a:lnTo>
                  <a:lnTo>
                    <a:pt x="203" y="2627"/>
                  </a:lnTo>
                  <a:lnTo>
                    <a:pt x="236" y="2694"/>
                  </a:lnTo>
                  <a:lnTo>
                    <a:pt x="304" y="2728"/>
                  </a:lnTo>
                  <a:lnTo>
                    <a:pt x="371" y="2660"/>
                  </a:lnTo>
                  <a:lnTo>
                    <a:pt x="405" y="2593"/>
                  </a:lnTo>
                  <a:lnTo>
                    <a:pt x="405" y="2526"/>
                  </a:lnTo>
                  <a:lnTo>
                    <a:pt x="876" y="2593"/>
                  </a:lnTo>
                  <a:lnTo>
                    <a:pt x="1347" y="2627"/>
                  </a:lnTo>
                  <a:lnTo>
                    <a:pt x="1852" y="2627"/>
                  </a:lnTo>
                  <a:lnTo>
                    <a:pt x="2088" y="2559"/>
                  </a:lnTo>
                  <a:lnTo>
                    <a:pt x="2290" y="2526"/>
                  </a:lnTo>
                  <a:lnTo>
                    <a:pt x="2357" y="2458"/>
                  </a:lnTo>
                  <a:lnTo>
                    <a:pt x="2324" y="2391"/>
                  </a:lnTo>
                  <a:lnTo>
                    <a:pt x="2324" y="2391"/>
                  </a:lnTo>
                  <a:lnTo>
                    <a:pt x="2391" y="2425"/>
                  </a:lnTo>
                  <a:lnTo>
                    <a:pt x="2425" y="2425"/>
                  </a:lnTo>
                  <a:lnTo>
                    <a:pt x="2458" y="2391"/>
                  </a:lnTo>
                  <a:lnTo>
                    <a:pt x="2458" y="2324"/>
                  </a:lnTo>
                  <a:lnTo>
                    <a:pt x="2492" y="1819"/>
                  </a:lnTo>
                  <a:lnTo>
                    <a:pt x="2492" y="1280"/>
                  </a:lnTo>
                  <a:lnTo>
                    <a:pt x="2458" y="708"/>
                  </a:lnTo>
                  <a:lnTo>
                    <a:pt x="2391" y="202"/>
                  </a:lnTo>
                  <a:lnTo>
                    <a:pt x="2425" y="135"/>
                  </a:lnTo>
                  <a:lnTo>
                    <a:pt x="2425" y="68"/>
                  </a:lnTo>
                  <a:lnTo>
                    <a:pt x="2391" y="34"/>
                  </a:lnTo>
                  <a:lnTo>
                    <a:pt x="232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799" name="Google Shape;799;p5"/>
            <p:cNvSpPr/>
            <p:nvPr/>
          </p:nvSpPr>
          <p:spPr>
            <a:xfrm>
              <a:off x="1612057" y="239888"/>
              <a:ext cx="129240" cy="120820"/>
            </a:xfrm>
            <a:custGeom>
              <a:avLst/>
              <a:gdLst/>
              <a:ahLst/>
              <a:cxnLst/>
              <a:rect l="l" t="t" r="r" b="b"/>
              <a:pathLst>
                <a:path w="2594" h="2425" extrusionOk="0">
                  <a:moveTo>
                    <a:pt x="1819" y="0"/>
                  </a:moveTo>
                  <a:lnTo>
                    <a:pt x="1280" y="68"/>
                  </a:lnTo>
                  <a:lnTo>
                    <a:pt x="708" y="101"/>
                  </a:lnTo>
                  <a:lnTo>
                    <a:pt x="135" y="202"/>
                  </a:lnTo>
                  <a:lnTo>
                    <a:pt x="135" y="135"/>
                  </a:lnTo>
                  <a:lnTo>
                    <a:pt x="102" y="101"/>
                  </a:lnTo>
                  <a:lnTo>
                    <a:pt x="34" y="101"/>
                  </a:lnTo>
                  <a:lnTo>
                    <a:pt x="1" y="135"/>
                  </a:lnTo>
                  <a:lnTo>
                    <a:pt x="1" y="438"/>
                  </a:lnTo>
                  <a:lnTo>
                    <a:pt x="1" y="741"/>
                  </a:lnTo>
                  <a:lnTo>
                    <a:pt x="34" y="1347"/>
                  </a:lnTo>
                  <a:lnTo>
                    <a:pt x="34" y="1852"/>
                  </a:lnTo>
                  <a:lnTo>
                    <a:pt x="68" y="2121"/>
                  </a:lnTo>
                  <a:lnTo>
                    <a:pt x="102" y="2391"/>
                  </a:lnTo>
                  <a:lnTo>
                    <a:pt x="135" y="2391"/>
                  </a:lnTo>
                  <a:lnTo>
                    <a:pt x="169" y="2424"/>
                  </a:lnTo>
                  <a:lnTo>
                    <a:pt x="203" y="2391"/>
                  </a:lnTo>
                  <a:lnTo>
                    <a:pt x="1314" y="2391"/>
                  </a:lnTo>
                  <a:lnTo>
                    <a:pt x="1819" y="2357"/>
                  </a:lnTo>
                  <a:lnTo>
                    <a:pt x="2088" y="2323"/>
                  </a:lnTo>
                  <a:lnTo>
                    <a:pt x="2324" y="2290"/>
                  </a:lnTo>
                  <a:lnTo>
                    <a:pt x="2357" y="2323"/>
                  </a:lnTo>
                  <a:lnTo>
                    <a:pt x="2391" y="2323"/>
                  </a:lnTo>
                  <a:lnTo>
                    <a:pt x="2492" y="2290"/>
                  </a:lnTo>
                  <a:lnTo>
                    <a:pt x="2559" y="2189"/>
                  </a:lnTo>
                  <a:lnTo>
                    <a:pt x="2593" y="2088"/>
                  </a:lnTo>
                  <a:lnTo>
                    <a:pt x="2593" y="1953"/>
                  </a:lnTo>
                  <a:lnTo>
                    <a:pt x="2559" y="1717"/>
                  </a:lnTo>
                  <a:lnTo>
                    <a:pt x="2559" y="1482"/>
                  </a:lnTo>
                  <a:lnTo>
                    <a:pt x="2526" y="775"/>
                  </a:lnTo>
                  <a:lnTo>
                    <a:pt x="2458" y="404"/>
                  </a:lnTo>
                  <a:lnTo>
                    <a:pt x="2425" y="236"/>
                  </a:lnTo>
                  <a:lnTo>
                    <a:pt x="2324" y="101"/>
                  </a:lnTo>
                  <a:lnTo>
                    <a:pt x="2256" y="202"/>
                  </a:lnTo>
                  <a:lnTo>
                    <a:pt x="2256" y="337"/>
                  </a:lnTo>
                  <a:lnTo>
                    <a:pt x="2256" y="606"/>
                  </a:lnTo>
                  <a:lnTo>
                    <a:pt x="2324" y="1145"/>
                  </a:lnTo>
                  <a:lnTo>
                    <a:pt x="2324" y="1650"/>
                  </a:lnTo>
                  <a:lnTo>
                    <a:pt x="2324" y="2155"/>
                  </a:lnTo>
                  <a:lnTo>
                    <a:pt x="2088" y="2121"/>
                  </a:lnTo>
                  <a:lnTo>
                    <a:pt x="1819" y="2088"/>
                  </a:lnTo>
                  <a:lnTo>
                    <a:pt x="1314" y="2121"/>
                  </a:lnTo>
                  <a:lnTo>
                    <a:pt x="270" y="2189"/>
                  </a:lnTo>
                  <a:lnTo>
                    <a:pt x="236" y="2189"/>
                  </a:lnTo>
                  <a:lnTo>
                    <a:pt x="270" y="1919"/>
                  </a:lnTo>
                  <a:lnTo>
                    <a:pt x="270" y="1684"/>
                  </a:lnTo>
                  <a:lnTo>
                    <a:pt x="236" y="1179"/>
                  </a:lnTo>
                  <a:lnTo>
                    <a:pt x="203" y="775"/>
                  </a:lnTo>
                  <a:lnTo>
                    <a:pt x="169" y="404"/>
                  </a:lnTo>
                  <a:lnTo>
                    <a:pt x="809" y="337"/>
                  </a:lnTo>
                  <a:lnTo>
                    <a:pt x="1448" y="270"/>
                  </a:lnTo>
                  <a:lnTo>
                    <a:pt x="1886" y="236"/>
                  </a:lnTo>
                  <a:lnTo>
                    <a:pt x="2088" y="202"/>
                  </a:lnTo>
                  <a:lnTo>
                    <a:pt x="2290" y="101"/>
                  </a:lnTo>
                  <a:lnTo>
                    <a:pt x="2290" y="68"/>
                  </a:lnTo>
                  <a:lnTo>
                    <a:pt x="2189" y="34"/>
                  </a:lnTo>
                  <a:lnTo>
                    <a:pt x="205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0" name="Google Shape;800;p5"/>
            <p:cNvSpPr/>
            <p:nvPr/>
          </p:nvSpPr>
          <p:spPr>
            <a:xfrm>
              <a:off x="1781503" y="598859"/>
              <a:ext cx="43645" cy="25210"/>
            </a:xfrm>
            <a:custGeom>
              <a:avLst/>
              <a:gdLst/>
              <a:ahLst/>
              <a:cxnLst/>
              <a:rect l="l" t="t" r="r" b="b"/>
              <a:pathLst>
                <a:path w="876" h="506" extrusionOk="0">
                  <a:moveTo>
                    <a:pt x="707" y="0"/>
                  </a:moveTo>
                  <a:lnTo>
                    <a:pt x="539" y="169"/>
                  </a:lnTo>
                  <a:lnTo>
                    <a:pt x="404" y="303"/>
                  </a:lnTo>
                  <a:lnTo>
                    <a:pt x="270" y="169"/>
                  </a:lnTo>
                  <a:lnTo>
                    <a:pt x="169" y="34"/>
                  </a:lnTo>
                  <a:lnTo>
                    <a:pt x="34" y="34"/>
                  </a:lnTo>
                  <a:lnTo>
                    <a:pt x="0" y="101"/>
                  </a:lnTo>
                  <a:lnTo>
                    <a:pt x="34" y="169"/>
                  </a:lnTo>
                  <a:lnTo>
                    <a:pt x="135" y="303"/>
                  </a:lnTo>
                  <a:lnTo>
                    <a:pt x="270" y="472"/>
                  </a:lnTo>
                  <a:lnTo>
                    <a:pt x="303" y="505"/>
                  </a:lnTo>
                  <a:lnTo>
                    <a:pt x="337" y="505"/>
                  </a:lnTo>
                  <a:lnTo>
                    <a:pt x="404" y="472"/>
                  </a:lnTo>
                  <a:lnTo>
                    <a:pt x="438" y="472"/>
                  </a:lnTo>
                  <a:lnTo>
                    <a:pt x="472" y="438"/>
                  </a:lnTo>
                  <a:lnTo>
                    <a:pt x="674" y="303"/>
                  </a:lnTo>
                  <a:lnTo>
                    <a:pt x="842" y="169"/>
                  </a:lnTo>
                  <a:lnTo>
                    <a:pt x="876" y="101"/>
                  </a:lnTo>
                  <a:lnTo>
                    <a:pt x="842" y="34"/>
                  </a:lnTo>
                  <a:lnTo>
                    <a:pt x="77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1" name="Google Shape;801;p5"/>
            <p:cNvSpPr/>
            <p:nvPr/>
          </p:nvSpPr>
          <p:spPr>
            <a:xfrm>
              <a:off x="1243022" y="303611"/>
              <a:ext cx="40306" cy="42000"/>
            </a:xfrm>
            <a:custGeom>
              <a:avLst/>
              <a:gdLst/>
              <a:ahLst/>
              <a:cxnLst/>
              <a:rect l="l" t="t" r="r" b="b"/>
              <a:pathLst>
                <a:path w="809" h="843" extrusionOk="0">
                  <a:moveTo>
                    <a:pt x="34" y="1"/>
                  </a:moveTo>
                  <a:lnTo>
                    <a:pt x="1" y="135"/>
                  </a:lnTo>
                  <a:lnTo>
                    <a:pt x="1" y="270"/>
                  </a:lnTo>
                  <a:lnTo>
                    <a:pt x="1" y="640"/>
                  </a:lnTo>
                  <a:lnTo>
                    <a:pt x="34" y="708"/>
                  </a:lnTo>
                  <a:lnTo>
                    <a:pt x="68" y="741"/>
                  </a:lnTo>
                  <a:lnTo>
                    <a:pt x="135" y="741"/>
                  </a:lnTo>
                  <a:lnTo>
                    <a:pt x="169" y="708"/>
                  </a:lnTo>
                  <a:lnTo>
                    <a:pt x="371" y="506"/>
                  </a:lnTo>
                  <a:lnTo>
                    <a:pt x="371" y="539"/>
                  </a:lnTo>
                  <a:lnTo>
                    <a:pt x="405" y="607"/>
                  </a:lnTo>
                  <a:lnTo>
                    <a:pt x="472" y="708"/>
                  </a:lnTo>
                  <a:lnTo>
                    <a:pt x="573" y="809"/>
                  </a:lnTo>
                  <a:lnTo>
                    <a:pt x="607" y="842"/>
                  </a:lnTo>
                  <a:lnTo>
                    <a:pt x="674" y="842"/>
                  </a:lnTo>
                  <a:lnTo>
                    <a:pt x="708" y="775"/>
                  </a:lnTo>
                  <a:lnTo>
                    <a:pt x="708" y="741"/>
                  </a:lnTo>
                  <a:lnTo>
                    <a:pt x="640" y="640"/>
                  </a:lnTo>
                  <a:lnTo>
                    <a:pt x="539" y="506"/>
                  </a:lnTo>
                  <a:lnTo>
                    <a:pt x="472" y="472"/>
                  </a:lnTo>
                  <a:lnTo>
                    <a:pt x="438" y="472"/>
                  </a:lnTo>
                  <a:lnTo>
                    <a:pt x="506" y="405"/>
                  </a:lnTo>
                  <a:lnTo>
                    <a:pt x="640" y="270"/>
                  </a:lnTo>
                  <a:lnTo>
                    <a:pt x="674" y="304"/>
                  </a:lnTo>
                  <a:lnTo>
                    <a:pt x="741" y="270"/>
                  </a:lnTo>
                  <a:lnTo>
                    <a:pt x="809" y="203"/>
                  </a:lnTo>
                  <a:lnTo>
                    <a:pt x="809" y="169"/>
                  </a:lnTo>
                  <a:lnTo>
                    <a:pt x="775" y="102"/>
                  </a:lnTo>
                  <a:lnTo>
                    <a:pt x="741" y="68"/>
                  </a:lnTo>
                  <a:lnTo>
                    <a:pt x="573" y="68"/>
                  </a:lnTo>
                  <a:lnTo>
                    <a:pt x="438" y="169"/>
                  </a:lnTo>
                  <a:lnTo>
                    <a:pt x="337" y="304"/>
                  </a:lnTo>
                  <a:lnTo>
                    <a:pt x="169" y="472"/>
                  </a:lnTo>
                  <a:lnTo>
                    <a:pt x="135" y="304"/>
                  </a:lnTo>
                  <a:lnTo>
                    <a:pt x="135" y="135"/>
                  </a:lnTo>
                  <a:lnTo>
                    <a:pt x="102" y="68"/>
                  </a:lnTo>
                  <a:lnTo>
                    <a:pt x="6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2" name="Google Shape;802;p5"/>
            <p:cNvSpPr/>
            <p:nvPr/>
          </p:nvSpPr>
          <p:spPr>
            <a:xfrm>
              <a:off x="1196089" y="254984"/>
              <a:ext cx="124158" cy="130884"/>
            </a:xfrm>
            <a:custGeom>
              <a:avLst/>
              <a:gdLst/>
              <a:ahLst/>
              <a:cxnLst/>
              <a:rect l="l" t="t" r="r" b="b"/>
              <a:pathLst>
                <a:path w="2492" h="2627" extrusionOk="0">
                  <a:moveTo>
                    <a:pt x="2222" y="135"/>
                  </a:moveTo>
                  <a:lnTo>
                    <a:pt x="2222" y="1212"/>
                  </a:lnTo>
                  <a:lnTo>
                    <a:pt x="2188" y="2290"/>
                  </a:lnTo>
                  <a:lnTo>
                    <a:pt x="1717" y="2323"/>
                  </a:lnTo>
                  <a:lnTo>
                    <a:pt x="1212" y="2357"/>
                  </a:lnTo>
                  <a:lnTo>
                    <a:pt x="774" y="2357"/>
                  </a:lnTo>
                  <a:lnTo>
                    <a:pt x="539" y="2391"/>
                  </a:lnTo>
                  <a:lnTo>
                    <a:pt x="303" y="2424"/>
                  </a:lnTo>
                  <a:lnTo>
                    <a:pt x="269" y="2424"/>
                  </a:lnTo>
                  <a:lnTo>
                    <a:pt x="269" y="2391"/>
                  </a:lnTo>
                  <a:lnTo>
                    <a:pt x="303" y="1886"/>
                  </a:lnTo>
                  <a:lnTo>
                    <a:pt x="269" y="1347"/>
                  </a:lnTo>
                  <a:lnTo>
                    <a:pt x="236" y="808"/>
                  </a:lnTo>
                  <a:lnTo>
                    <a:pt x="135" y="270"/>
                  </a:lnTo>
                  <a:lnTo>
                    <a:pt x="1178" y="270"/>
                  </a:lnTo>
                  <a:lnTo>
                    <a:pt x="1683" y="236"/>
                  </a:lnTo>
                  <a:lnTo>
                    <a:pt x="2222" y="135"/>
                  </a:lnTo>
                  <a:close/>
                  <a:moveTo>
                    <a:pt x="1683" y="0"/>
                  </a:moveTo>
                  <a:lnTo>
                    <a:pt x="1145" y="34"/>
                  </a:lnTo>
                  <a:lnTo>
                    <a:pt x="606" y="68"/>
                  </a:lnTo>
                  <a:lnTo>
                    <a:pt x="67" y="68"/>
                  </a:lnTo>
                  <a:lnTo>
                    <a:pt x="0" y="101"/>
                  </a:lnTo>
                  <a:lnTo>
                    <a:pt x="0" y="135"/>
                  </a:lnTo>
                  <a:lnTo>
                    <a:pt x="0" y="202"/>
                  </a:lnTo>
                  <a:lnTo>
                    <a:pt x="34" y="270"/>
                  </a:lnTo>
                  <a:lnTo>
                    <a:pt x="0" y="775"/>
                  </a:lnTo>
                  <a:lnTo>
                    <a:pt x="34" y="1347"/>
                  </a:lnTo>
                  <a:lnTo>
                    <a:pt x="67" y="1886"/>
                  </a:lnTo>
                  <a:lnTo>
                    <a:pt x="101" y="2391"/>
                  </a:lnTo>
                  <a:lnTo>
                    <a:pt x="135" y="2458"/>
                  </a:lnTo>
                  <a:lnTo>
                    <a:pt x="168" y="2458"/>
                  </a:lnTo>
                  <a:lnTo>
                    <a:pt x="202" y="2492"/>
                  </a:lnTo>
                  <a:lnTo>
                    <a:pt x="236" y="2458"/>
                  </a:lnTo>
                  <a:lnTo>
                    <a:pt x="236" y="2525"/>
                  </a:lnTo>
                  <a:lnTo>
                    <a:pt x="303" y="2559"/>
                  </a:lnTo>
                  <a:lnTo>
                    <a:pt x="539" y="2593"/>
                  </a:lnTo>
                  <a:lnTo>
                    <a:pt x="774" y="2626"/>
                  </a:lnTo>
                  <a:lnTo>
                    <a:pt x="1246" y="2626"/>
                  </a:lnTo>
                  <a:lnTo>
                    <a:pt x="1751" y="2525"/>
                  </a:lnTo>
                  <a:lnTo>
                    <a:pt x="2188" y="2424"/>
                  </a:lnTo>
                  <a:lnTo>
                    <a:pt x="2188" y="2492"/>
                  </a:lnTo>
                  <a:lnTo>
                    <a:pt x="2222" y="2559"/>
                  </a:lnTo>
                  <a:lnTo>
                    <a:pt x="2289" y="2593"/>
                  </a:lnTo>
                  <a:lnTo>
                    <a:pt x="2357" y="2593"/>
                  </a:lnTo>
                  <a:lnTo>
                    <a:pt x="2424" y="2525"/>
                  </a:lnTo>
                  <a:lnTo>
                    <a:pt x="2458" y="1919"/>
                  </a:lnTo>
                  <a:lnTo>
                    <a:pt x="2491" y="1313"/>
                  </a:lnTo>
                  <a:lnTo>
                    <a:pt x="2458" y="707"/>
                  </a:lnTo>
                  <a:lnTo>
                    <a:pt x="2357" y="101"/>
                  </a:lnTo>
                  <a:lnTo>
                    <a:pt x="2357" y="68"/>
                  </a:lnTo>
                  <a:lnTo>
                    <a:pt x="2323" y="68"/>
                  </a:lnTo>
                  <a:lnTo>
                    <a:pt x="228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3" name="Google Shape;803;p5"/>
            <p:cNvSpPr/>
            <p:nvPr/>
          </p:nvSpPr>
          <p:spPr>
            <a:xfrm>
              <a:off x="1170928" y="436139"/>
              <a:ext cx="45338" cy="38612"/>
            </a:xfrm>
            <a:custGeom>
              <a:avLst/>
              <a:gdLst/>
              <a:ahLst/>
              <a:cxnLst/>
              <a:rect l="l" t="t" r="r" b="b"/>
              <a:pathLst>
                <a:path w="910" h="775" extrusionOk="0">
                  <a:moveTo>
                    <a:pt x="67" y="0"/>
                  </a:moveTo>
                  <a:lnTo>
                    <a:pt x="0" y="34"/>
                  </a:lnTo>
                  <a:lnTo>
                    <a:pt x="0" y="101"/>
                  </a:lnTo>
                  <a:lnTo>
                    <a:pt x="0" y="674"/>
                  </a:lnTo>
                  <a:lnTo>
                    <a:pt x="34" y="741"/>
                  </a:lnTo>
                  <a:lnTo>
                    <a:pt x="168" y="741"/>
                  </a:lnTo>
                  <a:lnTo>
                    <a:pt x="202" y="674"/>
                  </a:lnTo>
                  <a:lnTo>
                    <a:pt x="202" y="438"/>
                  </a:lnTo>
                  <a:lnTo>
                    <a:pt x="303" y="606"/>
                  </a:lnTo>
                  <a:lnTo>
                    <a:pt x="370" y="640"/>
                  </a:lnTo>
                  <a:lnTo>
                    <a:pt x="404" y="640"/>
                  </a:lnTo>
                  <a:lnTo>
                    <a:pt x="438" y="606"/>
                  </a:lnTo>
                  <a:lnTo>
                    <a:pt x="640" y="404"/>
                  </a:lnTo>
                  <a:lnTo>
                    <a:pt x="673" y="573"/>
                  </a:lnTo>
                  <a:lnTo>
                    <a:pt x="741" y="741"/>
                  </a:lnTo>
                  <a:lnTo>
                    <a:pt x="808" y="775"/>
                  </a:lnTo>
                  <a:lnTo>
                    <a:pt x="875" y="741"/>
                  </a:lnTo>
                  <a:lnTo>
                    <a:pt x="909" y="707"/>
                  </a:lnTo>
                  <a:lnTo>
                    <a:pt x="909" y="640"/>
                  </a:lnTo>
                  <a:lnTo>
                    <a:pt x="842" y="404"/>
                  </a:lnTo>
                  <a:lnTo>
                    <a:pt x="842" y="270"/>
                  </a:lnTo>
                  <a:lnTo>
                    <a:pt x="842" y="135"/>
                  </a:lnTo>
                  <a:lnTo>
                    <a:pt x="842" y="68"/>
                  </a:lnTo>
                  <a:lnTo>
                    <a:pt x="808" y="34"/>
                  </a:lnTo>
                  <a:lnTo>
                    <a:pt x="741" y="34"/>
                  </a:lnTo>
                  <a:lnTo>
                    <a:pt x="673" y="68"/>
                  </a:lnTo>
                  <a:lnTo>
                    <a:pt x="404" y="371"/>
                  </a:lnTo>
                  <a:lnTo>
                    <a:pt x="168"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4" name="Google Shape;804;p5"/>
            <p:cNvSpPr/>
            <p:nvPr/>
          </p:nvSpPr>
          <p:spPr>
            <a:xfrm>
              <a:off x="1412468" y="385818"/>
              <a:ext cx="127496" cy="119126"/>
            </a:xfrm>
            <a:custGeom>
              <a:avLst/>
              <a:gdLst/>
              <a:ahLst/>
              <a:cxnLst/>
              <a:rect l="l" t="t" r="r" b="b"/>
              <a:pathLst>
                <a:path w="2559" h="2391" extrusionOk="0">
                  <a:moveTo>
                    <a:pt x="101" y="0"/>
                  </a:moveTo>
                  <a:lnTo>
                    <a:pt x="101" y="34"/>
                  </a:lnTo>
                  <a:lnTo>
                    <a:pt x="34" y="303"/>
                  </a:lnTo>
                  <a:lnTo>
                    <a:pt x="0" y="539"/>
                  </a:lnTo>
                  <a:lnTo>
                    <a:pt x="34" y="1078"/>
                  </a:lnTo>
                  <a:lnTo>
                    <a:pt x="68" y="1684"/>
                  </a:lnTo>
                  <a:lnTo>
                    <a:pt x="101" y="1987"/>
                  </a:lnTo>
                  <a:lnTo>
                    <a:pt x="169" y="2290"/>
                  </a:lnTo>
                  <a:lnTo>
                    <a:pt x="202" y="2323"/>
                  </a:lnTo>
                  <a:lnTo>
                    <a:pt x="270" y="2357"/>
                  </a:lnTo>
                  <a:lnTo>
                    <a:pt x="303" y="2323"/>
                  </a:lnTo>
                  <a:lnTo>
                    <a:pt x="337" y="2256"/>
                  </a:lnTo>
                  <a:lnTo>
                    <a:pt x="337" y="1953"/>
                  </a:lnTo>
                  <a:lnTo>
                    <a:pt x="303" y="1650"/>
                  </a:lnTo>
                  <a:lnTo>
                    <a:pt x="236" y="1078"/>
                  </a:lnTo>
                  <a:lnTo>
                    <a:pt x="236" y="640"/>
                  </a:lnTo>
                  <a:lnTo>
                    <a:pt x="202" y="202"/>
                  </a:lnTo>
                  <a:lnTo>
                    <a:pt x="438" y="236"/>
                  </a:lnTo>
                  <a:lnTo>
                    <a:pt x="1145" y="236"/>
                  </a:lnTo>
                  <a:lnTo>
                    <a:pt x="2222" y="169"/>
                  </a:lnTo>
                  <a:lnTo>
                    <a:pt x="2256" y="236"/>
                  </a:lnTo>
                  <a:lnTo>
                    <a:pt x="2357" y="236"/>
                  </a:lnTo>
                  <a:lnTo>
                    <a:pt x="2323" y="573"/>
                  </a:lnTo>
                  <a:lnTo>
                    <a:pt x="2323" y="876"/>
                  </a:lnTo>
                  <a:lnTo>
                    <a:pt x="2357" y="2054"/>
                  </a:lnTo>
                  <a:lnTo>
                    <a:pt x="1886" y="2054"/>
                  </a:lnTo>
                  <a:lnTo>
                    <a:pt x="1414" y="2088"/>
                  </a:lnTo>
                  <a:lnTo>
                    <a:pt x="707" y="2088"/>
                  </a:lnTo>
                  <a:lnTo>
                    <a:pt x="539" y="2121"/>
                  </a:lnTo>
                  <a:lnTo>
                    <a:pt x="438" y="2189"/>
                  </a:lnTo>
                  <a:lnTo>
                    <a:pt x="337" y="2256"/>
                  </a:lnTo>
                  <a:lnTo>
                    <a:pt x="438" y="2323"/>
                  </a:lnTo>
                  <a:lnTo>
                    <a:pt x="539" y="2357"/>
                  </a:lnTo>
                  <a:lnTo>
                    <a:pt x="775" y="2391"/>
                  </a:lnTo>
                  <a:lnTo>
                    <a:pt x="1280" y="2357"/>
                  </a:lnTo>
                  <a:lnTo>
                    <a:pt x="1818" y="2357"/>
                  </a:lnTo>
                  <a:lnTo>
                    <a:pt x="2121" y="2323"/>
                  </a:lnTo>
                  <a:lnTo>
                    <a:pt x="2391" y="2256"/>
                  </a:lnTo>
                  <a:lnTo>
                    <a:pt x="2424" y="2323"/>
                  </a:lnTo>
                  <a:lnTo>
                    <a:pt x="2492" y="2323"/>
                  </a:lnTo>
                  <a:lnTo>
                    <a:pt x="2559" y="2290"/>
                  </a:lnTo>
                  <a:lnTo>
                    <a:pt x="2559" y="2222"/>
                  </a:lnTo>
                  <a:lnTo>
                    <a:pt x="2525" y="1044"/>
                  </a:lnTo>
                  <a:lnTo>
                    <a:pt x="2525" y="539"/>
                  </a:lnTo>
                  <a:lnTo>
                    <a:pt x="2492" y="270"/>
                  </a:lnTo>
                  <a:lnTo>
                    <a:pt x="2458" y="34"/>
                  </a:lnTo>
                  <a:lnTo>
                    <a:pt x="2424" y="34"/>
                  </a:lnTo>
                  <a:lnTo>
                    <a:pt x="2391" y="68"/>
                  </a:lnTo>
                  <a:lnTo>
                    <a:pt x="2323" y="34"/>
                  </a:lnTo>
                  <a:lnTo>
                    <a:pt x="2222" y="0"/>
                  </a:lnTo>
                  <a:lnTo>
                    <a:pt x="2020" y="0"/>
                  </a:lnTo>
                  <a:lnTo>
                    <a:pt x="1616" y="34"/>
                  </a:lnTo>
                  <a:lnTo>
                    <a:pt x="909" y="34"/>
                  </a:lnTo>
                  <a:lnTo>
                    <a:pt x="539" y="68"/>
                  </a:lnTo>
                  <a:lnTo>
                    <a:pt x="202" y="101"/>
                  </a:lnTo>
                  <a:lnTo>
                    <a:pt x="202"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5" name="Google Shape;805;p5"/>
            <p:cNvSpPr/>
            <p:nvPr/>
          </p:nvSpPr>
          <p:spPr>
            <a:xfrm>
              <a:off x="1479529" y="155987"/>
              <a:ext cx="45338" cy="35274"/>
            </a:xfrm>
            <a:custGeom>
              <a:avLst/>
              <a:gdLst/>
              <a:ahLst/>
              <a:cxnLst/>
              <a:rect l="l" t="t" r="r" b="b"/>
              <a:pathLst>
                <a:path w="910" h="708" extrusionOk="0">
                  <a:moveTo>
                    <a:pt x="607" y="169"/>
                  </a:moveTo>
                  <a:lnTo>
                    <a:pt x="742" y="203"/>
                  </a:lnTo>
                  <a:lnTo>
                    <a:pt x="641" y="304"/>
                  </a:lnTo>
                  <a:lnTo>
                    <a:pt x="540" y="371"/>
                  </a:lnTo>
                  <a:lnTo>
                    <a:pt x="270" y="371"/>
                  </a:lnTo>
                  <a:lnTo>
                    <a:pt x="270" y="203"/>
                  </a:lnTo>
                  <a:lnTo>
                    <a:pt x="371" y="169"/>
                  </a:lnTo>
                  <a:close/>
                  <a:moveTo>
                    <a:pt x="506" y="1"/>
                  </a:moveTo>
                  <a:lnTo>
                    <a:pt x="371" y="35"/>
                  </a:lnTo>
                  <a:lnTo>
                    <a:pt x="270" y="102"/>
                  </a:lnTo>
                  <a:lnTo>
                    <a:pt x="203" y="68"/>
                  </a:lnTo>
                  <a:lnTo>
                    <a:pt x="169" y="68"/>
                  </a:lnTo>
                  <a:lnTo>
                    <a:pt x="136" y="102"/>
                  </a:lnTo>
                  <a:lnTo>
                    <a:pt x="102" y="203"/>
                  </a:lnTo>
                  <a:lnTo>
                    <a:pt x="102" y="338"/>
                  </a:lnTo>
                  <a:lnTo>
                    <a:pt x="35" y="371"/>
                  </a:lnTo>
                  <a:lnTo>
                    <a:pt x="1" y="439"/>
                  </a:lnTo>
                  <a:lnTo>
                    <a:pt x="35" y="506"/>
                  </a:lnTo>
                  <a:lnTo>
                    <a:pt x="102" y="540"/>
                  </a:lnTo>
                  <a:lnTo>
                    <a:pt x="102" y="607"/>
                  </a:lnTo>
                  <a:lnTo>
                    <a:pt x="136" y="674"/>
                  </a:lnTo>
                  <a:lnTo>
                    <a:pt x="169" y="708"/>
                  </a:lnTo>
                  <a:lnTo>
                    <a:pt x="203" y="708"/>
                  </a:lnTo>
                  <a:lnTo>
                    <a:pt x="237" y="674"/>
                  </a:lnTo>
                  <a:lnTo>
                    <a:pt x="270" y="641"/>
                  </a:lnTo>
                  <a:lnTo>
                    <a:pt x="304" y="607"/>
                  </a:lnTo>
                  <a:lnTo>
                    <a:pt x="270" y="540"/>
                  </a:lnTo>
                  <a:lnTo>
                    <a:pt x="506" y="540"/>
                  </a:lnTo>
                  <a:lnTo>
                    <a:pt x="708" y="472"/>
                  </a:lnTo>
                  <a:lnTo>
                    <a:pt x="775" y="439"/>
                  </a:lnTo>
                  <a:lnTo>
                    <a:pt x="843" y="371"/>
                  </a:lnTo>
                  <a:lnTo>
                    <a:pt x="876" y="270"/>
                  </a:lnTo>
                  <a:lnTo>
                    <a:pt x="910" y="169"/>
                  </a:lnTo>
                  <a:lnTo>
                    <a:pt x="910" y="102"/>
                  </a:lnTo>
                  <a:lnTo>
                    <a:pt x="876" y="102"/>
                  </a:lnTo>
                  <a:lnTo>
                    <a:pt x="67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6" name="Google Shape;806;p5"/>
            <p:cNvSpPr/>
            <p:nvPr/>
          </p:nvSpPr>
          <p:spPr>
            <a:xfrm>
              <a:off x="1442660" y="533442"/>
              <a:ext cx="11758" cy="130884"/>
            </a:xfrm>
            <a:custGeom>
              <a:avLst/>
              <a:gdLst/>
              <a:ahLst/>
              <a:cxnLst/>
              <a:rect l="l" t="t" r="r" b="b"/>
              <a:pathLst>
                <a:path w="236" h="2627" extrusionOk="0">
                  <a:moveTo>
                    <a:pt x="68" y="0"/>
                  </a:moveTo>
                  <a:lnTo>
                    <a:pt x="0" y="236"/>
                  </a:lnTo>
                  <a:lnTo>
                    <a:pt x="0" y="472"/>
                  </a:lnTo>
                  <a:lnTo>
                    <a:pt x="0" y="977"/>
                  </a:lnTo>
                  <a:lnTo>
                    <a:pt x="0" y="1785"/>
                  </a:lnTo>
                  <a:lnTo>
                    <a:pt x="0" y="2155"/>
                  </a:lnTo>
                  <a:lnTo>
                    <a:pt x="34" y="2559"/>
                  </a:lnTo>
                  <a:lnTo>
                    <a:pt x="68" y="2593"/>
                  </a:lnTo>
                  <a:lnTo>
                    <a:pt x="101" y="2626"/>
                  </a:lnTo>
                  <a:lnTo>
                    <a:pt x="169" y="2626"/>
                  </a:lnTo>
                  <a:lnTo>
                    <a:pt x="202" y="2559"/>
                  </a:lnTo>
                  <a:lnTo>
                    <a:pt x="202" y="2256"/>
                  </a:lnTo>
                  <a:lnTo>
                    <a:pt x="236" y="1953"/>
                  </a:lnTo>
                  <a:lnTo>
                    <a:pt x="202" y="1381"/>
                  </a:lnTo>
                  <a:lnTo>
                    <a:pt x="202" y="674"/>
                  </a:lnTo>
                  <a:lnTo>
                    <a:pt x="202" y="337"/>
                  </a:lnTo>
                  <a:lnTo>
                    <a:pt x="169" y="169"/>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7" name="Google Shape;807;p5"/>
            <p:cNvSpPr/>
            <p:nvPr/>
          </p:nvSpPr>
          <p:spPr>
            <a:xfrm>
              <a:off x="1647281" y="600503"/>
              <a:ext cx="21872" cy="33630"/>
            </a:xfrm>
            <a:custGeom>
              <a:avLst/>
              <a:gdLst/>
              <a:ahLst/>
              <a:cxnLst/>
              <a:rect l="l" t="t" r="r" b="b"/>
              <a:pathLst>
                <a:path w="439" h="675" extrusionOk="0">
                  <a:moveTo>
                    <a:pt x="270" y="1"/>
                  </a:moveTo>
                  <a:lnTo>
                    <a:pt x="203" y="68"/>
                  </a:lnTo>
                  <a:lnTo>
                    <a:pt x="135" y="136"/>
                  </a:lnTo>
                  <a:lnTo>
                    <a:pt x="34" y="237"/>
                  </a:lnTo>
                  <a:lnTo>
                    <a:pt x="1" y="371"/>
                  </a:lnTo>
                  <a:lnTo>
                    <a:pt x="34" y="405"/>
                  </a:lnTo>
                  <a:lnTo>
                    <a:pt x="34" y="439"/>
                  </a:lnTo>
                  <a:lnTo>
                    <a:pt x="135" y="439"/>
                  </a:lnTo>
                  <a:lnTo>
                    <a:pt x="169" y="506"/>
                  </a:lnTo>
                  <a:lnTo>
                    <a:pt x="304" y="641"/>
                  </a:lnTo>
                  <a:lnTo>
                    <a:pt x="371" y="674"/>
                  </a:lnTo>
                  <a:lnTo>
                    <a:pt x="438" y="641"/>
                  </a:lnTo>
                  <a:lnTo>
                    <a:pt x="438" y="607"/>
                  </a:lnTo>
                  <a:lnTo>
                    <a:pt x="438" y="540"/>
                  </a:lnTo>
                  <a:lnTo>
                    <a:pt x="337" y="439"/>
                  </a:lnTo>
                  <a:lnTo>
                    <a:pt x="236" y="338"/>
                  </a:lnTo>
                  <a:lnTo>
                    <a:pt x="405" y="169"/>
                  </a:lnTo>
                  <a:lnTo>
                    <a:pt x="438" y="136"/>
                  </a:lnTo>
                  <a:lnTo>
                    <a:pt x="438" y="68"/>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8" name="Google Shape;808;p5"/>
            <p:cNvSpPr/>
            <p:nvPr/>
          </p:nvSpPr>
          <p:spPr>
            <a:xfrm>
              <a:off x="1553366" y="375754"/>
              <a:ext cx="124158" cy="134222"/>
            </a:xfrm>
            <a:custGeom>
              <a:avLst/>
              <a:gdLst/>
              <a:ahLst/>
              <a:cxnLst/>
              <a:rect l="l" t="t" r="r" b="b"/>
              <a:pathLst>
                <a:path w="2492" h="2694" extrusionOk="0">
                  <a:moveTo>
                    <a:pt x="2290" y="202"/>
                  </a:moveTo>
                  <a:lnTo>
                    <a:pt x="2222" y="707"/>
                  </a:lnTo>
                  <a:lnTo>
                    <a:pt x="2222" y="1246"/>
                  </a:lnTo>
                  <a:lnTo>
                    <a:pt x="2256" y="1785"/>
                  </a:lnTo>
                  <a:lnTo>
                    <a:pt x="2290" y="2323"/>
                  </a:lnTo>
                  <a:lnTo>
                    <a:pt x="2323" y="2357"/>
                  </a:lnTo>
                  <a:lnTo>
                    <a:pt x="2290" y="2357"/>
                  </a:lnTo>
                  <a:lnTo>
                    <a:pt x="2054" y="2323"/>
                  </a:lnTo>
                  <a:lnTo>
                    <a:pt x="1818" y="2323"/>
                  </a:lnTo>
                  <a:lnTo>
                    <a:pt x="1347" y="2357"/>
                  </a:lnTo>
                  <a:lnTo>
                    <a:pt x="371" y="2357"/>
                  </a:lnTo>
                  <a:lnTo>
                    <a:pt x="270" y="1313"/>
                  </a:lnTo>
                  <a:lnTo>
                    <a:pt x="202" y="236"/>
                  </a:lnTo>
                  <a:lnTo>
                    <a:pt x="707" y="270"/>
                  </a:lnTo>
                  <a:lnTo>
                    <a:pt x="1246" y="270"/>
                  </a:lnTo>
                  <a:lnTo>
                    <a:pt x="2290" y="202"/>
                  </a:lnTo>
                  <a:close/>
                  <a:moveTo>
                    <a:pt x="2323" y="0"/>
                  </a:moveTo>
                  <a:lnTo>
                    <a:pt x="1785" y="34"/>
                  </a:lnTo>
                  <a:lnTo>
                    <a:pt x="707" y="34"/>
                  </a:lnTo>
                  <a:lnTo>
                    <a:pt x="169" y="68"/>
                  </a:lnTo>
                  <a:lnTo>
                    <a:pt x="101" y="101"/>
                  </a:lnTo>
                  <a:lnTo>
                    <a:pt x="101" y="169"/>
                  </a:lnTo>
                  <a:lnTo>
                    <a:pt x="68" y="169"/>
                  </a:lnTo>
                  <a:lnTo>
                    <a:pt x="34" y="202"/>
                  </a:lnTo>
                  <a:lnTo>
                    <a:pt x="0" y="808"/>
                  </a:lnTo>
                  <a:lnTo>
                    <a:pt x="34" y="1414"/>
                  </a:lnTo>
                  <a:lnTo>
                    <a:pt x="101" y="2020"/>
                  </a:lnTo>
                  <a:lnTo>
                    <a:pt x="202" y="2626"/>
                  </a:lnTo>
                  <a:lnTo>
                    <a:pt x="236" y="2660"/>
                  </a:lnTo>
                  <a:lnTo>
                    <a:pt x="303" y="2694"/>
                  </a:lnTo>
                  <a:lnTo>
                    <a:pt x="404" y="2660"/>
                  </a:lnTo>
                  <a:lnTo>
                    <a:pt x="404" y="2559"/>
                  </a:lnTo>
                  <a:lnTo>
                    <a:pt x="404" y="2492"/>
                  </a:lnTo>
                  <a:lnTo>
                    <a:pt x="876" y="2593"/>
                  </a:lnTo>
                  <a:lnTo>
                    <a:pt x="1852" y="2593"/>
                  </a:lnTo>
                  <a:lnTo>
                    <a:pt x="2088" y="2559"/>
                  </a:lnTo>
                  <a:lnTo>
                    <a:pt x="2290" y="2492"/>
                  </a:lnTo>
                  <a:lnTo>
                    <a:pt x="2357" y="2458"/>
                  </a:lnTo>
                  <a:lnTo>
                    <a:pt x="2357" y="2391"/>
                  </a:lnTo>
                  <a:lnTo>
                    <a:pt x="2424" y="2391"/>
                  </a:lnTo>
                  <a:lnTo>
                    <a:pt x="2458" y="2357"/>
                  </a:lnTo>
                  <a:lnTo>
                    <a:pt x="2492" y="2323"/>
                  </a:lnTo>
                  <a:lnTo>
                    <a:pt x="2492" y="1785"/>
                  </a:lnTo>
                  <a:lnTo>
                    <a:pt x="2492" y="1246"/>
                  </a:lnTo>
                  <a:lnTo>
                    <a:pt x="2458" y="707"/>
                  </a:lnTo>
                  <a:lnTo>
                    <a:pt x="2391" y="169"/>
                  </a:lnTo>
                  <a:lnTo>
                    <a:pt x="2424" y="101"/>
                  </a:lnTo>
                  <a:lnTo>
                    <a:pt x="2424" y="68"/>
                  </a:lnTo>
                  <a:lnTo>
                    <a:pt x="239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09" name="Google Shape;809;p5"/>
            <p:cNvSpPr/>
            <p:nvPr/>
          </p:nvSpPr>
          <p:spPr>
            <a:xfrm>
              <a:off x="1447692" y="514958"/>
              <a:ext cx="129190" cy="151012"/>
            </a:xfrm>
            <a:custGeom>
              <a:avLst/>
              <a:gdLst/>
              <a:ahLst/>
              <a:cxnLst/>
              <a:rect l="l" t="t" r="r" b="b"/>
              <a:pathLst>
                <a:path w="2593" h="3031" extrusionOk="0">
                  <a:moveTo>
                    <a:pt x="2424" y="1"/>
                  </a:moveTo>
                  <a:lnTo>
                    <a:pt x="2391" y="34"/>
                  </a:lnTo>
                  <a:lnTo>
                    <a:pt x="2357" y="68"/>
                  </a:lnTo>
                  <a:lnTo>
                    <a:pt x="2054" y="68"/>
                  </a:lnTo>
                  <a:lnTo>
                    <a:pt x="1785" y="102"/>
                  </a:lnTo>
                  <a:lnTo>
                    <a:pt x="1212" y="203"/>
                  </a:lnTo>
                  <a:lnTo>
                    <a:pt x="909" y="203"/>
                  </a:lnTo>
                  <a:lnTo>
                    <a:pt x="606" y="135"/>
                  </a:lnTo>
                  <a:lnTo>
                    <a:pt x="303" y="135"/>
                  </a:lnTo>
                  <a:lnTo>
                    <a:pt x="169" y="169"/>
                  </a:lnTo>
                  <a:lnTo>
                    <a:pt x="34" y="236"/>
                  </a:lnTo>
                  <a:lnTo>
                    <a:pt x="0" y="270"/>
                  </a:lnTo>
                  <a:lnTo>
                    <a:pt x="0" y="304"/>
                  </a:lnTo>
                  <a:lnTo>
                    <a:pt x="68" y="338"/>
                  </a:lnTo>
                  <a:lnTo>
                    <a:pt x="303" y="371"/>
                  </a:lnTo>
                  <a:lnTo>
                    <a:pt x="539" y="405"/>
                  </a:lnTo>
                  <a:lnTo>
                    <a:pt x="1044" y="439"/>
                  </a:lnTo>
                  <a:lnTo>
                    <a:pt x="1381" y="439"/>
                  </a:lnTo>
                  <a:lnTo>
                    <a:pt x="1684" y="371"/>
                  </a:lnTo>
                  <a:lnTo>
                    <a:pt x="2020" y="304"/>
                  </a:lnTo>
                  <a:lnTo>
                    <a:pt x="2357" y="304"/>
                  </a:lnTo>
                  <a:lnTo>
                    <a:pt x="2323" y="809"/>
                  </a:lnTo>
                  <a:lnTo>
                    <a:pt x="2357" y="1314"/>
                  </a:lnTo>
                  <a:lnTo>
                    <a:pt x="2357" y="1954"/>
                  </a:lnTo>
                  <a:lnTo>
                    <a:pt x="2357" y="2290"/>
                  </a:lnTo>
                  <a:lnTo>
                    <a:pt x="2424" y="2627"/>
                  </a:lnTo>
                  <a:lnTo>
                    <a:pt x="2357" y="2593"/>
                  </a:lnTo>
                  <a:lnTo>
                    <a:pt x="1751" y="2661"/>
                  </a:lnTo>
                  <a:lnTo>
                    <a:pt x="1111" y="2728"/>
                  </a:lnTo>
                  <a:lnTo>
                    <a:pt x="606" y="2795"/>
                  </a:lnTo>
                  <a:lnTo>
                    <a:pt x="337" y="2863"/>
                  </a:lnTo>
                  <a:lnTo>
                    <a:pt x="101" y="2964"/>
                  </a:lnTo>
                  <a:lnTo>
                    <a:pt x="371" y="3031"/>
                  </a:lnTo>
                  <a:lnTo>
                    <a:pt x="606" y="2997"/>
                  </a:lnTo>
                  <a:lnTo>
                    <a:pt x="1111" y="2930"/>
                  </a:lnTo>
                  <a:lnTo>
                    <a:pt x="1751" y="2863"/>
                  </a:lnTo>
                  <a:lnTo>
                    <a:pt x="2357" y="2795"/>
                  </a:lnTo>
                  <a:lnTo>
                    <a:pt x="2424" y="2762"/>
                  </a:lnTo>
                  <a:lnTo>
                    <a:pt x="2458" y="2728"/>
                  </a:lnTo>
                  <a:lnTo>
                    <a:pt x="2458" y="2762"/>
                  </a:lnTo>
                  <a:lnTo>
                    <a:pt x="2525" y="2762"/>
                  </a:lnTo>
                  <a:lnTo>
                    <a:pt x="2559" y="2728"/>
                  </a:lnTo>
                  <a:lnTo>
                    <a:pt x="2593" y="2425"/>
                  </a:lnTo>
                  <a:lnTo>
                    <a:pt x="2593" y="2122"/>
                  </a:lnTo>
                  <a:lnTo>
                    <a:pt x="2593" y="1516"/>
                  </a:lnTo>
                  <a:lnTo>
                    <a:pt x="2559" y="775"/>
                  </a:lnTo>
                  <a:lnTo>
                    <a:pt x="2559" y="439"/>
                  </a:lnTo>
                  <a:lnTo>
                    <a:pt x="2492" y="68"/>
                  </a:lnTo>
                  <a:lnTo>
                    <a:pt x="2492"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0" name="Google Shape;810;p5"/>
            <p:cNvSpPr/>
            <p:nvPr/>
          </p:nvSpPr>
          <p:spPr>
            <a:xfrm>
              <a:off x="578788" y="536780"/>
              <a:ext cx="682768" cy="164414"/>
            </a:xfrm>
            <a:custGeom>
              <a:avLst/>
              <a:gdLst/>
              <a:ahLst/>
              <a:cxnLst/>
              <a:rect l="l" t="t" r="r" b="b"/>
              <a:pathLst>
                <a:path w="13704" h="3300" extrusionOk="0">
                  <a:moveTo>
                    <a:pt x="13366" y="337"/>
                  </a:moveTo>
                  <a:lnTo>
                    <a:pt x="13366" y="674"/>
                  </a:lnTo>
                  <a:lnTo>
                    <a:pt x="13366" y="1011"/>
                  </a:lnTo>
                  <a:lnTo>
                    <a:pt x="13434" y="2593"/>
                  </a:lnTo>
                  <a:lnTo>
                    <a:pt x="13400" y="2559"/>
                  </a:lnTo>
                  <a:lnTo>
                    <a:pt x="13030" y="2492"/>
                  </a:lnTo>
                  <a:lnTo>
                    <a:pt x="12659" y="2458"/>
                  </a:lnTo>
                  <a:lnTo>
                    <a:pt x="11986" y="2458"/>
                  </a:lnTo>
                  <a:lnTo>
                    <a:pt x="11279" y="2526"/>
                  </a:lnTo>
                  <a:lnTo>
                    <a:pt x="10572" y="2627"/>
                  </a:lnTo>
                  <a:lnTo>
                    <a:pt x="9697" y="2728"/>
                  </a:lnTo>
                  <a:lnTo>
                    <a:pt x="8855" y="2795"/>
                  </a:lnTo>
                  <a:lnTo>
                    <a:pt x="7171" y="2862"/>
                  </a:lnTo>
                  <a:lnTo>
                    <a:pt x="5488" y="2896"/>
                  </a:lnTo>
                  <a:lnTo>
                    <a:pt x="3805" y="2930"/>
                  </a:lnTo>
                  <a:lnTo>
                    <a:pt x="2088" y="2963"/>
                  </a:lnTo>
                  <a:lnTo>
                    <a:pt x="1246" y="2997"/>
                  </a:lnTo>
                  <a:lnTo>
                    <a:pt x="438" y="3064"/>
                  </a:lnTo>
                  <a:lnTo>
                    <a:pt x="404" y="2761"/>
                  </a:lnTo>
                  <a:lnTo>
                    <a:pt x="371" y="2425"/>
                  </a:lnTo>
                  <a:lnTo>
                    <a:pt x="270" y="1751"/>
                  </a:lnTo>
                  <a:lnTo>
                    <a:pt x="202" y="1145"/>
                  </a:lnTo>
                  <a:lnTo>
                    <a:pt x="135" y="842"/>
                  </a:lnTo>
                  <a:lnTo>
                    <a:pt x="68" y="573"/>
                  </a:lnTo>
                  <a:lnTo>
                    <a:pt x="1751" y="573"/>
                  </a:lnTo>
                  <a:lnTo>
                    <a:pt x="3434" y="539"/>
                  </a:lnTo>
                  <a:lnTo>
                    <a:pt x="6801" y="438"/>
                  </a:lnTo>
                  <a:lnTo>
                    <a:pt x="13366" y="337"/>
                  </a:lnTo>
                  <a:close/>
                  <a:moveTo>
                    <a:pt x="13467" y="1"/>
                  </a:moveTo>
                  <a:lnTo>
                    <a:pt x="13400" y="68"/>
                  </a:lnTo>
                  <a:lnTo>
                    <a:pt x="6801" y="236"/>
                  </a:lnTo>
                  <a:lnTo>
                    <a:pt x="3434" y="270"/>
                  </a:lnTo>
                  <a:lnTo>
                    <a:pt x="1751" y="304"/>
                  </a:lnTo>
                  <a:lnTo>
                    <a:pt x="68" y="371"/>
                  </a:lnTo>
                  <a:lnTo>
                    <a:pt x="34" y="405"/>
                  </a:lnTo>
                  <a:lnTo>
                    <a:pt x="0" y="438"/>
                  </a:lnTo>
                  <a:lnTo>
                    <a:pt x="0" y="506"/>
                  </a:lnTo>
                  <a:lnTo>
                    <a:pt x="0" y="842"/>
                  </a:lnTo>
                  <a:lnTo>
                    <a:pt x="0" y="1145"/>
                  </a:lnTo>
                  <a:lnTo>
                    <a:pt x="68" y="1751"/>
                  </a:lnTo>
                  <a:lnTo>
                    <a:pt x="135" y="2526"/>
                  </a:lnTo>
                  <a:lnTo>
                    <a:pt x="169" y="2896"/>
                  </a:lnTo>
                  <a:lnTo>
                    <a:pt x="270" y="3266"/>
                  </a:lnTo>
                  <a:lnTo>
                    <a:pt x="303" y="3300"/>
                  </a:lnTo>
                  <a:lnTo>
                    <a:pt x="337" y="3300"/>
                  </a:lnTo>
                  <a:lnTo>
                    <a:pt x="404" y="3266"/>
                  </a:lnTo>
                  <a:lnTo>
                    <a:pt x="404" y="3233"/>
                  </a:lnTo>
                  <a:lnTo>
                    <a:pt x="1212" y="3266"/>
                  </a:lnTo>
                  <a:lnTo>
                    <a:pt x="2054" y="3266"/>
                  </a:lnTo>
                  <a:lnTo>
                    <a:pt x="3670" y="3233"/>
                  </a:lnTo>
                  <a:lnTo>
                    <a:pt x="6936" y="3098"/>
                  </a:lnTo>
                  <a:lnTo>
                    <a:pt x="8518" y="3031"/>
                  </a:lnTo>
                  <a:lnTo>
                    <a:pt x="9326" y="2997"/>
                  </a:lnTo>
                  <a:lnTo>
                    <a:pt x="10101" y="2930"/>
                  </a:lnTo>
                  <a:lnTo>
                    <a:pt x="10909" y="2829"/>
                  </a:lnTo>
                  <a:lnTo>
                    <a:pt x="11717" y="2728"/>
                  </a:lnTo>
                  <a:lnTo>
                    <a:pt x="12525" y="2728"/>
                  </a:lnTo>
                  <a:lnTo>
                    <a:pt x="12929" y="2761"/>
                  </a:lnTo>
                  <a:lnTo>
                    <a:pt x="13333" y="2795"/>
                  </a:lnTo>
                  <a:lnTo>
                    <a:pt x="13434" y="2795"/>
                  </a:lnTo>
                  <a:lnTo>
                    <a:pt x="13467" y="2694"/>
                  </a:lnTo>
                  <a:lnTo>
                    <a:pt x="13535" y="2728"/>
                  </a:lnTo>
                  <a:lnTo>
                    <a:pt x="13602" y="2728"/>
                  </a:lnTo>
                  <a:lnTo>
                    <a:pt x="13669" y="2660"/>
                  </a:lnTo>
                  <a:lnTo>
                    <a:pt x="13703" y="2593"/>
                  </a:lnTo>
                  <a:lnTo>
                    <a:pt x="13636" y="1179"/>
                  </a:lnTo>
                  <a:lnTo>
                    <a:pt x="13636" y="741"/>
                  </a:lnTo>
                  <a:lnTo>
                    <a:pt x="13636" y="539"/>
                  </a:lnTo>
                  <a:lnTo>
                    <a:pt x="13602" y="304"/>
                  </a:lnTo>
                  <a:lnTo>
                    <a:pt x="13636" y="270"/>
                  </a:lnTo>
                  <a:lnTo>
                    <a:pt x="13669" y="169"/>
                  </a:lnTo>
                  <a:lnTo>
                    <a:pt x="13602" y="102"/>
                  </a:lnTo>
                  <a:lnTo>
                    <a:pt x="13535" y="68"/>
                  </a:lnTo>
                  <a:lnTo>
                    <a:pt x="13501" y="68"/>
                  </a:lnTo>
                  <a:lnTo>
                    <a:pt x="1346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1" name="Google Shape;811;p5"/>
            <p:cNvSpPr/>
            <p:nvPr/>
          </p:nvSpPr>
          <p:spPr>
            <a:xfrm>
              <a:off x="1454369" y="409284"/>
              <a:ext cx="35274" cy="31936"/>
            </a:xfrm>
            <a:custGeom>
              <a:avLst/>
              <a:gdLst/>
              <a:ahLst/>
              <a:cxnLst/>
              <a:rect l="l" t="t" r="r" b="b"/>
              <a:pathLst>
                <a:path w="708" h="641" extrusionOk="0">
                  <a:moveTo>
                    <a:pt x="68" y="1"/>
                  </a:moveTo>
                  <a:lnTo>
                    <a:pt x="1" y="34"/>
                  </a:lnTo>
                  <a:lnTo>
                    <a:pt x="1" y="68"/>
                  </a:lnTo>
                  <a:lnTo>
                    <a:pt x="35" y="102"/>
                  </a:lnTo>
                  <a:lnTo>
                    <a:pt x="169" y="203"/>
                  </a:lnTo>
                  <a:lnTo>
                    <a:pt x="371" y="270"/>
                  </a:lnTo>
                  <a:lnTo>
                    <a:pt x="102" y="472"/>
                  </a:lnTo>
                  <a:lnTo>
                    <a:pt x="68" y="539"/>
                  </a:lnTo>
                  <a:lnTo>
                    <a:pt x="102" y="607"/>
                  </a:lnTo>
                  <a:lnTo>
                    <a:pt x="169" y="640"/>
                  </a:lnTo>
                  <a:lnTo>
                    <a:pt x="237" y="640"/>
                  </a:lnTo>
                  <a:lnTo>
                    <a:pt x="439" y="472"/>
                  </a:lnTo>
                  <a:lnTo>
                    <a:pt x="641" y="304"/>
                  </a:lnTo>
                  <a:lnTo>
                    <a:pt x="674" y="270"/>
                  </a:lnTo>
                  <a:lnTo>
                    <a:pt x="708" y="203"/>
                  </a:lnTo>
                  <a:lnTo>
                    <a:pt x="674" y="169"/>
                  </a:lnTo>
                  <a:lnTo>
                    <a:pt x="607" y="135"/>
                  </a:lnTo>
                  <a:lnTo>
                    <a:pt x="338" y="34"/>
                  </a:lnTo>
                  <a:lnTo>
                    <a:pt x="203"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2" name="Google Shape;812;p5"/>
            <p:cNvSpPr/>
            <p:nvPr/>
          </p:nvSpPr>
          <p:spPr>
            <a:xfrm>
              <a:off x="50" y="439477"/>
              <a:ext cx="139304" cy="130884"/>
            </a:xfrm>
            <a:custGeom>
              <a:avLst/>
              <a:gdLst/>
              <a:ahLst/>
              <a:cxnLst/>
              <a:rect l="l" t="t" r="r" b="b"/>
              <a:pathLst>
                <a:path w="2796" h="2627" extrusionOk="0">
                  <a:moveTo>
                    <a:pt x="2627" y="1"/>
                  </a:moveTo>
                  <a:lnTo>
                    <a:pt x="2593" y="34"/>
                  </a:lnTo>
                  <a:lnTo>
                    <a:pt x="2560" y="68"/>
                  </a:lnTo>
                  <a:lnTo>
                    <a:pt x="2492" y="236"/>
                  </a:lnTo>
                  <a:lnTo>
                    <a:pt x="1819" y="169"/>
                  </a:lnTo>
                  <a:lnTo>
                    <a:pt x="1145" y="135"/>
                  </a:lnTo>
                  <a:lnTo>
                    <a:pt x="573" y="135"/>
                  </a:lnTo>
                  <a:lnTo>
                    <a:pt x="1" y="169"/>
                  </a:lnTo>
                  <a:lnTo>
                    <a:pt x="1" y="371"/>
                  </a:lnTo>
                  <a:lnTo>
                    <a:pt x="1684" y="371"/>
                  </a:lnTo>
                  <a:lnTo>
                    <a:pt x="2458" y="405"/>
                  </a:lnTo>
                  <a:lnTo>
                    <a:pt x="2425" y="876"/>
                  </a:lnTo>
                  <a:lnTo>
                    <a:pt x="2458" y="1347"/>
                  </a:lnTo>
                  <a:lnTo>
                    <a:pt x="2526" y="2257"/>
                  </a:lnTo>
                  <a:lnTo>
                    <a:pt x="1953" y="2324"/>
                  </a:lnTo>
                  <a:lnTo>
                    <a:pt x="1179" y="2358"/>
                  </a:lnTo>
                  <a:lnTo>
                    <a:pt x="472" y="2391"/>
                  </a:lnTo>
                  <a:lnTo>
                    <a:pt x="169" y="2358"/>
                  </a:lnTo>
                  <a:lnTo>
                    <a:pt x="1" y="2324"/>
                  </a:lnTo>
                  <a:lnTo>
                    <a:pt x="1" y="2492"/>
                  </a:lnTo>
                  <a:lnTo>
                    <a:pt x="640" y="2593"/>
                  </a:lnTo>
                  <a:lnTo>
                    <a:pt x="1314" y="2627"/>
                  </a:lnTo>
                  <a:lnTo>
                    <a:pt x="1987" y="2560"/>
                  </a:lnTo>
                  <a:lnTo>
                    <a:pt x="2627" y="2459"/>
                  </a:lnTo>
                  <a:lnTo>
                    <a:pt x="2728" y="2459"/>
                  </a:lnTo>
                  <a:lnTo>
                    <a:pt x="2795" y="2391"/>
                  </a:lnTo>
                  <a:lnTo>
                    <a:pt x="2795" y="2324"/>
                  </a:lnTo>
                  <a:lnTo>
                    <a:pt x="2728" y="1718"/>
                  </a:lnTo>
                  <a:lnTo>
                    <a:pt x="2694" y="1112"/>
                  </a:lnTo>
                  <a:lnTo>
                    <a:pt x="2728" y="573"/>
                  </a:lnTo>
                  <a:lnTo>
                    <a:pt x="2728" y="337"/>
                  </a:lnTo>
                  <a:lnTo>
                    <a:pt x="2694" y="68"/>
                  </a:lnTo>
                  <a:lnTo>
                    <a:pt x="2661" y="34"/>
                  </a:lnTo>
                  <a:lnTo>
                    <a:pt x="262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3" name="Google Shape;813;p5"/>
            <p:cNvSpPr/>
            <p:nvPr/>
          </p:nvSpPr>
          <p:spPr>
            <a:xfrm>
              <a:off x="261718" y="-7"/>
              <a:ext cx="120869" cy="20178"/>
            </a:xfrm>
            <a:custGeom>
              <a:avLst/>
              <a:gdLst/>
              <a:ahLst/>
              <a:cxnLst/>
              <a:rect l="l" t="t" r="r" b="b"/>
              <a:pathLst>
                <a:path w="2426" h="405" extrusionOk="0">
                  <a:moveTo>
                    <a:pt x="2189" y="1"/>
                  </a:moveTo>
                  <a:lnTo>
                    <a:pt x="2223" y="169"/>
                  </a:lnTo>
                  <a:lnTo>
                    <a:pt x="1684" y="169"/>
                  </a:lnTo>
                  <a:lnTo>
                    <a:pt x="1112" y="203"/>
                  </a:lnTo>
                  <a:lnTo>
                    <a:pt x="540" y="169"/>
                  </a:lnTo>
                  <a:lnTo>
                    <a:pt x="270" y="169"/>
                  </a:lnTo>
                  <a:lnTo>
                    <a:pt x="1" y="236"/>
                  </a:lnTo>
                  <a:lnTo>
                    <a:pt x="237" y="304"/>
                  </a:lnTo>
                  <a:lnTo>
                    <a:pt x="472" y="337"/>
                  </a:lnTo>
                  <a:lnTo>
                    <a:pt x="977" y="371"/>
                  </a:lnTo>
                  <a:lnTo>
                    <a:pt x="1651" y="405"/>
                  </a:lnTo>
                  <a:lnTo>
                    <a:pt x="1954" y="371"/>
                  </a:lnTo>
                  <a:lnTo>
                    <a:pt x="2290" y="270"/>
                  </a:lnTo>
                  <a:lnTo>
                    <a:pt x="2358" y="270"/>
                  </a:lnTo>
                  <a:lnTo>
                    <a:pt x="2391" y="236"/>
                  </a:lnTo>
                  <a:lnTo>
                    <a:pt x="2425" y="203"/>
                  </a:lnTo>
                  <a:lnTo>
                    <a:pt x="239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4" name="Google Shape;814;p5"/>
            <p:cNvSpPr/>
            <p:nvPr/>
          </p:nvSpPr>
          <p:spPr>
            <a:xfrm>
              <a:off x="50" y="578731"/>
              <a:ext cx="107417" cy="139254"/>
            </a:xfrm>
            <a:custGeom>
              <a:avLst/>
              <a:gdLst/>
              <a:ahLst/>
              <a:cxnLst/>
              <a:rect l="l" t="t" r="r" b="b"/>
              <a:pathLst>
                <a:path w="2156" h="2795" extrusionOk="0">
                  <a:moveTo>
                    <a:pt x="1583" y="0"/>
                  </a:moveTo>
                  <a:lnTo>
                    <a:pt x="1179" y="34"/>
                  </a:lnTo>
                  <a:lnTo>
                    <a:pt x="607" y="68"/>
                  </a:lnTo>
                  <a:lnTo>
                    <a:pt x="304" y="68"/>
                  </a:lnTo>
                  <a:lnTo>
                    <a:pt x="1" y="101"/>
                  </a:lnTo>
                  <a:lnTo>
                    <a:pt x="1" y="270"/>
                  </a:lnTo>
                  <a:lnTo>
                    <a:pt x="741" y="270"/>
                  </a:lnTo>
                  <a:lnTo>
                    <a:pt x="1785" y="202"/>
                  </a:lnTo>
                  <a:lnTo>
                    <a:pt x="1819" y="236"/>
                  </a:lnTo>
                  <a:lnTo>
                    <a:pt x="1886" y="236"/>
                  </a:lnTo>
                  <a:lnTo>
                    <a:pt x="1886" y="270"/>
                  </a:lnTo>
                  <a:lnTo>
                    <a:pt x="1920" y="236"/>
                  </a:lnTo>
                  <a:lnTo>
                    <a:pt x="1886" y="573"/>
                  </a:lnTo>
                  <a:lnTo>
                    <a:pt x="1886" y="909"/>
                  </a:lnTo>
                  <a:lnTo>
                    <a:pt x="1920" y="1684"/>
                  </a:lnTo>
                  <a:lnTo>
                    <a:pt x="1953" y="2458"/>
                  </a:lnTo>
                  <a:lnTo>
                    <a:pt x="1482" y="2458"/>
                  </a:lnTo>
                  <a:lnTo>
                    <a:pt x="1011" y="2492"/>
                  </a:lnTo>
                  <a:lnTo>
                    <a:pt x="506" y="2492"/>
                  </a:lnTo>
                  <a:lnTo>
                    <a:pt x="236" y="2525"/>
                  </a:lnTo>
                  <a:lnTo>
                    <a:pt x="102" y="2559"/>
                  </a:lnTo>
                  <a:lnTo>
                    <a:pt x="1" y="2593"/>
                  </a:lnTo>
                  <a:lnTo>
                    <a:pt x="1" y="2727"/>
                  </a:lnTo>
                  <a:lnTo>
                    <a:pt x="102" y="2761"/>
                  </a:lnTo>
                  <a:lnTo>
                    <a:pt x="203" y="2795"/>
                  </a:lnTo>
                  <a:lnTo>
                    <a:pt x="438" y="2795"/>
                  </a:lnTo>
                  <a:lnTo>
                    <a:pt x="876" y="2761"/>
                  </a:lnTo>
                  <a:lnTo>
                    <a:pt x="1415" y="2761"/>
                  </a:lnTo>
                  <a:lnTo>
                    <a:pt x="1718" y="2727"/>
                  </a:lnTo>
                  <a:lnTo>
                    <a:pt x="1987" y="2694"/>
                  </a:lnTo>
                  <a:lnTo>
                    <a:pt x="2021" y="2727"/>
                  </a:lnTo>
                  <a:lnTo>
                    <a:pt x="2088" y="2727"/>
                  </a:lnTo>
                  <a:lnTo>
                    <a:pt x="2155" y="2694"/>
                  </a:lnTo>
                  <a:lnTo>
                    <a:pt x="2155" y="2626"/>
                  </a:lnTo>
                  <a:lnTo>
                    <a:pt x="2088" y="1078"/>
                  </a:lnTo>
                  <a:lnTo>
                    <a:pt x="2088" y="539"/>
                  </a:lnTo>
                  <a:lnTo>
                    <a:pt x="2088" y="303"/>
                  </a:lnTo>
                  <a:lnTo>
                    <a:pt x="2021" y="68"/>
                  </a:lnTo>
                  <a:lnTo>
                    <a:pt x="2021" y="34"/>
                  </a:lnTo>
                  <a:lnTo>
                    <a:pt x="1987" y="68"/>
                  </a:lnTo>
                  <a:lnTo>
                    <a:pt x="1987" y="101"/>
                  </a:lnTo>
                  <a:lnTo>
                    <a:pt x="1953" y="68"/>
                  </a:lnTo>
                  <a:lnTo>
                    <a:pt x="1886" y="34"/>
                  </a:lnTo>
                  <a:lnTo>
                    <a:pt x="178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5" name="Google Shape;815;p5"/>
            <p:cNvSpPr/>
            <p:nvPr/>
          </p:nvSpPr>
          <p:spPr>
            <a:xfrm>
              <a:off x="154400" y="432801"/>
              <a:ext cx="124158" cy="134222"/>
            </a:xfrm>
            <a:custGeom>
              <a:avLst/>
              <a:gdLst/>
              <a:ahLst/>
              <a:cxnLst/>
              <a:rect l="l" t="t" r="r" b="b"/>
              <a:pathLst>
                <a:path w="2492" h="2694" extrusionOk="0">
                  <a:moveTo>
                    <a:pt x="2290" y="202"/>
                  </a:moveTo>
                  <a:lnTo>
                    <a:pt x="2222" y="707"/>
                  </a:lnTo>
                  <a:lnTo>
                    <a:pt x="2189" y="1246"/>
                  </a:lnTo>
                  <a:lnTo>
                    <a:pt x="2222" y="1784"/>
                  </a:lnTo>
                  <a:lnTo>
                    <a:pt x="2290" y="2323"/>
                  </a:lnTo>
                  <a:lnTo>
                    <a:pt x="1818" y="2323"/>
                  </a:lnTo>
                  <a:lnTo>
                    <a:pt x="1347" y="2357"/>
                  </a:lnTo>
                  <a:lnTo>
                    <a:pt x="371" y="2357"/>
                  </a:lnTo>
                  <a:lnTo>
                    <a:pt x="270" y="1279"/>
                  </a:lnTo>
                  <a:lnTo>
                    <a:pt x="169" y="236"/>
                  </a:lnTo>
                  <a:lnTo>
                    <a:pt x="707" y="269"/>
                  </a:lnTo>
                  <a:lnTo>
                    <a:pt x="1246" y="269"/>
                  </a:lnTo>
                  <a:lnTo>
                    <a:pt x="2290" y="202"/>
                  </a:lnTo>
                  <a:close/>
                  <a:moveTo>
                    <a:pt x="1751" y="0"/>
                  </a:moveTo>
                  <a:lnTo>
                    <a:pt x="1212" y="34"/>
                  </a:lnTo>
                  <a:lnTo>
                    <a:pt x="674" y="34"/>
                  </a:lnTo>
                  <a:lnTo>
                    <a:pt x="135" y="67"/>
                  </a:lnTo>
                  <a:lnTo>
                    <a:pt x="101" y="101"/>
                  </a:lnTo>
                  <a:lnTo>
                    <a:pt x="68" y="135"/>
                  </a:lnTo>
                  <a:lnTo>
                    <a:pt x="34" y="168"/>
                  </a:lnTo>
                  <a:lnTo>
                    <a:pt x="34" y="202"/>
                  </a:lnTo>
                  <a:lnTo>
                    <a:pt x="0" y="808"/>
                  </a:lnTo>
                  <a:lnTo>
                    <a:pt x="0" y="1414"/>
                  </a:lnTo>
                  <a:lnTo>
                    <a:pt x="68" y="2020"/>
                  </a:lnTo>
                  <a:lnTo>
                    <a:pt x="169" y="2626"/>
                  </a:lnTo>
                  <a:lnTo>
                    <a:pt x="236" y="2660"/>
                  </a:lnTo>
                  <a:lnTo>
                    <a:pt x="303" y="2694"/>
                  </a:lnTo>
                  <a:lnTo>
                    <a:pt x="371" y="2660"/>
                  </a:lnTo>
                  <a:lnTo>
                    <a:pt x="404" y="2559"/>
                  </a:lnTo>
                  <a:lnTo>
                    <a:pt x="371" y="2492"/>
                  </a:lnTo>
                  <a:lnTo>
                    <a:pt x="842" y="2559"/>
                  </a:lnTo>
                  <a:lnTo>
                    <a:pt x="1347" y="2593"/>
                  </a:lnTo>
                  <a:lnTo>
                    <a:pt x="1818" y="2593"/>
                  </a:lnTo>
                  <a:lnTo>
                    <a:pt x="2054" y="2559"/>
                  </a:lnTo>
                  <a:lnTo>
                    <a:pt x="2290" y="2492"/>
                  </a:lnTo>
                  <a:lnTo>
                    <a:pt x="2323" y="2458"/>
                  </a:lnTo>
                  <a:lnTo>
                    <a:pt x="2323" y="2391"/>
                  </a:lnTo>
                  <a:lnTo>
                    <a:pt x="2424" y="2391"/>
                  </a:lnTo>
                  <a:lnTo>
                    <a:pt x="2458" y="2357"/>
                  </a:lnTo>
                  <a:lnTo>
                    <a:pt x="2458" y="2290"/>
                  </a:lnTo>
                  <a:lnTo>
                    <a:pt x="2492" y="1784"/>
                  </a:lnTo>
                  <a:lnTo>
                    <a:pt x="2458" y="1246"/>
                  </a:lnTo>
                  <a:lnTo>
                    <a:pt x="2424" y="707"/>
                  </a:lnTo>
                  <a:lnTo>
                    <a:pt x="2357" y="168"/>
                  </a:lnTo>
                  <a:lnTo>
                    <a:pt x="2391" y="101"/>
                  </a:lnTo>
                  <a:lnTo>
                    <a:pt x="2391" y="67"/>
                  </a:lnTo>
                  <a:lnTo>
                    <a:pt x="235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6" name="Google Shape;816;p5"/>
            <p:cNvSpPr/>
            <p:nvPr/>
          </p:nvSpPr>
          <p:spPr>
            <a:xfrm>
              <a:off x="1585252" y="248258"/>
              <a:ext cx="13452" cy="115787"/>
            </a:xfrm>
            <a:custGeom>
              <a:avLst/>
              <a:gdLst/>
              <a:ahLst/>
              <a:cxnLst/>
              <a:rect l="l" t="t" r="r" b="b"/>
              <a:pathLst>
                <a:path w="270" h="2324" extrusionOk="0">
                  <a:moveTo>
                    <a:pt x="67" y="1"/>
                  </a:moveTo>
                  <a:lnTo>
                    <a:pt x="34" y="34"/>
                  </a:lnTo>
                  <a:lnTo>
                    <a:pt x="34" y="304"/>
                  </a:lnTo>
                  <a:lnTo>
                    <a:pt x="34" y="539"/>
                  </a:lnTo>
                  <a:lnTo>
                    <a:pt x="34" y="1078"/>
                  </a:lnTo>
                  <a:lnTo>
                    <a:pt x="0" y="1684"/>
                  </a:lnTo>
                  <a:lnTo>
                    <a:pt x="0" y="1987"/>
                  </a:lnTo>
                  <a:lnTo>
                    <a:pt x="34" y="2256"/>
                  </a:lnTo>
                  <a:lnTo>
                    <a:pt x="67" y="2324"/>
                  </a:lnTo>
                  <a:lnTo>
                    <a:pt x="168" y="2324"/>
                  </a:lnTo>
                  <a:lnTo>
                    <a:pt x="202" y="2290"/>
                  </a:lnTo>
                  <a:lnTo>
                    <a:pt x="236" y="1987"/>
                  </a:lnTo>
                  <a:lnTo>
                    <a:pt x="269" y="1684"/>
                  </a:lnTo>
                  <a:lnTo>
                    <a:pt x="236" y="1078"/>
                  </a:lnTo>
                  <a:lnTo>
                    <a:pt x="236" y="539"/>
                  </a:lnTo>
                  <a:lnTo>
                    <a:pt x="202" y="270"/>
                  </a:lnTo>
                  <a:lnTo>
                    <a:pt x="135" y="34"/>
                  </a:lnTo>
                  <a:lnTo>
                    <a:pt x="13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7" name="Google Shape;817;p5"/>
            <p:cNvSpPr/>
            <p:nvPr/>
          </p:nvSpPr>
          <p:spPr>
            <a:xfrm>
              <a:off x="538531" y="325433"/>
              <a:ext cx="36918" cy="52065"/>
            </a:xfrm>
            <a:custGeom>
              <a:avLst/>
              <a:gdLst/>
              <a:ahLst/>
              <a:cxnLst/>
              <a:rect l="l" t="t" r="r" b="b"/>
              <a:pathLst>
                <a:path w="741" h="1045" extrusionOk="0">
                  <a:moveTo>
                    <a:pt x="438" y="270"/>
                  </a:moveTo>
                  <a:lnTo>
                    <a:pt x="539" y="303"/>
                  </a:lnTo>
                  <a:lnTo>
                    <a:pt x="573" y="371"/>
                  </a:lnTo>
                  <a:lnTo>
                    <a:pt x="606" y="438"/>
                  </a:lnTo>
                  <a:lnTo>
                    <a:pt x="606" y="606"/>
                  </a:lnTo>
                  <a:lnTo>
                    <a:pt x="539" y="674"/>
                  </a:lnTo>
                  <a:lnTo>
                    <a:pt x="505" y="741"/>
                  </a:lnTo>
                  <a:lnTo>
                    <a:pt x="337" y="842"/>
                  </a:lnTo>
                  <a:lnTo>
                    <a:pt x="303" y="842"/>
                  </a:lnTo>
                  <a:lnTo>
                    <a:pt x="270" y="472"/>
                  </a:lnTo>
                  <a:lnTo>
                    <a:pt x="303" y="270"/>
                  </a:lnTo>
                  <a:lnTo>
                    <a:pt x="337" y="303"/>
                  </a:lnTo>
                  <a:lnTo>
                    <a:pt x="438" y="270"/>
                  </a:lnTo>
                  <a:close/>
                  <a:moveTo>
                    <a:pt x="270" y="0"/>
                  </a:moveTo>
                  <a:lnTo>
                    <a:pt x="270" y="34"/>
                  </a:lnTo>
                  <a:lnTo>
                    <a:pt x="202" y="101"/>
                  </a:lnTo>
                  <a:lnTo>
                    <a:pt x="135" y="202"/>
                  </a:lnTo>
                  <a:lnTo>
                    <a:pt x="101" y="404"/>
                  </a:lnTo>
                  <a:lnTo>
                    <a:pt x="101" y="640"/>
                  </a:lnTo>
                  <a:lnTo>
                    <a:pt x="135" y="876"/>
                  </a:lnTo>
                  <a:lnTo>
                    <a:pt x="34" y="876"/>
                  </a:lnTo>
                  <a:lnTo>
                    <a:pt x="0" y="909"/>
                  </a:lnTo>
                  <a:lnTo>
                    <a:pt x="0" y="943"/>
                  </a:lnTo>
                  <a:lnTo>
                    <a:pt x="0" y="1010"/>
                  </a:lnTo>
                  <a:lnTo>
                    <a:pt x="34" y="1010"/>
                  </a:lnTo>
                  <a:lnTo>
                    <a:pt x="135" y="1044"/>
                  </a:lnTo>
                  <a:lnTo>
                    <a:pt x="236" y="1044"/>
                  </a:lnTo>
                  <a:lnTo>
                    <a:pt x="337" y="1010"/>
                  </a:lnTo>
                  <a:lnTo>
                    <a:pt x="438" y="977"/>
                  </a:lnTo>
                  <a:lnTo>
                    <a:pt x="606" y="808"/>
                  </a:lnTo>
                  <a:lnTo>
                    <a:pt x="741" y="640"/>
                  </a:lnTo>
                  <a:lnTo>
                    <a:pt x="741" y="539"/>
                  </a:lnTo>
                  <a:lnTo>
                    <a:pt x="741" y="438"/>
                  </a:lnTo>
                  <a:lnTo>
                    <a:pt x="707" y="337"/>
                  </a:lnTo>
                  <a:lnTo>
                    <a:pt x="674" y="236"/>
                  </a:lnTo>
                  <a:lnTo>
                    <a:pt x="606" y="169"/>
                  </a:lnTo>
                  <a:lnTo>
                    <a:pt x="303" y="169"/>
                  </a:lnTo>
                  <a:lnTo>
                    <a:pt x="303" y="34"/>
                  </a:lnTo>
                  <a:lnTo>
                    <a:pt x="27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8" name="Google Shape;818;p5"/>
            <p:cNvSpPr/>
            <p:nvPr/>
          </p:nvSpPr>
          <p:spPr>
            <a:xfrm>
              <a:off x="260073" y="566973"/>
              <a:ext cx="125852" cy="137610"/>
            </a:xfrm>
            <a:custGeom>
              <a:avLst/>
              <a:gdLst/>
              <a:ahLst/>
              <a:cxnLst/>
              <a:rect l="l" t="t" r="r" b="b"/>
              <a:pathLst>
                <a:path w="2526" h="2762" extrusionOk="0">
                  <a:moveTo>
                    <a:pt x="2256" y="236"/>
                  </a:moveTo>
                  <a:lnTo>
                    <a:pt x="2256" y="640"/>
                  </a:lnTo>
                  <a:lnTo>
                    <a:pt x="2290" y="1078"/>
                  </a:lnTo>
                  <a:lnTo>
                    <a:pt x="2290" y="1785"/>
                  </a:lnTo>
                  <a:lnTo>
                    <a:pt x="2323" y="2492"/>
                  </a:lnTo>
                  <a:lnTo>
                    <a:pt x="1448" y="2492"/>
                  </a:lnTo>
                  <a:lnTo>
                    <a:pt x="909" y="2526"/>
                  </a:lnTo>
                  <a:lnTo>
                    <a:pt x="640" y="2559"/>
                  </a:lnTo>
                  <a:lnTo>
                    <a:pt x="371" y="2593"/>
                  </a:lnTo>
                  <a:lnTo>
                    <a:pt x="337" y="1886"/>
                  </a:lnTo>
                  <a:lnTo>
                    <a:pt x="236" y="1145"/>
                  </a:lnTo>
                  <a:lnTo>
                    <a:pt x="202" y="708"/>
                  </a:lnTo>
                  <a:lnTo>
                    <a:pt x="135" y="270"/>
                  </a:lnTo>
                  <a:lnTo>
                    <a:pt x="1179" y="270"/>
                  </a:lnTo>
                  <a:lnTo>
                    <a:pt x="2256" y="236"/>
                  </a:lnTo>
                  <a:close/>
                  <a:moveTo>
                    <a:pt x="2222" y="1"/>
                  </a:moveTo>
                  <a:lnTo>
                    <a:pt x="1179" y="34"/>
                  </a:lnTo>
                  <a:lnTo>
                    <a:pt x="640" y="34"/>
                  </a:lnTo>
                  <a:lnTo>
                    <a:pt x="135" y="68"/>
                  </a:lnTo>
                  <a:lnTo>
                    <a:pt x="68" y="135"/>
                  </a:lnTo>
                  <a:lnTo>
                    <a:pt x="34" y="203"/>
                  </a:lnTo>
                  <a:lnTo>
                    <a:pt x="0" y="438"/>
                  </a:lnTo>
                  <a:lnTo>
                    <a:pt x="0" y="674"/>
                  </a:lnTo>
                  <a:lnTo>
                    <a:pt x="34" y="1145"/>
                  </a:lnTo>
                  <a:lnTo>
                    <a:pt x="101" y="1920"/>
                  </a:lnTo>
                  <a:lnTo>
                    <a:pt x="135" y="2357"/>
                  </a:lnTo>
                  <a:lnTo>
                    <a:pt x="236" y="2694"/>
                  </a:lnTo>
                  <a:lnTo>
                    <a:pt x="236" y="2728"/>
                  </a:lnTo>
                  <a:lnTo>
                    <a:pt x="270" y="2761"/>
                  </a:lnTo>
                  <a:lnTo>
                    <a:pt x="337" y="2728"/>
                  </a:lnTo>
                  <a:lnTo>
                    <a:pt x="371" y="2728"/>
                  </a:lnTo>
                  <a:lnTo>
                    <a:pt x="606" y="2761"/>
                  </a:lnTo>
                  <a:lnTo>
                    <a:pt x="842" y="2761"/>
                  </a:lnTo>
                  <a:lnTo>
                    <a:pt x="1313" y="2728"/>
                  </a:lnTo>
                  <a:lnTo>
                    <a:pt x="2088" y="2728"/>
                  </a:lnTo>
                  <a:lnTo>
                    <a:pt x="2357" y="2694"/>
                  </a:lnTo>
                  <a:lnTo>
                    <a:pt x="2492" y="2694"/>
                  </a:lnTo>
                  <a:lnTo>
                    <a:pt x="2492" y="2660"/>
                  </a:lnTo>
                  <a:lnTo>
                    <a:pt x="2525" y="2324"/>
                  </a:lnTo>
                  <a:lnTo>
                    <a:pt x="2525" y="1953"/>
                  </a:lnTo>
                  <a:lnTo>
                    <a:pt x="2492" y="1246"/>
                  </a:lnTo>
                  <a:lnTo>
                    <a:pt x="2458" y="640"/>
                  </a:lnTo>
                  <a:lnTo>
                    <a:pt x="2424" y="337"/>
                  </a:lnTo>
                  <a:lnTo>
                    <a:pt x="2357" y="68"/>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19" name="Google Shape;819;p5"/>
            <p:cNvSpPr/>
            <p:nvPr/>
          </p:nvSpPr>
          <p:spPr>
            <a:xfrm>
              <a:off x="494887" y="283483"/>
              <a:ext cx="124207" cy="130884"/>
            </a:xfrm>
            <a:custGeom>
              <a:avLst/>
              <a:gdLst/>
              <a:ahLst/>
              <a:cxnLst/>
              <a:rect l="l" t="t" r="r" b="b"/>
              <a:pathLst>
                <a:path w="2493" h="2627" extrusionOk="0">
                  <a:moveTo>
                    <a:pt x="2223" y="135"/>
                  </a:moveTo>
                  <a:lnTo>
                    <a:pt x="2257" y="1213"/>
                  </a:lnTo>
                  <a:lnTo>
                    <a:pt x="2223" y="2290"/>
                  </a:lnTo>
                  <a:lnTo>
                    <a:pt x="1752" y="2324"/>
                  </a:lnTo>
                  <a:lnTo>
                    <a:pt x="1247" y="2357"/>
                  </a:lnTo>
                  <a:lnTo>
                    <a:pt x="775" y="2357"/>
                  </a:lnTo>
                  <a:lnTo>
                    <a:pt x="539" y="2391"/>
                  </a:lnTo>
                  <a:lnTo>
                    <a:pt x="337" y="2425"/>
                  </a:lnTo>
                  <a:lnTo>
                    <a:pt x="304" y="2425"/>
                  </a:lnTo>
                  <a:lnTo>
                    <a:pt x="304" y="2391"/>
                  </a:lnTo>
                  <a:lnTo>
                    <a:pt x="337" y="1886"/>
                  </a:lnTo>
                  <a:lnTo>
                    <a:pt x="304" y="1347"/>
                  </a:lnTo>
                  <a:lnTo>
                    <a:pt x="236" y="809"/>
                  </a:lnTo>
                  <a:lnTo>
                    <a:pt x="135" y="270"/>
                  </a:lnTo>
                  <a:lnTo>
                    <a:pt x="1213" y="270"/>
                  </a:lnTo>
                  <a:lnTo>
                    <a:pt x="1718" y="236"/>
                  </a:lnTo>
                  <a:lnTo>
                    <a:pt x="2223" y="135"/>
                  </a:lnTo>
                  <a:close/>
                  <a:moveTo>
                    <a:pt x="1718" y="1"/>
                  </a:moveTo>
                  <a:lnTo>
                    <a:pt x="1179" y="34"/>
                  </a:lnTo>
                  <a:lnTo>
                    <a:pt x="640" y="68"/>
                  </a:lnTo>
                  <a:lnTo>
                    <a:pt x="102" y="68"/>
                  </a:lnTo>
                  <a:lnTo>
                    <a:pt x="34" y="102"/>
                  </a:lnTo>
                  <a:lnTo>
                    <a:pt x="1" y="135"/>
                  </a:lnTo>
                  <a:lnTo>
                    <a:pt x="1" y="203"/>
                  </a:lnTo>
                  <a:lnTo>
                    <a:pt x="34" y="270"/>
                  </a:lnTo>
                  <a:lnTo>
                    <a:pt x="34" y="775"/>
                  </a:lnTo>
                  <a:lnTo>
                    <a:pt x="34" y="1347"/>
                  </a:lnTo>
                  <a:lnTo>
                    <a:pt x="68" y="1886"/>
                  </a:lnTo>
                  <a:lnTo>
                    <a:pt x="135" y="2391"/>
                  </a:lnTo>
                  <a:lnTo>
                    <a:pt x="169" y="2458"/>
                  </a:lnTo>
                  <a:lnTo>
                    <a:pt x="203" y="2458"/>
                  </a:lnTo>
                  <a:lnTo>
                    <a:pt x="236" y="2492"/>
                  </a:lnTo>
                  <a:lnTo>
                    <a:pt x="270" y="2458"/>
                  </a:lnTo>
                  <a:lnTo>
                    <a:pt x="270" y="2526"/>
                  </a:lnTo>
                  <a:lnTo>
                    <a:pt x="337" y="2559"/>
                  </a:lnTo>
                  <a:lnTo>
                    <a:pt x="539" y="2593"/>
                  </a:lnTo>
                  <a:lnTo>
                    <a:pt x="775" y="2627"/>
                  </a:lnTo>
                  <a:lnTo>
                    <a:pt x="1280" y="2593"/>
                  </a:lnTo>
                  <a:lnTo>
                    <a:pt x="1752" y="2526"/>
                  </a:lnTo>
                  <a:lnTo>
                    <a:pt x="2223" y="2425"/>
                  </a:lnTo>
                  <a:lnTo>
                    <a:pt x="2223" y="2492"/>
                  </a:lnTo>
                  <a:lnTo>
                    <a:pt x="2257" y="2559"/>
                  </a:lnTo>
                  <a:lnTo>
                    <a:pt x="2324" y="2593"/>
                  </a:lnTo>
                  <a:lnTo>
                    <a:pt x="2391" y="2593"/>
                  </a:lnTo>
                  <a:lnTo>
                    <a:pt x="2425" y="2526"/>
                  </a:lnTo>
                  <a:lnTo>
                    <a:pt x="2492" y="1920"/>
                  </a:lnTo>
                  <a:lnTo>
                    <a:pt x="2492" y="1314"/>
                  </a:lnTo>
                  <a:lnTo>
                    <a:pt x="2492" y="708"/>
                  </a:lnTo>
                  <a:lnTo>
                    <a:pt x="2391" y="102"/>
                  </a:lnTo>
                  <a:lnTo>
                    <a:pt x="2391" y="68"/>
                  </a:lnTo>
                  <a:lnTo>
                    <a:pt x="2324" y="68"/>
                  </a:lnTo>
                  <a:lnTo>
                    <a:pt x="23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0" name="Google Shape;820;p5"/>
            <p:cNvSpPr/>
            <p:nvPr/>
          </p:nvSpPr>
          <p:spPr>
            <a:xfrm>
              <a:off x="575400" y="424381"/>
              <a:ext cx="16840" cy="115787"/>
            </a:xfrm>
            <a:custGeom>
              <a:avLst/>
              <a:gdLst/>
              <a:ahLst/>
              <a:cxnLst/>
              <a:rect l="l" t="t" r="r" b="b"/>
              <a:pathLst>
                <a:path w="338" h="2324" extrusionOk="0">
                  <a:moveTo>
                    <a:pt x="68" y="1"/>
                  </a:moveTo>
                  <a:lnTo>
                    <a:pt x="35" y="34"/>
                  </a:lnTo>
                  <a:lnTo>
                    <a:pt x="1" y="304"/>
                  </a:lnTo>
                  <a:lnTo>
                    <a:pt x="1" y="573"/>
                  </a:lnTo>
                  <a:lnTo>
                    <a:pt x="35" y="1078"/>
                  </a:lnTo>
                  <a:lnTo>
                    <a:pt x="68" y="1684"/>
                  </a:lnTo>
                  <a:lnTo>
                    <a:pt x="102" y="1987"/>
                  </a:lnTo>
                  <a:lnTo>
                    <a:pt x="169" y="2290"/>
                  </a:lnTo>
                  <a:lnTo>
                    <a:pt x="203" y="2324"/>
                  </a:lnTo>
                  <a:lnTo>
                    <a:pt x="304" y="2324"/>
                  </a:lnTo>
                  <a:lnTo>
                    <a:pt x="304" y="2257"/>
                  </a:lnTo>
                  <a:lnTo>
                    <a:pt x="338" y="1987"/>
                  </a:lnTo>
                  <a:lnTo>
                    <a:pt x="304" y="1684"/>
                  </a:lnTo>
                  <a:lnTo>
                    <a:pt x="237" y="1078"/>
                  </a:lnTo>
                  <a:lnTo>
                    <a:pt x="203" y="539"/>
                  </a:lnTo>
                  <a:lnTo>
                    <a:pt x="169" y="304"/>
                  </a:lnTo>
                  <a:lnTo>
                    <a:pt x="136" y="34"/>
                  </a:lnTo>
                  <a:lnTo>
                    <a:pt x="13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1" name="Google Shape;821;p5"/>
            <p:cNvSpPr/>
            <p:nvPr/>
          </p:nvSpPr>
          <p:spPr>
            <a:xfrm>
              <a:off x="342281" y="469669"/>
              <a:ext cx="36918" cy="43694"/>
            </a:xfrm>
            <a:custGeom>
              <a:avLst/>
              <a:gdLst/>
              <a:ahLst/>
              <a:cxnLst/>
              <a:rect l="l" t="t" r="r" b="b"/>
              <a:pathLst>
                <a:path w="741" h="877" extrusionOk="0">
                  <a:moveTo>
                    <a:pt x="101" y="1"/>
                  </a:moveTo>
                  <a:lnTo>
                    <a:pt x="34" y="34"/>
                  </a:lnTo>
                  <a:lnTo>
                    <a:pt x="0" y="68"/>
                  </a:lnTo>
                  <a:lnTo>
                    <a:pt x="0" y="102"/>
                  </a:lnTo>
                  <a:lnTo>
                    <a:pt x="34" y="169"/>
                  </a:lnTo>
                  <a:lnTo>
                    <a:pt x="135" y="203"/>
                  </a:lnTo>
                  <a:lnTo>
                    <a:pt x="337" y="270"/>
                  </a:lnTo>
                  <a:lnTo>
                    <a:pt x="168" y="472"/>
                  </a:lnTo>
                  <a:lnTo>
                    <a:pt x="34" y="708"/>
                  </a:lnTo>
                  <a:lnTo>
                    <a:pt x="0" y="775"/>
                  </a:lnTo>
                  <a:lnTo>
                    <a:pt x="34" y="842"/>
                  </a:lnTo>
                  <a:lnTo>
                    <a:pt x="101" y="876"/>
                  </a:lnTo>
                  <a:lnTo>
                    <a:pt x="168" y="876"/>
                  </a:lnTo>
                  <a:lnTo>
                    <a:pt x="505" y="775"/>
                  </a:lnTo>
                  <a:lnTo>
                    <a:pt x="673" y="741"/>
                  </a:lnTo>
                  <a:lnTo>
                    <a:pt x="707" y="708"/>
                  </a:lnTo>
                  <a:lnTo>
                    <a:pt x="741" y="640"/>
                  </a:lnTo>
                  <a:lnTo>
                    <a:pt x="741" y="573"/>
                  </a:lnTo>
                  <a:lnTo>
                    <a:pt x="673" y="539"/>
                  </a:lnTo>
                  <a:lnTo>
                    <a:pt x="640" y="539"/>
                  </a:lnTo>
                  <a:lnTo>
                    <a:pt x="505" y="573"/>
                  </a:lnTo>
                  <a:lnTo>
                    <a:pt x="370" y="607"/>
                  </a:lnTo>
                  <a:lnTo>
                    <a:pt x="640" y="236"/>
                  </a:lnTo>
                  <a:lnTo>
                    <a:pt x="673" y="169"/>
                  </a:lnTo>
                  <a:lnTo>
                    <a:pt x="640" y="135"/>
                  </a:lnTo>
                  <a:lnTo>
                    <a:pt x="606" y="102"/>
                  </a:lnTo>
                  <a:lnTo>
                    <a:pt x="539" y="68"/>
                  </a:lnTo>
                  <a:lnTo>
                    <a:pt x="236"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2" name="Google Shape;822;p5"/>
            <p:cNvSpPr/>
            <p:nvPr/>
          </p:nvSpPr>
          <p:spPr>
            <a:xfrm>
              <a:off x="293604" y="429413"/>
              <a:ext cx="125852" cy="119175"/>
            </a:xfrm>
            <a:custGeom>
              <a:avLst/>
              <a:gdLst/>
              <a:ahLst/>
              <a:cxnLst/>
              <a:rect l="l" t="t" r="r" b="b"/>
              <a:pathLst>
                <a:path w="2526" h="2392" extrusionOk="0">
                  <a:moveTo>
                    <a:pt x="2256" y="236"/>
                  </a:moveTo>
                  <a:lnTo>
                    <a:pt x="2256" y="674"/>
                  </a:lnTo>
                  <a:lnTo>
                    <a:pt x="2290" y="1112"/>
                  </a:lnTo>
                  <a:lnTo>
                    <a:pt x="2290" y="1617"/>
                  </a:lnTo>
                  <a:lnTo>
                    <a:pt x="2324" y="2122"/>
                  </a:lnTo>
                  <a:lnTo>
                    <a:pt x="1448" y="2122"/>
                  </a:lnTo>
                  <a:lnTo>
                    <a:pt x="910" y="2156"/>
                  </a:lnTo>
                  <a:lnTo>
                    <a:pt x="640" y="2156"/>
                  </a:lnTo>
                  <a:lnTo>
                    <a:pt x="371" y="2223"/>
                  </a:lnTo>
                  <a:lnTo>
                    <a:pt x="304" y="1684"/>
                  </a:lnTo>
                  <a:lnTo>
                    <a:pt x="236" y="1145"/>
                  </a:lnTo>
                  <a:lnTo>
                    <a:pt x="203" y="708"/>
                  </a:lnTo>
                  <a:lnTo>
                    <a:pt x="169" y="270"/>
                  </a:lnTo>
                  <a:lnTo>
                    <a:pt x="169" y="270"/>
                  </a:lnTo>
                  <a:lnTo>
                    <a:pt x="674" y="304"/>
                  </a:lnTo>
                  <a:lnTo>
                    <a:pt x="1213" y="270"/>
                  </a:lnTo>
                  <a:lnTo>
                    <a:pt x="2256" y="236"/>
                  </a:lnTo>
                  <a:close/>
                  <a:moveTo>
                    <a:pt x="2256" y="1"/>
                  </a:moveTo>
                  <a:lnTo>
                    <a:pt x="1179" y="34"/>
                  </a:lnTo>
                  <a:lnTo>
                    <a:pt x="674" y="68"/>
                  </a:lnTo>
                  <a:lnTo>
                    <a:pt x="135" y="102"/>
                  </a:lnTo>
                  <a:lnTo>
                    <a:pt x="68" y="135"/>
                  </a:lnTo>
                  <a:lnTo>
                    <a:pt x="34" y="203"/>
                  </a:lnTo>
                  <a:lnTo>
                    <a:pt x="1" y="438"/>
                  </a:lnTo>
                  <a:lnTo>
                    <a:pt x="1" y="674"/>
                  </a:lnTo>
                  <a:lnTo>
                    <a:pt x="34" y="1179"/>
                  </a:lnTo>
                  <a:lnTo>
                    <a:pt x="102" y="1751"/>
                  </a:lnTo>
                  <a:lnTo>
                    <a:pt x="135" y="2055"/>
                  </a:lnTo>
                  <a:lnTo>
                    <a:pt x="203" y="2324"/>
                  </a:lnTo>
                  <a:lnTo>
                    <a:pt x="236" y="2358"/>
                  </a:lnTo>
                  <a:lnTo>
                    <a:pt x="371" y="2358"/>
                  </a:lnTo>
                  <a:lnTo>
                    <a:pt x="573" y="2391"/>
                  </a:lnTo>
                  <a:lnTo>
                    <a:pt x="842" y="2391"/>
                  </a:lnTo>
                  <a:lnTo>
                    <a:pt x="1314" y="2358"/>
                  </a:lnTo>
                  <a:lnTo>
                    <a:pt x="2088" y="2358"/>
                  </a:lnTo>
                  <a:lnTo>
                    <a:pt x="2357" y="2324"/>
                  </a:lnTo>
                  <a:lnTo>
                    <a:pt x="2458" y="2324"/>
                  </a:lnTo>
                  <a:lnTo>
                    <a:pt x="2492" y="2290"/>
                  </a:lnTo>
                  <a:lnTo>
                    <a:pt x="2526" y="2021"/>
                  </a:lnTo>
                  <a:lnTo>
                    <a:pt x="2526" y="1785"/>
                  </a:lnTo>
                  <a:lnTo>
                    <a:pt x="2492" y="1246"/>
                  </a:lnTo>
                  <a:lnTo>
                    <a:pt x="2458" y="674"/>
                  </a:lnTo>
                  <a:lnTo>
                    <a:pt x="2425" y="371"/>
                  </a:lnTo>
                  <a:lnTo>
                    <a:pt x="2357" y="68"/>
                  </a:lnTo>
                  <a:lnTo>
                    <a:pt x="2324" y="34"/>
                  </a:lnTo>
                  <a:lnTo>
                    <a:pt x="2290" y="34"/>
                  </a:lnTo>
                  <a:lnTo>
                    <a:pt x="225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3" name="Google Shape;823;p5"/>
            <p:cNvSpPr/>
            <p:nvPr/>
          </p:nvSpPr>
          <p:spPr>
            <a:xfrm>
              <a:off x="1134010" y="394188"/>
              <a:ext cx="129190" cy="120820"/>
            </a:xfrm>
            <a:custGeom>
              <a:avLst/>
              <a:gdLst/>
              <a:ahLst/>
              <a:cxnLst/>
              <a:rect l="l" t="t" r="r" b="b"/>
              <a:pathLst>
                <a:path w="2593" h="2425" extrusionOk="0">
                  <a:moveTo>
                    <a:pt x="2391" y="1"/>
                  </a:moveTo>
                  <a:lnTo>
                    <a:pt x="2357" y="34"/>
                  </a:lnTo>
                  <a:lnTo>
                    <a:pt x="2323" y="135"/>
                  </a:lnTo>
                  <a:lnTo>
                    <a:pt x="1751" y="102"/>
                  </a:lnTo>
                  <a:lnTo>
                    <a:pt x="1179" y="68"/>
                  </a:lnTo>
                  <a:lnTo>
                    <a:pt x="674" y="34"/>
                  </a:lnTo>
                  <a:lnTo>
                    <a:pt x="404" y="68"/>
                  </a:lnTo>
                  <a:lnTo>
                    <a:pt x="303" y="135"/>
                  </a:lnTo>
                  <a:lnTo>
                    <a:pt x="202" y="169"/>
                  </a:lnTo>
                  <a:lnTo>
                    <a:pt x="202" y="203"/>
                  </a:lnTo>
                  <a:lnTo>
                    <a:pt x="371" y="270"/>
                  </a:lnTo>
                  <a:lnTo>
                    <a:pt x="573" y="304"/>
                  </a:lnTo>
                  <a:lnTo>
                    <a:pt x="1684" y="304"/>
                  </a:lnTo>
                  <a:lnTo>
                    <a:pt x="2323" y="337"/>
                  </a:lnTo>
                  <a:lnTo>
                    <a:pt x="2323" y="708"/>
                  </a:lnTo>
                  <a:lnTo>
                    <a:pt x="2323" y="1078"/>
                  </a:lnTo>
                  <a:lnTo>
                    <a:pt x="2323" y="1583"/>
                  </a:lnTo>
                  <a:lnTo>
                    <a:pt x="2357" y="1852"/>
                  </a:lnTo>
                  <a:lnTo>
                    <a:pt x="2387" y="2088"/>
                  </a:lnTo>
                  <a:lnTo>
                    <a:pt x="2387" y="2088"/>
                  </a:lnTo>
                  <a:lnTo>
                    <a:pt x="1347" y="2122"/>
                  </a:lnTo>
                  <a:lnTo>
                    <a:pt x="808" y="2155"/>
                  </a:lnTo>
                  <a:lnTo>
                    <a:pt x="539" y="2189"/>
                  </a:lnTo>
                  <a:lnTo>
                    <a:pt x="303" y="2256"/>
                  </a:lnTo>
                  <a:lnTo>
                    <a:pt x="270" y="1751"/>
                  </a:lnTo>
                  <a:lnTo>
                    <a:pt x="236" y="1246"/>
                  </a:lnTo>
                  <a:lnTo>
                    <a:pt x="270" y="708"/>
                  </a:lnTo>
                  <a:lnTo>
                    <a:pt x="236" y="438"/>
                  </a:lnTo>
                  <a:lnTo>
                    <a:pt x="202" y="304"/>
                  </a:lnTo>
                  <a:lnTo>
                    <a:pt x="169" y="203"/>
                  </a:lnTo>
                  <a:lnTo>
                    <a:pt x="68" y="337"/>
                  </a:lnTo>
                  <a:lnTo>
                    <a:pt x="34" y="506"/>
                  </a:lnTo>
                  <a:lnTo>
                    <a:pt x="0" y="876"/>
                  </a:lnTo>
                  <a:lnTo>
                    <a:pt x="34" y="1583"/>
                  </a:lnTo>
                  <a:lnTo>
                    <a:pt x="34" y="1819"/>
                  </a:lnTo>
                  <a:lnTo>
                    <a:pt x="34" y="2088"/>
                  </a:lnTo>
                  <a:lnTo>
                    <a:pt x="68" y="2189"/>
                  </a:lnTo>
                  <a:lnTo>
                    <a:pt x="101" y="2290"/>
                  </a:lnTo>
                  <a:lnTo>
                    <a:pt x="169" y="2391"/>
                  </a:lnTo>
                  <a:lnTo>
                    <a:pt x="270" y="2425"/>
                  </a:lnTo>
                  <a:lnTo>
                    <a:pt x="303" y="2425"/>
                  </a:lnTo>
                  <a:lnTo>
                    <a:pt x="337" y="2391"/>
                  </a:lnTo>
                  <a:lnTo>
                    <a:pt x="337" y="2357"/>
                  </a:lnTo>
                  <a:lnTo>
                    <a:pt x="573" y="2391"/>
                  </a:lnTo>
                  <a:lnTo>
                    <a:pt x="842" y="2425"/>
                  </a:lnTo>
                  <a:lnTo>
                    <a:pt x="1347" y="2391"/>
                  </a:lnTo>
                  <a:lnTo>
                    <a:pt x="2391" y="2324"/>
                  </a:lnTo>
                  <a:lnTo>
                    <a:pt x="2458" y="2290"/>
                  </a:lnTo>
                  <a:lnTo>
                    <a:pt x="2492" y="2324"/>
                  </a:lnTo>
                  <a:lnTo>
                    <a:pt x="2525" y="2324"/>
                  </a:lnTo>
                  <a:lnTo>
                    <a:pt x="2559" y="2290"/>
                  </a:lnTo>
                  <a:lnTo>
                    <a:pt x="2593" y="2021"/>
                  </a:lnTo>
                  <a:lnTo>
                    <a:pt x="2559" y="1785"/>
                  </a:lnTo>
                  <a:lnTo>
                    <a:pt x="2525" y="1246"/>
                  </a:lnTo>
                  <a:lnTo>
                    <a:pt x="2525" y="640"/>
                  </a:lnTo>
                  <a:lnTo>
                    <a:pt x="2492" y="337"/>
                  </a:lnTo>
                  <a:lnTo>
                    <a:pt x="2458" y="34"/>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4" name="Google Shape;824;p5"/>
            <p:cNvSpPr/>
            <p:nvPr/>
          </p:nvSpPr>
          <p:spPr>
            <a:xfrm>
              <a:off x="1598655" y="572005"/>
              <a:ext cx="129190" cy="83901"/>
            </a:xfrm>
            <a:custGeom>
              <a:avLst/>
              <a:gdLst/>
              <a:ahLst/>
              <a:cxnLst/>
              <a:rect l="l" t="t" r="r" b="b"/>
              <a:pathLst>
                <a:path w="2593" h="1684" extrusionOk="0">
                  <a:moveTo>
                    <a:pt x="2222" y="304"/>
                  </a:moveTo>
                  <a:lnTo>
                    <a:pt x="2290" y="910"/>
                  </a:lnTo>
                  <a:lnTo>
                    <a:pt x="2357" y="1381"/>
                  </a:lnTo>
                  <a:lnTo>
                    <a:pt x="2121" y="1347"/>
                  </a:lnTo>
                  <a:lnTo>
                    <a:pt x="1886" y="1347"/>
                  </a:lnTo>
                  <a:lnTo>
                    <a:pt x="1414" y="1381"/>
                  </a:lnTo>
                  <a:lnTo>
                    <a:pt x="808" y="1381"/>
                  </a:lnTo>
                  <a:lnTo>
                    <a:pt x="539" y="1415"/>
                  </a:lnTo>
                  <a:lnTo>
                    <a:pt x="270" y="1482"/>
                  </a:lnTo>
                  <a:lnTo>
                    <a:pt x="236" y="876"/>
                  </a:lnTo>
                  <a:lnTo>
                    <a:pt x="202" y="573"/>
                  </a:lnTo>
                  <a:lnTo>
                    <a:pt x="202" y="438"/>
                  </a:lnTo>
                  <a:lnTo>
                    <a:pt x="169" y="304"/>
                  </a:lnTo>
                  <a:lnTo>
                    <a:pt x="404" y="371"/>
                  </a:lnTo>
                  <a:lnTo>
                    <a:pt x="674" y="405"/>
                  </a:lnTo>
                  <a:lnTo>
                    <a:pt x="1684" y="405"/>
                  </a:lnTo>
                  <a:lnTo>
                    <a:pt x="1953" y="371"/>
                  </a:lnTo>
                  <a:lnTo>
                    <a:pt x="2222" y="304"/>
                  </a:lnTo>
                  <a:close/>
                  <a:moveTo>
                    <a:pt x="2256" y="1"/>
                  </a:moveTo>
                  <a:lnTo>
                    <a:pt x="2222" y="34"/>
                  </a:lnTo>
                  <a:lnTo>
                    <a:pt x="2222" y="68"/>
                  </a:lnTo>
                  <a:lnTo>
                    <a:pt x="2222" y="169"/>
                  </a:lnTo>
                  <a:lnTo>
                    <a:pt x="1785" y="169"/>
                  </a:lnTo>
                  <a:lnTo>
                    <a:pt x="1347" y="203"/>
                  </a:lnTo>
                  <a:lnTo>
                    <a:pt x="438" y="203"/>
                  </a:lnTo>
                  <a:lnTo>
                    <a:pt x="135" y="236"/>
                  </a:lnTo>
                  <a:lnTo>
                    <a:pt x="101" y="236"/>
                  </a:lnTo>
                  <a:lnTo>
                    <a:pt x="68" y="270"/>
                  </a:lnTo>
                  <a:lnTo>
                    <a:pt x="34" y="371"/>
                  </a:lnTo>
                  <a:lnTo>
                    <a:pt x="0" y="506"/>
                  </a:lnTo>
                  <a:lnTo>
                    <a:pt x="34" y="775"/>
                  </a:lnTo>
                  <a:lnTo>
                    <a:pt x="34" y="1549"/>
                  </a:lnTo>
                  <a:lnTo>
                    <a:pt x="68" y="1617"/>
                  </a:lnTo>
                  <a:lnTo>
                    <a:pt x="135" y="1650"/>
                  </a:lnTo>
                  <a:lnTo>
                    <a:pt x="202" y="1617"/>
                  </a:lnTo>
                  <a:lnTo>
                    <a:pt x="236" y="1583"/>
                  </a:lnTo>
                  <a:lnTo>
                    <a:pt x="505" y="1617"/>
                  </a:lnTo>
                  <a:lnTo>
                    <a:pt x="741" y="1617"/>
                  </a:lnTo>
                  <a:lnTo>
                    <a:pt x="1246" y="1583"/>
                  </a:lnTo>
                  <a:lnTo>
                    <a:pt x="1818" y="1583"/>
                  </a:lnTo>
                  <a:lnTo>
                    <a:pt x="2121" y="1549"/>
                  </a:lnTo>
                  <a:lnTo>
                    <a:pt x="2391" y="1482"/>
                  </a:lnTo>
                  <a:lnTo>
                    <a:pt x="2458" y="1684"/>
                  </a:lnTo>
                  <a:lnTo>
                    <a:pt x="2525" y="1684"/>
                  </a:lnTo>
                  <a:lnTo>
                    <a:pt x="2559" y="1650"/>
                  </a:lnTo>
                  <a:lnTo>
                    <a:pt x="2593" y="1482"/>
                  </a:lnTo>
                  <a:lnTo>
                    <a:pt x="2559" y="1280"/>
                  </a:lnTo>
                  <a:lnTo>
                    <a:pt x="2492" y="910"/>
                  </a:lnTo>
                  <a:lnTo>
                    <a:pt x="2391" y="270"/>
                  </a:lnTo>
                  <a:lnTo>
                    <a:pt x="2424" y="236"/>
                  </a:lnTo>
                  <a:lnTo>
                    <a:pt x="2424" y="203"/>
                  </a:lnTo>
                  <a:lnTo>
                    <a:pt x="2391" y="169"/>
                  </a:lnTo>
                  <a:lnTo>
                    <a:pt x="2357" y="169"/>
                  </a:lnTo>
                  <a:lnTo>
                    <a:pt x="2323"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5" name="Google Shape;825;p5"/>
            <p:cNvSpPr/>
            <p:nvPr/>
          </p:nvSpPr>
          <p:spPr>
            <a:xfrm>
              <a:off x="50" y="-7"/>
              <a:ext cx="2049897" cy="773345"/>
            </a:xfrm>
            <a:custGeom>
              <a:avLst/>
              <a:gdLst/>
              <a:ahLst/>
              <a:cxnLst/>
              <a:rect l="l" t="t" r="r" b="b"/>
              <a:pathLst>
                <a:path w="41144" h="15522" extrusionOk="0">
                  <a:moveTo>
                    <a:pt x="40604" y="1"/>
                  </a:moveTo>
                  <a:lnTo>
                    <a:pt x="40705" y="2425"/>
                  </a:lnTo>
                  <a:lnTo>
                    <a:pt x="40773" y="4849"/>
                  </a:lnTo>
                  <a:lnTo>
                    <a:pt x="40806" y="7374"/>
                  </a:lnTo>
                  <a:lnTo>
                    <a:pt x="40806" y="9899"/>
                  </a:lnTo>
                  <a:lnTo>
                    <a:pt x="40773" y="11078"/>
                  </a:lnTo>
                  <a:lnTo>
                    <a:pt x="40705" y="12256"/>
                  </a:lnTo>
                  <a:lnTo>
                    <a:pt x="40705" y="12626"/>
                  </a:lnTo>
                  <a:lnTo>
                    <a:pt x="40638" y="12997"/>
                  </a:lnTo>
                  <a:lnTo>
                    <a:pt x="40604" y="13199"/>
                  </a:lnTo>
                  <a:lnTo>
                    <a:pt x="40503" y="13367"/>
                  </a:lnTo>
                  <a:lnTo>
                    <a:pt x="40369" y="13468"/>
                  </a:lnTo>
                  <a:lnTo>
                    <a:pt x="40200" y="13535"/>
                  </a:lnTo>
                  <a:lnTo>
                    <a:pt x="39998" y="13569"/>
                  </a:lnTo>
                  <a:lnTo>
                    <a:pt x="39830" y="13603"/>
                  </a:lnTo>
                  <a:lnTo>
                    <a:pt x="29629" y="13939"/>
                  </a:lnTo>
                  <a:lnTo>
                    <a:pt x="19461" y="14276"/>
                  </a:lnTo>
                  <a:lnTo>
                    <a:pt x="14276" y="14478"/>
                  </a:lnTo>
                  <a:lnTo>
                    <a:pt x="9091" y="14714"/>
                  </a:lnTo>
                  <a:lnTo>
                    <a:pt x="6499" y="14882"/>
                  </a:lnTo>
                  <a:lnTo>
                    <a:pt x="3940" y="15050"/>
                  </a:lnTo>
                  <a:lnTo>
                    <a:pt x="1179" y="15252"/>
                  </a:lnTo>
                  <a:lnTo>
                    <a:pt x="607" y="15286"/>
                  </a:lnTo>
                  <a:lnTo>
                    <a:pt x="304" y="15320"/>
                  </a:lnTo>
                  <a:lnTo>
                    <a:pt x="1" y="15286"/>
                  </a:lnTo>
                  <a:lnTo>
                    <a:pt x="1" y="15522"/>
                  </a:lnTo>
                  <a:lnTo>
                    <a:pt x="910" y="15522"/>
                  </a:lnTo>
                  <a:lnTo>
                    <a:pt x="3671" y="15320"/>
                  </a:lnTo>
                  <a:lnTo>
                    <a:pt x="6398" y="15118"/>
                  </a:lnTo>
                  <a:lnTo>
                    <a:pt x="9226" y="14949"/>
                  </a:lnTo>
                  <a:lnTo>
                    <a:pt x="12020" y="14815"/>
                  </a:lnTo>
                  <a:lnTo>
                    <a:pt x="17676" y="14579"/>
                  </a:lnTo>
                  <a:lnTo>
                    <a:pt x="23164" y="14377"/>
                  </a:lnTo>
                  <a:lnTo>
                    <a:pt x="28619" y="14209"/>
                  </a:lnTo>
                  <a:lnTo>
                    <a:pt x="39594" y="13872"/>
                  </a:lnTo>
                  <a:lnTo>
                    <a:pt x="39662" y="13939"/>
                  </a:lnTo>
                  <a:lnTo>
                    <a:pt x="39729" y="13973"/>
                  </a:lnTo>
                  <a:lnTo>
                    <a:pt x="39763" y="13939"/>
                  </a:lnTo>
                  <a:lnTo>
                    <a:pt x="39897" y="13906"/>
                  </a:lnTo>
                  <a:lnTo>
                    <a:pt x="40066" y="13872"/>
                  </a:lnTo>
                  <a:lnTo>
                    <a:pt x="40167" y="13872"/>
                  </a:lnTo>
                  <a:lnTo>
                    <a:pt x="40234" y="13838"/>
                  </a:lnTo>
                  <a:lnTo>
                    <a:pt x="40402" y="13805"/>
                  </a:lnTo>
                  <a:lnTo>
                    <a:pt x="40571" y="13737"/>
                  </a:lnTo>
                  <a:lnTo>
                    <a:pt x="40705" y="13636"/>
                  </a:lnTo>
                  <a:lnTo>
                    <a:pt x="40806" y="13468"/>
                  </a:lnTo>
                  <a:lnTo>
                    <a:pt x="40907" y="13232"/>
                  </a:lnTo>
                  <a:lnTo>
                    <a:pt x="40975" y="12997"/>
                  </a:lnTo>
                  <a:lnTo>
                    <a:pt x="41042" y="12458"/>
                  </a:lnTo>
                  <a:lnTo>
                    <a:pt x="41076" y="11414"/>
                  </a:lnTo>
                  <a:lnTo>
                    <a:pt x="41109" y="10000"/>
                  </a:lnTo>
                  <a:lnTo>
                    <a:pt x="41143" y="8586"/>
                  </a:lnTo>
                  <a:lnTo>
                    <a:pt x="41109" y="5758"/>
                  </a:lnTo>
                  <a:lnTo>
                    <a:pt x="41042" y="3065"/>
                  </a:lnTo>
                  <a:lnTo>
                    <a:pt x="40907" y="337"/>
                  </a:lnTo>
                  <a:lnTo>
                    <a:pt x="409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6" name="Google Shape;826;p5"/>
            <p:cNvSpPr/>
            <p:nvPr/>
          </p:nvSpPr>
          <p:spPr>
            <a:xfrm>
              <a:off x="1872080" y="582069"/>
              <a:ext cx="10114" cy="67161"/>
            </a:xfrm>
            <a:custGeom>
              <a:avLst/>
              <a:gdLst/>
              <a:ahLst/>
              <a:cxnLst/>
              <a:rect l="l" t="t" r="r" b="b"/>
              <a:pathLst>
                <a:path w="203" h="1348" extrusionOk="0">
                  <a:moveTo>
                    <a:pt x="101" y="1"/>
                  </a:moveTo>
                  <a:lnTo>
                    <a:pt x="34" y="102"/>
                  </a:lnTo>
                  <a:lnTo>
                    <a:pt x="0" y="236"/>
                  </a:lnTo>
                  <a:lnTo>
                    <a:pt x="34" y="506"/>
                  </a:lnTo>
                  <a:lnTo>
                    <a:pt x="34" y="1280"/>
                  </a:lnTo>
                  <a:lnTo>
                    <a:pt x="68" y="1347"/>
                  </a:lnTo>
                  <a:lnTo>
                    <a:pt x="135" y="1347"/>
                  </a:lnTo>
                  <a:lnTo>
                    <a:pt x="169" y="1314"/>
                  </a:lnTo>
                  <a:lnTo>
                    <a:pt x="202" y="1280"/>
                  </a:lnTo>
                  <a:lnTo>
                    <a:pt x="169" y="472"/>
                  </a:lnTo>
                  <a:lnTo>
                    <a:pt x="169" y="236"/>
                  </a:lnTo>
                  <a:lnTo>
                    <a:pt x="169" y="102"/>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7" name="Google Shape;827;p5"/>
            <p:cNvSpPr/>
            <p:nvPr/>
          </p:nvSpPr>
          <p:spPr>
            <a:xfrm>
              <a:off x="1776471" y="-7"/>
              <a:ext cx="199639" cy="83951"/>
            </a:xfrm>
            <a:custGeom>
              <a:avLst/>
              <a:gdLst/>
              <a:ahLst/>
              <a:cxnLst/>
              <a:rect l="l" t="t" r="r" b="b"/>
              <a:pathLst>
                <a:path w="4007" h="1685" extrusionOk="0">
                  <a:moveTo>
                    <a:pt x="0" y="1"/>
                  </a:moveTo>
                  <a:lnTo>
                    <a:pt x="0" y="539"/>
                  </a:lnTo>
                  <a:lnTo>
                    <a:pt x="0" y="1011"/>
                  </a:lnTo>
                  <a:lnTo>
                    <a:pt x="68" y="1246"/>
                  </a:lnTo>
                  <a:lnTo>
                    <a:pt x="135" y="1448"/>
                  </a:lnTo>
                  <a:lnTo>
                    <a:pt x="202" y="1482"/>
                  </a:lnTo>
                  <a:lnTo>
                    <a:pt x="202" y="1516"/>
                  </a:lnTo>
                  <a:lnTo>
                    <a:pt x="236" y="1549"/>
                  </a:lnTo>
                  <a:lnTo>
                    <a:pt x="674" y="1617"/>
                  </a:lnTo>
                  <a:lnTo>
                    <a:pt x="1111" y="1650"/>
                  </a:lnTo>
                  <a:lnTo>
                    <a:pt x="2020" y="1684"/>
                  </a:lnTo>
                  <a:lnTo>
                    <a:pt x="2929" y="1650"/>
                  </a:lnTo>
                  <a:lnTo>
                    <a:pt x="3805" y="1549"/>
                  </a:lnTo>
                  <a:lnTo>
                    <a:pt x="3872" y="1583"/>
                  </a:lnTo>
                  <a:lnTo>
                    <a:pt x="3906" y="1583"/>
                  </a:lnTo>
                  <a:lnTo>
                    <a:pt x="3973" y="1549"/>
                  </a:lnTo>
                  <a:lnTo>
                    <a:pt x="4007" y="1482"/>
                  </a:lnTo>
                  <a:lnTo>
                    <a:pt x="3906" y="1"/>
                  </a:lnTo>
                  <a:lnTo>
                    <a:pt x="3704" y="1"/>
                  </a:lnTo>
                  <a:lnTo>
                    <a:pt x="3771" y="1347"/>
                  </a:lnTo>
                  <a:lnTo>
                    <a:pt x="2020" y="1381"/>
                  </a:lnTo>
                  <a:lnTo>
                    <a:pt x="1111" y="1381"/>
                  </a:lnTo>
                  <a:lnTo>
                    <a:pt x="236" y="1448"/>
                  </a:lnTo>
                  <a:lnTo>
                    <a:pt x="236" y="1415"/>
                  </a:lnTo>
                  <a:lnTo>
                    <a:pt x="270" y="1213"/>
                  </a:lnTo>
                  <a:lnTo>
                    <a:pt x="236" y="977"/>
                  </a:lnTo>
                  <a:lnTo>
                    <a:pt x="169" y="539"/>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8" name="Google Shape;828;p5"/>
            <p:cNvSpPr/>
            <p:nvPr/>
          </p:nvSpPr>
          <p:spPr>
            <a:xfrm>
              <a:off x="365747" y="204663"/>
              <a:ext cx="47032" cy="33580"/>
            </a:xfrm>
            <a:custGeom>
              <a:avLst/>
              <a:gdLst/>
              <a:ahLst/>
              <a:cxnLst/>
              <a:rect l="l" t="t" r="r" b="b"/>
              <a:pathLst>
                <a:path w="944" h="674" extrusionOk="0">
                  <a:moveTo>
                    <a:pt x="876" y="0"/>
                  </a:moveTo>
                  <a:lnTo>
                    <a:pt x="808" y="34"/>
                  </a:lnTo>
                  <a:lnTo>
                    <a:pt x="741" y="135"/>
                  </a:lnTo>
                  <a:lnTo>
                    <a:pt x="707" y="236"/>
                  </a:lnTo>
                  <a:lnTo>
                    <a:pt x="640" y="505"/>
                  </a:lnTo>
                  <a:lnTo>
                    <a:pt x="539" y="371"/>
                  </a:lnTo>
                  <a:lnTo>
                    <a:pt x="472" y="270"/>
                  </a:lnTo>
                  <a:lnTo>
                    <a:pt x="539" y="169"/>
                  </a:lnTo>
                  <a:lnTo>
                    <a:pt x="539" y="101"/>
                  </a:lnTo>
                  <a:lnTo>
                    <a:pt x="505" y="68"/>
                  </a:lnTo>
                  <a:lnTo>
                    <a:pt x="438" y="68"/>
                  </a:lnTo>
                  <a:lnTo>
                    <a:pt x="371" y="101"/>
                  </a:lnTo>
                  <a:lnTo>
                    <a:pt x="202" y="404"/>
                  </a:lnTo>
                  <a:lnTo>
                    <a:pt x="202" y="371"/>
                  </a:lnTo>
                  <a:lnTo>
                    <a:pt x="169" y="236"/>
                  </a:lnTo>
                  <a:lnTo>
                    <a:pt x="135" y="202"/>
                  </a:lnTo>
                  <a:lnTo>
                    <a:pt x="101" y="169"/>
                  </a:lnTo>
                  <a:lnTo>
                    <a:pt x="68" y="135"/>
                  </a:lnTo>
                  <a:lnTo>
                    <a:pt x="68" y="169"/>
                  </a:lnTo>
                  <a:lnTo>
                    <a:pt x="34" y="202"/>
                  </a:lnTo>
                  <a:lnTo>
                    <a:pt x="0" y="270"/>
                  </a:lnTo>
                  <a:lnTo>
                    <a:pt x="34" y="371"/>
                  </a:lnTo>
                  <a:lnTo>
                    <a:pt x="101" y="606"/>
                  </a:lnTo>
                  <a:lnTo>
                    <a:pt x="135" y="674"/>
                  </a:lnTo>
                  <a:lnTo>
                    <a:pt x="202" y="674"/>
                  </a:lnTo>
                  <a:lnTo>
                    <a:pt x="270" y="640"/>
                  </a:lnTo>
                  <a:lnTo>
                    <a:pt x="404" y="404"/>
                  </a:lnTo>
                  <a:lnTo>
                    <a:pt x="438" y="472"/>
                  </a:lnTo>
                  <a:lnTo>
                    <a:pt x="505" y="606"/>
                  </a:lnTo>
                  <a:lnTo>
                    <a:pt x="640" y="674"/>
                  </a:lnTo>
                  <a:lnTo>
                    <a:pt x="707" y="674"/>
                  </a:lnTo>
                  <a:lnTo>
                    <a:pt x="741" y="640"/>
                  </a:lnTo>
                  <a:lnTo>
                    <a:pt x="842" y="371"/>
                  </a:lnTo>
                  <a:lnTo>
                    <a:pt x="943" y="101"/>
                  </a:lnTo>
                  <a:lnTo>
                    <a:pt x="943" y="34"/>
                  </a:lnTo>
                  <a:lnTo>
                    <a:pt x="90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29" name="Google Shape;829;p5"/>
            <p:cNvSpPr/>
            <p:nvPr/>
          </p:nvSpPr>
          <p:spPr>
            <a:xfrm>
              <a:off x="322102" y="157681"/>
              <a:ext cx="125901" cy="119126"/>
            </a:xfrm>
            <a:custGeom>
              <a:avLst/>
              <a:gdLst/>
              <a:ahLst/>
              <a:cxnLst/>
              <a:rect l="l" t="t" r="r" b="b"/>
              <a:pathLst>
                <a:path w="2527" h="2391" extrusionOk="0">
                  <a:moveTo>
                    <a:pt x="2257" y="236"/>
                  </a:moveTo>
                  <a:lnTo>
                    <a:pt x="2257" y="674"/>
                  </a:lnTo>
                  <a:lnTo>
                    <a:pt x="2257" y="1078"/>
                  </a:lnTo>
                  <a:lnTo>
                    <a:pt x="2290" y="1617"/>
                  </a:lnTo>
                  <a:lnTo>
                    <a:pt x="2324" y="2122"/>
                  </a:lnTo>
                  <a:lnTo>
                    <a:pt x="2088" y="2088"/>
                  </a:lnTo>
                  <a:lnTo>
                    <a:pt x="1886" y="2088"/>
                  </a:lnTo>
                  <a:lnTo>
                    <a:pt x="1449" y="2122"/>
                  </a:lnTo>
                  <a:lnTo>
                    <a:pt x="910" y="2122"/>
                  </a:lnTo>
                  <a:lnTo>
                    <a:pt x="641" y="2155"/>
                  </a:lnTo>
                  <a:lnTo>
                    <a:pt x="371" y="2223"/>
                  </a:lnTo>
                  <a:lnTo>
                    <a:pt x="304" y="1684"/>
                  </a:lnTo>
                  <a:lnTo>
                    <a:pt x="237" y="1145"/>
                  </a:lnTo>
                  <a:lnTo>
                    <a:pt x="203" y="708"/>
                  </a:lnTo>
                  <a:lnTo>
                    <a:pt x="136" y="270"/>
                  </a:lnTo>
                  <a:lnTo>
                    <a:pt x="1179" y="270"/>
                  </a:lnTo>
                  <a:lnTo>
                    <a:pt x="2257" y="236"/>
                  </a:lnTo>
                  <a:close/>
                  <a:moveTo>
                    <a:pt x="2223" y="1"/>
                  </a:moveTo>
                  <a:lnTo>
                    <a:pt x="1179" y="34"/>
                  </a:lnTo>
                  <a:lnTo>
                    <a:pt x="641" y="34"/>
                  </a:lnTo>
                  <a:lnTo>
                    <a:pt x="136" y="102"/>
                  </a:lnTo>
                  <a:lnTo>
                    <a:pt x="68" y="135"/>
                  </a:lnTo>
                  <a:lnTo>
                    <a:pt x="35" y="203"/>
                  </a:lnTo>
                  <a:lnTo>
                    <a:pt x="1" y="438"/>
                  </a:lnTo>
                  <a:lnTo>
                    <a:pt x="1" y="674"/>
                  </a:lnTo>
                  <a:lnTo>
                    <a:pt x="35" y="1145"/>
                  </a:lnTo>
                  <a:lnTo>
                    <a:pt x="68" y="1751"/>
                  </a:lnTo>
                  <a:lnTo>
                    <a:pt x="136" y="2021"/>
                  </a:lnTo>
                  <a:lnTo>
                    <a:pt x="203" y="2324"/>
                  </a:lnTo>
                  <a:lnTo>
                    <a:pt x="237" y="2357"/>
                  </a:lnTo>
                  <a:lnTo>
                    <a:pt x="338" y="2357"/>
                  </a:lnTo>
                  <a:lnTo>
                    <a:pt x="573" y="2391"/>
                  </a:lnTo>
                  <a:lnTo>
                    <a:pt x="809" y="2391"/>
                  </a:lnTo>
                  <a:lnTo>
                    <a:pt x="1280" y="2357"/>
                  </a:lnTo>
                  <a:lnTo>
                    <a:pt x="2088" y="2357"/>
                  </a:lnTo>
                  <a:lnTo>
                    <a:pt x="2358" y="2290"/>
                  </a:lnTo>
                  <a:lnTo>
                    <a:pt x="2391" y="2324"/>
                  </a:lnTo>
                  <a:lnTo>
                    <a:pt x="2459" y="2324"/>
                  </a:lnTo>
                  <a:lnTo>
                    <a:pt x="2492" y="2256"/>
                  </a:lnTo>
                  <a:lnTo>
                    <a:pt x="2526" y="2021"/>
                  </a:lnTo>
                  <a:lnTo>
                    <a:pt x="2526" y="1751"/>
                  </a:lnTo>
                  <a:lnTo>
                    <a:pt x="2492" y="1246"/>
                  </a:lnTo>
                  <a:lnTo>
                    <a:pt x="2459" y="640"/>
                  </a:lnTo>
                  <a:lnTo>
                    <a:pt x="2425" y="371"/>
                  </a:lnTo>
                  <a:lnTo>
                    <a:pt x="2358" y="68"/>
                  </a:lnTo>
                  <a:lnTo>
                    <a:pt x="2324"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0" name="Google Shape;830;p5"/>
            <p:cNvSpPr/>
            <p:nvPr/>
          </p:nvSpPr>
          <p:spPr>
            <a:xfrm>
              <a:off x="270138" y="335497"/>
              <a:ext cx="30242" cy="43645"/>
            </a:xfrm>
            <a:custGeom>
              <a:avLst/>
              <a:gdLst/>
              <a:ahLst/>
              <a:cxnLst/>
              <a:rect l="l" t="t" r="r" b="b"/>
              <a:pathLst>
                <a:path w="607" h="876" extrusionOk="0">
                  <a:moveTo>
                    <a:pt x="303" y="0"/>
                  </a:moveTo>
                  <a:lnTo>
                    <a:pt x="236" y="34"/>
                  </a:lnTo>
                  <a:lnTo>
                    <a:pt x="202" y="68"/>
                  </a:lnTo>
                  <a:lnTo>
                    <a:pt x="101" y="472"/>
                  </a:lnTo>
                  <a:lnTo>
                    <a:pt x="34" y="640"/>
                  </a:lnTo>
                  <a:lnTo>
                    <a:pt x="0" y="741"/>
                  </a:lnTo>
                  <a:lnTo>
                    <a:pt x="0" y="808"/>
                  </a:lnTo>
                  <a:lnTo>
                    <a:pt x="34" y="842"/>
                  </a:lnTo>
                  <a:lnTo>
                    <a:pt x="68" y="842"/>
                  </a:lnTo>
                  <a:lnTo>
                    <a:pt x="169" y="775"/>
                  </a:lnTo>
                  <a:lnTo>
                    <a:pt x="202" y="707"/>
                  </a:lnTo>
                  <a:lnTo>
                    <a:pt x="371" y="707"/>
                  </a:lnTo>
                  <a:lnTo>
                    <a:pt x="438" y="842"/>
                  </a:lnTo>
                  <a:lnTo>
                    <a:pt x="472" y="876"/>
                  </a:lnTo>
                  <a:lnTo>
                    <a:pt x="505" y="876"/>
                  </a:lnTo>
                  <a:lnTo>
                    <a:pt x="573" y="842"/>
                  </a:lnTo>
                  <a:lnTo>
                    <a:pt x="573" y="808"/>
                  </a:lnTo>
                  <a:lnTo>
                    <a:pt x="573" y="674"/>
                  </a:lnTo>
                  <a:lnTo>
                    <a:pt x="573" y="640"/>
                  </a:lnTo>
                  <a:lnTo>
                    <a:pt x="606" y="606"/>
                  </a:lnTo>
                  <a:lnTo>
                    <a:pt x="573" y="573"/>
                  </a:lnTo>
                  <a:lnTo>
                    <a:pt x="539" y="573"/>
                  </a:lnTo>
                  <a:lnTo>
                    <a:pt x="505" y="438"/>
                  </a:lnTo>
                  <a:lnTo>
                    <a:pt x="371" y="68"/>
                  </a:lnTo>
                  <a:lnTo>
                    <a:pt x="33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1" name="Google Shape;831;p5"/>
            <p:cNvSpPr/>
            <p:nvPr/>
          </p:nvSpPr>
          <p:spPr>
            <a:xfrm>
              <a:off x="182898" y="159375"/>
              <a:ext cx="122514" cy="134222"/>
            </a:xfrm>
            <a:custGeom>
              <a:avLst/>
              <a:gdLst/>
              <a:ahLst/>
              <a:cxnLst/>
              <a:rect l="l" t="t" r="r" b="b"/>
              <a:pathLst>
                <a:path w="2459" h="2694" extrusionOk="0">
                  <a:moveTo>
                    <a:pt x="2290" y="236"/>
                  </a:moveTo>
                  <a:lnTo>
                    <a:pt x="2223" y="741"/>
                  </a:lnTo>
                  <a:lnTo>
                    <a:pt x="2189" y="1280"/>
                  </a:lnTo>
                  <a:lnTo>
                    <a:pt x="2223" y="1818"/>
                  </a:lnTo>
                  <a:lnTo>
                    <a:pt x="2290" y="2323"/>
                  </a:lnTo>
                  <a:lnTo>
                    <a:pt x="2290" y="2357"/>
                  </a:lnTo>
                  <a:lnTo>
                    <a:pt x="1819" y="2357"/>
                  </a:lnTo>
                  <a:lnTo>
                    <a:pt x="1347" y="2391"/>
                  </a:lnTo>
                  <a:lnTo>
                    <a:pt x="371" y="2391"/>
                  </a:lnTo>
                  <a:lnTo>
                    <a:pt x="270" y="1313"/>
                  </a:lnTo>
                  <a:lnTo>
                    <a:pt x="169" y="270"/>
                  </a:lnTo>
                  <a:lnTo>
                    <a:pt x="708" y="303"/>
                  </a:lnTo>
                  <a:lnTo>
                    <a:pt x="1213" y="303"/>
                  </a:lnTo>
                  <a:lnTo>
                    <a:pt x="2290" y="236"/>
                  </a:lnTo>
                  <a:close/>
                  <a:moveTo>
                    <a:pt x="2290" y="0"/>
                  </a:moveTo>
                  <a:lnTo>
                    <a:pt x="1751" y="34"/>
                  </a:lnTo>
                  <a:lnTo>
                    <a:pt x="1213" y="68"/>
                  </a:lnTo>
                  <a:lnTo>
                    <a:pt x="674" y="68"/>
                  </a:lnTo>
                  <a:lnTo>
                    <a:pt x="135" y="101"/>
                  </a:lnTo>
                  <a:lnTo>
                    <a:pt x="102" y="135"/>
                  </a:lnTo>
                  <a:lnTo>
                    <a:pt x="68" y="169"/>
                  </a:lnTo>
                  <a:lnTo>
                    <a:pt x="34" y="202"/>
                  </a:lnTo>
                  <a:lnTo>
                    <a:pt x="1" y="236"/>
                  </a:lnTo>
                  <a:lnTo>
                    <a:pt x="1" y="842"/>
                  </a:lnTo>
                  <a:lnTo>
                    <a:pt x="1" y="1448"/>
                  </a:lnTo>
                  <a:lnTo>
                    <a:pt x="68" y="2054"/>
                  </a:lnTo>
                  <a:lnTo>
                    <a:pt x="169" y="2626"/>
                  </a:lnTo>
                  <a:lnTo>
                    <a:pt x="236" y="2694"/>
                  </a:lnTo>
                  <a:lnTo>
                    <a:pt x="304" y="2694"/>
                  </a:lnTo>
                  <a:lnTo>
                    <a:pt x="371" y="2660"/>
                  </a:lnTo>
                  <a:lnTo>
                    <a:pt x="405" y="2593"/>
                  </a:lnTo>
                  <a:lnTo>
                    <a:pt x="371" y="2525"/>
                  </a:lnTo>
                  <a:lnTo>
                    <a:pt x="842" y="2593"/>
                  </a:lnTo>
                  <a:lnTo>
                    <a:pt x="1347" y="2626"/>
                  </a:lnTo>
                  <a:lnTo>
                    <a:pt x="1819" y="2593"/>
                  </a:lnTo>
                  <a:lnTo>
                    <a:pt x="2054" y="2559"/>
                  </a:lnTo>
                  <a:lnTo>
                    <a:pt x="2290" y="2525"/>
                  </a:lnTo>
                  <a:lnTo>
                    <a:pt x="2324" y="2458"/>
                  </a:lnTo>
                  <a:lnTo>
                    <a:pt x="2324" y="2391"/>
                  </a:lnTo>
                  <a:lnTo>
                    <a:pt x="2357" y="2424"/>
                  </a:lnTo>
                  <a:lnTo>
                    <a:pt x="2391" y="2424"/>
                  </a:lnTo>
                  <a:lnTo>
                    <a:pt x="2425" y="2391"/>
                  </a:lnTo>
                  <a:lnTo>
                    <a:pt x="2458" y="2323"/>
                  </a:lnTo>
                  <a:lnTo>
                    <a:pt x="2458" y="1818"/>
                  </a:lnTo>
                  <a:lnTo>
                    <a:pt x="2458" y="1246"/>
                  </a:lnTo>
                  <a:lnTo>
                    <a:pt x="2425" y="707"/>
                  </a:lnTo>
                  <a:lnTo>
                    <a:pt x="2357" y="202"/>
                  </a:lnTo>
                  <a:lnTo>
                    <a:pt x="2391" y="135"/>
                  </a:lnTo>
                  <a:lnTo>
                    <a:pt x="2391" y="68"/>
                  </a:lnTo>
                  <a:lnTo>
                    <a:pt x="2357"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2" name="Google Shape;832;p5"/>
            <p:cNvSpPr/>
            <p:nvPr/>
          </p:nvSpPr>
          <p:spPr>
            <a:xfrm>
              <a:off x="481485" y="466331"/>
              <a:ext cx="38612" cy="38612"/>
            </a:xfrm>
            <a:custGeom>
              <a:avLst/>
              <a:gdLst/>
              <a:ahLst/>
              <a:cxnLst/>
              <a:rect l="l" t="t" r="r" b="b"/>
              <a:pathLst>
                <a:path w="775" h="775" extrusionOk="0">
                  <a:moveTo>
                    <a:pt x="674" y="0"/>
                  </a:moveTo>
                  <a:lnTo>
                    <a:pt x="505" y="135"/>
                  </a:lnTo>
                  <a:lnTo>
                    <a:pt x="371" y="236"/>
                  </a:lnTo>
                  <a:lnTo>
                    <a:pt x="169" y="135"/>
                  </a:lnTo>
                  <a:lnTo>
                    <a:pt x="135" y="101"/>
                  </a:lnTo>
                  <a:lnTo>
                    <a:pt x="101" y="135"/>
                  </a:lnTo>
                  <a:lnTo>
                    <a:pt x="68" y="169"/>
                  </a:lnTo>
                  <a:lnTo>
                    <a:pt x="101" y="236"/>
                  </a:lnTo>
                  <a:lnTo>
                    <a:pt x="236" y="371"/>
                  </a:lnTo>
                  <a:lnTo>
                    <a:pt x="135" y="472"/>
                  </a:lnTo>
                  <a:lnTo>
                    <a:pt x="68" y="573"/>
                  </a:lnTo>
                  <a:lnTo>
                    <a:pt x="34" y="606"/>
                  </a:lnTo>
                  <a:lnTo>
                    <a:pt x="0" y="674"/>
                  </a:lnTo>
                  <a:lnTo>
                    <a:pt x="34" y="741"/>
                  </a:lnTo>
                  <a:lnTo>
                    <a:pt x="101" y="775"/>
                  </a:lnTo>
                  <a:lnTo>
                    <a:pt x="202" y="707"/>
                  </a:lnTo>
                  <a:lnTo>
                    <a:pt x="270" y="640"/>
                  </a:lnTo>
                  <a:lnTo>
                    <a:pt x="404" y="472"/>
                  </a:lnTo>
                  <a:lnTo>
                    <a:pt x="640" y="573"/>
                  </a:lnTo>
                  <a:lnTo>
                    <a:pt x="741" y="539"/>
                  </a:lnTo>
                  <a:lnTo>
                    <a:pt x="775" y="472"/>
                  </a:lnTo>
                  <a:lnTo>
                    <a:pt x="775" y="404"/>
                  </a:lnTo>
                  <a:lnTo>
                    <a:pt x="707" y="371"/>
                  </a:lnTo>
                  <a:lnTo>
                    <a:pt x="539" y="337"/>
                  </a:lnTo>
                  <a:lnTo>
                    <a:pt x="606" y="270"/>
                  </a:lnTo>
                  <a:lnTo>
                    <a:pt x="707" y="34"/>
                  </a:lnTo>
                  <a:lnTo>
                    <a:pt x="707"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3" name="Google Shape;833;p5"/>
            <p:cNvSpPr/>
            <p:nvPr/>
          </p:nvSpPr>
          <p:spPr>
            <a:xfrm>
              <a:off x="463050" y="150955"/>
              <a:ext cx="127496" cy="120820"/>
            </a:xfrm>
            <a:custGeom>
              <a:avLst/>
              <a:gdLst/>
              <a:ahLst/>
              <a:cxnLst/>
              <a:rect l="l" t="t" r="r" b="b"/>
              <a:pathLst>
                <a:path w="2559" h="2425" extrusionOk="0">
                  <a:moveTo>
                    <a:pt x="168" y="169"/>
                  </a:moveTo>
                  <a:lnTo>
                    <a:pt x="370" y="270"/>
                  </a:lnTo>
                  <a:lnTo>
                    <a:pt x="572" y="304"/>
                  </a:lnTo>
                  <a:lnTo>
                    <a:pt x="1010" y="270"/>
                  </a:lnTo>
                  <a:lnTo>
                    <a:pt x="1650" y="304"/>
                  </a:lnTo>
                  <a:lnTo>
                    <a:pt x="2290" y="338"/>
                  </a:lnTo>
                  <a:lnTo>
                    <a:pt x="2290" y="708"/>
                  </a:lnTo>
                  <a:lnTo>
                    <a:pt x="2323" y="1078"/>
                  </a:lnTo>
                  <a:lnTo>
                    <a:pt x="2323" y="1583"/>
                  </a:lnTo>
                  <a:lnTo>
                    <a:pt x="2323" y="1853"/>
                  </a:lnTo>
                  <a:lnTo>
                    <a:pt x="2391" y="2088"/>
                  </a:lnTo>
                  <a:lnTo>
                    <a:pt x="2357" y="2088"/>
                  </a:lnTo>
                  <a:lnTo>
                    <a:pt x="1313" y="2122"/>
                  </a:lnTo>
                  <a:lnTo>
                    <a:pt x="808" y="2156"/>
                  </a:lnTo>
                  <a:lnTo>
                    <a:pt x="539" y="2189"/>
                  </a:lnTo>
                  <a:lnTo>
                    <a:pt x="303" y="2223"/>
                  </a:lnTo>
                  <a:lnTo>
                    <a:pt x="236" y="1718"/>
                  </a:lnTo>
                  <a:lnTo>
                    <a:pt x="236" y="1213"/>
                  </a:lnTo>
                  <a:lnTo>
                    <a:pt x="269" y="708"/>
                  </a:lnTo>
                  <a:lnTo>
                    <a:pt x="236" y="439"/>
                  </a:lnTo>
                  <a:lnTo>
                    <a:pt x="202" y="304"/>
                  </a:lnTo>
                  <a:lnTo>
                    <a:pt x="168" y="169"/>
                  </a:lnTo>
                  <a:close/>
                  <a:moveTo>
                    <a:pt x="2357" y="1"/>
                  </a:moveTo>
                  <a:lnTo>
                    <a:pt x="2357" y="35"/>
                  </a:lnTo>
                  <a:lnTo>
                    <a:pt x="2323" y="136"/>
                  </a:lnTo>
                  <a:lnTo>
                    <a:pt x="1751" y="68"/>
                  </a:lnTo>
                  <a:lnTo>
                    <a:pt x="1178" y="68"/>
                  </a:lnTo>
                  <a:lnTo>
                    <a:pt x="640" y="35"/>
                  </a:lnTo>
                  <a:lnTo>
                    <a:pt x="404" y="68"/>
                  </a:lnTo>
                  <a:lnTo>
                    <a:pt x="269" y="102"/>
                  </a:lnTo>
                  <a:lnTo>
                    <a:pt x="168" y="169"/>
                  </a:lnTo>
                  <a:lnTo>
                    <a:pt x="135" y="169"/>
                  </a:lnTo>
                  <a:lnTo>
                    <a:pt x="67" y="338"/>
                  </a:lnTo>
                  <a:lnTo>
                    <a:pt x="34" y="506"/>
                  </a:lnTo>
                  <a:lnTo>
                    <a:pt x="0" y="876"/>
                  </a:lnTo>
                  <a:lnTo>
                    <a:pt x="34" y="1583"/>
                  </a:lnTo>
                  <a:lnTo>
                    <a:pt x="34" y="1819"/>
                  </a:lnTo>
                  <a:lnTo>
                    <a:pt x="34" y="2055"/>
                  </a:lnTo>
                  <a:lnTo>
                    <a:pt x="34" y="2189"/>
                  </a:lnTo>
                  <a:lnTo>
                    <a:pt x="67" y="2290"/>
                  </a:lnTo>
                  <a:lnTo>
                    <a:pt x="135" y="2358"/>
                  </a:lnTo>
                  <a:lnTo>
                    <a:pt x="236" y="2425"/>
                  </a:lnTo>
                  <a:lnTo>
                    <a:pt x="303" y="2425"/>
                  </a:lnTo>
                  <a:lnTo>
                    <a:pt x="303" y="2358"/>
                  </a:lnTo>
                  <a:lnTo>
                    <a:pt x="572" y="2391"/>
                  </a:lnTo>
                  <a:lnTo>
                    <a:pt x="808" y="2425"/>
                  </a:lnTo>
                  <a:lnTo>
                    <a:pt x="1347" y="2391"/>
                  </a:lnTo>
                  <a:lnTo>
                    <a:pt x="2357" y="2324"/>
                  </a:lnTo>
                  <a:lnTo>
                    <a:pt x="2424" y="2290"/>
                  </a:lnTo>
                  <a:lnTo>
                    <a:pt x="2492" y="2324"/>
                  </a:lnTo>
                  <a:lnTo>
                    <a:pt x="2525" y="2324"/>
                  </a:lnTo>
                  <a:lnTo>
                    <a:pt x="2525" y="2290"/>
                  </a:lnTo>
                  <a:lnTo>
                    <a:pt x="2559" y="2021"/>
                  </a:lnTo>
                  <a:lnTo>
                    <a:pt x="2559" y="1752"/>
                  </a:lnTo>
                  <a:lnTo>
                    <a:pt x="2525" y="1247"/>
                  </a:lnTo>
                  <a:lnTo>
                    <a:pt x="2492" y="641"/>
                  </a:lnTo>
                  <a:lnTo>
                    <a:pt x="2492" y="338"/>
                  </a:lnTo>
                  <a:lnTo>
                    <a:pt x="2458" y="35"/>
                  </a:lnTo>
                  <a:lnTo>
                    <a:pt x="242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4" name="Google Shape;834;p5"/>
            <p:cNvSpPr/>
            <p:nvPr/>
          </p:nvSpPr>
          <p:spPr>
            <a:xfrm>
              <a:off x="513371" y="199631"/>
              <a:ext cx="31886" cy="38612"/>
            </a:xfrm>
            <a:custGeom>
              <a:avLst/>
              <a:gdLst/>
              <a:ahLst/>
              <a:cxnLst/>
              <a:rect l="l" t="t" r="r" b="b"/>
              <a:pathLst>
                <a:path w="640" h="775" extrusionOk="0">
                  <a:moveTo>
                    <a:pt x="101" y="0"/>
                  </a:moveTo>
                  <a:lnTo>
                    <a:pt x="67" y="34"/>
                  </a:lnTo>
                  <a:lnTo>
                    <a:pt x="34" y="337"/>
                  </a:lnTo>
                  <a:lnTo>
                    <a:pt x="34" y="606"/>
                  </a:lnTo>
                  <a:lnTo>
                    <a:pt x="67" y="640"/>
                  </a:lnTo>
                  <a:lnTo>
                    <a:pt x="67" y="674"/>
                  </a:lnTo>
                  <a:lnTo>
                    <a:pt x="0" y="674"/>
                  </a:lnTo>
                  <a:lnTo>
                    <a:pt x="0" y="707"/>
                  </a:lnTo>
                  <a:lnTo>
                    <a:pt x="168" y="775"/>
                  </a:lnTo>
                  <a:lnTo>
                    <a:pt x="370" y="775"/>
                  </a:lnTo>
                  <a:lnTo>
                    <a:pt x="505" y="741"/>
                  </a:lnTo>
                  <a:lnTo>
                    <a:pt x="573" y="707"/>
                  </a:lnTo>
                  <a:lnTo>
                    <a:pt x="640" y="674"/>
                  </a:lnTo>
                  <a:lnTo>
                    <a:pt x="640" y="640"/>
                  </a:lnTo>
                  <a:lnTo>
                    <a:pt x="606" y="606"/>
                  </a:lnTo>
                  <a:lnTo>
                    <a:pt x="539" y="573"/>
                  </a:lnTo>
                  <a:lnTo>
                    <a:pt x="472" y="606"/>
                  </a:lnTo>
                  <a:lnTo>
                    <a:pt x="337" y="640"/>
                  </a:lnTo>
                  <a:lnTo>
                    <a:pt x="168" y="674"/>
                  </a:lnTo>
                  <a:lnTo>
                    <a:pt x="168" y="606"/>
                  </a:lnTo>
                  <a:lnTo>
                    <a:pt x="168" y="371"/>
                  </a:lnTo>
                  <a:lnTo>
                    <a:pt x="236" y="404"/>
                  </a:lnTo>
                  <a:lnTo>
                    <a:pt x="472" y="404"/>
                  </a:lnTo>
                  <a:lnTo>
                    <a:pt x="505" y="337"/>
                  </a:lnTo>
                  <a:lnTo>
                    <a:pt x="505" y="303"/>
                  </a:lnTo>
                  <a:lnTo>
                    <a:pt x="472" y="236"/>
                  </a:lnTo>
                  <a:lnTo>
                    <a:pt x="202" y="236"/>
                  </a:lnTo>
                  <a:lnTo>
                    <a:pt x="168" y="270"/>
                  </a:lnTo>
                  <a:lnTo>
                    <a:pt x="135" y="34"/>
                  </a:lnTo>
                  <a:lnTo>
                    <a:pt x="101" y="34"/>
                  </a:lnTo>
                  <a:lnTo>
                    <a:pt x="10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5" name="Google Shape;835;p5"/>
            <p:cNvSpPr/>
            <p:nvPr/>
          </p:nvSpPr>
          <p:spPr>
            <a:xfrm>
              <a:off x="404310" y="337191"/>
              <a:ext cx="30242" cy="43645"/>
            </a:xfrm>
            <a:custGeom>
              <a:avLst/>
              <a:gdLst/>
              <a:ahLst/>
              <a:cxnLst/>
              <a:rect l="l" t="t" r="r" b="b"/>
              <a:pathLst>
                <a:path w="607" h="876" extrusionOk="0">
                  <a:moveTo>
                    <a:pt x="371" y="0"/>
                  </a:moveTo>
                  <a:lnTo>
                    <a:pt x="304" y="34"/>
                  </a:lnTo>
                  <a:lnTo>
                    <a:pt x="169" y="67"/>
                  </a:lnTo>
                  <a:lnTo>
                    <a:pt x="102" y="135"/>
                  </a:lnTo>
                  <a:lnTo>
                    <a:pt x="102" y="168"/>
                  </a:lnTo>
                  <a:lnTo>
                    <a:pt x="68" y="269"/>
                  </a:lnTo>
                  <a:lnTo>
                    <a:pt x="68" y="337"/>
                  </a:lnTo>
                  <a:lnTo>
                    <a:pt x="135" y="438"/>
                  </a:lnTo>
                  <a:lnTo>
                    <a:pt x="270" y="505"/>
                  </a:lnTo>
                  <a:lnTo>
                    <a:pt x="405" y="539"/>
                  </a:lnTo>
                  <a:lnTo>
                    <a:pt x="405" y="606"/>
                  </a:lnTo>
                  <a:lnTo>
                    <a:pt x="337" y="673"/>
                  </a:lnTo>
                  <a:lnTo>
                    <a:pt x="304" y="707"/>
                  </a:lnTo>
                  <a:lnTo>
                    <a:pt x="236" y="673"/>
                  </a:lnTo>
                  <a:lnTo>
                    <a:pt x="135" y="640"/>
                  </a:lnTo>
                  <a:lnTo>
                    <a:pt x="34" y="640"/>
                  </a:lnTo>
                  <a:lnTo>
                    <a:pt x="1" y="673"/>
                  </a:lnTo>
                  <a:lnTo>
                    <a:pt x="1" y="741"/>
                  </a:lnTo>
                  <a:lnTo>
                    <a:pt x="34" y="774"/>
                  </a:lnTo>
                  <a:lnTo>
                    <a:pt x="135" y="842"/>
                  </a:lnTo>
                  <a:lnTo>
                    <a:pt x="236" y="875"/>
                  </a:lnTo>
                  <a:lnTo>
                    <a:pt x="337" y="875"/>
                  </a:lnTo>
                  <a:lnTo>
                    <a:pt x="438" y="808"/>
                  </a:lnTo>
                  <a:lnTo>
                    <a:pt x="539" y="741"/>
                  </a:lnTo>
                  <a:lnTo>
                    <a:pt x="573" y="640"/>
                  </a:lnTo>
                  <a:lnTo>
                    <a:pt x="607" y="539"/>
                  </a:lnTo>
                  <a:lnTo>
                    <a:pt x="573" y="438"/>
                  </a:lnTo>
                  <a:lnTo>
                    <a:pt x="539" y="404"/>
                  </a:lnTo>
                  <a:lnTo>
                    <a:pt x="472" y="370"/>
                  </a:lnTo>
                  <a:lnTo>
                    <a:pt x="337" y="337"/>
                  </a:lnTo>
                  <a:lnTo>
                    <a:pt x="304" y="303"/>
                  </a:lnTo>
                  <a:lnTo>
                    <a:pt x="270" y="269"/>
                  </a:lnTo>
                  <a:lnTo>
                    <a:pt x="270" y="202"/>
                  </a:lnTo>
                  <a:lnTo>
                    <a:pt x="337" y="168"/>
                  </a:lnTo>
                  <a:lnTo>
                    <a:pt x="506" y="168"/>
                  </a:lnTo>
                  <a:lnTo>
                    <a:pt x="506" y="135"/>
                  </a:lnTo>
                  <a:lnTo>
                    <a:pt x="472" y="67"/>
                  </a:lnTo>
                  <a:lnTo>
                    <a:pt x="438" y="34"/>
                  </a:lnTo>
                  <a:lnTo>
                    <a:pt x="37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6" name="Google Shape;836;p5"/>
            <p:cNvSpPr/>
            <p:nvPr/>
          </p:nvSpPr>
          <p:spPr>
            <a:xfrm>
              <a:off x="355683" y="291853"/>
              <a:ext cx="122514" cy="120869"/>
            </a:xfrm>
            <a:custGeom>
              <a:avLst/>
              <a:gdLst/>
              <a:ahLst/>
              <a:cxnLst/>
              <a:rect l="l" t="t" r="r" b="b"/>
              <a:pathLst>
                <a:path w="2459" h="2426" extrusionOk="0">
                  <a:moveTo>
                    <a:pt x="2290" y="203"/>
                  </a:moveTo>
                  <a:lnTo>
                    <a:pt x="2256" y="641"/>
                  </a:lnTo>
                  <a:lnTo>
                    <a:pt x="2256" y="1078"/>
                  </a:lnTo>
                  <a:lnTo>
                    <a:pt x="2222" y="1617"/>
                  </a:lnTo>
                  <a:lnTo>
                    <a:pt x="2222" y="2156"/>
                  </a:lnTo>
                  <a:lnTo>
                    <a:pt x="1953" y="2122"/>
                  </a:lnTo>
                  <a:lnTo>
                    <a:pt x="1684" y="2088"/>
                  </a:lnTo>
                  <a:lnTo>
                    <a:pt x="1145" y="2122"/>
                  </a:lnTo>
                  <a:lnTo>
                    <a:pt x="707" y="2156"/>
                  </a:lnTo>
                  <a:lnTo>
                    <a:pt x="472" y="2156"/>
                  </a:lnTo>
                  <a:lnTo>
                    <a:pt x="270" y="2223"/>
                  </a:lnTo>
                  <a:lnTo>
                    <a:pt x="270" y="1684"/>
                  </a:lnTo>
                  <a:lnTo>
                    <a:pt x="236" y="1179"/>
                  </a:lnTo>
                  <a:lnTo>
                    <a:pt x="202" y="742"/>
                  </a:lnTo>
                  <a:lnTo>
                    <a:pt x="202" y="304"/>
                  </a:lnTo>
                  <a:lnTo>
                    <a:pt x="1246" y="270"/>
                  </a:lnTo>
                  <a:lnTo>
                    <a:pt x="1751" y="237"/>
                  </a:lnTo>
                  <a:lnTo>
                    <a:pt x="2290" y="203"/>
                  </a:lnTo>
                  <a:close/>
                  <a:moveTo>
                    <a:pt x="1751" y="1"/>
                  </a:moveTo>
                  <a:lnTo>
                    <a:pt x="1212" y="35"/>
                  </a:lnTo>
                  <a:lnTo>
                    <a:pt x="169" y="102"/>
                  </a:lnTo>
                  <a:lnTo>
                    <a:pt x="135" y="102"/>
                  </a:lnTo>
                  <a:lnTo>
                    <a:pt x="101" y="136"/>
                  </a:lnTo>
                  <a:lnTo>
                    <a:pt x="68" y="169"/>
                  </a:lnTo>
                  <a:lnTo>
                    <a:pt x="0" y="439"/>
                  </a:lnTo>
                  <a:lnTo>
                    <a:pt x="0" y="742"/>
                  </a:lnTo>
                  <a:lnTo>
                    <a:pt x="34" y="1348"/>
                  </a:lnTo>
                  <a:lnTo>
                    <a:pt x="34" y="1853"/>
                  </a:lnTo>
                  <a:lnTo>
                    <a:pt x="68" y="2122"/>
                  </a:lnTo>
                  <a:lnTo>
                    <a:pt x="101" y="2358"/>
                  </a:lnTo>
                  <a:lnTo>
                    <a:pt x="135" y="2391"/>
                  </a:lnTo>
                  <a:lnTo>
                    <a:pt x="169" y="2425"/>
                  </a:lnTo>
                  <a:lnTo>
                    <a:pt x="202" y="2425"/>
                  </a:lnTo>
                  <a:lnTo>
                    <a:pt x="236" y="2391"/>
                  </a:lnTo>
                  <a:lnTo>
                    <a:pt x="775" y="2391"/>
                  </a:lnTo>
                  <a:lnTo>
                    <a:pt x="1313" y="2358"/>
                  </a:lnTo>
                  <a:lnTo>
                    <a:pt x="1785" y="2358"/>
                  </a:lnTo>
                  <a:lnTo>
                    <a:pt x="2020" y="2324"/>
                  </a:lnTo>
                  <a:lnTo>
                    <a:pt x="2256" y="2290"/>
                  </a:lnTo>
                  <a:lnTo>
                    <a:pt x="2256" y="2257"/>
                  </a:lnTo>
                  <a:lnTo>
                    <a:pt x="2323" y="2290"/>
                  </a:lnTo>
                  <a:lnTo>
                    <a:pt x="2357" y="2257"/>
                  </a:lnTo>
                  <a:lnTo>
                    <a:pt x="2391" y="2223"/>
                  </a:lnTo>
                  <a:lnTo>
                    <a:pt x="2424" y="1954"/>
                  </a:lnTo>
                  <a:lnTo>
                    <a:pt x="2458" y="1651"/>
                  </a:lnTo>
                  <a:lnTo>
                    <a:pt x="2458" y="1045"/>
                  </a:lnTo>
                  <a:lnTo>
                    <a:pt x="2458" y="573"/>
                  </a:lnTo>
                  <a:lnTo>
                    <a:pt x="2424" y="338"/>
                  </a:lnTo>
                  <a:lnTo>
                    <a:pt x="2357" y="102"/>
                  </a:lnTo>
                  <a:lnTo>
                    <a:pt x="2357" y="35"/>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7" name="Google Shape;837;p5"/>
            <p:cNvSpPr/>
            <p:nvPr/>
          </p:nvSpPr>
          <p:spPr>
            <a:xfrm>
              <a:off x="250009" y="-7"/>
              <a:ext cx="10114" cy="16840"/>
            </a:xfrm>
            <a:custGeom>
              <a:avLst/>
              <a:gdLst/>
              <a:ahLst/>
              <a:cxnLst/>
              <a:rect l="l" t="t" r="r" b="b"/>
              <a:pathLst>
                <a:path w="203" h="338" extrusionOk="0">
                  <a:moveTo>
                    <a:pt x="0" y="1"/>
                  </a:moveTo>
                  <a:lnTo>
                    <a:pt x="68" y="270"/>
                  </a:lnTo>
                  <a:lnTo>
                    <a:pt x="101" y="304"/>
                  </a:lnTo>
                  <a:lnTo>
                    <a:pt x="135" y="337"/>
                  </a:lnTo>
                  <a:lnTo>
                    <a:pt x="202" y="304"/>
                  </a:lnTo>
                  <a:lnTo>
                    <a:pt x="202" y="236"/>
                  </a:lnTo>
                  <a:lnTo>
                    <a:pt x="202"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8" name="Google Shape;838;p5"/>
            <p:cNvSpPr/>
            <p:nvPr/>
          </p:nvSpPr>
          <p:spPr>
            <a:xfrm>
              <a:off x="50" y="33573"/>
              <a:ext cx="83951" cy="130884"/>
            </a:xfrm>
            <a:custGeom>
              <a:avLst/>
              <a:gdLst/>
              <a:ahLst/>
              <a:cxnLst/>
              <a:rect l="l" t="t" r="r" b="b"/>
              <a:pathLst>
                <a:path w="1685" h="2627" extrusionOk="0">
                  <a:moveTo>
                    <a:pt x="1516" y="0"/>
                  </a:moveTo>
                  <a:lnTo>
                    <a:pt x="775" y="34"/>
                  </a:lnTo>
                  <a:lnTo>
                    <a:pt x="1" y="67"/>
                  </a:lnTo>
                  <a:lnTo>
                    <a:pt x="1" y="269"/>
                  </a:lnTo>
                  <a:lnTo>
                    <a:pt x="741" y="269"/>
                  </a:lnTo>
                  <a:lnTo>
                    <a:pt x="1516" y="202"/>
                  </a:lnTo>
                  <a:lnTo>
                    <a:pt x="1448" y="741"/>
                  </a:lnTo>
                  <a:lnTo>
                    <a:pt x="1415" y="1279"/>
                  </a:lnTo>
                  <a:lnTo>
                    <a:pt x="1448" y="1818"/>
                  </a:lnTo>
                  <a:lnTo>
                    <a:pt x="1516" y="2323"/>
                  </a:lnTo>
                  <a:lnTo>
                    <a:pt x="1516" y="2357"/>
                  </a:lnTo>
                  <a:lnTo>
                    <a:pt x="1482" y="2357"/>
                  </a:lnTo>
                  <a:lnTo>
                    <a:pt x="1280" y="2323"/>
                  </a:lnTo>
                  <a:lnTo>
                    <a:pt x="1044" y="2357"/>
                  </a:lnTo>
                  <a:lnTo>
                    <a:pt x="1" y="2357"/>
                  </a:lnTo>
                  <a:lnTo>
                    <a:pt x="1" y="2593"/>
                  </a:lnTo>
                  <a:lnTo>
                    <a:pt x="371" y="2626"/>
                  </a:lnTo>
                  <a:lnTo>
                    <a:pt x="775" y="2626"/>
                  </a:lnTo>
                  <a:lnTo>
                    <a:pt x="1145" y="2593"/>
                  </a:lnTo>
                  <a:lnTo>
                    <a:pt x="1516" y="2492"/>
                  </a:lnTo>
                  <a:lnTo>
                    <a:pt x="1549" y="2458"/>
                  </a:lnTo>
                  <a:lnTo>
                    <a:pt x="1549" y="2391"/>
                  </a:lnTo>
                  <a:lnTo>
                    <a:pt x="1650" y="2391"/>
                  </a:lnTo>
                  <a:lnTo>
                    <a:pt x="1684" y="2357"/>
                  </a:lnTo>
                  <a:lnTo>
                    <a:pt x="1684" y="2323"/>
                  </a:lnTo>
                  <a:lnTo>
                    <a:pt x="1684" y="1784"/>
                  </a:lnTo>
                  <a:lnTo>
                    <a:pt x="1684" y="1246"/>
                  </a:lnTo>
                  <a:lnTo>
                    <a:pt x="1650" y="707"/>
                  </a:lnTo>
                  <a:lnTo>
                    <a:pt x="1583" y="168"/>
                  </a:lnTo>
                  <a:lnTo>
                    <a:pt x="1617" y="135"/>
                  </a:lnTo>
                  <a:lnTo>
                    <a:pt x="1617" y="67"/>
                  </a:lnTo>
                  <a:lnTo>
                    <a:pt x="1583"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39" name="Google Shape;839;p5"/>
            <p:cNvSpPr/>
            <p:nvPr/>
          </p:nvSpPr>
          <p:spPr>
            <a:xfrm>
              <a:off x="50" y="233162"/>
              <a:ext cx="53758" cy="43645"/>
            </a:xfrm>
            <a:custGeom>
              <a:avLst/>
              <a:gdLst/>
              <a:ahLst/>
              <a:cxnLst/>
              <a:rect l="l" t="t" r="r" b="b"/>
              <a:pathLst>
                <a:path w="1079" h="876" extrusionOk="0">
                  <a:moveTo>
                    <a:pt x="943" y="1"/>
                  </a:moveTo>
                  <a:lnTo>
                    <a:pt x="910" y="34"/>
                  </a:lnTo>
                  <a:lnTo>
                    <a:pt x="910" y="203"/>
                  </a:lnTo>
                  <a:lnTo>
                    <a:pt x="910" y="405"/>
                  </a:lnTo>
                  <a:lnTo>
                    <a:pt x="910" y="472"/>
                  </a:lnTo>
                  <a:lnTo>
                    <a:pt x="876" y="438"/>
                  </a:lnTo>
                  <a:lnTo>
                    <a:pt x="708" y="337"/>
                  </a:lnTo>
                  <a:lnTo>
                    <a:pt x="573" y="169"/>
                  </a:lnTo>
                  <a:lnTo>
                    <a:pt x="438" y="169"/>
                  </a:lnTo>
                  <a:lnTo>
                    <a:pt x="405" y="236"/>
                  </a:lnTo>
                  <a:lnTo>
                    <a:pt x="405" y="304"/>
                  </a:lnTo>
                  <a:lnTo>
                    <a:pt x="438" y="337"/>
                  </a:lnTo>
                  <a:lnTo>
                    <a:pt x="539" y="472"/>
                  </a:lnTo>
                  <a:lnTo>
                    <a:pt x="539" y="472"/>
                  </a:lnTo>
                  <a:lnTo>
                    <a:pt x="337" y="438"/>
                  </a:lnTo>
                  <a:lnTo>
                    <a:pt x="68" y="438"/>
                  </a:lnTo>
                  <a:lnTo>
                    <a:pt x="1" y="472"/>
                  </a:lnTo>
                  <a:lnTo>
                    <a:pt x="1" y="539"/>
                  </a:lnTo>
                  <a:lnTo>
                    <a:pt x="135" y="607"/>
                  </a:lnTo>
                  <a:lnTo>
                    <a:pt x="270" y="607"/>
                  </a:lnTo>
                  <a:lnTo>
                    <a:pt x="573" y="640"/>
                  </a:lnTo>
                  <a:lnTo>
                    <a:pt x="438" y="708"/>
                  </a:lnTo>
                  <a:lnTo>
                    <a:pt x="371" y="741"/>
                  </a:lnTo>
                  <a:lnTo>
                    <a:pt x="405" y="809"/>
                  </a:lnTo>
                  <a:lnTo>
                    <a:pt x="438" y="876"/>
                  </a:lnTo>
                  <a:lnTo>
                    <a:pt x="506" y="876"/>
                  </a:lnTo>
                  <a:lnTo>
                    <a:pt x="708" y="775"/>
                  </a:lnTo>
                  <a:lnTo>
                    <a:pt x="910" y="607"/>
                  </a:lnTo>
                  <a:lnTo>
                    <a:pt x="910" y="809"/>
                  </a:lnTo>
                  <a:lnTo>
                    <a:pt x="943" y="842"/>
                  </a:lnTo>
                  <a:lnTo>
                    <a:pt x="1011" y="876"/>
                  </a:lnTo>
                  <a:lnTo>
                    <a:pt x="1078" y="842"/>
                  </a:lnTo>
                  <a:lnTo>
                    <a:pt x="1078" y="775"/>
                  </a:lnTo>
                  <a:lnTo>
                    <a:pt x="1078" y="371"/>
                  </a:lnTo>
                  <a:lnTo>
                    <a:pt x="1044" y="203"/>
                  </a:lnTo>
                  <a:lnTo>
                    <a:pt x="1011" y="34"/>
                  </a:lnTo>
                  <a:lnTo>
                    <a:pt x="101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0" name="Google Shape;840;p5"/>
            <p:cNvSpPr/>
            <p:nvPr/>
          </p:nvSpPr>
          <p:spPr>
            <a:xfrm>
              <a:off x="293604" y="80506"/>
              <a:ext cx="38612" cy="45338"/>
            </a:xfrm>
            <a:custGeom>
              <a:avLst/>
              <a:gdLst/>
              <a:ahLst/>
              <a:cxnLst/>
              <a:rect l="l" t="t" r="r" b="b"/>
              <a:pathLst>
                <a:path w="775" h="910" extrusionOk="0">
                  <a:moveTo>
                    <a:pt x="371" y="1"/>
                  </a:moveTo>
                  <a:lnTo>
                    <a:pt x="270" y="34"/>
                  </a:lnTo>
                  <a:lnTo>
                    <a:pt x="135" y="102"/>
                  </a:lnTo>
                  <a:lnTo>
                    <a:pt x="102" y="135"/>
                  </a:lnTo>
                  <a:lnTo>
                    <a:pt x="102" y="203"/>
                  </a:lnTo>
                  <a:lnTo>
                    <a:pt x="102" y="270"/>
                  </a:lnTo>
                  <a:lnTo>
                    <a:pt x="169" y="270"/>
                  </a:lnTo>
                  <a:lnTo>
                    <a:pt x="371" y="203"/>
                  </a:lnTo>
                  <a:lnTo>
                    <a:pt x="371" y="203"/>
                  </a:lnTo>
                  <a:lnTo>
                    <a:pt x="203" y="472"/>
                  </a:lnTo>
                  <a:lnTo>
                    <a:pt x="34" y="741"/>
                  </a:lnTo>
                  <a:lnTo>
                    <a:pt x="1" y="775"/>
                  </a:lnTo>
                  <a:lnTo>
                    <a:pt x="34" y="842"/>
                  </a:lnTo>
                  <a:lnTo>
                    <a:pt x="68" y="876"/>
                  </a:lnTo>
                  <a:lnTo>
                    <a:pt x="102" y="910"/>
                  </a:lnTo>
                  <a:lnTo>
                    <a:pt x="438" y="842"/>
                  </a:lnTo>
                  <a:lnTo>
                    <a:pt x="573" y="842"/>
                  </a:lnTo>
                  <a:lnTo>
                    <a:pt x="741" y="775"/>
                  </a:lnTo>
                  <a:lnTo>
                    <a:pt x="775" y="741"/>
                  </a:lnTo>
                  <a:lnTo>
                    <a:pt x="775" y="708"/>
                  </a:lnTo>
                  <a:lnTo>
                    <a:pt x="741" y="674"/>
                  </a:lnTo>
                  <a:lnTo>
                    <a:pt x="708" y="640"/>
                  </a:lnTo>
                  <a:lnTo>
                    <a:pt x="573" y="640"/>
                  </a:lnTo>
                  <a:lnTo>
                    <a:pt x="405" y="674"/>
                  </a:lnTo>
                  <a:lnTo>
                    <a:pt x="304" y="674"/>
                  </a:lnTo>
                  <a:lnTo>
                    <a:pt x="472" y="405"/>
                  </a:lnTo>
                  <a:lnTo>
                    <a:pt x="573" y="135"/>
                  </a:lnTo>
                  <a:lnTo>
                    <a:pt x="573" y="68"/>
                  </a:lnTo>
                  <a:lnTo>
                    <a:pt x="506" y="34"/>
                  </a:lnTo>
                  <a:lnTo>
                    <a:pt x="37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1" name="Google Shape;841;p5"/>
            <p:cNvSpPr/>
            <p:nvPr/>
          </p:nvSpPr>
          <p:spPr>
            <a:xfrm>
              <a:off x="241589" y="25153"/>
              <a:ext cx="127546" cy="120820"/>
            </a:xfrm>
            <a:custGeom>
              <a:avLst/>
              <a:gdLst/>
              <a:ahLst/>
              <a:cxnLst/>
              <a:rect l="l" t="t" r="r" b="b"/>
              <a:pathLst>
                <a:path w="2560" h="2425" extrusionOk="0">
                  <a:moveTo>
                    <a:pt x="169" y="169"/>
                  </a:moveTo>
                  <a:lnTo>
                    <a:pt x="371" y="236"/>
                  </a:lnTo>
                  <a:lnTo>
                    <a:pt x="573" y="270"/>
                  </a:lnTo>
                  <a:lnTo>
                    <a:pt x="1011" y="270"/>
                  </a:lnTo>
                  <a:lnTo>
                    <a:pt x="1651" y="304"/>
                  </a:lnTo>
                  <a:lnTo>
                    <a:pt x="2290" y="304"/>
                  </a:lnTo>
                  <a:lnTo>
                    <a:pt x="2290" y="674"/>
                  </a:lnTo>
                  <a:lnTo>
                    <a:pt x="2324" y="1078"/>
                  </a:lnTo>
                  <a:lnTo>
                    <a:pt x="2324" y="1583"/>
                  </a:lnTo>
                  <a:lnTo>
                    <a:pt x="2358" y="1819"/>
                  </a:lnTo>
                  <a:lnTo>
                    <a:pt x="2391" y="2088"/>
                  </a:lnTo>
                  <a:lnTo>
                    <a:pt x="1314" y="2088"/>
                  </a:lnTo>
                  <a:lnTo>
                    <a:pt x="809" y="2122"/>
                  </a:lnTo>
                  <a:lnTo>
                    <a:pt x="540" y="2156"/>
                  </a:lnTo>
                  <a:lnTo>
                    <a:pt x="304" y="2223"/>
                  </a:lnTo>
                  <a:lnTo>
                    <a:pt x="270" y="1718"/>
                  </a:lnTo>
                  <a:lnTo>
                    <a:pt x="237" y="1213"/>
                  </a:lnTo>
                  <a:lnTo>
                    <a:pt x="270" y="674"/>
                  </a:lnTo>
                  <a:lnTo>
                    <a:pt x="237" y="405"/>
                  </a:lnTo>
                  <a:lnTo>
                    <a:pt x="203" y="304"/>
                  </a:lnTo>
                  <a:lnTo>
                    <a:pt x="169" y="169"/>
                  </a:lnTo>
                  <a:close/>
                  <a:moveTo>
                    <a:pt x="2358" y="1"/>
                  </a:moveTo>
                  <a:lnTo>
                    <a:pt x="2358" y="34"/>
                  </a:lnTo>
                  <a:lnTo>
                    <a:pt x="2324" y="102"/>
                  </a:lnTo>
                  <a:lnTo>
                    <a:pt x="1752" y="68"/>
                  </a:lnTo>
                  <a:lnTo>
                    <a:pt x="1179" y="34"/>
                  </a:lnTo>
                  <a:lnTo>
                    <a:pt x="641" y="34"/>
                  </a:lnTo>
                  <a:lnTo>
                    <a:pt x="405" y="68"/>
                  </a:lnTo>
                  <a:lnTo>
                    <a:pt x="270" y="102"/>
                  </a:lnTo>
                  <a:lnTo>
                    <a:pt x="169" y="169"/>
                  </a:lnTo>
                  <a:lnTo>
                    <a:pt x="136" y="169"/>
                  </a:lnTo>
                  <a:lnTo>
                    <a:pt x="68" y="304"/>
                  </a:lnTo>
                  <a:lnTo>
                    <a:pt x="35" y="472"/>
                  </a:lnTo>
                  <a:lnTo>
                    <a:pt x="1" y="842"/>
                  </a:lnTo>
                  <a:lnTo>
                    <a:pt x="35" y="1583"/>
                  </a:lnTo>
                  <a:lnTo>
                    <a:pt x="35" y="1785"/>
                  </a:lnTo>
                  <a:lnTo>
                    <a:pt x="35" y="2054"/>
                  </a:lnTo>
                  <a:lnTo>
                    <a:pt x="35" y="2156"/>
                  </a:lnTo>
                  <a:lnTo>
                    <a:pt x="68" y="2290"/>
                  </a:lnTo>
                  <a:lnTo>
                    <a:pt x="136" y="2358"/>
                  </a:lnTo>
                  <a:lnTo>
                    <a:pt x="237" y="2425"/>
                  </a:lnTo>
                  <a:lnTo>
                    <a:pt x="304" y="2391"/>
                  </a:lnTo>
                  <a:lnTo>
                    <a:pt x="304" y="2358"/>
                  </a:lnTo>
                  <a:lnTo>
                    <a:pt x="573" y="2391"/>
                  </a:lnTo>
                  <a:lnTo>
                    <a:pt x="1348" y="2391"/>
                  </a:lnTo>
                  <a:lnTo>
                    <a:pt x="2391" y="2290"/>
                  </a:lnTo>
                  <a:lnTo>
                    <a:pt x="2526" y="2290"/>
                  </a:lnTo>
                  <a:lnTo>
                    <a:pt x="2526" y="2257"/>
                  </a:lnTo>
                  <a:lnTo>
                    <a:pt x="2560" y="2021"/>
                  </a:lnTo>
                  <a:lnTo>
                    <a:pt x="2560" y="1751"/>
                  </a:lnTo>
                  <a:lnTo>
                    <a:pt x="2526" y="1213"/>
                  </a:lnTo>
                  <a:lnTo>
                    <a:pt x="2492" y="607"/>
                  </a:lnTo>
                  <a:lnTo>
                    <a:pt x="2492" y="304"/>
                  </a:lnTo>
                  <a:lnTo>
                    <a:pt x="2459" y="34"/>
                  </a:lnTo>
                  <a:lnTo>
                    <a:pt x="242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2" name="Google Shape;842;p5"/>
            <p:cNvSpPr/>
            <p:nvPr/>
          </p:nvSpPr>
          <p:spPr>
            <a:xfrm>
              <a:off x="520047" y="196243"/>
              <a:ext cx="26904" cy="10114"/>
            </a:xfrm>
            <a:custGeom>
              <a:avLst/>
              <a:gdLst/>
              <a:ahLst/>
              <a:cxnLst/>
              <a:rect l="l" t="t" r="r" b="b"/>
              <a:pathLst>
                <a:path w="540" h="203" extrusionOk="0">
                  <a:moveTo>
                    <a:pt x="405" y="1"/>
                  </a:moveTo>
                  <a:lnTo>
                    <a:pt x="338" y="35"/>
                  </a:lnTo>
                  <a:lnTo>
                    <a:pt x="68" y="35"/>
                  </a:lnTo>
                  <a:lnTo>
                    <a:pt x="34" y="68"/>
                  </a:lnTo>
                  <a:lnTo>
                    <a:pt x="1" y="102"/>
                  </a:lnTo>
                  <a:lnTo>
                    <a:pt x="34" y="136"/>
                  </a:lnTo>
                  <a:lnTo>
                    <a:pt x="68" y="169"/>
                  </a:lnTo>
                  <a:lnTo>
                    <a:pt x="169" y="203"/>
                  </a:lnTo>
                  <a:lnTo>
                    <a:pt x="371" y="203"/>
                  </a:lnTo>
                  <a:lnTo>
                    <a:pt x="439" y="169"/>
                  </a:lnTo>
                  <a:lnTo>
                    <a:pt x="506" y="136"/>
                  </a:lnTo>
                  <a:lnTo>
                    <a:pt x="540" y="102"/>
                  </a:lnTo>
                  <a:lnTo>
                    <a:pt x="540" y="68"/>
                  </a:lnTo>
                  <a:lnTo>
                    <a:pt x="540" y="35"/>
                  </a:lnTo>
                  <a:lnTo>
                    <a:pt x="506" y="35"/>
                  </a:lnTo>
                  <a:lnTo>
                    <a:pt x="40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3" name="Google Shape;843;p5"/>
            <p:cNvSpPr/>
            <p:nvPr/>
          </p:nvSpPr>
          <p:spPr>
            <a:xfrm>
              <a:off x="50" y="-7"/>
              <a:ext cx="92321" cy="26904"/>
            </a:xfrm>
            <a:custGeom>
              <a:avLst/>
              <a:gdLst/>
              <a:ahLst/>
              <a:cxnLst/>
              <a:rect l="l" t="t" r="r" b="b"/>
              <a:pathLst>
                <a:path w="1853" h="540" extrusionOk="0">
                  <a:moveTo>
                    <a:pt x="1583" y="1"/>
                  </a:moveTo>
                  <a:lnTo>
                    <a:pt x="1617" y="236"/>
                  </a:lnTo>
                  <a:lnTo>
                    <a:pt x="809" y="270"/>
                  </a:lnTo>
                  <a:lnTo>
                    <a:pt x="1" y="304"/>
                  </a:lnTo>
                  <a:lnTo>
                    <a:pt x="1" y="539"/>
                  </a:lnTo>
                  <a:lnTo>
                    <a:pt x="842" y="472"/>
                  </a:lnTo>
                  <a:lnTo>
                    <a:pt x="1684" y="405"/>
                  </a:lnTo>
                  <a:lnTo>
                    <a:pt x="1718" y="438"/>
                  </a:lnTo>
                  <a:lnTo>
                    <a:pt x="1751" y="405"/>
                  </a:lnTo>
                  <a:lnTo>
                    <a:pt x="1819" y="371"/>
                  </a:lnTo>
                  <a:lnTo>
                    <a:pt x="1852" y="337"/>
                  </a:lnTo>
                  <a:lnTo>
                    <a:pt x="1819" y="270"/>
                  </a:lnTo>
                  <a:lnTo>
                    <a:pt x="1785" y="236"/>
                  </a:lnTo>
                  <a:lnTo>
                    <a:pt x="178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4" name="Google Shape;844;p5"/>
            <p:cNvSpPr/>
            <p:nvPr/>
          </p:nvSpPr>
          <p:spPr>
            <a:xfrm>
              <a:off x="50" y="305305"/>
              <a:ext cx="203027" cy="120820"/>
            </a:xfrm>
            <a:custGeom>
              <a:avLst/>
              <a:gdLst/>
              <a:ahLst/>
              <a:cxnLst/>
              <a:rect l="l" t="t" r="r" b="b"/>
              <a:pathLst>
                <a:path w="4075" h="2425" extrusionOk="0">
                  <a:moveTo>
                    <a:pt x="2694" y="0"/>
                  </a:moveTo>
                  <a:lnTo>
                    <a:pt x="1448" y="34"/>
                  </a:lnTo>
                  <a:lnTo>
                    <a:pt x="371" y="34"/>
                  </a:lnTo>
                  <a:lnTo>
                    <a:pt x="1" y="101"/>
                  </a:lnTo>
                  <a:lnTo>
                    <a:pt x="1" y="303"/>
                  </a:lnTo>
                  <a:lnTo>
                    <a:pt x="943" y="270"/>
                  </a:lnTo>
                  <a:lnTo>
                    <a:pt x="1920" y="270"/>
                  </a:lnTo>
                  <a:lnTo>
                    <a:pt x="3805" y="236"/>
                  </a:lnTo>
                  <a:lnTo>
                    <a:pt x="3772" y="404"/>
                  </a:lnTo>
                  <a:lnTo>
                    <a:pt x="3772" y="606"/>
                  </a:lnTo>
                  <a:lnTo>
                    <a:pt x="3805" y="977"/>
                  </a:lnTo>
                  <a:lnTo>
                    <a:pt x="3805" y="1515"/>
                  </a:lnTo>
                  <a:lnTo>
                    <a:pt x="3839" y="2088"/>
                  </a:lnTo>
                  <a:lnTo>
                    <a:pt x="1852" y="2088"/>
                  </a:lnTo>
                  <a:lnTo>
                    <a:pt x="910" y="2155"/>
                  </a:lnTo>
                  <a:lnTo>
                    <a:pt x="438" y="2189"/>
                  </a:lnTo>
                  <a:lnTo>
                    <a:pt x="1" y="2290"/>
                  </a:lnTo>
                  <a:lnTo>
                    <a:pt x="1" y="2391"/>
                  </a:lnTo>
                  <a:lnTo>
                    <a:pt x="405" y="2424"/>
                  </a:lnTo>
                  <a:lnTo>
                    <a:pt x="809" y="2391"/>
                  </a:lnTo>
                  <a:lnTo>
                    <a:pt x="1617" y="2323"/>
                  </a:lnTo>
                  <a:lnTo>
                    <a:pt x="2728" y="2290"/>
                  </a:lnTo>
                  <a:lnTo>
                    <a:pt x="3873" y="2290"/>
                  </a:lnTo>
                  <a:lnTo>
                    <a:pt x="3873" y="2357"/>
                  </a:lnTo>
                  <a:lnTo>
                    <a:pt x="3906" y="2424"/>
                  </a:lnTo>
                  <a:lnTo>
                    <a:pt x="4041" y="2424"/>
                  </a:lnTo>
                  <a:lnTo>
                    <a:pt x="4075" y="2323"/>
                  </a:lnTo>
                  <a:lnTo>
                    <a:pt x="4075" y="1751"/>
                  </a:lnTo>
                  <a:lnTo>
                    <a:pt x="4041" y="1145"/>
                  </a:lnTo>
                  <a:lnTo>
                    <a:pt x="4041" y="674"/>
                  </a:lnTo>
                  <a:lnTo>
                    <a:pt x="4007" y="438"/>
                  </a:lnTo>
                  <a:lnTo>
                    <a:pt x="3974" y="236"/>
                  </a:lnTo>
                  <a:lnTo>
                    <a:pt x="4007" y="202"/>
                  </a:lnTo>
                  <a:lnTo>
                    <a:pt x="4007" y="135"/>
                  </a:lnTo>
                  <a:lnTo>
                    <a:pt x="3974" y="68"/>
                  </a:lnTo>
                  <a:lnTo>
                    <a:pt x="3906" y="34"/>
                  </a:lnTo>
                  <a:lnTo>
                    <a:pt x="330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5" name="Google Shape;845;p5"/>
            <p:cNvSpPr/>
            <p:nvPr/>
          </p:nvSpPr>
          <p:spPr>
            <a:xfrm>
              <a:off x="100691" y="31879"/>
              <a:ext cx="125852" cy="117481"/>
            </a:xfrm>
            <a:custGeom>
              <a:avLst/>
              <a:gdLst/>
              <a:ahLst/>
              <a:cxnLst/>
              <a:rect l="l" t="t" r="r" b="b"/>
              <a:pathLst>
                <a:path w="2526" h="2358" extrusionOk="0">
                  <a:moveTo>
                    <a:pt x="2257" y="202"/>
                  </a:moveTo>
                  <a:lnTo>
                    <a:pt x="2257" y="640"/>
                  </a:lnTo>
                  <a:lnTo>
                    <a:pt x="2290" y="1078"/>
                  </a:lnTo>
                  <a:lnTo>
                    <a:pt x="2290" y="1616"/>
                  </a:lnTo>
                  <a:lnTo>
                    <a:pt x="2324" y="2155"/>
                  </a:lnTo>
                  <a:lnTo>
                    <a:pt x="2088" y="2122"/>
                  </a:lnTo>
                  <a:lnTo>
                    <a:pt x="1886" y="2155"/>
                  </a:lnTo>
                  <a:lnTo>
                    <a:pt x="1449" y="2189"/>
                  </a:lnTo>
                  <a:lnTo>
                    <a:pt x="1449" y="2122"/>
                  </a:lnTo>
                  <a:lnTo>
                    <a:pt x="1449" y="1919"/>
                  </a:lnTo>
                  <a:lnTo>
                    <a:pt x="1449" y="1717"/>
                  </a:lnTo>
                  <a:lnTo>
                    <a:pt x="1415" y="1313"/>
                  </a:lnTo>
                  <a:lnTo>
                    <a:pt x="1381" y="1246"/>
                  </a:lnTo>
                  <a:lnTo>
                    <a:pt x="1348" y="1212"/>
                  </a:lnTo>
                  <a:lnTo>
                    <a:pt x="1280" y="1246"/>
                  </a:lnTo>
                  <a:lnTo>
                    <a:pt x="1247" y="1313"/>
                  </a:lnTo>
                  <a:lnTo>
                    <a:pt x="1247" y="1717"/>
                  </a:lnTo>
                  <a:lnTo>
                    <a:pt x="1247" y="1919"/>
                  </a:lnTo>
                  <a:lnTo>
                    <a:pt x="1314" y="2088"/>
                  </a:lnTo>
                  <a:lnTo>
                    <a:pt x="1348" y="2122"/>
                  </a:lnTo>
                  <a:lnTo>
                    <a:pt x="843" y="2122"/>
                  </a:lnTo>
                  <a:lnTo>
                    <a:pt x="607" y="2155"/>
                  </a:lnTo>
                  <a:lnTo>
                    <a:pt x="371" y="2223"/>
                  </a:lnTo>
                  <a:lnTo>
                    <a:pt x="304" y="1684"/>
                  </a:lnTo>
                  <a:lnTo>
                    <a:pt x="236" y="1145"/>
                  </a:lnTo>
                  <a:lnTo>
                    <a:pt x="203" y="707"/>
                  </a:lnTo>
                  <a:lnTo>
                    <a:pt x="135" y="270"/>
                  </a:lnTo>
                  <a:lnTo>
                    <a:pt x="1179" y="270"/>
                  </a:lnTo>
                  <a:lnTo>
                    <a:pt x="2257" y="202"/>
                  </a:lnTo>
                  <a:close/>
                  <a:moveTo>
                    <a:pt x="1179" y="0"/>
                  </a:moveTo>
                  <a:lnTo>
                    <a:pt x="641" y="34"/>
                  </a:lnTo>
                  <a:lnTo>
                    <a:pt x="135" y="68"/>
                  </a:lnTo>
                  <a:lnTo>
                    <a:pt x="68" y="101"/>
                  </a:lnTo>
                  <a:lnTo>
                    <a:pt x="34" y="169"/>
                  </a:lnTo>
                  <a:lnTo>
                    <a:pt x="1" y="438"/>
                  </a:lnTo>
                  <a:lnTo>
                    <a:pt x="1" y="674"/>
                  </a:lnTo>
                  <a:lnTo>
                    <a:pt x="34" y="1145"/>
                  </a:lnTo>
                  <a:lnTo>
                    <a:pt x="102" y="1717"/>
                  </a:lnTo>
                  <a:lnTo>
                    <a:pt x="135" y="2021"/>
                  </a:lnTo>
                  <a:lnTo>
                    <a:pt x="203" y="2290"/>
                  </a:lnTo>
                  <a:lnTo>
                    <a:pt x="236" y="2324"/>
                  </a:lnTo>
                  <a:lnTo>
                    <a:pt x="270" y="2357"/>
                  </a:lnTo>
                  <a:lnTo>
                    <a:pt x="337" y="2324"/>
                  </a:lnTo>
                  <a:lnTo>
                    <a:pt x="337" y="2357"/>
                  </a:lnTo>
                  <a:lnTo>
                    <a:pt x="1314" y="2357"/>
                  </a:lnTo>
                  <a:lnTo>
                    <a:pt x="1819" y="2324"/>
                  </a:lnTo>
                  <a:lnTo>
                    <a:pt x="2088" y="2324"/>
                  </a:lnTo>
                  <a:lnTo>
                    <a:pt x="2358" y="2290"/>
                  </a:lnTo>
                  <a:lnTo>
                    <a:pt x="2391" y="2324"/>
                  </a:lnTo>
                  <a:lnTo>
                    <a:pt x="2425" y="2324"/>
                  </a:lnTo>
                  <a:lnTo>
                    <a:pt x="2459" y="2290"/>
                  </a:lnTo>
                  <a:lnTo>
                    <a:pt x="2492" y="2256"/>
                  </a:lnTo>
                  <a:lnTo>
                    <a:pt x="2526" y="1987"/>
                  </a:lnTo>
                  <a:lnTo>
                    <a:pt x="2526" y="1751"/>
                  </a:lnTo>
                  <a:lnTo>
                    <a:pt x="2492" y="1246"/>
                  </a:lnTo>
                  <a:lnTo>
                    <a:pt x="2459" y="640"/>
                  </a:lnTo>
                  <a:lnTo>
                    <a:pt x="2425" y="337"/>
                  </a:lnTo>
                  <a:lnTo>
                    <a:pt x="2358" y="68"/>
                  </a:lnTo>
                  <a:lnTo>
                    <a:pt x="2324" y="34"/>
                  </a:lnTo>
                  <a:lnTo>
                    <a:pt x="229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6" name="Google Shape;846;p5"/>
            <p:cNvSpPr/>
            <p:nvPr/>
          </p:nvSpPr>
          <p:spPr>
            <a:xfrm>
              <a:off x="226493" y="201275"/>
              <a:ext cx="40306" cy="50371"/>
            </a:xfrm>
            <a:custGeom>
              <a:avLst/>
              <a:gdLst/>
              <a:ahLst/>
              <a:cxnLst/>
              <a:rect l="l" t="t" r="r" b="b"/>
              <a:pathLst>
                <a:path w="809" h="1011" extrusionOk="0">
                  <a:moveTo>
                    <a:pt x="439" y="237"/>
                  </a:moveTo>
                  <a:lnTo>
                    <a:pt x="472" y="270"/>
                  </a:lnTo>
                  <a:lnTo>
                    <a:pt x="472" y="338"/>
                  </a:lnTo>
                  <a:lnTo>
                    <a:pt x="439" y="439"/>
                  </a:lnTo>
                  <a:lnTo>
                    <a:pt x="338" y="540"/>
                  </a:lnTo>
                  <a:lnTo>
                    <a:pt x="203" y="573"/>
                  </a:lnTo>
                  <a:lnTo>
                    <a:pt x="237" y="439"/>
                  </a:lnTo>
                  <a:lnTo>
                    <a:pt x="270" y="338"/>
                  </a:lnTo>
                  <a:lnTo>
                    <a:pt x="338" y="270"/>
                  </a:lnTo>
                  <a:lnTo>
                    <a:pt x="371" y="270"/>
                  </a:lnTo>
                  <a:lnTo>
                    <a:pt x="439" y="237"/>
                  </a:lnTo>
                  <a:close/>
                  <a:moveTo>
                    <a:pt x="405" y="1"/>
                  </a:moveTo>
                  <a:lnTo>
                    <a:pt x="304" y="35"/>
                  </a:lnTo>
                  <a:lnTo>
                    <a:pt x="237" y="102"/>
                  </a:lnTo>
                  <a:lnTo>
                    <a:pt x="136" y="169"/>
                  </a:lnTo>
                  <a:lnTo>
                    <a:pt x="35" y="338"/>
                  </a:lnTo>
                  <a:lnTo>
                    <a:pt x="1" y="506"/>
                  </a:lnTo>
                  <a:lnTo>
                    <a:pt x="1" y="674"/>
                  </a:lnTo>
                  <a:lnTo>
                    <a:pt x="68" y="742"/>
                  </a:lnTo>
                  <a:lnTo>
                    <a:pt x="136" y="775"/>
                  </a:lnTo>
                  <a:lnTo>
                    <a:pt x="304" y="775"/>
                  </a:lnTo>
                  <a:lnTo>
                    <a:pt x="439" y="742"/>
                  </a:lnTo>
                  <a:lnTo>
                    <a:pt x="439" y="775"/>
                  </a:lnTo>
                  <a:lnTo>
                    <a:pt x="506" y="843"/>
                  </a:lnTo>
                  <a:lnTo>
                    <a:pt x="540" y="910"/>
                  </a:lnTo>
                  <a:lnTo>
                    <a:pt x="708" y="1011"/>
                  </a:lnTo>
                  <a:lnTo>
                    <a:pt x="742" y="1011"/>
                  </a:lnTo>
                  <a:lnTo>
                    <a:pt x="775" y="977"/>
                  </a:lnTo>
                  <a:lnTo>
                    <a:pt x="809" y="944"/>
                  </a:lnTo>
                  <a:lnTo>
                    <a:pt x="775" y="876"/>
                  </a:lnTo>
                  <a:lnTo>
                    <a:pt x="641" y="809"/>
                  </a:lnTo>
                  <a:lnTo>
                    <a:pt x="607" y="742"/>
                  </a:lnTo>
                  <a:lnTo>
                    <a:pt x="540" y="674"/>
                  </a:lnTo>
                  <a:lnTo>
                    <a:pt x="607" y="573"/>
                  </a:lnTo>
                  <a:lnTo>
                    <a:pt x="674" y="472"/>
                  </a:lnTo>
                  <a:lnTo>
                    <a:pt x="708" y="371"/>
                  </a:lnTo>
                  <a:lnTo>
                    <a:pt x="708" y="270"/>
                  </a:lnTo>
                  <a:lnTo>
                    <a:pt x="708" y="203"/>
                  </a:lnTo>
                  <a:lnTo>
                    <a:pt x="641" y="102"/>
                  </a:lnTo>
                  <a:lnTo>
                    <a:pt x="607" y="35"/>
                  </a:lnTo>
                  <a:lnTo>
                    <a:pt x="506"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7" name="Google Shape;847;p5"/>
            <p:cNvSpPr/>
            <p:nvPr/>
          </p:nvSpPr>
          <p:spPr>
            <a:xfrm>
              <a:off x="50" y="164407"/>
              <a:ext cx="164464" cy="127496"/>
            </a:xfrm>
            <a:custGeom>
              <a:avLst/>
              <a:gdLst/>
              <a:ahLst/>
              <a:cxnLst/>
              <a:rect l="l" t="t" r="r" b="b"/>
              <a:pathLst>
                <a:path w="3301" h="2559" extrusionOk="0">
                  <a:moveTo>
                    <a:pt x="3098" y="0"/>
                  </a:moveTo>
                  <a:lnTo>
                    <a:pt x="3031" y="34"/>
                  </a:lnTo>
                  <a:lnTo>
                    <a:pt x="2997" y="101"/>
                  </a:lnTo>
                  <a:lnTo>
                    <a:pt x="2997" y="169"/>
                  </a:lnTo>
                  <a:lnTo>
                    <a:pt x="2189" y="101"/>
                  </a:lnTo>
                  <a:lnTo>
                    <a:pt x="337" y="101"/>
                  </a:lnTo>
                  <a:lnTo>
                    <a:pt x="1" y="135"/>
                  </a:lnTo>
                  <a:lnTo>
                    <a:pt x="1" y="337"/>
                  </a:lnTo>
                  <a:lnTo>
                    <a:pt x="573" y="303"/>
                  </a:lnTo>
                  <a:lnTo>
                    <a:pt x="2088" y="303"/>
                  </a:lnTo>
                  <a:lnTo>
                    <a:pt x="2997" y="371"/>
                  </a:lnTo>
                  <a:lnTo>
                    <a:pt x="3065" y="1381"/>
                  </a:lnTo>
                  <a:lnTo>
                    <a:pt x="3031" y="1818"/>
                  </a:lnTo>
                  <a:lnTo>
                    <a:pt x="3031" y="2256"/>
                  </a:lnTo>
                  <a:lnTo>
                    <a:pt x="2930" y="2222"/>
                  </a:lnTo>
                  <a:lnTo>
                    <a:pt x="2795" y="2155"/>
                  </a:lnTo>
                  <a:lnTo>
                    <a:pt x="2155" y="2155"/>
                  </a:lnTo>
                  <a:lnTo>
                    <a:pt x="1920" y="2189"/>
                  </a:lnTo>
                  <a:lnTo>
                    <a:pt x="1381" y="2256"/>
                  </a:lnTo>
                  <a:lnTo>
                    <a:pt x="842" y="2357"/>
                  </a:lnTo>
                  <a:lnTo>
                    <a:pt x="1" y="2357"/>
                  </a:lnTo>
                  <a:lnTo>
                    <a:pt x="1" y="2525"/>
                  </a:lnTo>
                  <a:lnTo>
                    <a:pt x="304" y="2559"/>
                  </a:lnTo>
                  <a:lnTo>
                    <a:pt x="640" y="2559"/>
                  </a:lnTo>
                  <a:lnTo>
                    <a:pt x="1280" y="2492"/>
                  </a:lnTo>
                  <a:lnTo>
                    <a:pt x="1718" y="2458"/>
                  </a:lnTo>
                  <a:lnTo>
                    <a:pt x="2155" y="2424"/>
                  </a:lnTo>
                  <a:lnTo>
                    <a:pt x="2593" y="2458"/>
                  </a:lnTo>
                  <a:lnTo>
                    <a:pt x="3065" y="2458"/>
                  </a:lnTo>
                  <a:lnTo>
                    <a:pt x="3065" y="2492"/>
                  </a:lnTo>
                  <a:lnTo>
                    <a:pt x="3098" y="2525"/>
                  </a:lnTo>
                  <a:lnTo>
                    <a:pt x="3132" y="2559"/>
                  </a:lnTo>
                  <a:lnTo>
                    <a:pt x="3199" y="2525"/>
                  </a:lnTo>
                  <a:lnTo>
                    <a:pt x="3233" y="2492"/>
                  </a:lnTo>
                  <a:lnTo>
                    <a:pt x="3300" y="2222"/>
                  </a:lnTo>
                  <a:lnTo>
                    <a:pt x="3300" y="1919"/>
                  </a:lnTo>
                  <a:lnTo>
                    <a:pt x="3300" y="1381"/>
                  </a:lnTo>
                  <a:lnTo>
                    <a:pt x="3300" y="707"/>
                  </a:lnTo>
                  <a:lnTo>
                    <a:pt x="3267" y="404"/>
                  </a:lnTo>
                  <a:lnTo>
                    <a:pt x="3233" y="68"/>
                  </a:lnTo>
                  <a:lnTo>
                    <a:pt x="316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8" name="Google Shape;848;p5"/>
            <p:cNvSpPr/>
            <p:nvPr/>
          </p:nvSpPr>
          <p:spPr>
            <a:xfrm>
              <a:off x="1098785" y="306949"/>
              <a:ext cx="28548" cy="38662"/>
            </a:xfrm>
            <a:custGeom>
              <a:avLst/>
              <a:gdLst/>
              <a:ahLst/>
              <a:cxnLst/>
              <a:rect l="l" t="t" r="r" b="b"/>
              <a:pathLst>
                <a:path w="573" h="776" extrusionOk="0">
                  <a:moveTo>
                    <a:pt x="404" y="1"/>
                  </a:moveTo>
                  <a:lnTo>
                    <a:pt x="438" y="203"/>
                  </a:lnTo>
                  <a:lnTo>
                    <a:pt x="438" y="405"/>
                  </a:lnTo>
                  <a:lnTo>
                    <a:pt x="438" y="472"/>
                  </a:lnTo>
                  <a:lnTo>
                    <a:pt x="371" y="540"/>
                  </a:lnTo>
                  <a:lnTo>
                    <a:pt x="303" y="607"/>
                  </a:lnTo>
                  <a:lnTo>
                    <a:pt x="236" y="607"/>
                  </a:lnTo>
                  <a:lnTo>
                    <a:pt x="236" y="506"/>
                  </a:lnTo>
                  <a:lnTo>
                    <a:pt x="169" y="439"/>
                  </a:lnTo>
                  <a:lnTo>
                    <a:pt x="101" y="405"/>
                  </a:lnTo>
                  <a:lnTo>
                    <a:pt x="68" y="405"/>
                  </a:lnTo>
                  <a:lnTo>
                    <a:pt x="0" y="472"/>
                  </a:lnTo>
                  <a:lnTo>
                    <a:pt x="34" y="540"/>
                  </a:lnTo>
                  <a:lnTo>
                    <a:pt x="68" y="573"/>
                  </a:lnTo>
                  <a:lnTo>
                    <a:pt x="68" y="641"/>
                  </a:lnTo>
                  <a:lnTo>
                    <a:pt x="68" y="708"/>
                  </a:lnTo>
                  <a:lnTo>
                    <a:pt x="135" y="742"/>
                  </a:lnTo>
                  <a:lnTo>
                    <a:pt x="236" y="775"/>
                  </a:lnTo>
                  <a:lnTo>
                    <a:pt x="337" y="742"/>
                  </a:lnTo>
                  <a:lnTo>
                    <a:pt x="438" y="674"/>
                  </a:lnTo>
                  <a:lnTo>
                    <a:pt x="505" y="573"/>
                  </a:lnTo>
                  <a:lnTo>
                    <a:pt x="573" y="439"/>
                  </a:lnTo>
                  <a:lnTo>
                    <a:pt x="573" y="270"/>
                  </a:lnTo>
                  <a:lnTo>
                    <a:pt x="539" y="136"/>
                  </a:lnTo>
                  <a:lnTo>
                    <a:pt x="438"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49" name="Google Shape;849;p5"/>
            <p:cNvSpPr/>
            <p:nvPr/>
          </p:nvSpPr>
          <p:spPr>
            <a:xfrm>
              <a:off x="1236345" y="-7"/>
              <a:ext cx="110755" cy="105723"/>
            </a:xfrm>
            <a:custGeom>
              <a:avLst/>
              <a:gdLst/>
              <a:ahLst/>
              <a:cxnLst/>
              <a:rect l="l" t="t" r="r" b="b"/>
              <a:pathLst>
                <a:path w="2223" h="2122" extrusionOk="0">
                  <a:moveTo>
                    <a:pt x="1986" y="1"/>
                  </a:moveTo>
                  <a:lnTo>
                    <a:pt x="1986" y="304"/>
                  </a:lnTo>
                  <a:lnTo>
                    <a:pt x="1986" y="640"/>
                  </a:lnTo>
                  <a:lnTo>
                    <a:pt x="2020" y="1819"/>
                  </a:lnTo>
                  <a:lnTo>
                    <a:pt x="1784" y="1785"/>
                  </a:lnTo>
                  <a:lnTo>
                    <a:pt x="1549" y="1785"/>
                  </a:lnTo>
                  <a:lnTo>
                    <a:pt x="1077" y="1819"/>
                  </a:lnTo>
                  <a:lnTo>
                    <a:pt x="505" y="1819"/>
                  </a:lnTo>
                  <a:lnTo>
                    <a:pt x="337" y="1852"/>
                  </a:lnTo>
                  <a:lnTo>
                    <a:pt x="202" y="1852"/>
                  </a:lnTo>
                  <a:lnTo>
                    <a:pt x="101" y="1920"/>
                  </a:lnTo>
                  <a:lnTo>
                    <a:pt x="0" y="1987"/>
                  </a:lnTo>
                  <a:lnTo>
                    <a:pt x="0" y="2021"/>
                  </a:lnTo>
                  <a:lnTo>
                    <a:pt x="101" y="2088"/>
                  </a:lnTo>
                  <a:lnTo>
                    <a:pt x="202" y="2122"/>
                  </a:lnTo>
                  <a:lnTo>
                    <a:pt x="438" y="2122"/>
                  </a:lnTo>
                  <a:lnTo>
                    <a:pt x="943" y="2088"/>
                  </a:lnTo>
                  <a:lnTo>
                    <a:pt x="1784" y="2088"/>
                  </a:lnTo>
                  <a:lnTo>
                    <a:pt x="2054" y="2021"/>
                  </a:lnTo>
                  <a:lnTo>
                    <a:pt x="2087" y="2054"/>
                  </a:lnTo>
                  <a:lnTo>
                    <a:pt x="2155" y="2054"/>
                  </a:lnTo>
                  <a:lnTo>
                    <a:pt x="2222" y="2021"/>
                  </a:lnTo>
                  <a:lnTo>
                    <a:pt x="2222" y="1953"/>
                  </a:lnTo>
                  <a:lnTo>
                    <a:pt x="2188" y="775"/>
                  </a:lnTo>
                  <a:lnTo>
                    <a:pt x="2188" y="405"/>
                  </a:lnTo>
                  <a:lnTo>
                    <a:pt x="2188" y="203"/>
                  </a:lnTo>
                  <a:lnTo>
                    <a:pt x="2155"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0" name="Google Shape;850;p5"/>
            <p:cNvSpPr/>
            <p:nvPr/>
          </p:nvSpPr>
          <p:spPr>
            <a:xfrm>
              <a:off x="1212829" y="169439"/>
              <a:ext cx="11808" cy="35274"/>
            </a:xfrm>
            <a:custGeom>
              <a:avLst/>
              <a:gdLst/>
              <a:ahLst/>
              <a:cxnLst/>
              <a:rect l="l" t="t" r="r" b="b"/>
              <a:pathLst>
                <a:path w="237" h="708" extrusionOk="0">
                  <a:moveTo>
                    <a:pt x="102" y="0"/>
                  </a:moveTo>
                  <a:lnTo>
                    <a:pt x="68" y="34"/>
                  </a:lnTo>
                  <a:lnTo>
                    <a:pt x="1" y="202"/>
                  </a:lnTo>
                  <a:lnTo>
                    <a:pt x="1" y="337"/>
                  </a:lnTo>
                  <a:lnTo>
                    <a:pt x="1" y="505"/>
                  </a:lnTo>
                  <a:lnTo>
                    <a:pt x="1" y="640"/>
                  </a:lnTo>
                  <a:lnTo>
                    <a:pt x="34" y="674"/>
                  </a:lnTo>
                  <a:lnTo>
                    <a:pt x="102" y="707"/>
                  </a:lnTo>
                  <a:lnTo>
                    <a:pt x="169" y="707"/>
                  </a:lnTo>
                  <a:lnTo>
                    <a:pt x="203" y="640"/>
                  </a:lnTo>
                  <a:lnTo>
                    <a:pt x="203" y="606"/>
                  </a:lnTo>
                  <a:lnTo>
                    <a:pt x="203" y="337"/>
                  </a:lnTo>
                  <a:lnTo>
                    <a:pt x="236" y="68"/>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1" name="Google Shape;851;p5"/>
            <p:cNvSpPr/>
            <p:nvPr/>
          </p:nvSpPr>
          <p:spPr>
            <a:xfrm>
              <a:off x="1055141" y="263354"/>
              <a:ext cx="122514" cy="120820"/>
            </a:xfrm>
            <a:custGeom>
              <a:avLst/>
              <a:gdLst/>
              <a:ahLst/>
              <a:cxnLst/>
              <a:rect l="l" t="t" r="r" b="b"/>
              <a:pathLst>
                <a:path w="2459" h="2425" extrusionOk="0">
                  <a:moveTo>
                    <a:pt x="2290" y="203"/>
                  </a:moveTo>
                  <a:lnTo>
                    <a:pt x="2257" y="640"/>
                  </a:lnTo>
                  <a:lnTo>
                    <a:pt x="2257" y="1078"/>
                  </a:lnTo>
                  <a:lnTo>
                    <a:pt x="2223" y="1617"/>
                  </a:lnTo>
                  <a:lnTo>
                    <a:pt x="2223" y="2155"/>
                  </a:lnTo>
                  <a:lnTo>
                    <a:pt x="1954" y="2122"/>
                  </a:lnTo>
                  <a:lnTo>
                    <a:pt x="1684" y="2088"/>
                  </a:lnTo>
                  <a:lnTo>
                    <a:pt x="1146" y="2122"/>
                  </a:lnTo>
                  <a:lnTo>
                    <a:pt x="708" y="2155"/>
                  </a:lnTo>
                  <a:lnTo>
                    <a:pt x="506" y="2155"/>
                  </a:lnTo>
                  <a:lnTo>
                    <a:pt x="270" y="2223"/>
                  </a:lnTo>
                  <a:lnTo>
                    <a:pt x="270" y="1684"/>
                  </a:lnTo>
                  <a:lnTo>
                    <a:pt x="237" y="1179"/>
                  </a:lnTo>
                  <a:lnTo>
                    <a:pt x="237" y="741"/>
                  </a:lnTo>
                  <a:lnTo>
                    <a:pt x="203" y="304"/>
                  </a:lnTo>
                  <a:lnTo>
                    <a:pt x="1247" y="270"/>
                  </a:lnTo>
                  <a:lnTo>
                    <a:pt x="1752" y="236"/>
                  </a:lnTo>
                  <a:lnTo>
                    <a:pt x="2290" y="203"/>
                  </a:lnTo>
                  <a:close/>
                  <a:moveTo>
                    <a:pt x="1752" y="1"/>
                  </a:moveTo>
                  <a:lnTo>
                    <a:pt x="1247" y="34"/>
                  </a:lnTo>
                  <a:lnTo>
                    <a:pt x="169" y="102"/>
                  </a:lnTo>
                  <a:lnTo>
                    <a:pt x="136" y="102"/>
                  </a:lnTo>
                  <a:lnTo>
                    <a:pt x="102" y="135"/>
                  </a:lnTo>
                  <a:lnTo>
                    <a:pt x="68" y="169"/>
                  </a:lnTo>
                  <a:lnTo>
                    <a:pt x="35" y="472"/>
                  </a:lnTo>
                  <a:lnTo>
                    <a:pt x="1" y="741"/>
                  </a:lnTo>
                  <a:lnTo>
                    <a:pt x="35" y="1347"/>
                  </a:lnTo>
                  <a:lnTo>
                    <a:pt x="35" y="1852"/>
                  </a:lnTo>
                  <a:lnTo>
                    <a:pt x="68" y="2122"/>
                  </a:lnTo>
                  <a:lnTo>
                    <a:pt x="136" y="2357"/>
                  </a:lnTo>
                  <a:lnTo>
                    <a:pt x="136" y="2391"/>
                  </a:lnTo>
                  <a:lnTo>
                    <a:pt x="169" y="2425"/>
                  </a:lnTo>
                  <a:lnTo>
                    <a:pt x="237" y="2425"/>
                  </a:lnTo>
                  <a:lnTo>
                    <a:pt x="270" y="2391"/>
                  </a:lnTo>
                  <a:lnTo>
                    <a:pt x="775" y="2391"/>
                  </a:lnTo>
                  <a:lnTo>
                    <a:pt x="1314" y="2357"/>
                  </a:lnTo>
                  <a:lnTo>
                    <a:pt x="1785" y="2357"/>
                  </a:lnTo>
                  <a:lnTo>
                    <a:pt x="2021" y="2324"/>
                  </a:lnTo>
                  <a:lnTo>
                    <a:pt x="2257" y="2290"/>
                  </a:lnTo>
                  <a:lnTo>
                    <a:pt x="2324" y="2290"/>
                  </a:lnTo>
                  <a:lnTo>
                    <a:pt x="2358" y="2256"/>
                  </a:lnTo>
                  <a:lnTo>
                    <a:pt x="2391" y="2223"/>
                  </a:lnTo>
                  <a:lnTo>
                    <a:pt x="2459" y="1953"/>
                  </a:lnTo>
                  <a:lnTo>
                    <a:pt x="2459" y="1650"/>
                  </a:lnTo>
                  <a:lnTo>
                    <a:pt x="2459" y="1044"/>
                  </a:lnTo>
                  <a:lnTo>
                    <a:pt x="2459" y="573"/>
                  </a:lnTo>
                  <a:lnTo>
                    <a:pt x="2425" y="337"/>
                  </a:lnTo>
                  <a:lnTo>
                    <a:pt x="2391" y="102"/>
                  </a:lnTo>
                  <a:lnTo>
                    <a:pt x="2358" y="34"/>
                  </a:lnTo>
                  <a:lnTo>
                    <a:pt x="229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2" name="Google Shape;852;p5"/>
            <p:cNvSpPr/>
            <p:nvPr/>
          </p:nvSpPr>
          <p:spPr>
            <a:xfrm>
              <a:off x="1303406" y="124150"/>
              <a:ext cx="16840" cy="115787"/>
            </a:xfrm>
            <a:custGeom>
              <a:avLst/>
              <a:gdLst/>
              <a:ahLst/>
              <a:cxnLst/>
              <a:rect l="l" t="t" r="r" b="b"/>
              <a:pathLst>
                <a:path w="338" h="2324" extrusionOk="0">
                  <a:moveTo>
                    <a:pt x="68" y="0"/>
                  </a:moveTo>
                  <a:lnTo>
                    <a:pt x="34" y="34"/>
                  </a:lnTo>
                  <a:lnTo>
                    <a:pt x="1" y="303"/>
                  </a:lnTo>
                  <a:lnTo>
                    <a:pt x="1" y="539"/>
                  </a:lnTo>
                  <a:lnTo>
                    <a:pt x="34" y="1078"/>
                  </a:lnTo>
                  <a:lnTo>
                    <a:pt x="68" y="1684"/>
                  </a:lnTo>
                  <a:lnTo>
                    <a:pt x="102" y="1987"/>
                  </a:lnTo>
                  <a:lnTo>
                    <a:pt x="169" y="2290"/>
                  </a:lnTo>
                  <a:lnTo>
                    <a:pt x="203" y="2323"/>
                  </a:lnTo>
                  <a:lnTo>
                    <a:pt x="304" y="2323"/>
                  </a:lnTo>
                  <a:lnTo>
                    <a:pt x="304" y="2256"/>
                  </a:lnTo>
                  <a:lnTo>
                    <a:pt x="337" y="1953"/>
                  </a:lnTo>
                  <a:lnTo>
                    <a:pt x="304" y="1650"/>
                  </a:lnTo>
                  <a:lnTo>
                    <a:pt x="236" y="1078"/>
                  </a:lnTo>
                  <a:lnTo>
                    <a:pt x="203" y="539"/>
                  </a:lnTo>
                  <a:lnTo>
                    <a:pt x="169"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3" name="Google Shape;853;p5"/>
            <p:cNvSpPr/>
            <p:nvPr/>
          </p:nvSpPr>
          <p:spPr>
            <a:xfrm>
              <a:off x="1283278" y="526716"/>
              <a:ext cx="135916" cy="15146"/>
            </a:xfrm>
            <a:custGeom>
              <a:avLst/>
              <a:gdLst/>
              <a:ahLst/>
              <a:cxnLst/>
              <a:rect l="l" t="t" r="r" b="b"/>
              <a:pathLst>
                <a:path w="2728" h="304" extrusionOk="0">
                  <a:moveTo>
                    <a:pt x="708" y="0"/>
                  </a:moveTo>
                  <a:lnTo>
                    <a:pt x="337" y="34"/>
                  </a:lnTo>
                  <a:lnTo>
                    <a:pt x="169" y="68"/>
                  </a:lnTo>
                  <a:lnTo>
                    <a:pt x="1" y="135"/>
                  </a:lnTo>
                  <a:lnTo>
                    <a:pt x="1" y="169"/>
                  </a:lnTo>
                  <a:lnTo>
                    <a:pt x="135" y="236"/>
                  </a:lnTo>
                  <a:lnTo>
                    <a:pt x="304" y="270"/>
                  </a:lnTo>
                  <a:lnTo>
                    <a:pt x="607" y="304"/>
                  </a:lnTo>
                  <a:lnTo>
                    <a:pt x="1246" y="270"/>
                  </a:lnTo>
                  <a:lnTo>
                    <a:pt x="2358" y="270"/>
                  </a:lnTo>
                  <a:lnTo>
                    <a:pt x="2694" y="169"/>
                  </a:lnTo>
                  <a:lnTo>
                    <a:pt x="2728" y="135"/>
                  </a:lnTo>
                  <a:lnTo>
                    <a:pt x="2694" y="102"/>
                  </a:lnTo>
                  <a:lnTo>
                    <a:pt x="2391" y="34"/>
                  </a:lnTo>
                  <a:lnTo>
                    <a:pt x="1415" y="34"/>
                  </a:lnTo>
                  <a:lnTo>
                    <a:pt x="708"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4" name="Google Shape;854;p5"/>
            <p:cNvSpPr/>
            <p:nvPr/>
          </p:nvSpPr>
          <p:spPr>
            <a:xfrm>
              <a:off x="1283278" y="390850"/>
              <a:ext cx="115787" cy="120820"/>
            </a:xfrm>
            <a:custGeom>
              <a:avLst/>
              <a:gdLst/>
              <a:ahLst/>
              <a:cxnLst/>
              <a:rect l="l" t="t" r="r" b="b"/>
              <a:pathLst>
                <a:path w="2324" h="2425" extrusionOk="0">
                  <a:moveTo>
                    <a:pt x="2122" y="0"/>
                  </a:moveTo>
                  <a:lnTo>
                    <a:pt x="1516" y="34"/>
                  </a:lnTo>
                  <a:lnTo>
                    <a:pt x="203" y="34"/>
                  </a:lnTo>
                  <a:lnTo>
                    <a:pt x="1" y="135"/>
                  </a:lnTo>
                  <a:lnTo>
                    <a:pt x="68" y="202"/>
                  </a:lnTo>
                  <a:lnTo>
                    <a:pt x="169" y="236"/>
                  </a:lnTo>
                  <a:lnTo>
                    <a:pt x="371" y="270"/>
                  </a:lnTo>
                  <a:lnTo>
                    <a:pt x="1415" y="270"/>
                  </a:lnTo>
                  <a:lnTo>
                    <a:pt x="2021" y="236"/>
                  </a:lnTo>
                  <a:lnTo>
                    <a:pt x="2021" y="438"/>
                  </a:lnTo>
                  <a:lnTo>
                    <a:pt x="2021" y="640"/>
                  </a:lnTo>
                  <a:lnTo>
                    <a:pt x="2055" y="1078"/>
                  </a:lnTo>
                  <a:lnTo>
                    <a:pt x="2055" y="1616"/>
                  </a:lnTo>
                  <a:lnTo>
                    <a:pt x="2088" y="1852"/>
                  </a:lnTo>
                  <a:lnTo>
                    <a:pt x="2122" y="2121"/>
                  </a:lnTo>
                  <a:lnTo>
                    <a:pt x="977" y="2155"/>
                  </a:lnTo>
                  <a:lnTo>
                    <a:pt x="573" y="2155"/>
                  </a:lnTo>
                  <a:lnTo>
                    <a:pt x="371" y="2189"/>
                  </a:lnTo>
                  <a:lnTo>
                    <a:pt x="270" y="2222"/>
                  </a:lnTo>
                  <a:lnTo>
                    <a:pt x="203" y="2290"/>
                  </a:lnTo>
                  <a:lnTo>
                    <a:pt x="270" y="2357"/>
                  </a:lnTo>
                  <a:lnTo>
                    <a:pt x="371" y="2391"/>
                  </a:lnTo>
                  <a:lnTo>
                    <a:pt x="573" y="2424"/>
                  </a:lnTo>
                  <a:lnTo>
                    <a:pt x="977" y="2391"/>
                  </a:lnTo>
                  <a:lnTo>
                    <a:pt x="1617" y="2391"/>
                  </a:lnTo>
                  <a:lnTo>
                    <a:pt x="2223" y="2357"/>
                  </a:lnTo>
                  <a:lnTo>
                    <a:pt x="2290" y="2357"/>
                  </a:lnTo>
                  <a:lnTo>
                    <a:pt x="2324" y="2290"/>
                  </a:lnTo>
                  <a:lnTo>
                    <a:pt x="2324" y="2222"/>
                  </a:lnTo>
                  <a:lnTo>
                    <a:pt x="2290" y="2155"/>
                  </a:lnTo>
                  <a:lnTo>
                    <a:pt x="2324" y="1886"/>
                  </a:lnTo>
                  <a:lnTo>
                    <a:pt x="2290" y="1616"/>
                  </a:lnTo>
                  <a:lnTo>
                    <a:pt x="2257" y="1078"/>
                  </a:lnTo>
                  <a:lnTo>
                    <a:pt x="2257" y="640"/>
                  </a:lnTo>
                  <a:lnTo>
                    <a:pt x="2223" y="404"/>
                  </a:lnTo>
                  <a:lnTo>
                    <a:pt x="2189" y="202"/>
                  </a:lnTo>
                  <a:lnTo>
                    <a:pt x="2223" y="135"/>
                  </a:lnTo>
                  <a:lnTo>
                    <a:pt x="2223" y="68"/>
                  </a:lnTo>
                  <a:lnTo>
                    <a:pt x="2189" y="34"/>
                  </a:lnTo>
                  <a:lnTo>
                    <a:pt x="2122"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5" name="Google Shape;855;p5"/>
            <p:cNvSpPr/>
            <p:nvPr/>
          </p:nvSpPr>
          <p:spPr>
            <a:xfrm>
              <a:off x="993112" y="400914"/>
              <a:ext cx="125852" cy="119126"/>
            </a:xfrm>
            <a:custGeom>
              <a:avLst/>
              <a:gdLst/>
              <a:ahLst/>
              <a:cxnLst/>
              <a:rect l="l" t="t" r="r" b="b"/>
              <a:pathLst>
                <a:path w="2526" h="2391" extrusionOk="0">
                  <a:moveTo>
                    <a:pt x="2256" y="236"/>
                  </a:moveTo>
                  <a:lnTo>
                    <a:pt x="2256" y="674"/>
                  </a:lnTo>
                  <a:lnTo>
                    <a:pt x="2290" y="1111"/>
                  </a:lnTo>
                  <a:lnTo>
                    <a:pt x="2290" y="1616"/>
                  </a:lnTo>
                  <a:lnTo>
                    <a:pt x="2323" y="2121"/>
                  </a:lnTo>
                  <a:lnTo>
                    <a:pt x="1448" y="2121"/>
                  </a:lnTo>
                  <a:lnTo>
                    <a:pt x="909" y="2155"/>
                  </a:lnTo>
                  <a:lnTo>
                    <a:pt x="640" y="2189"/>
                  </a:lnTo>
                  <a:lnTo>
                    <a:pt x="371" y="2222"/>
                  </a:lnTo>
                  <a:lnTo>
                    <a:pt x="337" y="1684"/>
                  </a:lnTo>
                  <a:lnTo>
                    <a:pt x="270" y="1145"/>
                  </a:lnTo>
                  <a:lnTo>
                    <a:pt x="202" y="707"/>
                  </a:lnTo>
                  <a:lnTo>
                    <a:pt x="169" y="303"/>
                  </a:lnTo>
                  <a:lnTo>
                    <a:pt x="674" y="303"/>
                  </a:lnTo>
                  <a:lnTo>
                    <a:pt x="1212" y="270"/>
                  </a:lnTo>
                  <a:lnTo>
                    <a:pt x="2256" y="236"/>
                  </a:lnTo>
                  <a:close/>
                  <a:moveTo>
                    <a:pt x="2256" y="0"/>
                  </a:moveTo>
                  <a:lnTo>
                    <a:pt x="1179" y="34"/>
                  </a:lnTo>
                  <a:lnTo>
                    <a:pt x="674" y="68"/>
                  </a:lnTo>
                  <a:lnTo>
                    <a:pt x="135" y="101"/>
                  </a:lnTo>
                  <a:lnTo>
                    <a:pt x="68" y="135"/>
                  </a:lnTo>
                  <a:lnTo>
                    <a:pt x="68" y="202"/>
                  </a:lnTo>
                  <a:lnTo>
                    <a:pt x="34" y="438"/>
                  </a:lnTo>
                  <a:lnTo>
                    <a:pt x="0" y="674"/>
                  </a:lnTo>
                  <a:lnTo>
                    <a:pt x="34" y="1179"/>
                  </a:lnTo>
                  <a:lnTo>
                    <a:pt x="101" y="1751"/>
                  </a:lnTo>
                  <a:lnTo>
                    <a:pt x="135" y="2054"/>
                  </a:lnTo>
                  <a:lnTo>
                    <a:pt x="236" y="2323"/>
                  </a:lnTo>
                  <a:lnTo>
                    <a:pt x="236" y="2357"/>
                  </a:lnTo>
                  <a:lnTo>
                    <a:pt x="371" y="2357"/>
                  </a:lnTo>
                  <a:lnTo>
                    <a:pt x="606" y="2391"/>
                  </a:lnTo>
                  <a:lnTo>
                    <a:pt x="842" y="2391"/>
                  </a:lnTo>
                  <a:lnTo>
                    <a:pt x="1313" y="2357"/>
                  </a:lnTo>
                  <a:lnTo>
                    <a:pt x="2088" y="2357"/>
                  </a:lnTo>
                  <a:lnTo>
                    <a:pt x="2357" y="2323"/>
                  </a:lnTo>
                  <a:lnTo>
                    <a:pt x="2458" y="2323"/>
                  </a:lnTo>
                  <a:lnTo>
                    <a:pt x="2492" y="2290"/>
                  </a:lnTo>
                  <a:lnTo>
                    <a:pt x="2525" y="2020"/>
                  </a:lnTo>
                  <a:lnTo>
                    <a:pt x="2525" y="1785"/>
                  </a:lnTo>
                  <a:lnTo>
                    <a:pt x="2492" y="1246"/>
                  </a:lnTo>
                  <a:lnTo>
                    <a:pt x="2458" y="674"/>
                  </a:lnTo>
                  <a:lnTo>
                    <a:pt x="2424" y="371"/>
                  </a:lnTo>
                  <a:lnTo>
                    <a:pt x="2357" y="68"/>
                  </a:lnTo>
                  <a:lnTo>
                    <a:pt x="2323" y="34"/>
                  </a:lnTo>
                  <a:lnTo>
                    <a:pt x="2290" y="34"/>
                  </a:lnTo>
                  <a:lnTo>
                    <a:pt x="2256"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6" name="Google Shape;856;p5"/>
            <p:cNvSpPr/>
            <p:nvPr/>
          </p:nvSpPr>
          <p:spPr>
            <a:xfrm>
              <a:off x="1440966" y="112392"/>
              <a:ext cx="127546" cy="120820"/>
            </a:xfrm>
            <a:custGeom>
              <a:avLst/>
              <a:gdLst/>
              <a:ahLst/>
              <a:cxnLst/>
              <a:rect l="l" t="t" r="r" b="b"/>
              <a:pathLst>
                <a:path w="2560" h="2425" extrusionOk="0">
                  <a:moveTo>
                    <a:pt x="2021" y="0"/>
                  </a:moveTo>
                  <a:lnTo>
                    <a:pt x="1617" y="68"/>
                  </a:lnTo>
                  <a:lnTo>
                    <a:pt x="910" y="68"/>
                  </a:lnTo>
                  <a:lnTo>
                    <a:pt x="539" y="101"/>
                  </a:lnTo>
                  <a:lnTo>
                    <a:pt x="203" y="135"/>
                  </a:lnTo>
                  <a:lnTo>
                    <a:pt x="169" y="68"/>
                  </a:lnTo>
                  <a:lnTo>
                    <a:pt x="169" y="34"/>
                  </a:lnTo>
                  <a:lnTo>
                    <a:pt x="102" y="34"/>
                  </a:lnTo>
                  <a:lnTo>
                    <a:pt x="68" y="68"/>
                  </a:lnTo>
                  <a:lnTo>
                    <a:pt x="34" y="303"/>
                  </a:lnTo>
                  <a:lnTo>
                    <a:pt x="1" y="573"/>
                  </a:lnTo>
                  <a:lnTo>
                    <a:pt x="1" y="1112"/>
                  </a:lnTo>
                  <a:lnTo>
                    <a:pt x="34" y="1718"/>
                  </a:lnTo>
                  <a:lnTo>
                    <a:pt x="102" y="2021"/>
                  </a:lnTo>
                  <a:lnTo>
                    <a:pt x="169" y="2324"/>
                  </a:lnTo>
                  <a:lnTo>
                    <a:pt x="203" y="2357"/>
                  </a:lnTo>
                  <a:lnTo>
                    <a:pt x="304" y="2357"/>
                  </a:lnTo>
                  <a:lnTo>
                    <a:pt x="337" y="2290"/>
                  </a:lnTo>
                  <a:lnTo>
                    <a:pt x="337" y="1987"/>
                  </a:lnTo>
                  <a:lnTo>
                    <a:pt x="304" y="1684"/>
                  </a:lnTo>
                  <a:lnTo>
                    <a:pt x="236" y="1078"/>
                  </a:lnTo>
                  <a:lnTo>
                    <a:pt x="236" y="674"/>
                  </a:lnTo>
                  <a:lnTo>
                    <a:pt x="203" y="236"/>
                  </a:lnTo>
                  <a:lnTo>
                    <a:pt x="438" y="270"/>
                  </a:lnTo>
                  <a:lnTo>
                    <a:pt x="1145" y="270"/>
                  </a:lnTo>
                  <a:lnTo>
                    <a:pt x="2223" y="202"/>
                  </a:lnTo>
                  <a:lnTo>
                    <a:pt x="2256" y="236"/>
                  </a:lnTo>
                  <a:lnTo>
                    <a:pt x="2290" y="270"/>
                  </a:lnTo>
                  <a:lnTo>
                    <a:pt x="2357" y="270"/>
                  </a:lnTo>
                  <a:lnTo>
                    <a:pt x="2324" y="573"/>
                  </a:lnTo>
                  <a:lnTo>
                    <a:pt x="2324" y="910"/>
                  </a:lnTo>
                  <a:lnTo>
                    <a:pt x="2357" y="2088"/>
                  </a:lnTo>
                  <a:lnTo>
                    <a:pt x="2122" y="2054"/>
                  </a:lnTo>
                  <a:lnTo>
                    <a:pt x="1886" y="2088"/>
                  </a:lnTo>
                  <a:lnTo>
                    <a:pt x="1415" y="2122"/>
                  </a:lnTo>
                  <a:lnTo>
                    <a:pt x="674" y="2122"/>
                  </a:lnTo>
                  <a:lnTo>
                    <a:pt x="539" y="2155"/>
                  </a:lnTo>
                  <a:lnTo>
                    <a:pt x="438" y="2189"/>
                  </a:lnTo>
                  <a:lnTo>
                    <a:pt x="337" y="2290"/>
                  </a:lnTo>
                  <a:lnTo>
                    <a:pt x="438" y="2357"/>
                  </a:lnTo>
                  <a:lnTo>
                    <a:pt x="539" y="2391"/>
                  </a:lnTo>
                  <a:lnTo>
                    <a:pt x="775" y="2425"/>
                  </a:lnTo>
                  <a:lnTo>
                    <a:pt x="1280" y="2357"/>
                  </a:lnTo>
                  <a:lnTo>
                    <a:pt x="2122" y="2357"/>
                  </a:lnTo>
                  <a:lnTo>
                    <a:pt x="2391" y="2290"/>
                  </a:lnTo>
                  <a:lnTo>
                    <a:pt x="2425" y="2324"/>
                  </a:lnTo>
                  <a:lnTo>
                    <a:pt x="2492" y="2357"/>
                  </a:lnTo>
                  <a:lnTo>
                    <a:pt x="2559" y="2324"/>
                  </a:lnTo>
                  <a:lnTo>
                    <a:pt x="2559" y="2256"/>
                  </a:lnTo>
                  <a:lnTo>
                    <a:pt x="2526" y="1078"/>
                  </a:lnTo>
                  <a:lnTo>
                    <a:pt x="2526" y="573"/>
                  </a:lnTo>
                  <a:lnTo>
                    <a:pt x="2492" y="303"/>
                  </a:lnTo>
                  <a:lnTo>
                    <a:pt x="2425" y="68"/>
                  </a:lnTo>
                  <a:lnTo>
                    <a:pt x="2391" y="68"/>
                  </a:lnTo>
                  <a:lnTo>
                    <a:pt x="2391" y="101"/>
                  </a:lnTo>
                  <a:lnTo>
                    <a:pt x="2324" y="34"/>
                  </a:lnTo>
                  <a:lnTo>
                    <a:pt x="2223" y="34"/>
                  </a:lnTo>
                  <a:lnTo>
                    <a:pt x="2021"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7" name="Google Shape;857;p5"/>
            <p:cNvSpPr/>
            <p:nvPr/>
          </p:nvSpPr>
          <p:spPr>
            <a:xfrm>
              <a:off x="1274908" y="395882"/>
              <a:ext cx="16840" cy="117481"/>
            </a:xfrm>
            <a:custGeom>
              <a:avLst/>
              <a:gdLst/>
              <a:ahLst/>
              <a:cxnLst/>
              <a:rect l="l" t="t" r="r" b="b"/>
              <a:pathLst>
                <a:path w="338" h="2358" extrusionOk="0">
                  <a:moveTo>
                    <a:pt x="68" y="0"/>
                  </a:moveTo>
                  <a:lnTo>
                    <a:pt x="34" y="34"/>
                  </a:lnTo>
                  <a:lnTo>
                    <a:pt x="0" y="303"/>
                  </a:lnTo>
                  <a:lnTo>
                    <a:pt x="0" y="573"/>
                  </a:lnTo>
                  <a:lnTo>
                    <a:pt x="34" y="1078"/>
                  </a:lnTo>
                  <a:lnTo>
                    <a:pt x="68" y="1684"/>
                  </a:lnTo>
                  <a:lnTo>
                    <a:pt x="101" y="1987"/>
                  </a:lnTo>
                  <a:lnTo>
                    <a:pt x="169" y="2290"/>
                  </a:lnTo>
                  <a:lnTo>
                    <a:pt x="202" y="2323"/>
                  </a:lnTo>
                  <a:lnTo>
                    <a:pt x="270" y="2357"/>
                  </a:lnTo>
                  <a:lnTo>
                    <a:pt x="303" y="2323"/>
                  </a:lnTo>
                  <a:lnTo>
                    <a:pt x="337" y="2256"/>
                  </a:lnTo>
                  <a:lnTo>
                    <a:pt x="337" y="1987"/>
                  </a:lnTo>
                  <a:lnTo>
                    <a:pt x="303" y="1684"/>
                  </a:lnTo>
                  <a:lnTo>
                    <a:pt x="236" y="1078"/>
                  </a:lnTo>
                  <a:lnTo>
                    <a:pt x="202" y="539"/>
                  </a:lnTo>
                  <a:lnTo>
                    <a:pt x="202" y="303"/>
                  </a:lnTo>
                  <a:lnTo>
                    <a:pt x="135" y="34"/>
                  </a:lnTo>
                  <a:lnTo>
                    <a:pt x="13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8" name="Google Shape;858;p5"/>
            <p:cNvSpPr/>
            <p:nvPr/>
          </p:nvSpPr>
          <p:spPr>
            <a:xfrm>
              <a:off x="520047" y="15089"/>
              <a:ext cx="127546" cy="119175"/>
            </a:xfrm>
            <a:custGeom>
              <a:avLst/>
              <a:gdLst/>
              <a:ahLst/>
              <a:cxnLst/>
              <a:rect l="l" t="t" r="r" b="b"/>
              <a:pathLst>
                <a:path w="2560" h="2392" extrusionOk="0">
                  <a:moveTo>
                    <a:pt x="135" y="1"/>
                  </a:moveTo>
                  <a:lnTo>
                    <a:pt x="102" y="34"/>
                  </a:lnTo>
                  <a:lnTo>
                    <a:pt x="68" y="34"/>
                  </a:lnTo>
                  <a:lnTo>
                    <a:pt x="34" y="304"/>
                  </a:lnTo>
                  <a:lnTo>
                    <a:pt x="1" y="573"/>
                  </a:lnTo>
                  <a:lnTo>
                    <a:pt x="1" y="1078"/>
                  </a:lnTo>
                  <a:lnTo>
                    <a:pt x="34" y="1684"/>
                  </a:lnTo>
                  <a:lnTo>
                    <a:pt x="68" y="2021"/>
                  </a:lnTo>
                  <a:lnTo>
                    <a:pt x="169" y="2290"/>
                  </a:lnTo>
                  <a:lnTo>
                    <a:pt x="203" y="2358"/>
                  </a:lnTo>
                  <a:lnTo>
                    <a:pt x="236" y="2358"/>
                  </a:lnTo>
                  <a:lnTo>
                    <a:pt x="304" y="2324"/>
                  </a:lnTo>
                  <a:lnTo>
                    <a:pt x="338" y="2256"/>
                  </a:lnTo>
                  <a:lnTo>
                    <a:pt x="304" y="1987"/>
                  </a:lnTo>
                  <a:lnTo>
                    <a:pt x="304" y="1684"/>
                  </a:lnTo>
                  <a:lnTo>
                    <a:pt x="236" y="1078"/>
                  </a:lnTo>
                  <a:lnTo>
                    <a:pt x="236" y="640"/>
                  </a:lnTo>
                  <a:lnTo>
                    <a:pt x="203" y="236"/>
                  </a:lnTo>
                  <a:lnTo>
                    <a:pt x="439" y="236"/>
                  </a:lnTo>
                  <a:lnTo>
                    <a:pt x="674" y="270"/>
                  </a:lnTo>
                  <a:lnTo>
                    <a:pt x="1146" y="236"/>
                  </a:lnTo>
                  <a:lnTo>
                    <a:pt x="2223" y="203"/>
                  </a:lnTo>
                  <a:lnTo>
                    <a:pt x="2257" y="236"/>
                  </a:lnTo>
                  <a:lnTo>
                    <a:pt x="2324" y="236"/>
                  </a:lnTo>
                  <a:lnTo>
                    <a:pt x="2290" y="573"/>
                  </a:lnTo>
                  <a:lnTo>
                    <a:pt x="2324" y="910"/>
                  </a:lnTo>
                  <a:lnTo>
                    <a:pt x="2358" y="2088"/>
                  </a:lnTo>
                  <a:lnTo>
                    <a:pt x="2122" y="2054"/>
                  </a:lnTo>
                  <a:lnTo>
                    <a:pt x="1886" y="2054"/>
                  </a:lnTo>
                  <a:lnTo>
                    <a:pt x="1415" y="2088"/>
                  </a:lnTo>
                  <a:lnTo>
                    <a:pt x="843" y="2088"/>
                  </a:lnTo>
                  <a:lnTo>
                    <a:pt x="674" y="2122"/>
                  </a:lnTo>
                  <a:lnTo>
                    <a:pt x="540" y="2122"/>
                  </a:lnTo>
                  <a:lnTo>
                    <a:pt x="405" y="2189"/>
                  </a:lnTo>
                  <a:lnTo>
                    <a:pt x="338" y="2256"/>
                  </a:lnTo>
                  <a:lnTo>
                    <a:pt x="338" y="2290"/>
                  </a:lnTo>
                  <a:lnTo>
                    <a:pt x="405" y="2358"/>
                  </a:lnTo>
                  <a:lnTo>
                    <a:pt x="540" y="2391"/>
                  </a:lnTo>
                  <a:lnTo>
                    <a:pt x="775" y="2391"/>
                  </a:lnTo>
                  <a:lnTo>
                    <a:pt x="1280" y="2358"/>
                  </a:lnTo>
                  <a:lnTo>
                    <a:pt x="2088" y="2358"/>
                  </a:lnTo>
                  <a:lnTo>
                    <a:pt x="2358" y="2290"/>
                  </a:lnTo>
                  <a:lnTo>
                    <a:pt x="2425" y="2324"/>
                  </a:lnTo>
                  <a:lnTo>
                    <a:pt x="2492" y="2324"/>
                  </a:lnTo>
                  <a:lnTo>
                    <a:pt x="2526" y="2290"/>
                  </a:lnTo>
                  <a:lnTo>
                    <a:pt x="2560" y="2223"/>
                  </a:lnTo>
                  <a:lnTo>
                    <a:pt x="2526" y="1044"/>
                  </a:lnTo>
                  <a:lnTo>
                    <a:pt x="2526" y="539"/>
                  </a:lnTo>
                  <a:lnTo>
                    <a:pt x="2492" y="304"/>
                  </a:lnTo>
                  <a:lnTo>
                    <a:pt x="2425" y="68"/>
                  </a:lnTo>
                  <a:lnTo>
                    <a:pt x="2425" y="34"/>
                  </a:lnTo>
                  <a:lnTo>
                    <a:pt x="2391" y="34"/>
                  </a:lnTo>
                  <a:lnTo>
                    <a:pt x="2391" y="102"/>
                  </a:lnTo>
                  <a:lnTo>
                    <a:pt x="2358" y="68"/>
                  </a:lnTo>
                  <a:lnTo>
                    <a:pt x="2290" y="34"/>
                  </a:lnTo>
                  <a:lnTo>
                    <a:pt x="2223" y="1"/>
                  </a:lnTo>
                  <a:lnTo>
                    <a:pt x="1987" y="1"/>
                  </a:lnTo>
                  <a:lnTo>
                    <a:pt x="1617" y="34"/>
                  </a:lnTo>
                  <a:lnTo>
                    <a:pt x="910" y="34"/>
                  </a:lnTo>
                  <a:lnTo>
                    <a:pt x="540" y="68"/>
                  </a:lnTo>
                  <a:lnTo>
                    <a:pt x="203" y="135"/>
                  </a:lnTo>
                  <a:lnTo>
                    <a:pt x="169" y="34"/>
                  </a:lnTo>
                  <a:lnTo>
                    <a:pt x="169"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59" name="Google Shape;859;p5"/>
            <p:cNvSpPr/>
            <p:nvPr/>
          </p:nvSpPr>
          <p:spPr>
            <a:xfrm>
              <a:off x="1311826" y="416010"/>
              <a:ext cx="45338" cy="25210"/>
            </a:xfrm>
            <a:custGeom>
              <a:avLst/>
              <a:gdLst/>
              <a:ahLst/>
              <a:cxnLst/>
              <a:rect l="l" t="t" r="r" b="b"/>
              <a:pathLst>
                <a:path w="910" h="506" extrusionOk="0">
                  <a:moveTo>
                    <a:pt x="572" y="0"/>
                  </a:moveTo>
                  <a:lnTo>
                    <a:pt x="404" y="68"/>
                  </a:lnTo>
                  <a:lnTo>
                    <a:pt x="101" y="236"/>
                  </a:lnTo>
                  <a:lnTo>
                    <a:pt x="34" y="270"/>
                  </a:lnTo>
                  <a:lnTo>
                    <a:pt x="0" y="337"/>
                  </a:lnTo>
                  <a:lnTo>
                    <a:pt x="34" y="371"/>
                  </a:lnTo>
                  <a:lnTo>
                    <a:pt x="101" y="404"/>
                  </a:lnTo>
                  <a:lnTo>
                    <a:pt x="774" y="505"/>
                  </a:lnTo>
                  <a:lnTo>
                    <a:pt x="842" y="472"/>
                  </a:lnTo>
                  <a:lnTo>
                    <a:pt x="909" y="404"/>
                  </a:lnTo>
                  <a:lnTo>
                    <a:pt x="876" y="337"/>
                  </a:lnTo>
                  <a:lnTo>
                    <a:pt x="808" y="303"/>
                  </a:lnTo>
                  <a:lnTo>
                    <a:pt x="505" y="270"/>
                  </a:lnTo>
                  <a:lnTo>
                    <a:pt x="640" y="169"/>
                  </a:lnTo>
                  <a:lnTo>
                    <a:pt x="774" y="68"/>
                  </a:lnTo>
                  <a:lnTo>
                    <a:pt x="774"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0" name="Google Shape;860;p5"/>
            <p:cNvSpPr/>
            <p:nvPr/>
          </p:nvSpPr>
          <p:spPr>
            <a:xfrm>
              <a:off x="682768" y="323739"/>
              <a:ext cx="35274" cy="52065"/>
            </a:xfrm>
            <a:custGeom>
              <a:avLst/>
              <a:gdLst/>
              <a:ahLst/>
              <a:cxnLst/>
              <a:rect l="l" t="t" r="r" b="b"/>
              <a:pathLst>
                <a:path w="708" h="1045" extrusionOk="0">
                  <a:moveTo>
                    <a:pt x="506" y="1"/>
                  </a:moveTo>
                  <a:lnTo>
                    <a:pt x="371" y="34"/>
                  </a:lnTo>
                  <a:lnTo>
                    <a:pt x="135" y="34"/>
                  </a:lnTo>
                  <a:lnTo>
                    <a:pt x="102" y="68"/>
                  </a:lnTo>
                  <a:lnTo>
                    <a:pt x="34" y="68"/>
                  </a:lnTo>
                  <a:lnTo>
                    <a:pt x="1" y="135"/>
                  </a:lnTo>
                  <a:lnTo>
                    <a:pt x="1" y="169"/>
                  </a:lnTo>
                  <a:lnTo>
                    <a:pt x="34" y="203"/>
                  </a:lnTo>
                  <a:lnTo>
                    <a:pt x="68" y="203"/>
                  </a:lnTo>
                  <a:lnTo>
                    <a:pt x="68" y="607"/>
                  </a:lnTo>
                  <a:lnTo>
                    <a:pt x="169" y="977"/>
                  </a:lnTo>
                  <a:lnTo>
                    <a:pt x="203" y="1044"/>
                  </a:lnTo>
                  <a:lnTo>
                    <a:pt x="270" y="1044"/>
                  </a:lnTo>
                  <a:lnTo>
                    <a:pt x="337" y="1011"/>
                  </a:lnTo>
                  <a:lnTo>
                    <a:pt x="337" y="943"/>
                  </a:lnTo>
                  <a:lnTo>
                    <a:pt x="304" y="573"/>
                  </a:lnTo>
                  <a:lnTo>
                    <a:pt x="371" y="607"/>
                  </a:lnTo>
                  <a:lnTo>
                    <a:pt x="472" y="573"/>
                  </a:lnTo>
                  <a:lnTo>
                    <a:pt x="573" y="539"/>
                  </a:lnTo>
                  <a:lnTo>
                    <a:pt x="607" y="506"/>
                  </a:lnTo>
                  <a:lnTo>
                    <a:pt x="607" y="472"/>
                  </a:lnTo>
                  <a:lnTo>
                    <a:pt x="573" y="405"/>
                  </a:lnTo>
                  <a:lnTo>
                    <a:pt x="506" y="405"/>
                  </a:lnTo>
                  <a:lnTo>
                    <a:pt x="337" y="438"/>
                  </a:lnTo>
                  <a:lnTo>
                    <a:pt x="270" y="472"/>
                  </a:lnTo>
                  <a:lnTo>
                    <a:pt x="236" y="236"/>
                  </a:lnTo>
                  <a:lnTo>
                    <a:pt x="371" y="236"/>
                  </a:lnTo>
                  <a:lnTo>
                    <a:pt x="539" y="203"/>
                  </a:lnTo>
                  <a:lnTo>
                    <a:pt x="607" y="169"/>
                  </a:lnTo>
                  <a:lnTo>
                    <a:pt x="674" y="135"/>
                  </a:lnTo>
                  <a:lnTo>
                    <a:pt x="708" y="102"/>
                  </a:lnTo>
                  <a:lnTo>
                    <a:pt x="708" y="68"/>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1" name="Google Shape;861;p5"/>
            <p:cNvSpPr/>
            <p:nvPr/>
          </p:nvSpPr>
          <p:spPr>
            <a:xfrm>
              <a:off x="565336" y="72136"/>
              <a:ext cx="38662" cy="43645"/>
            </a:xfrm>
            <a:custGeom>
              <a:avLst/>
              <a:gdLst/>
              <a:ahLst/>
              <a:cxnLst/>
              <a:rect l="l" t="t" r="r" b="b"/>
              <a:pathLst>
                <a:path w="776" h="876" extrusionOk="0">
                  <a:moveTo>
                    <a:pt x="405" y="0"/>
                  </a:moveTo>
                  <a:lnTo>
                    <a:pt x="270" y="135"/>
                  </a:lnTo>
                  <a:lnTo>
                    <a:pt x="169" y="270"/>
                  </a:lnTo>
                  <a:lnTo>
                    <a:pt x="1" y="606"/>
                  </a:lnTo>
                  <a:lnTo>
                    <a:pt x="1" y="640"/>
                  </a:lnTo>
                  <a:lnTo>
                    <a:pt x="1" y="674"/>
                  </a:lnTo>
                  <a:lnTo>
                    <a:pt x="35" y="707"/>
                  </a:lnTo>
                  <a:lnTo>
                    <a:pt x="102" y="741"/>
                  </a:lnTo>
                  <a:lnTo>
                    <a:pt x="338" y="741"/>
                  </a:lnTo>
                  <a:lnTo>
                    <a:pt x="573" y="707"/>
                  </a:lnTo>
                  <a:lnTo>
                    <a:pt x="573" y="808"/>
                  </a:lnTo>
                  <a:lnTo>
                    <a:pt x="607" y="876"/>
                  </a:lnTo>
                  <a:lnTo>
                    <a:pt x="708" y="876"/>
                  </a:lnTo>
                  <a:lnTo>
                    <a:pt x="708" y="775"/>
                  </a:lnTo>
                  <a:lnTo>
                    <a:pt x="708" y="674"/>
                  </a:lnTo>
                  <a:lnTo>
                    <a:pt x="775" y="674"/>
                  </a:lnTo>
                  <a:lnTo>
                    <a:pt x="775" y="606"/>
                  </a:lnTo>
                  <a:lnTo>
                    <a:pt x="775" y="539"/>
                  </a:lnTo>
                  <a:lnTo>
                    <a:pt x="708" y="505"/>
                  </a:lnTo>
                  <a:lnTo>
                    <a:pt x="742" y="337"/>
                  </a:lnTo>
                  <a:lnTo>
                    <a:pt x="742" y="270"/>
                  </a:lnTo>
                  <a:lnTo>
                    <a:pt x="708" y="303"/>
                  </a:lnTo>
                  <a:lnTo>
                    <a:pt x="607" y="505"/>
                  </a:lnTo>
                  <a:lnTo>
                    <a:pt x="237" y="539"/>
                  </a:lnTo>
                  <a:lnTo>
                    <a:pt x="237" y="539"/>
                  </a:lnTo>
                  <a:lnTo>
                    <a:pt x="371" y="303"/>
                  </a:lnTo>
                  <a:lnTo>
                    <a:pt x="472" y="68"/>
                  </a:lnTo>
                  <a:lnTo>
                    <a:pt x="472" y="34"/>
                  </a:lnTo>
                  <a:lnTo>
                    <a:pt x="405"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2" name="Google Shape;862;p5"/>
            <p:cNvSpPr/>
            <p:nvPr/>
          </p:nvSpPr>
          <p:spPr>
            <a:xfrm>
              <a:off x="775039" y="275112"/>
              <a:ext cx="110755" cy="122514"/>
            </a:xfrm>
            <a:custGeom>
              <a:avLst/>
              <a:gdLst/>
              <a:ahLst/>
              <a:cxnLst/>
              <a:rect l="l" t="t" r="r" b="b"/>
              <a:pathLst>
                <a:path w="2223" h="2459" extrusionOk="0">
                  <a:moveTo>
                    <a:pt x="1785" y="0"/>
                  </a:moveTo>
                  <a:lnTo>
                    <a:pt x="1313" y="68"/>
                  </a:lnTo>
                  <a:lnTo>
                    <a:pt x="707" y="68"/>
                  </a:lnTo>
                  <a:lnTo>
                    <a:pt x="101" y="101"/>
                  </a:lnTo>
                  <a:lnTo>
                    <a:pt x="34" y="135"/>
                  </a:lnTo>
                  <a:lnTo>
                    <a:pt x="0" y="202"/>
                  </a:lnTo>
                  <a:lnTo>
                    <a:pt x="34" y="236"/>
                  </a:lnTo>
                  <a:lnTo>
                    <a:pt x="68" y="303"/>
                  </a:lnTo>
                  <a:lnTo>
                    <a:pt x="34" y="505"/>
                  </a:lnTo>
                  <a:lnTo>
                    <a:pt x="34" y="741"/>
                  </a:lnTo>
                  <a:lnTo>
                    <a:pt x="68" y="1179"/>
                  </a:lnTo>
                  <a:lnTo>
                    <a:pt x="68" y="1717"/>
                  </a:lnTo>
                  <a:lnTo>
                    <a:pt x="68" y="2020"/>
                  </a:lnTo>
                  <a:lnTo>
                    <a:pt x="101" y="2290"/>
                  </a:lnTo>
                  <a:lnTo>
                    <a:pt x="68" y="2323"/>
                  </a:lnTo>
                  <a:lnTo>
                    <a:pt x="101" y="2391"/>
                  </a:lnTo>
                  <a:lnTo>
                    <a:pt x="135" y="2458"/>
                  </a:lnTo>
                  <a:lnTo>
                    <a:pt x="202" y="2458"/>
                  </a:lnTo>
                  <a:lnTo>
                    <a:pt x="808" y="2424"/>
                  </a:lnTo>
                  <a:lnTo>
                    <a:pt x="1448" y="2391"/>
                  </a:lnTo>
                  <a:lnTo>
                    <a:pt x="1852" y="2391"/>
                  </a:lnTo>
                  <a:lnTo>
                    <a:pt x="2054" y="2323"/>
                  </a:lnTo>
                  <a:lnTo>
                    <a:pt x="2121" y="2290"/>
                  </a:lnTo>
                  <a:lnTo>
                    <a:pt x="2222" y="2222"/>
                  </a:lnTo>
                  <a:lnTo>
                    <a:pt x="2121" y="2155"/>
                  </a:lnTo>
                  <a:lnTo>
                    <a:pt x="2020" y="2121"/>
                  </a:lnTo>
                  <a:lnTo>
                    <a:pt x="1852" y="2121"/>
                  </a:lnTo>
                  <a:lnTo>
                    <a:pt x="1414" y="2155"/>
                  </a:lnTo>
                  <a:lnTo>
                    <a:pt x="303" y="2222"/>
                  </a:lnTo>
                  <a:lnTo>
                    <a:pt x="303" y="1953"/>
                  </a:lnTo>
                  <a:lnTo>
                    <a:pt x="303" y="1684"/>
                  </a:lnTo>
                  <a:lnTo>
                    <a:pt x="270" y="1179"/>
                  </a:lnTo>
                  <a:lnTo>
                    <a:pt x="270" y="741"/>
                  </a:lnTo>
                  <a:lnTo>
                    <a:pt x="270" y="505"/>
                  </a:lnTo>
                  <a:lnTo>
                    <a:pt x="202" y="303"/>
                  </a:lnTo>
                  <a:lnTo>
                    <a:pt x="842" y="303"/>
                  </a:lnTo>
                  <a:lnTo>
                    <a:pt x="1482" y="270"/>
                  </a:lnTo>
                  <a:lnTo>
                    <a:pt x="1886" y="236"/>
                  </a:lnTo>
                  <a:lnTo>
                    <a:pt x="2088" y="169"/>
                  </a:lnTo>
                  <a:lnTo>
                    <a:pt x="2155" y="135"/>
                  </a:lnTo>
                  <a:lnTo>
                    <a:pt x="2222" y="68"/>
                  </a:lnTo>
                  <a:lnTo>
                    <a:pt x="2222" y="34"/>
                  </a:lnTo>
                  <a:lnTo>
                    <a:pt x="2020"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3" name="Google Shape;863;p5"/>
            <p:cNvSpPr/>
            <p:nvPr/>
          </p:nvSpPr>
          <p:spPr>
            <a:xfrm>
              <a:off x="603948" y="152649"/>
              <a:ext cx="15146" cy="115787"/>
            </a:xfrm>
            <a:custGeom>
              <a:avLst/>
              <a:gdLst/>
              <a:ahLst/>
              <a:cxnLst/>
              <a:rect l="l" t="t" r="r" b="b"/>
              <a:pathLst>
                <a:path w="304" h="2324" extrusionOk="0">
                  <a:moveTo>
                    <a:pt x="34" y="1"/>
                  </a:moveTo>
                  <a:lnTo>
                    <a:pt x="34" y="34"/>
                  </a:lnTo>
                  <a:lnTo>
                    <a:pt x="0" y="304"/>
                  </a:lnTo>
                  <a:lnTo>
                    <a:pt x="0" y="539"/>
                  </a:lnTo>
                  <a:lnTo>
                    <a:pt x="0" y="1078"/>
                  </a:lnTo>
                  <a:lnTo>
                    <a:pt x="34" y="1684"/>
                  </a:lnTo>
                  <a:lnTo>
                    <a:pt x="101" y="1987"/>
                  </a:lnTo>
                  <a:lnTo>
                    <a:pt x="169" y="2290"/>
                  </a:lnTo>
                  <a:lnTo>
                    <a:pt x="202" y="2324"/>
                  </a:lnTo>
                  <a:lnTo>
                    <a:pt x="303" y="2324"/>
                  </a:lnTo>
                  <a:lnTo>
                    <a:pt x="303" y="2256"/>
                  </a:lnTo>
                  <a:lnTo>
                    <a:pt x="303" y="1953"/>
                  </a:lnTo>
                  <a:lnTo>
                    <a:pt x="303" y="1650"/>
                  </a:lnTo>
                  <a:lnTo>
                    <a:pt x="236" y="1078"/>
                  </a:lnTo>
                  <a:lnTo>
                    <a:pt x="202" y="539"/>
                  </a:lnTo>
                  <a:lnTo>
                    <a:pt x="169" y="270"/>
                  </a:lnTo>
                  <a:lnTo>
                    <a:pt x="135" y="34"/>
                  </a:lnTo>
                  <a:lnTo>
                    <a:pt x="101"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4" name="Google Shape;864;p5"/>
            <p:cNvSpPr/>
            <p:nvPr/>
          </p:nvSpPr>
          <p:spPr>
            <a:xfrm>
              <a:off x="632447" y="276757"/>
              <a:ext cx="129240" cy="125901"/>
            </a:xfrm>
            <a:custGeom>
              <a:avLst/>
              <a:gdLst/>
              <a:ahLst/>
              <a:cxnLst/>
              <a:rect l="l" t="t" r="r" b="b"/>
              <a:pathLst>
                <a:path w="2594" h="2527" extrusionOk="0">
                  <a:moveTo>
                    <a:pt x="2290" y="237"/>
                  </a:moveTo>
                  <a:lnTo>
                    <a:pt x="2324" y="674"/>
                  </a:lnTo>
                  <a:lnTo>
                    <a:pt x="2324" y="1078"/>
                  </a:lnTo>
                  <a:lnTo>
                    <a:pt x="2324" y="1684"/>
                  </a:lnTo>
                  <a:lnTo>
                    <a:pt x="2324" y="1987"/>
                  </a:lnTo>
                  <a:lnTo>
                    <a:pt x="2357" y="2290"/>
                  </a:lnTo>
                  <a:lnTo>
                    <a:pt x="2357" y="2290"/>
                  </a:lnTo>
                  <a:lnTo>
                    <a:pt x="2223" y="2223"/>
                  </a:lnTo>
                  <a:lnTo>
                    <a:pt x="2122" y="2156"/>
                  </a:lnTo>
                  <a:lnTo>
                    <a:pt x="1819" y="2156"/>
                  </a:lnTo>
                  <a:lnTo>
                    <a:pt x="1246" y="2189"/>
                  </a:lnTo>
                  <a:lnTo>
                    <a:pt x="775" y="2189"/>
                  </a:lnTo>
                  <a:lnTo>
                    <a:pt x="539" y="2223"/>
                  </a:lnTo>
                  <a:lnTo>
                    <a:pt x="304" y="2257"/>
                  </a:lnTo>
                  <a:lnTo>
                    <a:pt x="236" y="1078"/>
                  </a:lnTo>
                  <a:lnTo>
                    <a:pt x="236" y="742"/>
                  </a:lnTo>
                  <a:lnTo>
                    <a:pt x="169" y="439"/>
                  </a:lnTo>
                  <a:lnTo>
                    <a:pt x="236" y="439"/>
                  </a:lnTo>
                  <a:lnTo>
                    <a:pt x="270" y="405"/>
                  </a:lnTo>
                  <a:lnTo>
                    <a:pt x="304" y="371"/>
                  </a:lnTo>
                  <a:lnTo>
                    <a:pt x="1347" y="338"/>
                  </a:lnTo>
                  <a:lnTo>
                    <a:pt x="1819" y="304"/>
                  </a:lnTo>
                  <a:lnTo>
                    <a:pt x="2054" y="270"/>
                  </a:lnTo>
                  <a:lnTo>
                    <a:pt x="2290" y="237"/>
                  </a:lnTo>
                  <a:close/>
                  <a:moveTo>
                    <a:pt x="2357" y="1"/>
                  </a:moveTo>
                  <a:lnTo>
                    <a:pt x="2324" y="35"/>
                  </a:lnTo>
                  <a:lnTo>
                    <a:pt x="2290" y="35"/>
                  </a:lnTo>
                  <a:lnTo>
                    <a:pt x="2290" y="136"/>
                  </a:lnTo>
                  <a:lnTo>
                    <a:pt x="1953" y="102"/>
                  </a:lnTo>
                  <a:lnTo>
                    <a:pt x="1583" y="102"/>
                  </a:lnTo>
                  <a:lnTo>
                    <a:pt x="876" y="169"/>
                  </a:lnTo>
                  <a:lnTo>
                    <a:pt x="270" y="169"/>
                  </a:lnTo>
                  <a:lnTo>
                    <a:pt x="203" y="203"/>
                  </a:lnTo>
                  <a:lnTo>
                    <a:pt x="135" y="270"/>
                  </a:lnTo>
                  <a:lnTo>
                    <a:pt x="102" y="270"/>
                  </a:lnTo>
                  <a:lnTo>
                    <a:pt x="102" y="237"/>
                  </a:lnTo>
                  <a:lnTo>
                    <a:pt x="68" y="237"/>
                  </a:lnTo>
                  <a:lnTo>
                    <a:pt x="1" y="506"/>
                  </a:lnTo>
                  <a:lnTo>
                    <a:pt x="1" y="742"/>
                  </a:lnTo>
                  <a:lnTo>
                    <a:pt x="68" y="1247"/>
                  </a:lnTo>
                  <a:lnTo>
                    <a:pt x="102" y="2425"/>
                  </a:lnTo>
                  <a:lnTo>
                    <a:pt x="135" y="2492"/>
                  </a:lnTo>
                  <a:lnTo>
                    <a:pt x="203" y="2526"/>
                  </a:lnTo>
                  <a:lnTo>
                    <a:pt x="270" y="2492"/>
                  </a:lnTo>
                  <a:lnTo>
                    <a:pt x="304" y="2459"/>
                  </a:lnTo>
                  <a:lnTo>
                    <a:pt x="573" y="2492"/>
                  </a:lnTo>
                  <a:lnTo>
                    <a:pt x="842" y="2492"/>
                  </a:lnTo>
                  <a:lnTo>
                    <a:pt x="1415" y="2459"/>
                  </a:lnTo>
                  <a:lnTo>
                    <a:pt x="1920" y="2459"/>
                  </a:lnTo>
                  <a:lnTo>
                    <a:pt x="2155" y="2425"/>
                  </a:lnTo>
                  <a:lnTo>
                    <a:pt x="2256" y="2358"/>
                  </a:lnTo>
                  <a:lnTo>
                    <a:pt x="2357" y="2290"/>
                  </a:lnTo>
                  <a:lnTo>
                    <a:pt x="2357" y="2324"/>
                  </a:lnTo>
                  <a:lnTo>
                    <a:pt x="2425" y="2358"/>
                  </a:lnTo>
                  <a:lnTo>
                    <a:pt x="2492" y="2358"/>
                  </a:lnTo>
                  <a:lnTo>
                    <a:pt x="2526" y="2290"/>
                  </a:lnTo>
                  <a:lnTo>
                    <a:pt x="2559" y="1987"/>
                  </a:lnTo>
                  <a:lnTo>
                    <a:pt x="2593" y="1684"/>
                  </a:lnTo>
                  <a:lnTo>
                    <a:pt x="2559" y="1078"/>
                  </a:lnTo>
                  <a:lnTo>
                    <a:pt x="2526" y="540"/>
                  </a:lnTo>
                  <a:lnTo>
                    <a:pt x="2492" y="304"/>
                  </a:lnTo>
                  <a:lnTo>
                    <a:pt x="2425" y="35"/>
                  </a:lnTo>
                  <a:lnTo>
                    <a:pt x="2391" y="35"/>
                  </a:lnTo>
                  <a:lnTo>
                    <a:pt x="235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5" name="Google Shape;865;p5"/>
            <p:cNvSpPr/>
            <p:nvPr/>
          </p:nvSpPr>
          <p:spPr>
            <a:xfrm>
              <a:off x="966258" y="318707"/>
              <a:ext cx="38612" cy="35274"/>
            </a:xfrm>
            <a:custGeom>
              <a:avLst/>
              <a:gdLst/>
              <a:ahLst/>
              <a:cxnLst/>
              <a:rect l="l" t="t" r="r" b="b"/>
              <a:pathLst>
                <a:path w="775" h="708" extrusionOk="0">
                  <a:moveTo>
                    <a:pt x="573" y="1"/>
                  </a:moveTo>
                  <a:lnTo>
                    <a:pt x="506" y="34"/>
                  </a:lnTo>
                  <a:lnTo>
                    <a:pt x="472" y="102"/>
                  </a:lnTo>
                  <a:lnTo>
                    <a:pt x="438" y="236"/>
                  </a:lnTo>
                  <a:lnTo>
                    <a:pt x="438" y="270"/>
                  </a:lnTo>
                  <a:lnTo>
                    <a:pt x="203" y="304"/>
                  </a:lnTo>
                  <a:lnTo>
                    <a:pt x="169" y="135"/>
                  </a:lnTo>
                  <a:lnTo>
                    <a:pt x="135" y="102"/>
                  </a:lnTo>
                  <a:lnTo>
                    <a:pt x="68" y="102"/>
                  </a:lnTo>
                  <a:lnTo>
                    <a:pt x="68" y="135"/>
                  </a:lnTo>
                  <a:lnTo>
                    <a:pt x="34" y="337"/>
                  </a:lnTo>
                  <a:lnTo>
                    <a:pt x="1" y="371"/>
                  </a:lnTo>
                  <a:lnTo>
                    <a:pt x="34" y="438"/>
                  </a:lnTo>
                  <a:lnTo>
                    <a:pt x="68" y="640"/>
                  </a:lnTo>
                  <a:lnTo>
                    <a:pt x="102" y="674"/>
                  </a:lnTo>
                  <a:lnTo>
                    <a:pt x="169" y="674"/>
                  </a:lnTo>
                  <a:lnTo>
                    <a:pt x="203" y="640"/>
                  </a:lnTo>
                  <a:lnTo>
                    <a:pt x="236" y="573"/>
                  </a:lnTo>
                  <a:lnTo>
                    <a:pt x="203" y="472"/>
                  </a:lnTo>
                  <a:lnTo>
                    <a:pt x="472" y="472"/>
                  </a:lnTo>
                  <a:lnTo>
                    <a:pt x="506" y="607"/>
                  </a:lnTo>
                  <a:lnTo>
                    <a:pt x="506" y="640"/>
                  </a:lnTo>
                  <a:lnTo>
                    <a:pt x="573" y="708"/>
                  </a:lnTo>
                  <a:lnTo>
                    <a:pt x="607" y="708"/>
                  </a:lnTo>
                  <a:lnTo>
                    <a:pt x="640" y="674"/>
                  </a:lnTo>
                  <a:lnTo>
                    <a:pt x="640" y="640"/>
                  </a:lnTo>
                  <a:lnTo>
                    <a:pt x="674" y="573"/>
                  </a:lnTo>
                  <a:lnTo>
                    <a:pt x="640" y="438"/>
                  </a:lnTo>
                  <a:lnTo>
                    <a:pt x="741" y="371"/>
                  </a:lnTo>
                  <a:lnTo>
                    <a:pt x="775" y="304"/>
                  </a:lnTo>
                  <a:lnTo>
                    <a:pt x="775" y="270"/>
                  </a:lnTo>
                  <a:lnTo>
                    <a:pt x="741" y="236"/>
                  </a:lnTo>
                  <a:lnTo>
                    <a:pt x="674" y="203"/>
                  </a:lnTo>
                  <a:lnTo>
                    <a:pt x="607" y="236"/>
                  </a:lnTo>
                  <a:lnTo>
                    <a:pt x="607" y="135"/>
                  </a:lnTo>
                  <a:lnTo>
                    <a:pt x="640" y="68"/>
                  </a:lnTo>
                  <a:lnTo>
                    <a:pt x="640" y="34"/>
                  </a:lnTo>
                  <a:lnTo>
                    <a:pt x="640"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6" name="Google Shape;866;p5"/>
            <p:cNvSpPr/>
            <p:nvPr/>
          </p:nvSpPr>
          <p:spPr>
            <a:xfrm>
              <a:off x="818633" y="318707"/>
              <a:ext cx="50371" cy="45338"/>
            </a:xfrm>
            <a:custGeom>
              <a:avLst/>
              <a:gdLst/>
              <a:ahLst/>
              <a:cxnLst/>
              <a:rect l="l" t="t" r="r" b="b"/>
              <a:pathLst>
                <a:path w="1011" h="910" extrusionOk="0">
                  <a:moveTo>
                    <a:pt x="371" y="1"/>
                  </a:moveTo>
                  <a:lnTo>
                    <a:pt x="270" y="34"/>
                  </a:lnTo>
                  <a:lnTo>
                    <a:pt x="169" y="135"/>
                  </a:lnTo>
                  <a:lnTo>
                    <a:pt x="68" y="203"/>
                  </a:lnTo>
                  <a:lnTo>
                    <a:pt x="34" y="337"/>
                  </a:lnTo>
                  <a:lnTo>
                    <a:pt x="1" y="472"/>
                  </a:lnTo>
                  <a:lnTo>
                    <a:pt x="34" y="573"/>
                  </a:lnTo>
                  <a:lnTo>
                    <a:pt x="68" y="674"/>
                  </a:lnTo>
                  <a:lnTo>
                    <a:pt x="135" y="741"/>
                  </a:lnTo>
                  <a:lnTo>
                    <a:pt x="203" y="809"/>
                  </a:lnTo>
                  <a:lnTo>
                    <a:pt x="304" y="842"/>
                  </a:lnTo>
                  <a:lnTo>
                    <a:pt x="405" y="876"/>
                  </a:lnTo>
                  <a:lnTo>
                    <a:pt x="506" y="876"/>
                  </a:lnTo>
                  <a:lnTo>
                    <a:pt x="607" y="809"/>
                  </a:lnTo>
                  <a:lnTo>
                    <a:pt x="607" y="876"/>
                  </a:lnTo>
                  <a:lnTo>
                    <a:pt x="640" y="910"/>
                  </a:lnTo>
                  <a:lnTo>
                    <a:pt x="674" y="910"/>
                  </a:lnTo>
                  <a:lnTo>
                    <a:pt x="708" y="876"/>
                  </a:lnTo>
                  <a:lnTo>
                    <a:pt x="708" y="842"/>
                  </a:lnTo>
                  <a:lnTo>
                    <a:pt x="708" y="741"/>
                  </a:lnTo>
                  <a:lnTo>
                    <a:pt x="708" y="607"/>
                  </a:lnTo>
                  <a:lnTo>
                    <a:pt x="708" y="573"/>
                  </a:lnTo>
                  <a:lnTo>
                    <a:pt x="943" y="539"/>
                  </a:lnTo>
                  <a:lnTo>
                    <a:pt x="977" y="506"/>
                  </a:lnTo>
                  <a:lnTo>
                    <a:pt x="1011" y="438"/>
                  </a:lnTo>
                  <a:lnTo>
                    <a:pt x="977" y="371"/>
                  </a:lnTo>
                  <a:lnTo>
                    <a:pt x="910" y="337"/>
                  </a:lnTo>
                  <a:lnTo>
                    <a:pt x="674" y="337"/>
                  </a:lnTo>
                  <a:lnTo>
                    <a:pt x="539" y="371"/>
                  </a:lnTo>
                  <a:lnTo>
                    <a:pt x="438" y="438"/>
                  </a:lnTo>
                  <a:lnTo>
                    <a:pt x="405" y="472"/>
                  </a:lnTo>
                  <a:lnTo>
                    <a:pt x="438" y="506"/>
                  </a:lnTo>
                  <a:lnTo>
                    <a:pt x="607" y="539"/>
                  </a:lnTo>
                  <a:lnTo>
                    <a:pt x="607" y="573"/>
                  </a:lnTo>
                  <a:lnTo>
                    <a:pt x="607" y="640"/>
                  </a:lnTo>
                  <a:lnTo>
                    <a:pt x="506" y="674"/>
                  </a:lnTo>
                  <a:lnTo>
                    <a:pt x="405" y="674"/>
                  </a:lnTo>
                  <a:lnTo>
                    <a:pt x="304" y="640"/>
                  </a:lnTo>
                  <a:lnTo>
                    <a:pt x="236" y="607"/>
                  </a:lnTo>
                  <a:lnTo>
                    <a:pt x="203" y="539"/>
                  </a:lnTo>
                  <a:lnTo>
                    <a:pt x="203" y="438"/>
                  </a:lnTo>
                  <a:lnTo>
                    <a:pt x="203" y="337"/>
                  </a:lnTo>
                  <a:lnTo>
                    <a:pt x="270" y="270"/>
                  </a:lnTo>
                  <a:lnTo>
                    <a:pt x="337" y="203"/>
                  </a:lnTo>
                  <a:lnTo>
                    <a:pt x="539" y="135"/>
                  </a:lnTo>
                  <a:lnTo>
                    <a:pt x="741" y="102"/>
                  </a:lnTo>
                  <a:lnTo>
                    <a:pt x="741" y="68"/>
                  </a:lnTo>
                  <a:lnTo>
                    <a:pt x="607"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7" name="Google Shape;867;p5"/>
            <p:cNvSpPr/>
            <p:nvPr/>
          </p:nvSpPr>
          <p:spPr>
            <a:xfrm>
              <a:off x="1040045" y="446203"/>
              <a:ext cx="38662" cy="33580"/>
            </a:xfrm>
            <a:custGeom>
              <a:avLst/>
              <a:gdLst/>
              <a:ahLst/>
              <a:cxnLst/>
              <a:rect l="l" t="t" r="r" b="b"/>
              <a:pathLst>
                <a:path w="776" h="674" extrusionOk="0">
                  <a:moveTo>
                    <a:pt x="102" y="0"/>
                  </a:moveTo>
                  <a:lnTo>
                    <a:pt x="35" y="34"/>
                  </a:lnTo>
                  <a:lnTo>
                    <a:pt x="35" y="101"/>
                  </a:lnTo>
                  <a:lnTo>
                    <a:pt x="35" y="135"/>
                  </a:lnTo>
                  <a:lnTo>
                    <a:pt x="1" y="270"/>
                  </a:lnTo>
                  <a:lnTo>
                    <a:pt x="1" y="573"/>
                  </a:lnTo>
                  <a:lnTo>
                    <a:pt x="35" y="640"/>
                  </a:lnTo>
                  <a:lnTo>
                    <a:pt x="102" y="674"/>
                  </a:lnTo>
                  <a:lnTo>
                    <a:pt x="136" y="640"/>
                  </a:lnTo>
                  <a:lnTo>
                    <a:pt x="203" y="606"/>
                  </a:lnTo>
                  <a:lnTo>
                    <a:pt x="203" y="371"/>
                  </a:lnTo>
                  <a:lnTo>
                    <a:pt x="405" y="573"/>
                  </a:lnTo>
                  <a:lnTo>
                    <a:pt x="472" y="606"/>
                  </a:lnTo>
                  <a:lnTo>
                    <a:pt x="573" y="640"/>
                  </a:lnTo>
                  <a:lnTo>
                    <a:pt x="674" y="640"/>
                  </a:lnTo>
                  <a:lnTo>
                    <a:pt x="742" y="573"/>
                  </a:lnTo>
                  <a:lnTo>
                    <a:pt x="775" y="505"/>
                  </a:lnTo>
                  <a:lnTo>
                    <a:pt x="775" y="438"/>
                  </a:lnTo>
                  <a:lnTo>
                    <a:pt x="742" y="270"/>
                  </a:lnTo>
                  <a:lnTo>
                    <a:pt x="708" y="135"/>
                  </a:lnTo>
                  <a:lnTo>
                    <a:pt x="708" y="68"/>
                  </a:lnTo>
                  <a:lnTo>
                    <a:pt x="641" y="34"/>
                  </a:lnTo>
                  <a:lnTo>
                    <a:pt x="607" y="34"/>
                  </a:lnTo>
                  <a:lnTo>
                    <a:pt x="540" y="68"/>
                  </a:lnTo>
                  <a:lnTo>
                    <a:pt x="506" y="169"/>
                  </a:lnTo>
                  <a:lnTo>
                    <a:pt x="506" y="236"/>
                  </a:lnTo>
                  <a:lnTo>
                    <a:pt x="573" y="438"/>
                  </a:lnTo>
                  <a:lnTo>
                    <a:pt x="506" y="404"/>
                  </a:lnTo>
                  <a:lnTo>
                    <a:pt x="439" y="337"/>
                  </a:lnTo>
                  <a:lnTo>
                    <a:pt x="203" y="34"/>
                  </a:lnTo>
                  <a:lnTo>
                    <a:pt x="169" y="0"/>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sp>
          <p:nvSpPr>
            <p:cNvPr id="868" name="Google Shape;868;p5"/>
            <p:cNvSpPr/>
            <p:nvPr/>
          </p:nvSpPr>
          <p:spPr>
            <a:xfrm>
              <a:off x="912599" y="268386"/>
              <a:ext cx="129190" cy="120820"/>
            </a:xfrm>
            <a:custGeom>
              <a:avLst/>
              <a:gdLst/>
              <a:ahLst/>
              <a:cxnLst/>
              <a:rect l="l" t="t" r="r" b="b"/>
              <a:pathLst>
                <a:path w="2593" h="2425" extrusionOk="0">
                  <a:moveTo>
                    <a:pt x="1785" y="1"/>
                  </a:moveTo>
                  <a:lnTo>
                    <a:pt x="1280" y="68"/>
                  </a:lnTo>
                  <a:lnTo>
                    <a:pt x="707" y="102"/>
                  </a:lnTo>
                  <a:lnTo>
                    <a:pt x="135" y="203"/>
                  </a:lnTo>
                  <a:lnTo>
                    <a:pt x="101" y="135"/>
                  </a:lnTo>
                  <a:lnTo>
                    <a:pt x="101" y="102"/>
                  </a:lnTo>
                  <a:lnTo>
                    <a:pt x="34" y="102"/>
                  </a:lnTo>
                  <a:lnTo>
                    <a:pt x="0" y="135"/>
                  </a:lnTo>
                  <a:lnTo>
                    <a:pt x="0" y="438"/>
                  </a:lnTo>
                  <a:lnTo>
                    <a:pt x="0" y="741"/>
                  </a:lnTo>
                  <a:lnTo>
                    <a:pt x="34" y="1347"/>
                  </a:lnTo>
                  <a:lnTo>
                    <a:pt x="34" y="1852"/>
                  </a:lnTo>
                  <a:lnTo>
                    <a:pt x="67" y="2122"/>
                  </a:lnTo>
                  <a:lnTo>
                    <a:pt x="101" y="2391"/>
                  </a:lnTo>
                  <a:lnTo>
                    <a:pt x="135" y="2391"/>
                  </a:lnTo>
                  <a:lnTo>
                    <a:pt x="135" y="2425"/>
                  </a:lnTo>
                  <a:lnTo>
                    <a:pt x="202" y="2391"/>
                  </a:lnTo>
                  <a:lnTo>
                    <a:pt x="1313" y="2391"/>
                  </a:lnTo>
                  <a:lnTo>
                    <a:pt x="1818" y="2357"/>
                  </a:lnTo>
                  <a:lnTo>
                    <a:pt x="2088" y="2324"/>
                  </a:lnTo>
                  <a:lnTo>
                    <a:pt x="2323" y="2290"/>
                  </a:lnTo>
                  <a:lnTo>
                    <a:pt x="2357" y="2324"/>
                  </a:lnTo>
                  <a:lnTo>
                    <a:pt x="2391" y="2324"/>
                  </a:lnTo>
                  <a:lnTo>
                    <a:pt x="2492" y="2290"/>
                  </a:lnTo>
                  <a:lnTo>
                    <a:pt x="2559" y="2189"/>
                  </a:lnTo>
                  <a:lnTo>
                    <a:pt x="2559" y="2088"/>
                  </a:lnTo>
                  <a:lnTo>
                    <a:pt x="2593" y="1953"/>
                  </a:lnTo>
                  <a:lnTo>
                    <a:pt x="2559" y="1718"/>
                  </a:lnTo>
                  <a:lnTo>
                    <a:pt x="2525" y="1482"/>
                  </a:lnTo>
                  <a:lnTo>
                    <a:pt x="2525" y="741"/>
                  </a:lnTo>
                  <a:lnTo>
                    <a:pt x="2458" y="405"/>
                  </a:lnTo>
                  <a:lnTo>
                    <a:pt x="2391" y="236"/>
                  </a:lnTo>
                  <a:lnTo>
                    <a:pt x="2323" y="102"/>
                  </a:lnTo>
                  <a:lnTo>
                    <a:pt x="2290" y="102"/>
                  </a:lnTo>
                  <a:lnTo>
                    <a:pt x="2256" y="203"/>
                  </a:lnTo>
                  <a:lnTo>
                    <a:pt x="2256" y="337"/>
                  </a:lnTo>
                  <a:lnTo>
                    <a:pt x="2256" y="607"/>
                  </a:lnTo>
                  <a:lnTo>
                    <a:pt x="2290" y="1145"/>
                  </a:lnTo>
                  <a:lnTo>
                    <a:pt x="2323" y="1650"/>
                  </a:lnTo>
                  <a:lnTo>
                    <a:pt x="2323" y="2155"/>
                  </a:lnTo>
                  <a:lnTo>
                    <a:pt x="2088" y="2122"/>
                  </a:lnTo>
                  <a:lnTo>
                    <a:pt x="1818" y="2088"/>
                  </a:lnTo>
                  <a:lnTo>
                    <a:pt x="1280" y="2088"/>
                  </a:lnTo>
                  <a:lnTo>
                    <a:pt x="269" y="2189"/>
                  </a:lnTo>
                  <a:lnTo>
                    <a:pt x="236" y="2189"/>
                  </a:lnTo>
                  <a:lnTo>
                    <a:pt x="269" y="1920"/>
                  </a:lnTo>
                  <a:lnTo>
                    <a:pt x="269" y="1684"/>
                  </a:lnTo>
                  <a:lnTo>
                    <a:pt x="236" y="1145"/>
                  </a:lnTo>
                  <a:lnTo>
                    <a:pt x="202" y="775"/>
                  </a:lnTo>
                  <a:lnTo>
                    <a:pt x="168" y="405"/>
                  </a:lnTo>
                  <a:lnTo>
                    <a:pt x="808" y="337"/>
                  </a:lnTo>
                  <a:lnTo>
                    <a:pt x="1448" y="270"/>
                  </a:lnTo>
                  <a:lnTo>
                    <a:pt x="1886" y="236"/>
                  </a:lnTo>
                  <a:lnTo>
                    <a:pt x="2088" y="203"/>
                  </a:lnTo>
                  <a:lnTo>
                    <a:pt x="2290" y="102"/>
                  </a:lnTo>
                  <a:lnTo>
                    <a:pt x="2290" y="68"/>
                  </a:lnTo>
                  <a:lnTo>
                    <a:pt x="2155" y="34"/>
                  </a:lnTo>
                  <a:lnTo>
                    <a:pt x="2054" y="1"/>
                  </a:lnTo>
                  <a:close/>
                </a:path>
              </a:pathLst>
            </a:custGeom>
            <a:solidFill>
              <a:schemeClr val="accent4"/>
            </a:solidFill>
            <a:ln>
              <a:noFill/>
            </a:ln>
          </p:spPr>
          <p:txBody>
            <a:bodyPr spcFirstLastPara="1" wrap="square" lIns="117025" tIns="117025" rIns="117025" bIns="117025" anchor="ctr" anchorCtr="0">
              <a:noAutofit/>
            </a:bodyPr>
            <a:lstStyle/>
            <a:p>
              <a:pPr marL="0" lvl="0" indent="0" algn="l" rtl="0">
                <a:spcBef>
                  <a:spcPts val="0"/>
                </a:spcBef>
                <a:spcAft>
                  <a:spcPts val="0"/>
                </a:spcAft>
                <a:buNone/>
              </a:pPr>
              <a:endParaRPr sz="2400"/>
            </a:p>
          </p:txBody>
        </p:sp>
      </p:grpSp>
      <p:sp>
        <p:nvSpPr>
          <p:cNvPr id="869" name="Google Shape;869;p5"/>
          <p:cNvSpPr txBox="1">
            <a:spLocks noGrp="1"/>
          </p:cNvSpPr>
          <p:nvPr>
            <p:ph type="title"/>
          </p:nvPr>
        </p:nvSpPr>
        <p:spPr>
          <a:xfrm>
            <a:off x="1509000" y="830700"/>
            <a:ext cx="9174000" cy="777200"/>
          </a:xfrm>
          <a:prstGeom prst="rect">
            <a:avLst/>
          </a:prstGeom>
        </p:spPr>
        <p:txBody>
          <a:bodyPr spcFirstLastPara="1" wrap="square" lIns="91425" tIns="91425" rIns="91425" bIns="91425" anchor="b"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870" name="Google Shape;870;p5"/>
          <p:cNvSpPr txBox="1">
            <a:spLocks noGrp="1"/>
          </p:cNvSpPr>
          <p:nvPr>
            <p:ph type="body" idx="1"/>
          </p:nvPr>
        </p:nvSpPr>
        <p:spPr>
          <a:xfrm>
            <a:off x="1509000" y="1750400"/>
            <a:ext cx="9174000" cy="4664800"/>
          </a:xfrm>
          <a:prstGeom prst="rect">
            <a:avLst/>
          </a:prstGeom>
        </p:spPr>
        <p:txBody>
          <a:bodyPr spcFirstLastPara="1" wrap="square" lIns="91425" tIns="91425" rIns="91425" bIns="91425" anchor="t" anchorCtr="0">
            <a:noAutofit/>
          </a:bodyPr>
          <a:lstStyle>
            <a:lvl1pPr marL="609585" lvl="0" indent="-507987">
              <a:spcBef>
                <a:spcPts val="800"/>
              </a:spcBef>
              <a:spcAft>
                <a:spcPts val="0"/>
              </a:spcAft>
              <a:buSzPts val="2400"/>
              <a:buChar char="✖"/>
              <a:defRPr/>
            </a:lvl1pPr>
            <a:lvl2pPr marL="1219170" lvl="1" indent="-507987">
              <a:spcBef>
                <a:spcPts val="0"/>
              </a:spcBef>
              <a:spcAft>
                <a:spcPts val="0"/>
              </a:spcAft>
              <a:buSzPts val="2400"/>
              <a:buChar char="○"/>
              <a:defRPr/>
            </a:lvl2pPr>
            <a:lvl3pPr marL="1828754" lvl="2" indent="-507987">
              <a:spcBef>
                <a:spcPts val="0"/>
              </a:spcBef>
              <a:spcAft>
                <a:spcPts val="0"/>
              </a:spcAft>
              <a:buSzPts val="2400"/>
              <a:buChar char="■"/>
              <a:defRPr/>
            </a:lvl3pPr>
            <a:lvl4pPr marL="2438339" lvl="3" indent="-507987">
              <a:spcBef>
                <a:spcPts val="0"/>
              </a:spcBef>
              <a:spcAft>
                <a:spcPts val="0"/>
              </a:spcAft>
              <a:buSzPts val="2400"/>
              <a:buChar char="●"/>
              <a:defRPr/>
            </a:lvl4pPr>
            <a:lvl5pPr marL="3047924" lvl="4" indent="-507987">
              <a:spcBef>
                <a:spcPts val="0"/>
              </a:spcBef>
              <a:spcAft>
                <a:spcPts val="0"/>
              </a:spcAft>
              <a:buSzPts val="2400"/>
              <a:buChar char="○"/>
              <a:defRPr/>
            </a:lvl5pPr>
            <a:lvl6pPr marL="3657509" lvl="5" indent="-507987">
              <a:spcBef>
                <a:spcPts val="0"/>
              </a:spcBef>
              <a:spcAft>
                <a:spcPts val="0"/>
              </a:spcAft>
              <a:buSzPts val="2400"/>
              <a:buChar char="■"/>
              <a:defRPr/>
            </a:lvl6pPr>
            <a:lvl7pPr marL="4267093" lvl="6" indent="-507987">
              <a:spcBef>
                <a:spcPts val="0"/>
              </a:spcBef>
              <a:spcAft>
                <a:spcPts val="0"/>
              </a:spcAft>
              <a:buSzPts val="2400"/>
              <a:buChar char="●"/>
              <a:defRPr/>
            </a:lvl7pPr>
            <a:lvl8pPr marL="4876678" lvl="7" indent="-507987">
              <a:spcBef>
                <a:spcPts val="0"/>
              </a:spcBef>
              <a:spcAft>
                <a:spcPts val="0"/>
              </a:spcAft>
              <a:buSzPts val="2400"/>
              <a:buChar char="○"/>
              <a:defRPr/>
            </a:lvl8pPr>
            <a:lvl9pPr marL="5486263" lvl="8" indent="-507987">
              <a:spcBef>
                <a:spcPts val="0"/>
              </a:spcBef>
              <a:spcAft>
                <a:spcPts val="0"/>
              </a:spcAft>
              <a:buSzPts val="2400"/>
              <a:buChar char="■"/>
              <a:defRPr/>
            </a:lvl9pPr>
          </a:lstStyle>
          <a:p>
            <a:endParaRPr/>
          </a:p>
        </p:txBody>
      </p:sp>
      <p:sp>
        <p:nvSpPr>
          <p:cNvPr id="871" name="Google Shape;871;p5"/>
          <p:cNvSpPr txBox="1">
            <a:spLocks noGrp="1"/>
          </p:cNvSpPr>
          <p:nvPr>
            <p:ph type="sldNum" idx="12"/>
          </p:nvPr>
        </p:nvSpPr>
        <p:spPr>
          <a:xfrm>
            <a:off x="11665333" y="0"/>
            <a:ext cx="526400" cy="4288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734016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EED71-1B61-8C35-670A-18CDF3465C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9769CA4-3301-6BD9-F72E-A48FE4A0D3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5DE24D-C228-E44B-DED0-C0456341749E}"/>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5" name="Footer Placeholder 4">
            <a:extLst>
              <a:ext uri="{FF2B5EF4-FFF2-40B4-BE49-F238E27FC236}">
                <a16:creationId xmlns:a16="http://schemas.microsoft.com/office/drawing/2014/main" id="{16C3DD81-CA12-209B-2C10-887EC8533D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C7FCB5-6FDB-4D87-3BD0-B069721EBED4}"/>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283679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70462-ACE4-D463-EB2C-7575B3A3FC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0CD8839-D877-43EE-E19C-9A260A2590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03E09DD-8CDC-FC3D-38B6-D06F8E3D19AB}"/>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5" name="Footer Placeholder 4">
            <a:extLst>
              <a:ext uri="{FF2B5EF4-FFF2-40B4-BE49-F238E27FC236}">
                <a16:creationId xmlns:a16="http://schemas.microsoft.com/office/drawing/2014/main" id="{F5DCA576-8EDA-A9B2-3F61-1803A05FCD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6BB9DB-4AB1-924A-1C03-D5CE59203BA4}"/>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1210854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C9113B-865B-BD4F-7929-2189E48C0C6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0645B60-A722-3DF9-8104-047069C65B4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396620-07A1-9C1A-D7CA-5A251DCBA0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08628DE-9C7C-C275-D70E-96E0F403E280}"/>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6" name="Footer Placeholder 5">
            <a:extLst>
              <a:ext uri="{FF2B5EF4-FFF2-40B4-BE49-F238E27FC236}">
                <a16:creationId xmlns:a16="http://schemas.microsoft.com/office/drawing/2014/main" id="{062CF3CD-4D07-3BF7-5948-8A44A57CA5D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573358-0DBA-1FF4-48D3-FB94E49048C3}"/>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3974017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B7C68-C9A1-EC89-C08F-C597779C660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E395B70-FDA7-1E87-1047-F5568BAD42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60DB81-4D35-8644-9682-592D463C45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06EEF38-DA7D-635C-3E93-99CDFDD4FF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596385-D8C0-1F33-71BD-92FE31F78D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197DFFC-4DA9-6A20-DC77-C3A3FC4DE824}"/>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8" name="Footer Placeholder 7">
            <a:extLst>
              <a:ext uri="{FF2B5EF4-FFF2-40B4-BE49-F238E27FC236}">
                <a16:creationId xmlns:a16="http://schemas.microsoft.com/office/drawing/2014/main" id="{26EB4858-104A-66BB-EF00-C4822652A7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B32D229-089E-0CA9-64E2-3A2AF33E1407}"/>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85405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9C0BE-81D2-1F42-A931-49CD3BFD0D1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29C58CE-86F6-8170-37D6-DC8167F773FB}"/>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4" name="Footer Placeholder 3">
            <a:extLst>
              <a:ext uri="{FF2B5EF4-FFF2-40B4-BE49-F238E27FC236}">
                <a16:creationId xmlns:a16="http://schemas.microsoft.com/office/drawing/2014/main" id="{5B62FA05-5BEE-2ACB-E853-96CBD36EA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19C4F52-0A11-79EF-2599-C1DCF664DD60}"/>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21481426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659DC7-9908-4837-7C39-17932DB79CFB}"/>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3" name="Footer Placeholder 2">
            <a:extLst>
              <a:ext uri="{FF2B5EF4-FFF2-40B4-BE49-F238E27FC236}">
                <a16:creationId xmlns:a16="http://schemas.microsoft.com/office/drawing/2014/main" id="{90976152-2414-C8E0-8A17-A6A656D66C0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E3734E-42B4-E44D-A32F-001B11DD3A03}"/>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119366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6CE21-148C-53BE-45A2-7E74928244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839AA2C-FC2B-02E6-E93A-38118AE433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A8D885D-DCD2-3156-8E26-08F971DA9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117B2-6F5D-7A7B-C038-51868C04F283}"/>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6" name="Footer Placeholder 5">
            <a:extLst>
              <a:ext uri="{FF2B5EF4-FFF2-40B4-BE49-F238E27FC236}">
                <a16:creationId xmlns:a16="http://schemas.microsoft.com/office/drawing/2014/main" id="{B9AAE829-B61C-8A77-6C02-F44984BF31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68634B-899E-5BD2-A545-8213C2DA49D5}"/>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8226843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B2C8-7E61-5D57-59D5-A6D235BD89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29D08CF-B29E-0363-20C7-FC96E94F5F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63CEAF1-B819-B1D8-03BF-2AAA6CFFC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4739E4-1022-D7E2-07B7-9CDBE0861978}"/>
              </a:ext>
            </a:extLst>
          </p:cNvPr>
          <p:cNvSpPr>
            <a:spLocks noGrp="1"/>
          </p:cNvSpPr>
          <p:nvPr>
            <p:ph type="dt" sz="half" idx="10"/>
          </p:nvPr>
        </p:nvSpPr>
        <p:spPr/>
        <p:txBody>
          <a:bodyPr/>
          <a:lstStyle/>
          <a:p>
            <a:fld id="{98B9BA3C-3B21-4634-9931-15501A3D0C75}" type="datetimeFigureOut">
              <a:rPr lang="en-IN" smtClean="0"/>
              <a:t>20-02-2023</a:t>
            </a:fld>
            <a:endParaRPr lang="en-IN"/>
          </a:p>
        </p:txBody>
      </p:sp>
      <p:sp>
        <p:nvSpPr>
          <p:cNvPr id="6" name="Footer Placeholder 5">
            <a:extLst>
              <a:ext uri="{FF2B5EF4-FFF2-40B4-BE49-F238E27FC236}">
                <a16:creationId xmlns:a16="http://schemas.microsoft.com/office/drawing/2014/main" id="{2EE6FD74-227A-CCD2-35BD-FE665F76B1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AAB5CCF-FCBC-E767-A57A-32939B323AFC}"/>
              </a:ext>
            </a:extLst>
          </p:cNvPr>
          <p:cNvSpPr>
            <a:spLocks noGrp="1"/>
          </p:cNvSpPr>
          <p:nvPr>
            <p:ph type="sldNum" sz="quarter" idx="12"/>
          </p:nvPr>
        </p:nvSpPr>
        <p:spPr/>
        <p:txBody>
          <a:bodyPr/>
          <a:lstStyle/>
          <a:p>
            <a:fld id="{EBEC4C0A-EE63-4667-A79D-D5B54AEBCE2B}" type="slidenum">
              <a:rPr lang="en-IN" smtClean="0"/>
              <a:t>‹#›</a:t>
            </a:fld>
            <a:endParaRPr lang="en-IN"/>
          </a:p>
        </p:txBody>
      </p:sp>
    </p:spTree>
    <p:extLst>
      <p:ext uri="{BB962C8B-B14F-4D97-AF65-F5344CB8AC3E}">
        <p14:creationId xmlns:p14="http://schemas.microsoft.com/office/powerpoint/2010/main" val="1206048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21209B-F08A-D4C9-2778-522B05319B2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CFC994-A4E5-7C1C-95F3-E2A4AB991F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44F9EF-07D4-868E-F739-28E72465961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B9BA3C-3B21-4634-9931-15501A3D0C75}" type="datetimeFigureOut">
              <a:rPr lang="en-IN" smtClean="0"/>
              <a:t>20-02-2023</a:t>
            </a:fld>
            <a:endParaRPr lang="en-IN"/>
          </a:p>
        </p:txBody>
      </p:sp>
      <p:sp>
        <p:nvSpPr>
          <p:cNvPr id="5" name="Footer Placeholder 4">
            <a:extLst>
              <a:ext uri="{FF2B5EF4-FFF2-40B4-BE49-F238E27FC236}">
                <a16:creationId xmlns:a16="http://schemas.microsoft.com/office/drawing/2014/main" id="{B7510FC6-D2B3-27EB-E198-B3F739E254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147A1-A9A5-2982-136F-C04308A7E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EC4C0A-EE63-4667-A79D-D5B54AEBCE2B}" type="slidenum">
              <a:rPr lang="en-IN" smtClean="0"/>
              <a:t>‹#›</a:t>
            </a:fld>
            <a:endParaRPr lang="en-IN"/>
          </a:p>
        </p:txBody>
      </p:sp>
    </p:spTree>
    <p:extLst>
      <p:ext uri="{BB962C8B-B14F-4D97-AF65-F5344CB8AC3E}">
        <p14:creationId xmlns:p14="http://schemas.microsoft.com/office/powerpoint/2010/main" val="3634400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0.xml"/><Relationship Id="rId1" Type="http://schemas.openxmlformats.org/officeDocument/2006/relationships/slideLayout" Target="../slideLayouts/slideLayout1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0"/>
        <p:cNvGrpSpPr/>
        <p:nvPr/>
      </p:nvGrpSpPr>
      <p:grpSpPr>
        <a:xfrm>
          <a:off x="0" y="0"/>
          <a:ext cx="0" cy="0"/>
          <a:chOff x="0" y="0"/>
          <a:chExt cx="0" cy="0"/>
        </a:xfrm>
      </p:grpSpPr>
      <p:pic>
        <p:nvPicPr>
          <p:cNvPr id="7" name="Picture 6">
            <a:extLst>
              <a:ext uri="{FF2B5EF4-FFF2-40B4-BE49-F238E27FC236}">
                <a16:creationId xmlns:a16="http://schemas.microsoft.com/office/drawing/2014/main" id="{3A354D3E-2303-AA53-ABB8-272B823E9F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3750" y="2794000"/>
            <a:ext cx="5524500" cy="1270000"/>
          </a:xfrm>
          <a:prstGeom prst="rect">
            <a:avLst/>
          </a:prstGeom>
          <a:solidFill>
            <a:srgbClr val="F55D4B"/>
          </a:solidFill>
        </p:spPr>
      </p:pic>
    </p:spTree>
    <p:extLst>
      <p:ext uri="{BB962C8B-B14F-4D97-AF65-F5344CB8AC3E}">
        <p14:creationId xmlns:p14="http://schemas.microsoft.com/office/powerpoint/2010/main" val="430136238"/>
      </p:ext>
    </p:extLst>
  </p:cSld>
  <p:clrMapOvr>
    <a:masterClrMapping/>
  </p:clrMapOvr>
  <p:transition spd="slow" advTm="41654">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It is used to create web applications.</a:t>
            </a:r>
          </a:p>
          <a:p>
            <a:endParaRPr lang="en-US" sz="3200" dirty="0"/>
          </a:p>
          <a:p>
            <a:r>
              <a:rPr lang="en-US" sz="3200" dirty="0"/>
              <a:t>It can be used to handle databases.</a:t>
            </a:r>
          </a:p>
          <a:p>
            <a:endParaRPr lang="en-US" sz="3200" dirty="0"/>
          </a:p>
          <a:p>
            <a:r>
              <a:rPr lang="en-US" sz="3200" dirty="0"/>
              <a:t>It is used in business and accounting to perform complex mathematical operations along with quantitative and qualitative analysis.</a:t>
            </a: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10</a:t>
            </a:fld>
            <a:endParaRPr/>
          </a:p>
        </p:txBody>
      </p:sp>
    </p:spTree>
    <p:extLst>
      <p:ext uri="{BB962C8B-B14F-4D97-AF65-F5344CB8AC3E}">
        <p14:creationId xmlns:p14="http://schemas.microsoft.com/office/powerpoint/2010/main" val="4277132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What are translators?</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11</a:t>
            </a:fld>
            <a:endParaRPr/>
          </a:p>
        </p:txBody>
      </p:sp>
    </p:spTree>
    <p:extLst>
      <p:ext uri="{BB962C8B-B14F-4D97-AF65-F5344CB8AC3E}">
        <p14:creationId xmlns:p14="http://schemas.microsoft.com/office/powerpoint/2010/main" val="12543504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12</a:t>
            </a:fld>
            <a:endParaRPr/>
          </a:p>
        </p:txBody>
      </p:sp>
      <p:graphicFrame>
        <p:nvGraphicFramePr>
          <p:cNvPr id="4" name="Table 4">
            <a:extLst>
              <a:ext uri="{FF2B5EF4-FFF2-40B4-BE49-F238E27FC236}">
                <a16:creationId xmlns:a16="http://schemas.microsoft.com/office/drawing/2014/main" id="{F649D1E0-3665-1373-7F37-9BFC73C83E55}"/>
              </a:ext>
            </a:extLst>
          </p:cNvPr>
          <p:cNvGraphicFramePr>
            <a:graphicFrameLocks noGrp="1"/>
          </p:cNvGraphicFramePr>
          <p:nvPr>
            <p:extLst>
              <p:ext uri="{D42A27DB-BD31-4B8C-83A1-F6EECF244321}">
                <p14:modId xmlns:p14="http://schemas.microsoft.com/office/powerpoint/2010/main" val="2449977907"/>
              </p:ext>
            </p:extLst>
          </p:nvPr>
        </p:nvGraphicFramePr>
        <p:xfrm>
          <a:off x="1442720" y="1028700"/>
          <a:ext cx="8855164" cy="5394960"/>
        </p:xfrm>
        <a:graphic>
          <a:graphicData uri="http://schemas.openxmlformats.org/drawingml/2006/table">
            <a:tbl>
              <a:tblPr firstRow="1" bandRow="1">
                <a:tableStyleId>{00A15C55-8517-42AA-B614-E9B94910E393}</a:tableStyleId>
              </a:tblPr>
              <a:tblGrid>
                <a:gridCol w="1080969">
                  <a:extLst>
                    <a:ext uri="{9D8B030D-6E8A-4147-A177-3AD203B41FA5}">
                      <a16:colId xmlns:a16="http://schemas.microsoft.com/office/drawing/2014/main" val="4156873741"/>
                    </a:ext>
                  </a:extLst>
                </a:gridCol>
                <a:gridCol w="3821921">
                  <a:extLst>
                    <a:ext uri="{9D8B030D-6E8A-4147-A177-3AD203B41FA5}">
                      <a16:colId xmlns:a16="http://schemas.microsoft.com/office/drawing/2014/main" val="1259416412"/>
                    </a:ext>
                  </a:extLst>
                </a:gridCol>
                <a:gridCol w="3952274">
                  <a:extLst>
                    <a:ext uri="{9D8B030D-6E8A-4147-A177-3AD203B41FA5}">
                      <a16:colId xmlns:a16="http://schemas.microsoft.com/office/drawing/2014/main" val="2179012862"/>
                    </a:ext>
                  </a:extLst>
                </a:gridCol>
              </a:tblGrid>
              <a:tr h="489826">
                <a:tc>
                  <a:txBody>
                    <a:bodyPr/>
                    <a:lstStyle/>
                    <a:p>
                      <a:pPr algn="l" fontAlgn="base"/>
                      <a:r>
                        <a:rPr lang="en-IN" sz="2400" b="0" dirty="0" err="1">
                          <a:effectLst/>
                          <a:latin typeface="+mn-lt"/>
                        </a:rPr>
                        <a:t>S.No</a:t>
                      </a:r>
                      <a:r>
                        <a:rPr lang="en-IN" sz="2400" b="0" dirty="0">
                          <a:effectLst/>
                          <a:latin typeface="+mn-lt"/>
                        </a:rPr>
                        <a:t>.</a:t>
                      </a:r>
                    </a:p>
                  </a:txBody>
                  <a:tcPr marL="76200" marR="76200" marT="76200" marB="76200" anchor="ctr"/>
                </a:tc>
                <a:tc>
                  <a:txBody>
                    <a:bodyPr/>
                    <a:lstStyle/>
                    <a:p>
                      <a:pPr algn="l" fontAlgn="base"/>
                      <a:r>
                        <a:rPr lang="en-IN" sz="2400" b="0">
                          <a:effectLst/>
                          <a:latin typeface="+mn-lt"/>
                        </a:rPr>
                        <a:t>Compiler</a:t>
                      </a:r>
                    </a:p>
                  </a:txBody>
                  <a:tcPr marL="76200" marR="76200" marT="76200" marB="76200" anchor="ctr"/>
                </a:tc>
                <a:tc>
                  <a:txBody>
                    <a:bodyPr/>
                    <a:lstStyle/>
                    <a:p>
                      <a:pPr algn="l" fontAlgn="base"/>
                      <a:r>
                        <a:rPr lang="en-IN" sz="2400" b="0">
                          <a:effectLst/>
                          <a:latin typeface="+mn-lt"/>
                        </a:rPr>
                        <a:t>Interpreter</a:t>
                      </a:r>
                    </a:p>
                  </a:txBody>
                  <a:tcPr marL="76200" marR="76200" marT="76200" marB="76200" anchor="ctr"/>
                </a:tc>
                <a:extLst>
                  <a:ext uri="{0D108BD9-81ED-4DB2-BD59-A6C34878D82A}">
                    <a16:rowId xmlns:a16="http://schemas.microsoft.com/office/drawing/2014/main" val="4190491198"/>
                  </a:ext>
                </a:extLst>
              </a:tr>
              <a:tr h="893213">
                <a:tc>
                  <a:txBody>
                    <a:bodyPr/>
                    <a:lstStyle/>
                    <a:p>
                      <a:pPr algn="l" fontAlgn="base"/>
                      <a:r>
                        <a:rPr lang="en-IN" sz="2400" b="0" dirty="0">
                          <a:effectLst/>
                          <a:latin typeface="+mn-lt"/>
                        </a:rPr>
                        <a:t>1.</a:t>
                      </a:r>
                    </a:p>
                  </a:txBody>
                  <a:tcPr marL="76200" marR="76200" marT="106680" marB="106680" anchor="ctr"/>
                </a:tc>
                <a:tc>
                  <a:txBody>
                    <a:bodyPr/>
                    <a:lstStyle/>
                    <a:p>
                      <a:pPr algn="l" fontAlgn="base"/>
                      <a:r>
                        <a:rPr lang="en-US" sz="2400" b="0" dirty="0">
                          <a:effectLst/>
                          <a:latin typeface="+mn-lt"/>
                        </a:rPr>
                        <a:t>The compiler scans the whole program in one go.</a:t>
                      </a:r>
                    </a:p>
                  </a:txBody>
                  <a:tcPr marL="76200" marR="76200" marT="106680" marB="106680" anchor="ctr"/>
                </a:tc>
                <a:tc>
                  <a:txBody>
                    <a:bodyPr/>
                    <a:lstStyle/>
                    <a:p>
                      <a:pPr algn="l" fontAlgn="base"/>
                      <a:r>
                        <a:rPr lang="en-US" sz="2400" b="0">
                          <a:effectLst/>
                          <a:latin typeface="+mn-lt"/>
                        </a:rPr>
                        <a:t>Translates the program one statement at a time.</a:t>
                      </a:r>
                    </a:p>
                  </a:txBody>
                  <a:tcPr marL="76200" marR="76200" marT="106680" marB="106680" anchor="ctr"/>
                </a:tc>
                <a:extLst>
                  <a:ext uri="{0D108BD9-81ED-4DB2-BD59-A6C34878D82A}">
                    <a16:rowId xmlns:a16="http://schemas.microsoft.com/office/drawing/2014/main" val="3843700654"/>
                  </a:ext>
                </a:extLst>
              </a:tr>
              <a:tr h="1238973">
                <a:tc>
                  <a:txBody>
                    <a:bodyPr/>
                    <a:lstStyle/>
                    <a:p>
                      <a:pPr algn="l" fontAlgn="base"/>
                      <a:r>
                        <a:rPr lang="en-IN" sz="2400" b="0">
                          <a:effectLst/>
                          <a:latin typeface="+mn-lt"/>
                        </a:rPr>
                        <a:t>2.</a:t>
                      </a:r>
                    </a:p>
                  </a:txBody>
                  <a:tcPr marL="76200" marR="76200" marT="106680" marB="106680" anchor="ctr"/>
                </a:tc>
                <a:tc>
                  <a:txBody>
                    <a:bodyPr/>
                    <a:lstStyle/>
                    <a:p>
                      <a:pPr algn="l" fontAlgn="base"/>
                      <a:r>
                        <a:rPr lang="en-US" sz="2400" b="0">
                          <a:effectLst/>
                          <a:latin typeface="+mn-lt"/>
                        </a:rPr>
                        <a:t>As it scans the code in one go, the errors (if any) are shown at the end together.</a:t>
                      </a:r>
                    </a:p>
                  </a:txBody>
                  <a:tcPr marL="76200" marR="76200" marT="106680" marB="106680" anchor="ctr"/>
                </a:tc>
                <a:tc>
                  <a:txBody>
                    <a:bodyPr/>
                    <a:lstStyle/>
                    <a:p>
                      <a:pPr algn="l" fontAlgn="base"/>
                      <a:r>
                        <a:rPr lang="en-US" sz="2400" b="0">
                          <a:effectLst/>
                          <a:latin typeface="+mn-lt"/>
                        </a:rPr>
                        <a:t>Considering it scans code one line at a time, errors are shown line by line.</a:t>
                      </a:r>
                    </a:p>
                  </a:txBody>
                  <a:tcPr marL="76200" marR="76200" marT="106680" marB="106680" anchor="ctr"/>
                </a:tc>
                <a:extLst>
                  <a:ext uri="{0D108BD9-81ED-4DB2-BD59-A6C34878D82A}">
                    <a16:rowId xmlns:a16="http://schemas.microsoft.com/office/drawing/2014/main" val="3592615459"/>
                  </a:ext>
                </a:extLst>
              </a:tr>
              <a:tr h="1238973">
                <a:tc>
                  <a:txBody>
                    <a:bodyPr/>
                    <a:lstStyle/>
                    <a:p>
                      <a:pPr algn="l" fontAlgn="base"/>
                      <a:r>
                        <a:rPr lang="en-IN" sz="2400" b="0">
                          <a:effectLst/>
                          <a:latin typeface="+mn-lt"/>
                        </a:rPr>
                        <a:t>3.</a:t>
                      </a:r>
                    </a:p>
                  </a:txBody>
                  <a:tcPr marL="76200" marR="76200" marT="106680" marB="106680" anchor="ctr"/>
                </a:tc>
                <a:tc>
                  <a:txBody>
                    <a:bodyPr/>
                    <a:lstStyle/>
                    <a:p>
                      <a:pPr algn="l" fontAlgn="base"/>
                      <a:r>
                        <a:rPr lang="en-US" sz="2400" b="0">
                          <a:effectLst/>
                          <a:latin typeface="+mn-lt"/>
                        </a:rPr>
                        <a:t>The main advantage of compilers is its execution time.</a:t>
                      </a:r>
                    </a:p>
                  </a:txBody>
                  <a:tcPr marL="76200" marR="76200" marT="106680" marB="106680" anchor="ctr"/>
                </a:tc>
                <a:tc>
                  <a:txBody>
                    <a:bodyPr/>
                    <a:lstStyle/>
                    <a:p>
                      <a:pPr algn="l" fontAlgn="base"/>
                      <a:r>
                        <a:rPr lang="en-US" sz="2400" b="0" dirty="0">
                          <a:effectLst/>
                          <a:latin typeface="+mn-lt"/>
                        </a:rPr>
                        <a:t>Due to interpreters being slow in executing the object code, it is preferred less.</a:t>
                      </a:r>
                    </a:p>
                  </a:txBody>
                  <a:tcPr marL="76200" marR="76200" marT="106680" marB="106680" anchor="ctr"/>
                </a:tc>
                <a:extLst>
                  <a:ext uri="{0D108BD9-81ED-4DB2-BD59-A6C34878D82A}">
                    <a16:rowId xmlns:a16="http://schemas.microsoft.com/office/drawing/2014/main" val="1683936693"/>
                  </a:ext>
                </a:extLst>
              </a:tr>
              <a:tr h="1238973">
                <a:tc>
                  <a:txBody>
                    <a:bodyPr/>
                    <a:lstStyle/>
                    <a:p>
                      <a:pPr algn="l" fontAlgn="base"/>
                      <a:r>
                        <a:rPr lang="en-IN" sz="2400" b="0" dirty="0">
                          <a:effectLst/>
                          <a:latin typeface="+mn-lt"/>
                        </a:rPr>
                        <a:t>4.</a:t>
                      </a:r>
                    </a:p>
                  </a:txBody>
                  <a:tcPr marL="76200" marR="76200" marT="106680" marB="106680" anchor="ctr"/>
                </a:tc>
                <a:tc>
                  <a:txBody>
                    <a:bodyPr/>
                    <a:lstStyle/>
                    <a:p>
                      <a:pPr algn="l" fontAlgn="base"/>
                      <a:r>
                        <a:rPr lang="en-US" sz="2400" b="0" dirty="0">
                          <a:effectLst/>
                          <a:latin typeface="+mn-lt"/>
                        </a:rPr>
                        <a:t>It converts the source code into object code.</a:t>
                      </a:r>
                    </a:p>
                  </a:txBody>
                  <a:tcPr marL="76200" marR="76200" marT="106680" marB="106680" anchor="ctr"/>
                </a:tc>
                <a:tc>
                  <a:txBody>
                    <a:bodyPr/>
                    <a:lstStyle/>
                    <a:p>
                      <a:pPr algn="l" fontAlgn="base"/>
                      <a:r>
                        <a:rPr lang="en-US" sz="2400" b="0" dirty="0">
                          <a:effectLst/>
                          <a:latin typeface="+mn-lt"/>
                        </a:rPr>
                        <a:t>It does not convert source code into object code instead it scans it line by line</a:t>
                      </a:r>
                    </a:p>
                  </a:txBody>
                  <a:tcPr marL="76200" marR="76200" marT="106680" marB="106680" anchor="ctr"/>
                </a:tc>
                <a:extLst>
                  <a:ext uri="{0D108BD9-81ED-4DB2-BD59-A6C34878D82A}">
                    <a16:rowId xmlns:a16="http://schemas.microsoft.com/office/drawing/2014/main" val="2887454780"/>
                  </a:ext>
                </a:extLst>
              </a:tr>
            </a:tbl>
          </a:graphicData>
        </a:graphic>
      </p:graphicFrame>
    </p:spTree>
    <p:extLst>
      <p:ext uri="{BB962C8B-B14F-4D97-AF65-F5344CB8AC3E}">
        <p14:creationId xmlns:p14="http://schemas.microsoft.com/office/powerpoint/2010/main" val="136339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13</a:t>
            </a:fld>
            <a:endParaRPr/>
          </a:p>
        </p:txBody>
      </p:sp>
      <p:graphicFrame>
        <p:nvGraphicFramePr>
          <p:cNvPr id="4" name="Table 4">
            <a:extLst>
              <a:ext uri="{FF2B5EF4-FFF2-40B4-BE49-F238E27FC236}">
                <a16:creationId xmlns:a16="http://schemas.microsoft.com/office/drawing/2014/main" id="{F649D1E0-3665-1373-7F37-9BFC73C83E55}"/>
              </a:ext>
            </a:extLst>
          </p:cNvPr>
          <p:cNvGraphicFramePr>
            <a:graphicFrameLocks noGrp="1"/>
          </p:cNvGraphicFramePr>
          <p:nvPr>
            <p:extLst>
              <p:ext uri="{D42A27DB-BD31-4B8C-83A1-F6EECF244321}">
                <p14:modId xmlns:p14="http://schemas.microsoft.com/office/powerpoint/2010/main" val="3400561381"/>
              </p:ext>
            </p:extLst>
          </p:nvPr>
        </p:nvGraphicFramePr>
        <p:xfrm>
          <a:off x="1442720" y="1028700"/>
          <a:ext cx="8855164" cy="5323293"/>
        </p:xfrm>
        <a:graphic>
          <a:graphicData uri="http://schemas.openxmlformats.org/drawingml/2006/table">
            <a:tbl>
              <a:tblPr firstRow="1" bandRow="1">
                <a:tableStyleId>{00A15C55-8517-42AA-B614-E9B94910E393}</a:tableStyleId>
              </a:tblPr>
              <a:tblGrid>
                <a:gridCol w="1080969">
                  <a:extLst>
                    <a:ext uri="{9D8B030D-6E8A-4147-A177-3AD203B41FA5}">
                      <a16:colId xmlns:a16="http://schemas.microsoft.com/office/drawing/2014/main" val="4156873741"/>
                    </a:ext>
                  </a:extLst>
                </a:gridCol>
                <a:gridCol w="3821921">
                  <a:extLst>
                    <a:ext uri="{9D8B030D-6E8A-4147-A177-3AD203B41FA5}">
                      <a16:colId xmlns:a16="http://schemas.microsoft.com/office/drawing/2014/main" val="1259416412"/>
                    </a:ext>
                  </a:extLst>
                </a:gridCol>
                <a:gridCol w="3952274">
                  <a:extLst>
                    <a:ext uri="{9D8B030D-6E8A-4147-A177-3AD203B41FA5}">
                      <a16:colId xmlns:a16="http://schemas.microsoft.com/office/drawing/2014/main" val="2179012862"/>
                    </a:ext>
                  </a:extLst>
                </a:gridCol>
              </a:tblGrid>
              <a:tr h="489826">
                <a:tc>
                  <a:txBody>
                    <a:bodyPr/>
                    <a:lstStyle/>
                    <a:p>
                      <a:pPr algn="l" fontAlgn="base"/>
                      <a:r>
                        <a:rPr lang="en-IN" sz="2400" b="0" dirty="0" err="1">
                          <a:effectLst/>
                          <a:latin typeface="+mn-lt"/>
                        </a:rPr>
                        <a:t>S.No</a:t>
                      </a:r>
                      <a:r>
                        <a:rPr lang="en-IN" sz="2400" b="0" dirty="0">
                          <a:effectLst/>
                          <a:latin typeface="+mn-lt"/>
                        </a:rPr>
                        <a:t>.</a:t>
                      </a:r>
                    </a:p>
                  </a:txBody>
                  <a:tcPr marL="76200" marR="76200" marT="76200" marB="76200" anchor="ctr"/>
                </a:tc>
                <a:tc>
                  <a:txBody>
                    <a:bodyPr/>
                    <a:lstStyle/>
                    <a:p>
                      <a:pPr algn="l" fontAlgn="base"/>
                      <a:r>
                        <a:rPr lang="en-IN" sz="2400" b="0">
                          <a:effectLst/>
                          <a:latin typeface="+mn-lt"/>
                        </a:rPr>
                        <a:t>Compiler</a:t>
                      </a:r>
                    </a:p>
                  </a:txBody>
                  <a:tcPr marL="76200" marR="76200" marT="76200" marB="76200" anchor="ctr"/>
                </a:tc>
                <a:tc>
                  <a:txBody>
                    <a:bodyPr/>
                    <a:lstStyle/>
                    <a:p>
                      <a:pPr algn="l" fontAlgn="base"/>
                      <a:r>
                        <a:rPr lang="en-IN" sz="2400" b="0">
                          <a:effectLst/>
                          <a:latin typeface="+mn-lt"/>
                        </a:rPr>
                        <a:t>Interpreter</a:t>
                      </a:r>
                    </a:p>
                  </a:txBody>
                  <a:tcPr marL="76200" marR="76200" marT="76200" marB="76200" anchor="ctr"/>
                </a:tc>
                <a:extLst>
                  <a:ext uri="{0D108BD9-81ED-4DB2-BD59-A6C34878D82A}">
                    <a16:rowId xmlns:a16="http://schemas.microsoft.com/office/drawing/2014/main" val="4190491198"/>
                  </a:ext>
                </a:extLst>
              </a:tr>
              <a:tr h="893213">
                <a:tc>
                  <a:txBody>
                    <a:bodyPr/>
                    <a:lstStyle/>
                    <a:p>
                      <a:pPr algn="l" fontAlgn="base"/>
                      <a:r>
                        <a:rPr lang="en-IN" sz="2400" b="0">
                          <a:effectLst/>
                        </a:rPr>
                        <a:t>5</a:t>
                      </a:r>
                    </a:p>
                  </a:txBody>
                  <a:tcPr marL="76200" marR="76200" marT="106680" marB="106680" anchor="ctr"/>
                </a:tc>
                <a:tc>
                  <a:txBody>
                    <a:bodyPr/>
                    <a:lstStyle/>
                    <a:p>
                      <a:pPr algn="l" fontAlgn="base"/>
                      <a:r>
                        <a:rPr lang="en-US" sz="2400" b="0">
                          <a:effectLst/>
                        </a:rPr>
                        <a:t>It does not require source code for later execution.</a:t>
                      </a:r>
                    </a:p>
                  </a:txBody>
                  <a:tcPr marL="76200" marR="76200" marT="106680" marB="106680" anchor="ctr"/>
                </a:tc>
                <a:tc>
                  <a:txBody>
                    <a:bodyPr/>
                    <a:lstStyle/>
                    <a:p>
                      <a:pPr algn="l" fontAlgn="base"/>
                      <a:r>
                        <a:rPr lang="en-US" sz="2400" b="0">
                          <a:effectLst/>
                        </a:rPr>
                        <a:t>It requires source code for later execution.</a:t>
                      </a:r>
                    </a:p>
                  </a:txBody>
                  <a:tcPr marL="76200" marR="76200" marT="106680" marB="106680" anchor="ctr"/>
                </a:tc>
                <a:extLst>
                  <a:ext uri="{0D108BD9-81ED-4DB2-BD59-A6C34878D82A}">
                    <a16:rowId xmlns:a16="http://schemas.microsoft.com/office/drawing/2014/main" val="3843700654"/>
                  </a:ext>
                </a:extLst>
              </a:tr>
              <a:tr h="1238973">
                <a:tc>
                  <a:txBody>
                    <a:bodyPr/>
                    <a:lstStyle/>
                    <a:p>
                      <a:pPr algn="l" fontAlgn="base"/>
                      <a:r>
                        <a:rPr lang="en-IN" sz="2400" b="0">
                          <a:effectLst/>
                        </a:rPr>
                        <a:t>6</a:t>
                      </a:r>
                    </a:p>
                  </a:txBody>
                  <a:tcPr marL="76200" marR="76200" marT="106680" marB="106680" anchor="ctr"/>
                </a:tc>
                <a:tc>
                  <a:txBody>
                    <a:bodyPr/>
                    <a:lstStyle/>
                    <a:p>
                      <a:pPr algn="l" fontAlgn="base"/>
                      <a:r>
                        <a:rPr lang="en-US" sz="2400" b="0">
                          <a:effectLst/>
                        </a:rPr>
                        <a:t>Execution of the program takes place only after the whole program is compiled.</a:t>
                      </a:r>
                    </a:p>
                  </a:txBody>
                  <a:tcPr marL="76200" marR="76200" marT="106680" marB="106680" anchor="ctr"/>
                </a:tc>
                <a:tc>
                  <a:txBody>
                    <a:bodyPr/>
                    <a:lstStyle/>
                    <a:p>
                      <a:pPr algn="l" fontAlgn="base"/>
                      <a:r>
                        <a:rPr lang="en-US" sz="2400" b="0">
                          <a:effectLst/>
                        </a:rPr>
                        <a:t>Execution of the program happens after every line is checked or evaluated.</a:t>
                      </a:r>
                    </a:p>
                  </a:txBody>
                  <a:tcPr marL="76200" marR="76200" marT="106680" marB="106680" anchor="ctr"/>
                </a:tc>
                <a:extLst>
                  <a:ext uri="{0D108BD9-81ED-4DB2-BD59-A6C34878D82A}">
                    <a16:rowId xmlns:a16="http://schemas.microsoft.com/office/drawing/2014/main" val="3592615459"/>
                  </a:ext>
                </a:extLst>
              </a:tr>
              <a:tr h="1238973">
                <a:tc>
                  <a:txBody>
                    <a:bodyPr/>
                    <a:lstStyle/>
                    <a:p>
                      <a:pPr algn="l" fontAlgn="base"/>
                      <a:r>
                        <a:rPr lang="en-IN" sz="2400" b="0">
                          <a:effectLst/>
                        </a:rPr>
                        <a:t>7</a:t>
                      </a:r>
                    </a:p>
                  </a:txBody>
                  <a:tcPr marL="76200" marR="76200" marT="106680" marB="106680" anchor="ctr"/>
                </a:tc>
                <a:tc>
                  <a:txBody>
                    <a:bodyPr/>
                    <a:lstStyle/>
                    <a:p>
                      <a:pPr algn="l" fontAlgn="base"/>
                      <a:r>
                        <a:rPr lang="en-US" sz="2400" b="0">
                          <a:effectLst/>
                        </a:rPr>
                        <a:t>The machine code is stored in the disk storage.</a:t>
                      </a:r>
                    </a:p>
                  </a:txBody>
                  <a:tcPr marL="76200" marR="76200" marT="106680" marB="106680" anchor="ctr"/>
                </a:tc>
                <a:tc>
                  <a:txBody>
                    <a:bodyPr/>
                    <a:lstStyle/>
                    <a:p>
                      <a:pPr algn="l" fontAlgn="base"/>
                      <a:r>
                        <a:rPr lang="en-US" sz="2400" b="0" dirty="0">
                          <a:effectLst/>
                        </a:rPr>
                        <a:t>Machine code is nowhere stored.</a:t>
                      </a:r>
                    </a:p>
                  </a:txBody>
                  <a:tcPr marL="76200" marR="76200" marT="106680" marB="106680" anchor="ctr"/>
                </a:tc>
                <a:extLst>
                  <a:ext uri="{0D108BD9-81ED-4DB2-BD59-A6C34878D82A}">
                    <a16:rowId xmlns:a16="http://schemas.microsoft.com/office/drawing/2014/main" val="1683936693"/>
                  </a:ext>
                </a:extLst>
              </a:tr>
              <a:tr h="1238973">
                <a:tc>
                  <a:txBody>
                    <a:bodyPr/>
                    <a:lstStyle/>
                    <a:p>
                      <a:pPr algn="l" fontAlgn="base"/>
                      <a:r>
                        <a:rPr lang="en-IN" sz="2400" b="0">
                          <a:effectLst/>
                        </a:rPr>
                        <a:t>8</a:t>
                      </a:r>
                    </a:p>
                  </a:txBody>
                  <a:tcPr marL="76200" marR="76200" marT="106680" marB="106680" anchor="ctr"/>
                </a:tc>
                <a:tc>
                  <a:txBody>
                    <a:bodyPr/>
                    <a:lstStyle/>
                    <a:p>
                      <a:pPr algn="l" fontAlgn="base"/>
                      <a:r>
                        <a:rPr lang="en-US" sz="2400" b="0">
                          <a:effectLst/>
                        </a:rPr>
                        <a:t>Compilers more often take a large amount of time for analyzing the source code.</a:t>
                      </a:r>
                    </a:p>
                  </a:txBody>
                  <a:tcPr marL="76200" marR="76200" marT="106680" marB="106680" anchor="ctr"/>
                </a:tc>
                <a:tc>
                  <a:txBody>
                    <a:bodyPr/>
                    <a:lstStyle/>
                    <a:p>
                      <a:pPr algn="l" fontAlgn="base"/>
                      <a:r>
                        <a:rPr lang="en-US" sz="2400" b="0" dirty="0">
                          <a:effectLst/>
                        </a:rPr>
                        <a:t>In comparison, Interpreters take less time for analyzing the source code.</a:t>
                      </a:r>
                    </a:p>
                  </a:txBody>
                  <a:tcPr marL="76200" marR="76200" marT="106680" marB="106680" anchor="ctr"/>
                </a:tc>
                <a:extLst>
                  <a:ext uri="{0D108BD9-81ED-4DB2-BD59-A6C34878D82A}">
                    <a16:rowId xmlns:a16="http://schemas.microsoft.com/office/drawing/2014/main" val="2887454780"/>
                  </a:ext>
                </a:extLst>
              </a:tr>
            </a:tbl>
          </a:graphicData>
        </a:graphic>
      </p:graphicFrame>
    </p:spTree>
    <p:extLst>
      <p:ext uri="{BB962C8B-B14F-4D97-AF65-F5344CB8AC3E}">
        <p14:creationId xmlns:p14="http://schemas.microsoft.com/office/powerpoint/2010/main" val="4407462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14</a:t>
            </a:fld>
            <a:endParaRPr/>
          </a:p>
        </p:txBody>
      </p:sp>
      <p:graphicFrame>
        <p:nvGraphicFramePr>
          <p:cNvPr id="4" name="Table 4">
            <a:extLst>
              <a:ext uri="{FF2B5EF4-FFF2-40B4-BE49-F238E27FC236}">
                <a16:creationId xmlns:a16="http://schemas.microsoft.com/office/drawing/2014/main" id="{F649D1E0-3665-1373-7F37-9BFC73C83E55}"/>
              </a:ext>
            </a:extLst>
          </p:cNvPr>
          <p:cNvGraphicFramePr>
            <a:graphicFrameLocks noGrp="1"/>
          </p:cNvGraphicFramePr>
          <p:nvPr>
            <p:extLst>
              <p:ext uri="{D42A27DB-BD31-4B8C-83A1-F6EECF244321}">
                <p14:modId xmlns:p14="http://schemas.microsoft.com/office/powerpoint/2010/main" val="400148486"/>
              </p:ext>
            </p:extLst>
          </p:nvPr>
        </p:nvGraphicFramePr>
        <p:xfrm>
          <a:off x="1442720" y="1028700"/>
          <a:ext cx="8855164" cy="4326746"/>
        </p:xfrm>
        <a:graphic>
          <a:graphicData uri="http://schemas.openxmlformats.org/drawingml/2006/table">
            <a:tbl>
              <a:tblPr firstRow="1" bandRow="1">
                <a:tableStyleId>{00A15C55-8517-42AA-B614-E9B94910E393}</a:tableStyleId>
              </a:tblPr>
              <a:tblGrid>
                <a:gridCol w="1080969">
                  <a:extLst>
                    <a:ext uri="{9D8B030D-6E8A-4147-A177-3AD203B41FA5}">
                      <a16:colId xmlns:a16="http://schemas.microsoft.com/office/drawing/2014/main" val="4156873741"/>
                    </a:ext>
                  </a:extLst>
                </a:gridCol>
                <a:gridCol w="3821921">
                  <a:extLst>
                    <a:ext uri="{9D8B030D-6E8A-4147-A177-3AD203B41FA5}">
                      <a16:colId xmlns:a16="http://schemas.microsoft.com/office/drawing/2014/main" val="1259416412"/>
                    </a:ext>
                  </a:extLst>
                </a:gridCol>
                <a:gridCol w="3952274">
                  <a:extLst>
                    <a:ext uri="{9D8B030D-6E8A-4147-A177-3AD203B41FA5}">
                      <a16:colId xmlns:a16="http://schemas.microsoft.com/office/drawing/2014/main" val="2179012862"/>
                    </a:ext>
                  </a:extLst>
                </a:gridCol>
              </a:tblGrid>
              <a:tr h="489826">
                <a:tc>
                  <a:txBody>
                    <a:bodyPr/>
                    <a:lstStyle/>
                    <a:p>
                      <a:pPr algn="l" fontAlgn="base"/>
                      <a:r>
                        <a:rPr lang="en-IN" sz="2400" b="0" dirty="0" err="1">
                          <a:effectLst/>
                          <a:latin typeface="+mn-lt"/>
                        </a:rPr>
                        <a:t>S.No</a:t>
                      </a:r>
                      <a:r>
                        <a:rPr lang="en-IN" sz="2400" b="0" dirty="0">
                          <a:effectLst/>
                          <a:latin typeface="+mn-lt"/>
                        </a:rPr>
                        <a:t>.</a:t>
                      </a:r>
                    </a:p>
                  </a:txBody>
                  <a:tcPr marL="76200" marR="76200" marT="76200" marB="76200" anchor="ctr"/>
                </a:tc>
                <a:tc>
                  <a:txBody>
                    <a:bodyPr/>
                    <a:lstStyle/>
                    <a:p>
                      <a:pPr algn="l" fontAlgn="base"/>
                      <a:r>
                        <a:rPr lang="en-IN" sz="2400" b="0">
                          <a:effectLst/>
                          <a:latin typeface="+mn-lt"/>
                        </a:rPr>
                        <a:t>Compiler</a:t>
                      </a:r>
                    </a:p>
                  </a:txBody>
                  <a:tcPr marL="76200" marR="76200" marT="76200" marB="76200" anchor="ctr"/>
                </a:tc>
                <a:tc>
                  <a:txBody>
                    <a:bodyPr/>
                    <a:lstStyle/>
                    <a:p>
                      <a:pPr algn="l" fontAlgn="base"/>
                      <a:r>
                        <a:rPr lang="en-IN" sz="2400" b="0">
                          <a:effectLst/>
                          <a:latin typeface="+mn-lt"/>
                        </a:rPr>
                        <a:t>Interpreter</a:t>
                      </a:r>
                    </a:p>
                  </a:txBody>
                  <a:tcPr marL="76200" marR="76200" marT="76200" marB="76200" anchor="ctr"/>
                </a:tc>
                <a:extLst>
                  <a:ext uri="{0D108BD9-81ED-4DB2-BD59-A6C34878D82A}">
                    <a16:rowId xmlns:a16="http://schemas.microsoft.com/office/drawing/2014/main" val="4190491198"/>
                  </a:ext>
                </a:extLst>
              </a:tr>
              <a:tr h="893213">
                <a:tc>
                  <a:txBody>
                    <a:bodyPr/>
                    <a:lstStyle/>
                    <a:p>
                      <a:pPr algn="l" fontAlgn="base"/>
                      <a:r>
                        <a:rPr lang="en-IN" sz="2400" b="0">
                          <a:effectLst/>
                        </a:rPr>
                        <a:t>9.</a:t>
                      </a:r>
                    </a:p>
                  </a:txBody>
                  <a:tcPr marL="76200" marR="76200" marT="106680" marB="106680" anchor="ctr"/>
                </a:tc>
                <a:tc>
                  <a:txBody>
                    <a:bodyPr/>
                    <a:lstStyle/>
                    <a:p>
                      <a:pPr algn="l" fontAlgn="base"/>
                      <a:r>
                        <a:rPr lang="en-IN" sz="2400" b="0">
                          <a:effectLst/>
                        </a:rPr>
                        <a:t>It is more efficient.</a:t>
                      </a:r>
                    </a:p>
                  </a:txBody>
                  <a:tcPr marL="76200" marR="76200" marT="106680" marB="106680" anchor="ctr"/>
                </a:tc>
                <a:tc>
                  <a:txBody>
                    <a:bodyPr/>
                    <a:lstStyle/>
                    <a:p>
                      <a:pPr algn="l" fontAlgn="base"/>
                      <a:r>
                        <a:rPr lang="en-IN" sz="2400" b="0">
                          <a:effectLst/>
                        </a:rPr>
                        <a:t>It is less efficient.</a:t>
                      </a:r>
                    </a:p>
                  </a:txBody>
                  <a:tcPr marL="76200" marR="76200" marT="106680" marB="106680" anchor="ctr"/>
                </a:tc>
                <a:extLst>
                  <a:ext uri="{0D108BD9-81ED-4DB2-BD59-A6C34878D82A}">
                    <a16:rowId xmlns:a16="http://schemas.microsoft.com/office/drawing/2014/main" val="3843700654"/>
                  </a:ext>
                </a:extLst>
              </a:tr>
              <a:tr h="1238973">
                <a:tc>
                  <a:txBody>
                    <a:bodyPr/>
                    <a:lstStyle/>
                    <a:p>
                      <a:pPr algn="l" fontAlgn="base"/>
                      <a:r>
                        <a:rPr lang="en-IN" sz="2400" b="0">
                          <a:effectLst/>
                        </a:rPr>
                        <a:t>10.</a:t>
                      </a:r>
                    </a:p>
                  </a:txBody>
                  <a:tcPr marL="76200" marR="76200" marT="106680" marB="106680" anchor="ctr"/>
                </a:tc>
                <a:tc>
                  <a:txBody>
                    <a:bodyPr/>
                    <a:lstStyle/>
                    <a:p>
                      <a:pPr algn="l" fontAlgn="base"/>
                      <a:r>
                        <a:rPr lang="en-IN" sz="2400" b="0">
                          <a:effectLst/>
                        </a:rPr>
                        <a:t>CPU utilization is more.</a:t>
                      </a:r>
                    </a:p>
                  </a:txBody>
                  <a:tcPr marL="76200" marR="76200" marT="106680" marB="106680" anchor="ctr"/>
                </a:tc>
                <a:tc>
                  <a:txBody>
                    <a:bodyPr/>
                    <a:lstStyle/>
                    <a:p>
                      <a:pPr algn="l" fontAlgn="base"/>
                      <a:r>
                        <a:rPr lang="en-IN" sz="2400" b="0">
                          <a:effectLst/>
                        </a:rPr>
                        <a:t>CPU utilization is less.</a:t>
                      </a:r>
                    </a:p>
                  </a:txBody>
                  <a:tcPr marL="76200" marR="76200" marT="106680" marB="106680" anchor="ctr"/>
                </a:tc>
                <a:extLst>
                  <a:ext uri="{0D108BD9-81ED-4DB2-BD59-A6C34878D82A}">
                    <a16:rowId xmlns:a16="http://schemas.microsoft.com/office/drawing/2014/main" val="3592615459"/>
                  </a:ext>
                </a:extLst>
              </a:tr>
              <a:tr h="1238973">
                <a:tc>
                  <a:txBody>
                    <a:bodyPr/>
                    <a:lstStyle/>
                    <a:p>
                      <a:pPr algn="l" fontAlgn="base"/>
                      <a:r>
                        <a:rPr lang="en-IN" sz="2400" b="0">
                          <a:effectLst/>
                        </a:rPr>
                        <a:t>Eg.</a:t>
                      </a:r>
                    </a:p>
                  </a:txBody>
                  <a:tcPr marL="76200" marR="76200" marT="106680" marB="106680" anchor="ctr"/>
                </a:tc>
                <a:tc>
                  <a:txBody>
                    <a:bodyPr/>
                    <a:lstStyle/>
                    <a:p>
                      <a:pPr algn="l" fontAlgn="base"/>
                      <a:r>
                        <a:rPr lang="en-US" sz="2400" b="0">
                          <a:effectLst/>
                        </a:rPr>
                        <a:t>C, C++, C#, etc are programming languages that are compiler-based.</a:t>
                      </a:r>
                    </a:p>
                  </a:txBody>
                  <a:tcPr marL="76200" marR="76200" marT="106680" marB="106680" anchor="ctr"/>
                </a:tc>
                <a:tc>
                  <a:txBody>
                    <a:bodyPr/>
                    <a:lstStyle/>
                    <a:p>
                      <a:pPr algn="l" fontAlgn="base"/>
                      <a:r>
                        <a:rPr lang="en-US" sz="2400" b="0" dirty="0">
                          <a:effectLst/>
                        </a:rPr>
                        <a:t>Python, Ruby, Perl, SNOBOL, MATLAB, </a:t>
                      </a:r>
                      <a:r>
                        <a:rPr lang="en-US" sz="2400" b="0" dirty="0" err="1">
                          <a:effectLst/>
                        </a:rPr>
                        <a:t>etc</a:t>
                      </a:r>
                      <a:r>
                        <a:rPr lang="en-US" sz="2400" b="0" dirty="0">
                          <a:effectLst/>
                        </a:rPr>
                        <a:t> are programming languages that are interpreter-based.</a:t>
                      </a:r>
                    </a:p>
                  </a:txBody>
                  <a:tcPr marL="76200" marR="76200" marT="106680" marB="106680" anchor="ctr"/>
                </a:tc>
                <a:extLst>
                  <a:ext uri="{0D108BD9-81ED-4DB2-BD59-A6C34878D82A}">
                    <a16:rowId xmlns:a16="http://schemas.microsoft.com/office/drawing/2014/main" val="1683936693"/>
                  </a:ext>
                </a:extLst>
              </a:tr>
            </a:tbl>
          </a:graphicData>
        </a:graphic>
      </p:graphicFrame>
    </p:spTree>
    <p:extLst>
      <p:ext uri="{BB962C8B-B14F-4D97-AF65-F5344CB8AC3E}">
        <p14:creationId xmlns:p14="http://schemas.microsoft.com/office/powerpoint/2010/main" val="10811902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What is Syntax?</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15</a:t>
            </a:fld>
            <a:endParaRPr/>
          </a:p>
        </p:txBody>
      </p:sp>
    </p:spTree>
    <p:extLst>
      <p:ext uri="{BB962C8B-B14F-4D97-AF65-F5344CB8AC3E}">
        <p14:creationId xmlns:p14="http://schemas.microsoft.com/office/powerpoint/2010/main" val="4050937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In simplest words, Syntax is the arrangement of words and phrases to create well-formed sentences in a language. </a:t>
            </a:r>
          </a:p>
          <a:p>
            <a:endParaRPr lang="en-US" sz="3200" dirty="0"/>
          </a:p>
          <a:p>
            <a:r>
              <a:rPr lang="en-US" sz="3200" dirty="0"/>
              <a:t>In the case of a computer language, the syntax is the structural arrangement of comments, variables, numbers, operators, statements, loops, functions, classes, objects, etc. which helps us understand the meaning or semantics of a computer language.</a:t>
            </a:r>
          </a:p>
          <a:p>
            <a:pPr marL="101598" indent="0">
              <a:buNone/>
            </a:pPr>
            <a:endParaRPr lang="en-IN" sz="3200" dirty="0"/>
          </a:p>
          <a:p>
            <a:pPr marL="101598" indent="0">
              <a:buNone/>
            </a:pP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16</a:t>
            </a:fld>
            <a:endParaRPr/>
          </a:p>
        </p:txBody>
      </p:sp>
    </p:spTree>
    <p:extLst>
      <p:ext uri="{BB962C8B-B14F-4D97-AF65-F5344CB8AC3E}">
        <p14:creationId xmlns:p14="http://schemas.microsoft.com/office/powerpoint/2010/main" val="215941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652BFE0-A277-1344-DDFD-32E45F382F38}"/>
              </a:ext>
            </a:extLst>
          </p:cNvPr>
          <p:cNvSpPr>
            <a:spLocks noGrp="1"/>
          </p:cNvSpPr>
          <p:nvPr>
            <p:ph type="body" idx="1"/>
          </p:nvPr>
        </p:nvSpPr>
        <p:spPr>
          <a:xfrm>
            <a:off x="1263902" y="1203645"/>
            <a:ext cx="9174000" cy="4664800"/>
          </a:xfrm>
        </p:spPr>
        <p:txBody>
          <a:bodyPr/>
          <a:lstStyle/>
          <a:p>
            <a:r>
              <a:rPr lang="en-US" sz="3200" dirty="0"/>
              <a:t>For E.g. a block of code is identified by an ‘indentation’. Have a look at the following code, here print(</a:t>
            </a:r>
            <a:r>
              <a:rPr lang="en-US" sz="3200" dirty="0" err="1"/>
              <a:t>i</a:t>
            </a:r>
            <a:r>
              <a:rPr lang="en-US" sz="3200" dirty="0"/>
              <a:t>) is said to be indented with respect to the link above it. In simple words, indentation is the addition of spaces before the line "print(</a:t>
            </a:r>
            <a:r>
              <a:rPr lang="en-US" sz="3200" dirty="0" err="1"/>
              <a:t>i</a:t>
            </a:r>
            <a:r>
              <a:rPr lang="en-US" sz="3200" dirty="0"/>
              <a:t>)“</a:t>
            </a:r>
          </a:p>
          <a:p>
            <a:pPr marL="101598" indent="0">
              <a:buNone/>
            </a:pPr>
            <a:r>
              <a:rPr lang="en-IN" sz="3200" dirty="0"/>
              <a:t>	for </a:t>
            </a:r>
            <a:r>
              <a:rPr lang="en-IN" sz="3200" dirty="0" err="1"/>
              <a:t>i</a:t>
            </a:r>
            <a:r>
              <a:rPr lang="en-IN" sz="3200" dirty="0"/>
              <a:t> in range(5):</a:t>
            </a:r>
          </a:p>
          <a:p>
            <a:pPr marL="101598" indent="0">
              <a:buNone/>
            </a:pPr>
            <a:r>
              <a:rPr lang="en-IN" sz="3200" dirty="0"/>
              <a:t>    		print(</a:t>
            </a:r>
            <a:r>
              <a:rPr lang="en-IN" sz="3200" dirty="0" err="1"/>
              <a:t>i</a:t>
            </a:r>
            <a:r>
              <a:rPr lang="en-IN" sz="3200" dirty="0"/>
              <a:t>)</a:t>
            </a:r>
          </a:p>
          <a:p>
            <a:pPr marL="101598" indent="0">
              <a:buNone/>
            </a:pPr>
            <a:endParaRPr lang="en-IN" sz="3200" dirty="0"/>
          </a:p>
          <a:p>
            <a:endParaRPr lang="en-IN" sz="3200" dirty="0"/>
          </a:p>
        </p:txBody>
      </p:sp>
    </p:spTree>
    <p:extLst>
      <p:ext uri="{BB962C8B-B14F-4D97-AF65-F5344CB8AC3E}">
        <p14:creationId xmlns:p14="http://schemas.microsoft.com/office/powerpoint/2010/main" val="2939480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How to write code is python</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18</a:t>
            </a:fld>
            <a:endParaRPr/>
          </a:p>
        </p:txBody>
      </p:sp>
    </p:spTree>
    <p:extLst>
      <p:ext uri="{BB962C8B-B14F-4D97-AF65-F5344CB8AC3E}">
        <p14:creationId xmlns:p14="http://schemas.microsoft.com/office/powerpoint/2010/main" val="1940456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983530" y="926918"/>
            <a:ext cx="9174000" cy="4664800"/>
          </a:xfrm>
          <a:prstGeom prst="rect">
            <a:avLst/>
          </a:prstGeom>
        </p:spPr>
        <p:txBody>
          <a:bodyPr spcFirstLastPara="1" vert="horz" wrap="square" lIns="121900" tIns="121900" rIns="121900" bIns="121900" rtlCol="0" anchor="t" anchorCtr="0">
            <a:noAutofit/>
          </a:bodyPr>
          <a:lstStyle/>
          <a:p>
            <a:r>
              <a:rPr lang="en-US" sz="3200" dirty="0"/>
              <a:t>We can write code in python in two ways:</a:t>
            </a:r>
            <a:br>
              <a:rPr lang="en-US" sz="3200" dirty="0"/>
            </a:br>
            <a:r>
              <a:rPr lang="en-US" sz="3200" dirty="0"/>
              <a:t>1. Interactive</a:t>
            </a:r>
          </a:p>
          <a:p>
            <a:pPr marL="101598" indent="0">
              <a:buNone/>
            </a:pPr>
            <a:r>
              <a:rPr lang="en-US" sz="3200" dirty="0"/>
              <a:t>      2. File mode</a:t>
            </a:r>
          </a:p>
          <a:p>
            <a:pPr marL="558798" indent="-457200">
              <a:buAutoNum type="arabicPeriod"/>
            </a:pPr>
            <a:r>
              <a:rPr lang="en-US" sz="3200" dirty="0"/>
              <a:t>Interactive mode: we can write code in command prompt &gt; python</a:t>
            </a:r>
          </a:p>
          <a:p>
            <a:pPr marL="558798" indent="-457200">
              <a:buAutoNum type="arabicPeriod"/>
            </a:pPr>
            <a:r>
              <a:rPr lang="en-US" sz="3200" dirty="0"/>
              <a:t>File mode: for file mode we can use IDEs such as Visual Studio, </a:t>
            </a:r>
            <a:r>
              <a:rPr lang="en-US" sz="3200" dirty="0" err="1"/>
              <a:t>Pycharm</a:t>
            </a:r>
            <a:r>
              <a:rPr lang="en-US" sz="3200" dirty="0"/>
              <a:t> etc.</a:t>
            </a:r>
          </a:p>
          <a:p>
            <a:pPr marL="558798" indent="-457200">
              <a:buAutoNum type="arabicPeriod"/>
            </a:pP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19</a:t>
            </a:fld>
            <a:endParaRPr/>
          </a:p>
        </p:txBody>
      </p:sp>
      <p:pic>
        <p:nvPicPr>
          <p:cNvPr id="3" name="Picture 2">
            <a:extLst>
              <a:ext uri="{FF2B5EF4-FFF2-40B4-BE49-F238E27FC236}">
                <a16:creationId xmlns:a16="http://schemas.microsoft.com/office/drawing/2014/main" id="{16881519-0341-26D9-ECB5-67952DB06C17}"/>
              </a:ext>
            </a:extLst>
          </p:cNvPr>
          <p:cNvPicPr>
            <a:picLocks noChangeAspect="1"/>
          </p:cNvPicPr>
          <p:nvPr/>
        </p:nvPicPr>
        <p:blipFill>
          <a:blip r:embed="rId3"/>
          <a:stretch>
            <a:fillRect/>
          </a:stretch>
        </p:blipFill>
        <p:spPr>
          <a:xfrm>
            <a:off x="6361162" y="4275684"/>
            <a:ext cx="4621065" cy="2343555"/>
          </a:xfrm>
          <a:prstGeom prst="rect">
            <a:avLst/>
          </a:prstGeom>
        </p:spPr>
      </p:pic>
    </p:spTree>
    <p:extLst>
      <p:ext uri="{BB962C8B-B14F-4D97-AF65-F5344CB8AC3E}">
        <p14:creationId xmlns:p14="http://schemas.microsoft.com/office/powerpoint/2010/main" val="26853182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890"/>
        <p:cNvGrpSpPr/>
        <p:nvPr/>
      </p:nvGrpSpPr>
      <p:grpSpPr>
        <a:xfrm>
          <a:off x="0" y="0"/>
          <a:ext cx="0" cy="0"/>
          <a:chOff x="0" y="0"/>
          <a:chExt cx="0" cy="0"/>
        </a:xfrm>
      </p:grpSpPr>
      <p:sp>
        <p:nvSpPr>
          <p:cNvPr id="1891" name="Google Shape;1891;p13"/>
          <p:cNvSpPr txBox="1">
            <a:spLocks noGrp="1"/>
          </p:cNvSpPr>
          <p:nvPr>
            <p:ph type="ctrTitle"/>
          </p:nvPr>
        </p:nvSpPr>
        <p:spPr>
          <a:xfrm>
            <a:off x="2099167" y="2427167"/>
            <a:ext cx="7993600" cy="1546400"/>
          </a:xfrm>
          <a:prstGeom prst="rect">
            <a:avLst/>
          </a:prstGeom>
        </p:spPr>
        <p:txBody>
          <a:bodyPr spcFirstLastPara="1" vert="horz" wrap="square" lIns="121900" tIns="121900" rIns="121900" bIns="121900" rtlCol="0" anchor="ctr" anchorCtr="0">
            <a:noAutofit/>
          </a:bodyPr>
          <a:lstStyle/>
          <a:p>
            <a:r>
              <a:rPr lang="en-IN" dirty="0"/>
              <a:t>Python</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Python Comments</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20</a:t>
            </a:fld>
            <a:endParaRPr/>
          </a:p>
        </p:txBody>
      </p:sp>
    </p:spTree>
    <p:extLst>
      <p:ext uri="{BB962C8B-B14F-4D97-AF65-F5344CB8AC3E}">
        <p14:creationId xmlns:p14="http://schemas.microsoft.com/office/powerpoint/2010/main" val="27161508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A comment is a part of the coding file that the programmer does not want to execute, rather the programmer uses it to either explain a block of code or to avoid the execution of a specific part of code while testing.</a:t>
            </a:r>
          </a:p>
          <a:p>
            <a:endParaRPr lang="en-US" sz="3200" dirty="0"/>
          </a:p>
          <a:p>
            <a:r>
              <a:rPr lang="en-US" sz="3200" dirty="0"/>
              <a:t>Single-Line Comments:</a:t>
            </a:r>
          </a:p>
          <a:p>
            <a:pPr marL="101598" indent="0">
              <a:buNone/>
            </a:pPr>
            <a:r>
              <a:rPr lang="en-US" sz="3200" dirty="0"/>
              <a:t>	To write a comment just add a ‘#’ at the start of the line.</a:t>
            </a:r>
          </a:p>
          <a:p>
            <a:pPr marL="101598" indent="0">
              <a:buNone/>
            </a:pPr>
            <a:r>
              <a:rPr lang="en-US" sz="3200" dirty="0"/>
              <a:t>	Example 1:</a:t>
            </a:r>
          </a:p>
          <a:p>
            <a:pPr marL="101598" indent="0">
              <a:buNone/>
            </a:pPr>
            <a:r>
              <a:rPr lang="en-US" sz="3200" dirty="0"/>
              <a:t>	#This is a 'Single-Line Comment’</a:t>
            </a:r>
          </a:p>
          <a:p>
            <a:pPr marL="101598" indent="0">
              <a:buNone/>
            </a:pPr>
            <a:r>
              <a:rPr lang="en-US" sz="3200" dirty="0"/>
              <a:t>	print("This is a print statement.")</a:t>
            </a:r>
          </a:p>
          <a:p>
            <a:endParaRPr lang="en-US" sz="3200" dirty="0"/>
          </a:p>
          <a:p>
            <a:pPr marL="101598" indent="0">
              <a:buNone/>
            </a:pPr>
            <a:r>
              <a:rPr lang="en-US" sz="3200" dirty="0"/>
              <a:t>	</a:t>
            </a:r>
          </a:p>
          <a:p>
            <a:endParaRPr lang="en-US" sz="3200" dirty="0"/>
          </a:p>
          <a:p>
            <a:endParaRPr lang="en-US"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21</a:t>
            </a:fld>
            <a:endParaRPr/>
          </a:p>
        </p:txBody>
      </p:sp>
    </p:spTree>
    <p:extLst>
      <p:ext uri="{BB962C8B-B14F-4D97-AF65-F5344CB8AC3E}">
        <p14:creationId xmlns:p14="http://schemas.microsoft.com/office/powerpoint/2010/main" val="2181666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232215" y="848950"/>
            <a:ext cx="10073960" cy="4664800"/>
          </a:xfrm>
          <a:prstGeom prst="rect">
            <a:avLst/>
          </a:prstGeom>
        </p:spPr>
        <p:txBody>
          <a:bodyPr spcFirstLastPara="1" vert="horz" wrap="square" lIns="121900" tIns="121900" rIns="121900" bIns="121900" rtlCol="0" anchor="t" anchorCtr="0">
            <a:noAutofit/>
          </a:bodyPr>
          <a:lstStyle/>
          <a:p>
            <a:r>
              <a:rPr lang="en-US" sz="3200" dirty="0"/>
              <a:t>Multi-Line Comments:</a:t>
            </a:r>
          </a:p>
          <a:p>
            <a:pPr marL="101598" indent="0">
              <a:buNone/>
            </a:pPr>
            <a:r>
              <a:rPr lang="en-US" sz="3200" dirty="0"/>
              <a:t>	To write multi-line comments you can use ‘#’ at each line or you can use the multiline string.</a:t>
            </a:r>
          </a:p>
          <a:p>
            <a:pPr marL="101598" indent="0">
              <a:buNone/>
            </a:pPr>
            <a:r>
              <a:rPr lang="en-US" sz="3200" dirty="0"/>
              <a:t>	"""This is an if-else statement.</a:t>
            </a:r>
          </a:p>
          <a:p>
            <a:pPr marL="101598" indent="0">
              <a:buNone/>
            </a:pPr>
            <a:r>
              <a:rPr lang="en-US" sz="3200" dirty="0"/>
              <a:t>	It will execute </a:t>
            </a:r>
          </a:p>
          <a:p>
            <a:pPr marL="101598" indent="0">
              <a:buNone/>
            </a:pPr>
            <a:endParaRPr lang="en-US" sz="3200" dirty="0"/>
          </a:p>
          <a:p>
            <a:pPr marL="101598" indent="0">
              <a:buNone/>
            </a:pPr>
            <a:r>
              <a:rPr lang="en-US" sz="3200" dirty="0"/>
              <a:t>a block of code if a specified condition is true.</a:t>
            </a:r>
          </a:p>
          <a:p>
            <a:pPr marL="101598" indent="0">
              <a:buNone/>
            </a:pPr>
            <a:r>
              <a:rPr lang="en-US" sz="3200" dirty="0"/>
              <a:t>	If the condition is false then it will execute another block of 	code."""</a:t>
            </a:r>
          </a:p>
          <a:p>
            <a:pPr marL="101598" indent="0">
              <a:buNone/>
            </a:pPr>
            <a:r>
              <a:rPr lang="en-US" sz="3200" dirty="0"/>
              <a:t>	p = 7</a:t>
            </a:r>
          </a:p>
          <a:p>
            <a:pPr marL="101598" indent="0">
              <a:buNone/>
            </a:pPr>
            <a:r>
              <a:rPr lang="en-US" sz="3200" dirty="0"/>
              <a:t>	if (p &gt; 5):</a:t>
            </a:r>
          </a:p>
          <a:p>
            <a:pPr marL="101598" indent="0">
              <a:buNone/>
            </a:pPr>
            <a:r>
              <a:rPr lang="en-US" sz="3200" dirty="0"/>
              <a:t>    		print("p is greater than 5.")</a:t>
            </a:r>
          </a:p>
          <a:p>
            <a:pPr marL="101598" indent="0">
              <a:buNone/>
            </a:pPr>
            <a:r>
              <a:rPr lang="en-US" sz="3200" dirty="0"/>
              <a:t>	else:</a:t>
            </a:r>
          </a:p>
          <a:p>
            <a:pPr marL="101598" indent="0">
              <a:buNone/>
            </a:pPr>
            <a:r>
              <a:rPr lang="en-US" sz="3200" dirty="0"/>
              <a:t>    		print("p is not greater than 5.")</a:t>
            </a: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22</a:t>
            </a:fld>
            <a:endParaRPr/>
          </a:p>
        </p:txBody>
      </p:sp>
    </p:spTree>
    <p:extLst>
      <p:ext uri="{BB962C8B-B14F-4D97-AF65-F5344CB8AC3E}">
        <p14:creationId xmlns:p14="http://schemas.microsoft.com/office/powerpoint/2010/main" val="3811728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7200" dirty="0">
                <a:solidFill>
                  <a:srgbClr val="FFFFFF"/>
                </a:solidFill>
              </a:rPr>
              <a:t>What are Variables ?</a:t>
            </a:r>
            <a:endParaRPr sz="72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23</a:t>
            </a:fld>
            <a:endParaRPr/>
          </a:p>
        </p:txBody>
      </p:sp>
    </p:spTree>
    <p:extLst>
      <p:ext uri="{BB962C8B-B14F-4D97-AF65-F5344CB8AC3E}">
        <p14:creationId xmlns:p14="http://schemas.microsoft.com/office/powerpoint/2010/main" val="3055921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509000" y="1750400"/>
            <a:ext cx="9174000" cy="4664800"/>
          </a:xfrm>
          <a:prstGeom prst="rect">
            <a:avLst/>
          </a:prstGeom>
        </p:spPr>
        <p:txBody>
          <a:bodyPr spcFirstLastPara="1" vert="horz" wrap="square" lIns="121900" tIns="121900" rIns="121900" bIns="121900" rtlCol="0" anchor="t" anchorCtr="0">
            <a:noAutofit/>
          </a:bodyPr>
          <a:lstStyle/>
          <a:p>
            <a:r>
              <a:rPr lang="en-US" dirty="0"/>
              <a:t>Variables act as a container in programing language and is use to store data.</a:t>
            </a:r>
          </a:p>
          <a:p>
            <a:r>
              <a:rPr lang="en-US" dirty="0"/>
              <a:t>Programs use variables to access and manipulate data that is stored in memory. </a:t>
            </a:r>
          </a:p>
          <a:p>
            <a:r>
              <a:rPr lang="en-US" dirty="0"/>
              <a:t>A variable is a name that represents a value in the computer’s memory.</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24</a:t>
            </a:fld>
            <a:endParaRPr/>
          </a:p>
        </p:txBody>
      </p:sp>
    </p:spTree>
    <p:extLst>
      <p:ext uri="{BB962C8B-B14F-4D97-AF65-F5344CB8AC3E}">
        <p14:creationId xmlns:p14="http://schemas.microsoft.com/office/powerpoint/2010/main" val="39669499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509000" y="1598000"/>
            <a:ext cx="9174000" cy="4664800"/>
          </a:xfrm>
          <a:prstGeom prst="rect">
            <a:avLst/>
          </a:prstGeom>
        </p:spPr>
        <p:txBody>
          <a:bodyPr spcFirstLastPara="1" vert="horz" wrap="square" lIns="121900" tIns="121900" rIns="121900" bIns="121900" rtlCol="0" anchor="t" anchorCtr="0">
            <a:noAutofit/>
          </a:bodyPr>
          <a:lstStyle/>
          <a:p>
            <a:r>
              <a:rPr lang="en-US" dirty="0"/>
              <a:t>A variable name can be of any size</a:t>
            </a:r>
          </a:p>
          <a:p>
            <a:r>
              <a:rPr lang="en-US" dirty="0"/>
              <a:t>A variable name have allowed characters, which are a-z, A-Z, 0-9 and underscore (_)</a:t>
            </a:r>
          </a:p>
          <a:p>
            <a:r>
              <a:rPr lang="en-US" dirty="0"/>
              <a:t>A variable name should begin with an alphabet or underscore</a:t>
            </a:r>
          </a:p>
          <a:p>
            <a:r>
              <a:rPr lang="en-US" dirty="0"/>
              <a:t>A variable name should not be a keyword</a:t>
            </a:r>
          </a:p>
          <a:p>
            <a:r>
              <a:rPr lang="en-US" dirty="0"/>
              <a:t>A variable name cannot contain spaces.</a:t>
            </a:r>
          </a:p>
          <a:p>
            <a:r>
              <a:rPr lang="en-US" dirty="0"/>
              <a:t>Uppercase and lowercase characters are distinct.</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25</a:t>
            </a:fld>
            <a:endParaRPr/>
          </a:p>
        </p:txBody>
      </p:sp>
      <p:sp>
        <p:nvSpPr>
          <p:cNvPr id="2" name="TextBox 1">
            <a:extLst>
              <a:ext uri="{FF2B5EF4-FFF2-40B4-BE49-F238E27FC236}">
                <a16:creationId xmlns:a16="http://schemas.microsoft.com/office/drawing/2014/main" id="{B0467456-DD27-AAD0-3658-6DB879FD776E}"/>
              </a:ext>
            </a:extLst>
          </p:cNvPr>
          <p:cNvSpPr txBox="1"/>
          <p:nvPr/>
        </p:nvSpPr>
        <p:spPr>
          <a:xfrm>
            <a:off x="1390650" y="847725"/>
            <a:ext cx="8972549" cy="400110"/>
          </a:xfrm>
          <a:prstGeom prst="rect">
            <a:avLst/>
          </a:prstGeom>
          <a:noFill/>
        </p:spPr>
        <p:txBody>
          <a:bodyPr wrap="square" rtlCol="0">
            <a:spAutoFit/>
          </a:bodyPr>
          <a:lstStyle/>
          <a:p>
            <a:pPr algn="ctr"/>
            <a:r>
              <a:rPr lang="en-IN" sz="2000" dirty="0">
                <a:solidFill>
                  <a:srgbClr val="F55D4B"/>
                </a:solidFill>
                <a:latin typeface="Comic Sans MS" panose="030F0702030302020204" pitchFamily="66" charset="0"/>
              </a:rPr>
              <a:t>Naming rule for variables</a:t>
            </a:r>
          </a:p>
        </p:txBody>
      </p:sp>
    </p:spTree>
    <p:extLst>
      <p:ext uri="{BB962C8B-B14F-4D97-AF65-F5344CB8AC3E}">
        <p14:creationId xmlns:p14="http://schemas.microsoft.com/office/powerpoint/2010/main" val="1546957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26</a:t>
            </a:fld>
            <a:endParaRPr/>
          </a:p>
        </p:txBody>
      </p:sp>
      <p:sp>
        <p:nvSpPr>
          <p:cNvPr id="3" name="Google Shape;1928;p18">
            <a:extLst>
              <a:ext uri="{FF2B5EF4-FFF2-40B4-BE49-F238E27FC236}">
                <a16:creationId xmlns:a16="http://schemas.microsoft.com/office/drawing/2014/main" id="{ECCBB18D-C417-14DC-B5DE-10F7457BEBAF}"/>
              </a:ext>
            </a:extLst>
          </p:cNvPr>
          <p:cNvSpPr txBox="1">
            <a:spLocks/>
          </p:cNvSpPr>
          <p:nvPr/>
        </p:nvSpPr>
        <p:spPr>
          <a:xfrm>
            <a:off x="991638" y="1289518"/>
            <a:ext cx="9174000" cy="4664800"/>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chemeClr val="tx1"/>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r>
              <a:rPr lang="en-US" dirty="0"/>
              <a:t>The scope of the variable is the area within which the variable has been created. Based on this a variable can either have a local scope or a global scope.</a:t>
            </a:r>
          </a:p>
          <a:p>
            <a:r>
              <a:rPr lang="en-US" dirty="0"/>
              <a:t>There are two types of </a:t>
            </a:r>
            <a:r>
              <a:rPr lang="en-IN" b="1" i="0" dirty="0">
                <a:solidFill>
                  <a:srgbClr val="000000"/>
                </a:solidFill>
                <a:effectLst/>
                <a:latin typeface="Karla" pitchFamily="2" charset="0"/>
              </a:rPr>
              <a:t>Scope of variable:</a:t>
            </a:r>
            <a:endParaRPr lang="en-US" dirty="0"/>
          </a:p>
          <a:p>
            <a:pPr lvl="1"/>
            <a:r>
              <a:rPr lang="en-US" dirty="0"/>
              <a:t>Local Variables</a:t>
            </a:r>
          </a:p>
          <a:p>
            <a:pPr lvl="1"/>
            <a:r>
              <a:rPr lang="en-US" dirty="0"/>
              <a:t>Global Variables</a:t>
            </a:r>
          </a:p>
          <a:p>
            <a:r>
              <a:rPr lang="en-US" dirty="0"/>
              <a:t>Local :- A local variable is created within a function and can be only used inside that function. Such a variable has a local scope.</a:t>
            </a:r>
            <a:endParaRPr lang="en-IN" dirty="0"/>
          </a:p>
        </p:txBody>
      </p:sp>
    </p:spTree>
    <p:extLst>
      <p:ext uri="{BB962C8B-B14F-4D97-AF65-F5344CB8AC3E}">
        <p14:creationId xmlns:p14="http://schemas.microsoft.com/office/powerpoint/2010/main" val="27241484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27</a:t>
            </a:fld>
            <a:endParaRPr/>
          </a:p>
        </p:txBody>
      </p:sp>
      <p:sp>
        <p:nvSpPr>
          <p:cNvPr id="3" name="Google Shape;1928;p18">
            <a:extLst>
              <a:ext uri="{FF2B5EF4-FFF2-40B4-BE49-F238E27FC236}">
                <a16:creationId xmlns:a16="http://schemas.microsoft.com/office/drawing/2014/main" id="{ECCBB18D-C417-14DC-B5DE-10F7457BEBAF}"/>
              </a:ext>
            </a:extLst>
          </p:cNvPr>
          <p:cNvSpPr txBox="1">
            <a:spLocks/>
          </p:cNvSpPr>
          <p:nvPr/>
        </p:nvSpPr>
        <p:spPr>
          <a:xfrm>
            <a:off x="991638" y="806914"/>
            <a:ext cx="9174000" cy="5390686"/>
          </a:xfrm>
          <a:prstGeom prst="rect">
            <a:avLst/>
          </a:prstGeom>
        </p:spPr>
        <p:txBody>
          <a:bodyPr spcFirstLastPara="1" vert="horz" wrap="square" lIns="121900" tIns="121900" rIns="121900" bIns="121900" rtlCol="0" anchor="t" anchorCtr="0">
            <a:noAutofit/>
          </a:bodyPr>
          <a:lstStyle>
            <a:lvl1pPr marL="609585" lvl="0" indent="-507987" algn="l" defTabSz="914400" rtl="0" eaLnBrk="1" latinLnBrk="0" hangingPunct="1">
              <a:lnSpc>
                <a:spcPct val="90000"/>
              </a:lnSpc>
              <a:spcBef>
                <a:spcPts val="800"/>
              </a:spcBef>
              <a:spcAft>
                <a:spcPts val="0"/>
              </a:spcAft>
              <a:buSzPts val="2400"/>
              <a:buFont typeface="Arial" panose="020B0604020202020204" pitchFamily="34" charset="0"/>
              <a:buChar char="✖"/>
              <a:defRPr sz="2800" kern="1200">
                <a:solidFill>
                  <a:schemeClr val="tx1"/>
                </a:solidFill>
                <a:latin typeface="+mn-lt"/>
                <a:ea typeface="+mn-ea"/>
                <a:cs typeface="+mn-cs"/>
              </a:defRPr>
            </a:lvl1pPr>
            <a:lvl2pPr marL="1219170" lvl="1" indent="-507987" algn="l" defTabSz="914400" rtl="0" eaLnBrk="1" latinLnBrk="0" hangingPunct="1">
              <a:lnSpc>
                <a:spcPct val="90000"/>
              </a:lnSpc>
              <a:spcBef>
                <a:spcPts val="0"/>
              </a:spcBef>
              <a:spcAft>
                <a:spcPts val="0"/>
              </a:spcAft>
              <a:buSzPts val="2400"/>
              <a:buFont typeface="Arial" panose="020B0604020202020204" pitchFamily="34" charset="0"/>
              <a:buChar char="○"/>
              <a:defRPr sz="2400" kern="1200">
                <a:solidFill>
                  <a:schemeClr val="tx1"/>
                </a:solidFill>
                <a:latin typeface="+mn-lt"/>
                <a:ea typeface="+mn-ea"/>
                <a:cs typeface="+mn-cs"/>
              </a:defRPr>
            </a:lvl2pPr>
            <a:lvl3pPr marL="1828754" lvl="2" indent="-507987" algn="l" defTabSz="914400" rtl="0" eaLnBrk="1" latinLnBrk="0" hangingPunct="1">
              <a:lnSpc>
                <a:spcPct val="90000"/>
              </a:lnSpc>
              <a:spcBef>
                <a:spcPts val="0"/>
              </a:spcBef>
              <a:spcAft>
                <a:spcPts val="0"/>
              </a:spcAft>
              <a:buSzPts val="2400"/>
              <a:buFont typeface="Arial" panose="020B0604020202020204" pitchFamily="34" charset="0"/>
              <a:buChar char="■"/>
              <a:defRPr sz="2000" kern="1200">
                <a:solidFill>
                  <a:schemeClr val="tx1"/>
                </a:solidFill>
                <a:latin typeface="+mn-lt"/>
                <a:ea typeface="+mn-ea"/>
                <a:cs typeface="+mn-cs"/>
              </a:defRPr>
            </a:lvl3pPr>
            <a:lvl4pPr marL="2438339" lvl="3"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4pPr>
            <a:lvl5pPr marL="3047924" lvl="4"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5pPr>
            <a:lvl6pPr marL="3657509" lvl="5"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6pPr>
            <a:lvl7pPr marL="4267093" lvl="6"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7pPr>
            <a:lvl8pPr marL="4876678" lvl="7"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8pPr>
            <a:lvl9pPr marL="5486263" lvl="8" indent="-507987" algn="l" defTabSz="914400" rtl="0" eaLnBrk="1" latinLnBrk="0" hangingPunct="1">
              <a:lnSpc>
                <a:spcPct val="90000"/>
              </a:lnSpc>
              <a:spcBef>
                <a:spcPts val="0"/>
              </a:spcBef>
              <a:spcAft>
                <a:spcPts val="0"/>
              </a:spcAft>
              <a:buSzPts val="2400"/>
              <a:buFont typeface="Arial" panose="020B0604020202020204" pitchFamily="34" charset="0"/>
              <a:buChar char="■"/>
              <a:defRPr sz="1800" kern="1200">
                <a:solidFill>
                  <a:schemeClr val="tx1"/>
                </a:solidFill>
                <a:latin typeface="+mn-lt"/>
                <a:ea typeface="+mn-ea"/>
                <a:cs typeface="+mn-cs"/>
              </a:defRPr>
            </a:lvl9pPr>
          </a:lstStyle>
          <a:p>
            <a:r>
              <a:rPr lang="en-US" sz="2000" dirty="0"/>
              <a:t>Global :- A global variable is created in the main body of the code and can be used anywhere within the code. Such a variable has a global scope.</a:t>
            </a:r>
          </a:p>
          <a:p>
            <a:pPr marL="101598" indent="0">
              <a:buNone/>
            </a:pPr>
            <a:endParaRPr lang="en-US" sz="2000" dirty="0"/>
          </a:p>
          <a:p>
            <a:pPr marL="101598" indent="0">
              <a:buNone/>
            </a:pPr>
            <a:r>
              <a:rPr lang="en-IN" sz="2000" dirty="0" err="1"/>
              <a:t>icecream</a:t>
            </a:r>
            <a:r>
              <a:rPr lang="en-IN" sz="2000" dirty="0"/>
              <a:t> = "Vanilla"    #global variable</a:t>
            </a:r>
          </a:p>
          <a:p>
            <a:pPr marL="101598" indent="0">
              <a:buNone/>
            </a:pPr>
            <a:r>
              <a:rPr lang="en-IN" sz="2000" dirty="0"/>
              <a:t>def foods():</a:t>
            </a:r>
          </a:p>
          <a:p>
            <a:pPr marL="101598" indent="0">
              <a:buNone/>
            </a:pPr>
            <a:r>
              <a:rPr lang="en-IN" sz="2000" dirty="0"/>
              <a:t>    vegetable = "Potato"    #local variable</a:t>
            </a:r>
          </a:p>
          <a:p>
            <a:pPr marL="101598" indent="0">
              <a:buNone/>
            </a:pPr>
            <a:r>
              <a:rPr lang="en-IN" sz="2000" dirty="0"/>
              <a:t>    global number</a:t>
            </a:r>
          </a:p>
          <a:p>
            <a:pPr marL="101598" indent="0">
              <a:buNone/>
            </a:pPr>
            <a:r>
              <a:rPr lang="en-IN" sz="2000" dirty="0"/>
              <a:t>    number=10</a:t>
            </a:r>
          </a:p>
          <a:p>
            <a:pPr marL="101598" indent="0">
              <a:buNone/>
            </a:pPr>
            <a:r>
              <a:rPr lang="en-IN" sz="2000" dirty="0"/>
              <a:t>    fruit = "Lichi"         #local variable</a:t>
            </a:r>
          </a:p>
          <a:p>
            <a:pPr marL="101598" indent="0">
              <a:buNone/>
            </a:pPr>
            <a:r>
              <a:rPr lang="en-IN" sz="2000" dirty="0"/>
              <a:t>    print(vegetable + " is a local variable value.")</a:t>
            </a:r>
          </a:p>
          <a:p>
            <a:pPr marL="101598" indent="0">
              <a:buNone/>
            </a:pPr>
            <a:r>
              <a:rPr lang="en-IN" sz="2000" dirty="0"/>
              <a:t>foods()</a:t>
            </a:r>
          </a:p>
          <a:p>
            <a:pPr marL="101598" indent="0">
              <a:buNone/>
            </a:pPr>
            <a:r>
              <a:rPr lang="en-IN" sz="2000" dirty="0"/>
              <a:t>print(</a:t>
            </a:r>
            <a:r>
              <a:rPr lang="en-IN" sz="2000" dirty="0" err="1"/>
              <a:t>icecream</a:t>
            </a:r>
            <a:r>
              <a:rPr lang="en-IN" sz="2000" dirty="0"/>
              <a:t> + " is a global variable value.")</a:t>
            </a:r>
          </a:p>
          <a:p>
            <a:pPr marL="101598" indent="0">
              <a:buNone/>
            </a:pPr>
            <a:r>
              <a:rPr lang="en-IN" sz="2000" dirty="0"/>
              <a:t>print(fruit + " is a local variable value.")</a:t>
            </a:r>
          </a:p>
          <a:p>
            <a:pPr marL="101598" indent="0">
              <a:buNone/>
            </a:pPr>
            <a:r>
              <a:rPr lang="en-IN" sz="2000" dirty="0"/>
              <a:t>print(</a:t>
            </a:r>
            <a:r>
              <a:rPr lang="en-IN" sz="2000" dirty="0" err="1"/>
              <a:t>number+”is</a:t>
            </a:r>
            <a:r>
              <a:rPr lang="en-IN" sz="2000" dirty="0"/>
              <a:t> a global variable”)</a:t>
            </a:r>
          </a:p>
        </p:txBody>
      </p:sp>
    </p:spTree>
    <p:extLst>
      <p:ext uri="{BB962C8B-B14F-4D97-AF65-F5344CB8AC3E}">
        <p14:creationId xmlns:p14="http://schemas.microsoft.com/office/powerpoint/2010/main" val="15670955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7200" dirty="0">
                <a:solidFill>
                  <a:srgbClr val="FFFFFF"/>
                </a:solidFill>
              </a:rPr>
              <a:t>What are Keywords ?</a:t>
            </a:r>
            <a:endParaRPr sz="72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28</a:t>
            </a:fld>
            <a:endParaRPr/>
          </a:p>
        </p:txBody>
      </p:sp>
    </p:spTree>
    <p:extLst>
      <p:ext uri="{BB962C8B-B14F-4D97-AF65-F5344CB8AC3E}">
        <p14:creationId xmlns:p14="http://schemas.microsoft.com/office/powerpoint/2010/main" val="14831727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r>
              <a:rPr lang="en-US" dirty="0"/>
              <a:t>There are some reserved words in Python which have predefined meaning called keywords. </a:t>
            </a:r>
          </a:p>
          <a:p>
            <a:r>
              <a:rPr lang="en-US" dirty="0"/>
              <a:t>These words may not be used as variable name.</a:t>
            </a:r>
          </a:p>
          <a:p>
            <a:r>
              <a:rPr lang="en-US" dirty="0"/>
              <a:t>Some keywords are: </a:t>
            </a:r>
            <a:endParaRPr lang="en-IN"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29</a:t>
            </a:fld>
            <a:endParaRPr/>
          </a:p>
        </p:txBody>
      </p:sp>
      <p:graphicFrame>
        <p:nvGraphicFramePr>
          <p:cNvPr id="2" name="Table 1">
            <a:extLst>
              <a:ext uri="{FF2B5EF4-FFF2-40B4-BE49-F238E27FC236}">
                <a16:creationId xmlns:a16="http://schemas.microsoft.com/office/drawing/2014/main" id="{861A0118-EA5D-2549-36BB-A812C09ED23E}"/>
              </a:ext>
            </a:extLst>
          </p:cNvPr>
          <p:cNvGraphicFramePr>
            <a:graphicFrameLocks noGrp="1"/>
          </p:cNvGraphicFramePr>
          <p:nvPr>
            <p:extLst>
              <p:ext uri="{D42A27DB-BD31-4B8C-83A1-F6EECF244321}">
                <p14:modId xmlns:p14="http://schemas.microsoft.com/office/powerpoint/2010/main" val="4007528120"/>
              </p:ext>
            </p:extLst>
          </p:nvPr>
        </p:nvGraphicFramePr>
        <p:xfrm>
          <a:off x="1585200" y="3201080"/>
          <a:ext cx="8412480" cy="2560320"/>
        </p:xfrm>
        <a:graphic>
          <a:graphicData uri="http://schemas.openxmlformats.org/drawingml/2006/table">
            <a:tbl>
              <a:tblPr/>
              <a:tblGrid>
                <a:gridCol w="1682496">
                  <a:extLst>
                    <a:ext uri="{9D8B030D-6E8A-4147-A177-3AD203B41FA5}">
                      <a16:colId xmlns:a16="http://schemas.microsoft.com/office/drawing/2014/main" val="2278246483"/>
                    </a:ext>
                  </a:extLst>
                </a:gridCol>
                <a:gridCol w="1682496">
                  <a:extLst>
                    <a:ext uri="{9D8B030D-6E8A-4147-A177-3AD203B41FA5}">
                      <a16:colId xmlns:a16="http://schemas.microsoft.com/office/drawing/2014/main" val="850138939"/>
                    </a:ext>
                  </a:extLst>
                </a:gridCol>
                <a:gridCol w="1682496">
                  <a:extLst>
                    <a:ext uri="{9D8B030D-6E8A-4147-A177-3AD203B41FA5}">
                      <a16:colId xmlns:a16="http://schemas.microsoft.com/office/drawing/2014/main" val="2164211599"/>
                    </a:ext>
                  </a:extLst>
                </a:gridCol>
                <a:gridCol w="1682496">
                  <a:extLst>
                    <a:ext uri="{9D8B030D-6E8A-4147-A177-3AD203B41FA5}">
                      <a16:colId xmlns:a16="http://schemas.microsoft.com/office/drawing/2014/main" val="2985395824"/>
                    </a:ext>
                  </a:extLst>
                </a:gridCol>
                <a:gridCol w="1682496">
                  <a:extLst>
                    <a:ext uri="{9D8B030D-6E8A-4147-A177-3AD203B41FA5}">
                      <a16:colId xmlns:a16="http://schemas.microsoft.com/office/drawing/2014/main" val="4252128484"/>
                    </a:ext>
                  </a:extLst>
                </a:gridCol>
              </a:tblGrid>
              <a:tr h="0">
                <a:tc>
                  <a:txBody>
                    <a:bodyPr/>
                    <a:lstStyle/>
                    <a:p>
                      <a:pPr fontAlgn="t"/>
                      <a:r>
                        <a:rPr lang="en-IN" dirty="0">
                          <a:effectLst/>
                        </a:rPr>
                        <a:t>and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from</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Not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830244884"/>
                  </a:ext>
                </a:extLst>
              </a:tr>
              <a:tr h="0">
                <a:tc>
                  <a:txBody>
                    <a:bodyPr/>
                    <a:lstStyle/>
                    <a:p>
                      <a:pPr fontAlgn="t"/>
                      <a:r>
                        <a:rPr lang="en-IN">
                          <a:effectLst/>
                        </a:rPr>
                        <a:t>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elif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global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with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758266520"/>
                  </a:ext>
                </a:extLst>
              </a:tr>
              <a:tr h="0">
                <a:tc>
                  <a:txBody>
                    <a:bodyPr/>
                    <a:lstStyle/>
                    <a:p>
                      <a:pPr fontAlgn="t"/>
                      <a:r>
                        <a:rPr lang="en-IN">
                          <a:effectLst/>
                        </a:rPr>
                        <a:t>assert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else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fontAlgn="t"/>
                      <a:r>
                        <a:rPr lang="en-IN" dirty="0">
                          <a:effectLst/>
                        </a:rPr>
                        <a:t>If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pass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yield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49003017"/>
                  </a:ext>
                </a:extLst>
              </a:tr>
              <a:tr h="0">
                <a:tc>
                  <a:txBody>
                    <a:bodyPr/>
                    <a:lstStyle/>
                    <a:p>
                      <a:pPr fontAlgn="t"/>
                      <a:r>
                        <a:rPr lang="en-IN">
                          <a:effectLst/>
                        </a:rPr>
                        <a:t>break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except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import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print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56033154"/>
                  </a:ext>
                </a:extLst>
              </a:tr>
              <a:tr h="0">
                <a:tc>
                  <a:txBody>
                    <a:bodyPr/>
                    <a:lstStyle/>
                    <a:p>
                      <a:pPr fontAlgn="t"/>
                      <a:r>
                        <a:rPr lang="en-IN">
                          <a:effectLst/>
                        </a:rPr>
                        <a:t>class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exec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in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raise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543077892"/>
                  </a:ext>
                </a:extLst>
              </a:tr>
              <a:tr h="0">
                <a:tc>
                  <a:txBody>
                    <a:bodyPr/>
                    <a:lstStyle/>
                    <a:p>
                      <a:pPr fontAlgn="t"/>
                      <a:r>
                        <a:rPr lang="en-IN">
                          <a:effectLst/>
                        </a:rPr>
                        <a:t>continue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finally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is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return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endParaRPr lang="en-IN" dirty="0">
                        <a:effectLst/>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704779348"/>
                  </a:ext>
                </a:extLst>
              </a:tr>
              <a:tr h="0">
                <a:tc>
                  <a:txBody>
                    <a:bodyPr/>
                    <a:lstStyle/>
                    <a:p>
                      <a:pPr fontAlgn="t"/>
                      <a:r>
                        <a:rPr lang="en-IN">
                          <a:effectLst/>
                        </a:rPr>
                        <a:t>def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a:effectLst/>
                        </a:rPr>
                        <a:t>for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lambda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fontAlgn="t"/>
                      <a:r>
                        <a:rPr lang="en-IN" dirty="0">
                          <a:effectLst/>
                        </a:rPr>
                        <a:t>try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1069554"/>
                  </a:ext>
                </a:extLst>
              </a:tr>
            </a:tbl>
          </a:graphicData>
        </a:graphic>
      </p:graphicFrame>
    </p:spTree>
    <p:extLst>
      <p:ext uri="{BB962C8B-B14F-4D97-AF65-F5344CB8AC3E}">
        <p14:creationId xmlns:p14="http://schemas.microsoft.com/office/powerpoint/2010/main" val="4091473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What is python?</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Data types</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30</a:t>
            </a:fld>
            <a:endParaRPr/>
          </a:p>
        </p:txBody>
      </p:sp>
    </p:spTree>
    <p:extLst>
      <p:ext uri="{BB962C8B-B14F-4D97-AF65-F5344CB8AC3E}">
        <p14:creationId xmlns:p14="http://schemas.microsoft.com/office/powerpoint/2010/main" val="2206866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31</a:t>
            </a:fld>
            <a:endParaRPr/>
          </a:p>
        </p:txBody>
      </p:sp>
      <p:graphicFrame>
        <p:nvGraphicFramePr>
          <p:cNvPr id="5" name="Diagram 4">
            <a:extLst>
              <a:ext uri="{FF2B5EF4-FFF2-40B4-BE49-F238E27FC236}">
                <a16:creationId xmlns:a16="http://schemas.microsoft.com/office/drawing/2014/main" id="{90DA4639-FBB5-CD2A-E61F-FD7B5AAE435D}"/>
              </a:ext>
            </a:extLst>
          </p:cNvPr>
          <p:cNvGraphicFramePr/>
          <p:nvPr>
            <p:extLst>
              <p:ext uri="{D42A27DB-BD31-4B8C-83A1-F6EECF244321}">
                <p14:modId xmlns:p14="http://schemas.microsoft.com/office/powerpoint/2010/main" val="3127872162"/>
              </p:ext>
            </p:extLst>
          </p:nvPr>
        </p:nvGraphicFramePr>
        <p:xfrm>
          <a:off x="720725" y="715645"/>
          <a:ext cx="9175115" cy="50247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861279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Conditional </a:t>
            </a:r>
            <a:r>
              <a:rPr lang="en-US" sz="6600" dirty="0" err="1">
                <a:solidFill>
                  <a:srgbClr val="FFFFFF"/>
                </a:solidFill>
              </a:rPr>
              <a:t>Statments</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32</a:t>
            </a:fld>
            <a:endParaRPr/>
          </a:p>
        </p:txBody>
      </p:sp>
    </p:spTree>
    <p:extLst>
      <p:ext uri="{BB962C8B-B14F-4D97-AF65-F5344CB8AC3E}">
        <p14:creationId xmlns:p14="http://schemas.microsoft.com/office/powerpoint/2010/main" val="35834189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r>
              <a:rPr lang="en-US" sz="2000" dirty="0"/>
              <a:t>Decision-making statements in programming languages decide the direction of the flow of program execution. </a:t>
            </a:r>
          </a:p>
          <a:p>
            <a:pPr algn="l"/>
            <a:r>
              <a:rPr lang="en-US" sz="1400" b="0" i="0" dirty="0">
                <a:solidFill>
                  <a:srgbClr val="000000"/>
                </a:solidFill>
                <a:effectLst/>
                <a:latin typeface="Karla" pitchFamily="2" charset="0"/>
              </a:rPr>
              <a:t>If the expression evaluates to False, then the program execution follows a different path then it would have if the expression had evaluated to True.</a:t>
            </a:r>
          </a:p>
          <a:p>
            <a:pPr algn="l"/>
            <a:r>
              <a:rPr lang="en-US" sz="1400" b="0" i="0" dirty="0">
                <a:solidFill>
                  <a:srgbClr val="000000"/>
                </a:solidFill>
                <a:effectLst/>
                <a:latin typeface="Karla" pitchFamily="2" charset="0"/>
              </a:rPr>
              <a:t>Based on this,</a:t>
            </a:r>
            <a:r>
              <a:rPr lang="en-US" sz="1400" b="1" i="0" dirty="0">
                <a:solidFill>
                  <a:srgbClr val="000000"/>
                </a:solidFill>
                <a:effectLst/>
                <a:latin typeface="Karla" pitchFamily="2" charset="0"/>
              </a:rPr>
              <a:t> the conditional statements are further classified into following types; if, if……else, </a:t>
            </a:r>
            <a:r>
              <a:rPr lang="en-US" sz="1400" b="1" i="0" dirty="0" err="1">
                <a:solidFill>
                  <a:srgbClr val="000000"/>
                </a:solidFill>
                <a:effectLst/>
                <a:latin typeface="Karla" pitchFamily="2" charset="0"/>
              </a:rPr>
              <a:t>elif</a:t>
            </a:r>
            <a:r>
              <a:rPr lang="en-US" sz="1400" b="1" i="0" dirty="0">
                <a:solidFill>
                  <a:srgbClr val="000000"/>
                </a:solidFill>
                <a:effectLst/>
                <a:latin typeface="Karla" pitchFamily="2" charset="0"/>
              </a:rPr>
              <a:t>, nested if.</a:t>
            </a:r>
          </a:p>
          <a:p>
            <a:pPr algn="l"/>
            <a:endParaRPr lang="en-US" sz="1400" b="0" i="0" dirty="0">
              <a:solidFill>
                <a:srgbClr val="000000"/>
              </a:solidFill>
              <a:effectLst/>
              <a:latin typeface="Karla" pitchFamily="2" charset="0"/>
            </a:endParaRPr>
          </a:p>
          <a:p>
            <a:endParaRPr lang="en-US"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33</a:t>
            </a:fld>
            <a:endParaRPr/>
          </a:p>
        </p:txBody>
      </p:sp>
    </p:spTree>
    <p:extLst>
      <p:ext uri="{BB962C8B-B14F-4D97-AF65-F5344CB8AC3E}">
        <p14:creationId xmlns:p14="http://schemas.microsoft.com/office/powerpoint/2010/main" val="2113374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AFB5B6-C9C7-643C-6E92-8525427DD559}"/>
              </a:ext>
            </a:extLst>
          </p:cNvPr>
          <p:cNvSpPr>
            <a:spLocks noGrp="1"/>
          </p:cNvSpPr>
          <p:nvPr>
            <p:ph type="body" idx="1"/>
          </p:nvPr>
        </p:nvSpPr>
        <p:spPr>
          <a:xfrm>
            <a:off x="1072120" y="1096600"/>
            <a:ext cx="9174000" cy="4664800"/>
          </a:xfrm>
        </p:spPr>
        <p:txBody>
          <a:bodyPr/>
          <a:lstStyle/>
          <a:p>
            <a:pPr algn="l"/>
            <a:r>
              <a:rPr lang="en-US" sz="2000" b="1" i="0" dirty="0">
                <a:solidFill>
                  <a:srgbClr val="000000"/>
                </a:solidFill>
                <a:effectLst/>
                <a:latin typeface="Karla" pitchFamily="2" charset="0"/>
              </a:rPr>
              <a:t>if Statement:</a:t>
            </a:r>
          </a:p>
          <a:p>
            <a:pPr algn="l"/>
            <a:r>
              <a:rPr lang="en-US" sz="2000" b="0" i="0" dirty="0">
                <a:solidFill>
                  <a:srgbClr val="000000"/>
                </a:solidFill>
                <a:effectLst/>
                <a:latin typeface="Karla" pitchFamily="2" charset="0"/>
              </a:rPr>
              <a:t>A simple if statement works on following principle,</a:t>
            </a:r>
          </a:p>
          <a:p>
            <a:pPr algn="l">
              <a:buFont typeface="Arial" panose="020B0604020202020204" pitchFamily="34" charset="0"/>
              <a:buChar char="•"/>
            </a:pPr>
            <a:r>
              <a:rPr lang="en-US" sz="2000" b="0" i="0" dirty="0">
                <a:solidFill>
                  <a:srgbClr val="000000"/>
                </a:solidFill>
                <a:effectLst/>
                <a:latin typeface="Karla" pitchFamily="2" charset="0"/>
              </a:rPr>
              <a:t>execute the block of code inside if statement if the expression evaluates True.</a:t>
            </a:r>
          </a:p>
          <a:p>
            <a:pPr algn="l">
              <a:buFont typeface="Arial" panose="020B0604020202020204" pitchFamily="34" charset="0"/>
              <a:buChar char="•"/>
            </a:pPr>
            <a:r>
              <a:rPr lang="en-US" sz="2000" b="0" i="0" dirty="0">
                <a:solidFill>
                  <a:srgbClr val="000000"/>
                </a:solidFill>
                <a:effectLst/>
                <a:latin typeface="Karla" pitchFamily="2" charset="0"/>
              </a:rPr>
              <a:t>ignore the block of code inside if statement if the expression evaluates False and return to the code outside if statement.</a:t>
            </a:r>
          </a:p>
          <a:p>
            <a:pPr algn="l">
              <a:buFont typeface="Arial" panose="020B0604020202020204" pitchFamily="34" charset="0"/>
              <a:buChar char="•"/>
            </a:pPr>
            <a:r>
              <a:rPr lang="en-US" sz="2000" dirty="0">
                <a:solidFill>
                  <a:srgbClr val="000000"/>
                </a:solidFill>
                <a:latin typeface="Karla" pitchFamily="2" charset="0"/>
              </a:rPr>
              <a:t>Example:</a:t>
            </a:r>
            <a:endParaRPr lang="en-US" sz="2000" b="0" i="0" dirty="0">
              <a:solidFill>
                <a:srgbClr val="000000"/>
              </a:solidFill>
              <a:effectLst/>
              <a:latin typeface="Karla" pitchFamily="2" charset="0"/>
            </a:endParaRPr>
          </a:p>
          <a:p>
            <a:pPr algn="l">
              <a:buFont typeface="Arial" panose="020B0604020202020204" pitchFamily="34" charset="0"/>
              <a:buChar char="•"/>
            </a:pPr>
            <a:r>
              <a:rPr lang="en-US" sz="2000" b="0" i="0" dirty="0" err="1">
                <a:solidFill>
                  <a:srgbClr val="000000"/>
                </a:solidFill>
                <a:effectLst/>
                <a:latin typeface="Karla" pitchFamily="2" charset="0"/>
              </a:rPr>
              <a:t>applePrice</a:t>
            </a:r>
            <a:r>
              <a:rPr lang="en-US" sz="2000" b="0" i="0" dirty="0">
                <a:solidFill>
                  <a:srgbClr val="000000"/>
                </a:solidFill>
                <a:effectLst/>
                <a:latin typeface="Karla" pitchFamily="2" charset="0"/>
              </a:rPr>
              <a:t> = 180</a:t>
            </a:r>
          </a:p>
          <a:p>
            <a:pPr algn="l">
              <a:buFont typeface="Arial" panose="020B0604020202020204" pitchFamily="34" charset="0"/>
              <a:buChar char="•"/>
            </a:pPr>
            <a:r>
              <a:rPr lang="en-US" sz="2000" b="0" i="0" dirty="0">
                <a:solidFill>
                  <a:srgbClr val="000000"/>
                </a:solidFill>
                <a:effectLst/>
                <a:latin typeface="Karla" pitchFamily="2" charset="0"/>
              </a:rPr>
              <a:t>budget = 200</a:t>
            </a:r>
          </a:p>
          <a:p>
            <a:pPr algn="l">
              <a:buFont typeface="Arial" panose="020B0604020202020204" pitchFamily="34" charset="0"/>
              <a:buChar char="•"/>
            </a:pPr>
            <a:r>
              <a:rPr lang="en-US" sz="2000" b="0" i="0" dirty="0">
                <a:solidFill>
                  <a:srgbClr val="000000"/>
                </a:solidFill>
                <a:effectLst/>
                <a:latin typeface="Karla" pitchFamily="2" charset="0"/>
              </a:rPr>
              <a:t>if (</a:t>
            </a:r>
            <a:r>
              <a:rPr lang="en-US" sz="2000" b="0" i="0" dirty="0" err="1">
                <a:solidFill>
                  <a:srgbClr val="000000"/>
                </a:solidFill>
                <a:effectLst/>
                <a:latin typeface="Karla" pitchFamily="2" charset="0"/>
              </a:rPr>
              <a:t>applePrice</a:t>
            </a:r>
            <a:r>
              <a:rPr lang="en-US" sz="2000" b="0" i="0" dirty="0">
                <a:solidFill>
                  <a:srgbClr val="000000"/>
                </a:solidFill>
                <a:effectLst/>
                <a:latin typeface="Karla" pitchFamily="2" charset="0"/>
              </a:rPr>
              <a:t> &lt;= budget):</a:t>
            </a:r>
          </a:p>
          <a:p>
            <a:pPr algn="l">
              <a:buFont typeface="Arial" panose="020B0604020202020204" pitchFamily="34" charset="0"/>
              <a:buChar char="•"/>
            </a:pPr>
            <a:r>
              <a:rPr lang="en-US" sz="2000" b="0" i="0" dirty="0">
                <a:solidFill>
                  <a:srgbClr val="000000"/>
                </a:solidFill>
                <a:effectLst/>
                <a:latin typeface="Karla" pitchFamily="2" charset="0"/>
              </a:rPr>
              <a:t>    print("Alexa, add 1kg Apples to the cart.")</a:t>
            </a:r>
          </a:p>
          <a:p>
            <a:endParaRPr lang="en-IN" sz="2000" dirty="0"/>
          </a:p>
        </p:txBody>
      </p:sp>
      <p:pic>
        <p:nvPicPr>
          <p:cNvPr id="2050" name="Picture 2">
            <a:extLst>
              <a:ext uri="{FF2B5EF4-FFF2-40B4-BE49-F238E27FC236}">
                <a16:creationId xmlns:a16="http://schemas.microsoft.com/office/drawing/2014/main" id="{B832FFF8-E373-3381-8280-450C1C7207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41920" y="3181636"/>
            <a:ext cx="2225040" cy="3009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4491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9267FAA-0BAF-CB3A-872D-136600876B46}"/>
              </a:ext>
            </a:extLst>
          </p:cNvPr>
          <p:cNvSpPr>
            <a:spLocks noGrp="1"/>
          </p:cNvSpPr>
          <p:nvPr>
            <p:ph type="body" idx="1"/>
          </p:nvPr>
        </p:nvSpPr>
        <p:spPr>
          <a:xfrm>
            <a:off x="1275320" y="1096600"/>
            <a:ext cx="9174000" cy="4664800"/>
          </a:xfrm>
        </p:spPr>
        <p:txBody>
          <a:bodyPr/>
          <a:lstStyle/>
          <a:p>
            <a:pPr algn="l"/>
            <a:r>
              <a:rPr lang="en-US" sz="2000" b="1" i="0" dirty="0">
                <a:solidFill>
                  <a:srgbClr val="000000"/>
                </a:solidFill>
                <a:effectLst/>
              </a:rPr>
              <a:t>if-else Statement</a:t>
            </a:r>
          </a:p>
          <a:p>
            <a:pPr algn="l"/>
            <a:r>
              <a:rPr lang="en-US" sz="2000" b="1" i="0" dirty="0">
                <a:solidFill>
                  <a:srgbClr val="000000"/>
                </a:solidFill>
                <a:effectLst/>
              </a:rPr>
              <a:t>An if……else statement works on the following principle,</a:t>
            </a:r>
            <a:endParaRPr lang="en-US" sz="2000" b="0" i="0" dirty="0">
              <a:solidFill>
                <a:srgbClr val="000000"/>
              </a:solidFill>
              <a:effectLst/>
            </a:endParaRPr>
          </a:p>
          <a:p>
            <a:pPr algn="l">
              <a:buFont typeface="Arial" panose="020B0604020202020204" pitchFamily="34" charset="0"/>
              <a:buChar char="•"/>
            </a:pPr>
            <a:r>
              <a:rPr lang="en-US" sz="2000" b="0" i="0" dirty="0">
                <a:solidFill>
                  <a:srgbClr val="000000"/>
                </a:solidFill>
                <a:effectLst/>
              </a:rPr>
              <a:t>execute the block of code inside if statement if the expression evaluates True. After execution return to the code out of the if……else block.</a:t>
            </a:r>
          </a:p>
          <a:p>
            <a:pPr algn="l">
              <a:buFont typeface="Arial" panose="020B0604020202020204" pitchFamily="34" charset="0"/>
              <a:buChar char="•"/>
            </a:pPr>
            <a:r>
              <a:rPr lang="en-US" sz="2000" b="0" i="0" dirty="0">
                <a:solidFill>
                  <a:srgbClr val="000000"/>
                </a:solidFill>
                <a:effectLst/>
              </a:rPr>
              <a:t>execute the block of code inside else statement if the expression evaluates False. After execution return to the code out of the if……else block.</a:t>
            </a:r>
          </a:p>
          <a:p>
            <a:pPr algn="l">
              <a:buFont typeface="Arial" panose="020B0604020202020204" pitchFamily="34" charset="0"/>
              <a:buChar char="•"/>
            </a:pPr>
            <a:r>
              <a:rPr lang="en-US" sz="2000" dirty="0">
                <a:solidFill>
                  <a:srgbClr val="000000"/>
                </a:solidFill>
              </a:rPr>
              <a:t>Example</a:t>
            </a:r>
          </a:p>
          <a:p>
            <a:pPr algn="l">
              <a:buFont typeface="Arial" panose="020B0604020202020204" pitchFamily="34" charset="0"/>
              <a:buChar char="•"/>
            </a:pPr>
            <a:r>
              <a:rPr lang="en-US" sz="2000" b="0" i="0" dirty="0" err="1">
                <a:solidFill>
                  <a:srgbClr val="000000"/>
                </a:solidFill>
                <a:effectLst/>
              </a:rPr>
              <a:t>applePrice</a:t>
            </a:r>
            <a:r>
              <a:rPr lang="en-US" sz="2000" b="0" i="0" dirty="0">
                <a:solidFill>
                  <a:srgbClr val="000000"/>
                </a:solidFill>
                <a:effectLst/>
              </a:rPr>
              <a:t> = 210</a:t>
            </a:r>
          </a:p>
          <a:p>
            <a:pPr algn="l">
              <a:buFont typeface="Arial" panose="020B0604020202020204" pitchFamily="34" charset="0"/>
              <a:buChar char="•"/>
            </a:pPr>
            <a:r>
              <a:rPr lang="en-US" sz="2000" b="0" i="0" dirty="0">
                <a:solidFill>
                  <a:srgbClr val="000000"/>
                </a:solidFill>
                <a:effectLst/>
              </a:rPr>
              <a:t>budget = 200</a:t>
            </a:r>
          </a:p>
          <a:p>
            <a:pPr algn="l">
              <a:buFont typeface="Arial" panose="020B0604020202020204" pitchFamily="34" charset="0"/>
              <a:buChar char="•"/>
            </a:pPr>
            <a:r>
              <a:rPr lang="en-US" sz="2000" b="0" i="0" dirty="0">
                <a:solidFill>
                  <a:srgbClr val="000000"/>
                </a:solidFill>
                <a:effectLst/>
              </a:rPr>
              <a:t>if (</a:t>
            </a:r>
            <a:r>
              <a:rPr lang="en-US" sz="2000" b="0" i="0" dirty="0" err="1">
                <a:solidFill>
                  <a:srgbClr val="000000"/>
                </a:solidFill>
                <a:effectLst/>
              </a:rPr>
              <a:t>applePrice</a:t>
            </a:r>
            <a:r>
              <a:rPr lang="en-US" sz="2000" b="0" i="0" dirty="0">
                <a:solidFill>
                  <a:srgbClr val="000000"/>
                </a:solidFill>
                <a:effectLst/>
              </a:rPr>
              <a:t> &lt;= budget):</a:t>
            </a:r>
          </a:p>
          <a:p>
            <a:pPr algn="l">
              <a:buFont typeface="Arial" panose="020B0604020202020204" pitchFamily="34" charset="0"/>
              <a:buChar char="•"/>
            </a:pPr>
            <a:r>
              <a:rPr lang="en-US" sz="2000" b="0" i="0" dirty="0">
                <a:solidFill>
                  <a:srgbClr val="000000"/>
                </a:solidFill>
                <a:effectLst/>
              </a:rPr>
              <a:t>    print("Alexa, add 1kg Apples to the cart.")</a:t>
            </a:r>
          </a:p>
          <a:p>
            <a:pPr algn="l">
              <a:buFont typeface="Arial" panose="020B0604020202020204" pitchFamily="34" charset="0"/>
              <a:buChar char="•"/>
            </a:pPr>
            <a:r>
              <a:rPr lang="en-US" sz="2000" b="0" i="0" dirty="0">
                <a:solidFill>
                  <a:srgbClr val="000000"/>
                </a:solidFill>
                <a:effectLst/>
              </a:rPr>
              <a:t>else:</a:t>
            </a:r>
          </a:p>
          <a:p>
            <a:pPr algn="l">
              <a:buFont typeface="Arial" panose="020B0604020202020204" pitchFamily="34" charset="0"/>
              <a:buChar char="•"/>
            </a:pPr>
            <a:r>
              <a:rPr lang="en-US" sz="2000" b="0" i="0" dirty="0">
                <a:solidFill>
                  <a:srgbClr val="000000"/>
                </a:solidFill>
                <a:effectLst/>
              </a:rPr>
              <a:t>    print("Alexa, do not add Apples to the cart.")</a:t>
            </a:r>
          </a:p>
          <a:p>
            <a:endParaRPr lang="en-IN" sz="2000" dirty="0"/>
          </a:p>
        </p:txBody>
      </p:sp>
      <p:pic>
        <p:nvPicPr>
          <p:cNvPr id="3074" name="Picture 2">
            <a:extLst>
              <a:ext uri="{FF2B5EF4-FFF2-40B4-BE49-F238E27FC236}">
                <a16:creationId xmlns:a16="http://schemas.microsoft.com/office/drawing/2014/main" id="{2A15B547-E2CB-7EBB-C2B3-25B40CA3C5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96175" y="3350895"/>
            <a:ext cx="2867025" cy="2943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9188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FB8D1C-692D-64D8-091D-C740A9C14A69}"/>
              </a:ext>
            </a:extLst>
          </p:cNvPr>
          <p:cNvSpPr>
            <a:spLocks noGrp="1"/>
          </p:cNvSpPr>
          <p:nvPr>
            <p:ph type="body" idx="1"/>
          </p:nvPr>
        </p:nvSpPr>
        <p:spPr>
          <a:xfrm>
            <a:off x="1285480" y="988400"/>
            <a:ext cx="9174000" cy="4664800"/>
          </a:xfrm>
        </p:spPr>
        <p:txBody>
          <a:bodyPr/>
          <a:lstStyle/>
          <a:p>
            <a:pPr algn="l"/>
            <a:r>
              <a:rPr lang="en-US" sz="2000" b="1" i="0" dirty="0" err="1">
                <a:solidFill>
                  <a:srgbClr val="000000"/>
                </a:solidFill>
                <a:effectLst/>
              </a:rPr>
              <a:t>elif</a:t>
            </a:r>
            <a:r>
              <a:rPr lang="en-US" sz="2000" b="1" i="0" dirty="0">
                <a:solidFill>
                  <a:srgbClr val="000000"/>
                </a:solidFill>
                <a:effectLst/>
              </a:rPr>
              <a:t> Statement</a:t>
            </a:r>
          </a:p>
          <a:p>
            <a:pPr algn="l"/>
            <a:r>
              <a:rPr lang="en-US" sz="2000" b="0" i="0" dirty="0">
                <a:solidFill>
                  <a:srgbClr val="000000"/>
                </a:solidFill>
                <a:effectLst/>
              </a:rPr>
              <a:t>Sometimes, the programmer may want to evaluate more than one condition, this can be done using an </a:t>
            </a:r>
            <a:r>
              <a:rPr lang="en-US" sz="2000" b="0" i="0" dirty="0" err="1">
                <a:solidFill>
                  <a:srgbClr val="000000"/>
                </a:solidFill>
                <a:effectLst/>
              </a:rPr>
              <a:t>elif</a:t>
            </a:r>
            <a:r>
              <a:rPr lang="en-US" sz="2000" b="0" i="0" dirty="0">
                <a:solidFill>
                  <a:srgbClr val="000000"/>
                </a:solidFill>
                <a:effectLst/>
              </a:rPr>
              <a:t> statement.</a:t>
            </a:r>
          </a:p>
          <a:p>
            <a:pPr algn="l"/>
            <a:r>
              <a:rPr lang="en-US" sz="2000" b="0" i="0" dirty="0">
                <a:solidFill>
                  <a:srgbClr val="000000"/>
                </a:solidFill>
                <a:effectLst/>
              </a:rPr>
              <a:t> </a:t>
            </a:r>
            <a:r>
              <a:rPr lang="en-US" sz="2000" b="1" i="0" dirty="0">
                <a:solidFill>
                  <a:srgbClr val="000000"/>
                </a:solidFill>
                <a:effectLst/>
              </a:rPr>
              <a:t>An </a:t>
            </a:r>
            <a:r>
              <a:rPr lang="en-US" sz="2000" b="1" i="0" dirty="0" err="1">
                <a:solidFill>
                  <a:srgbClr val="000000"/>
                </a:solidFill>
                <a:effectLst/>
              </a:rPr>
              <a:t>elif</a:t>
            </a:r>
            <a:r>
              <a:rPr lang="en-US" sz="2000" b="1" i="0" dirty="0">
                <a:solidFill>
                  <a:srgbClr val="000000"/>
                </a:solidFill>
                <a:effectLst/>
              </a:rPr>
              <a:t> statement works on the following principle,</a:t>
            </a:r>
            <a:endParaRPr lang="en-US" sz="2000" b="0" i="0" dirty="0">
              <a:solidFill>
                <a:srgbClr val="000000"/>
              </a:solidFill>
              <a:effectLst/>
            </a:endParaRPr>
          </a:p>
          <a:p>
            <a:pPr algn="l">
              <a:buFont typeface="Arial" panose="020B0604020202020204" pitchFamily="34" charset="0"/>
              <a:buChar char="•"/>
            </a:pPr>
            <a:r>
              <a:rPr lang="en-US" sz="2000" b="0" i="0" dirty="0">
                <a:solidFill>
                  <a:srgbClr val="000000"/>
                </a:solidFill>
                <a:effectLst/>
              </a:rPr>
              <a:t>execute the block of code inside if statement if the initial expression evaluates to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the first </a:t>
            </a:r>
            <a:r>
              <a:rPr lang="en-US" sz="2000" b="0" i="0" dirty="0" err="1">
                <a:solidFill>
                  <a:srgbClr val="000000"/>
                </a:solidFill>
                <a:effectLst/>
              </a:rPr>
              <a:t>elif</a:t>
            </a:r>
            <a:r>
              <a:rPr lang="en-US" sz="2000" b="0" i="0" dirty="0">
                <a:solidFill>
                  <a:srgbClr val="000000"/>
                </a:solidFill>
                <a:effectLst/>
              </a:rPr>
              <a:t> statement if the expression inside it evaluates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the second </a:t>
            </a:r>
            <a:r>
              <a:rPr lang="en-US" sz="2000" b="0" i="0" dirty="0" err="1">
                <a:solidFill>
                  <a:srgbClr val="000000"/>
                </a:solidFill>
                <a:effectLst/>
              </a:rPr>
              <a:t>elif</a:t>
            </a:r>
            <a:r>
              <a:rPr lang="en-US" sz="2000" b="0" i="0" dirty="0">
                <a:solidFill>
                  <a:srgbClr val="000000"/>
                </a:solidFill>
                <a:effectLst/>
              </a:rPr>
              <a:t> statement if the expression inside it evaluates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the nth </a:t>
            </a:r>
            <a:r>
              <a:rPr lang="en-US" sz="2000" b="0" i="0" dirty="0" err="1">
                <a:solidFill>
                  <a:srgbClr val="000000"/>
                </a:solidFill>
                <a:effectLst/>
              </a:rPr>
              <a:t>elif</a:t>
            </a:r>
            <a:r>
              <a:rPr lang="en-US" sz="2000" b="0" i="0" dirty="0">
                <a:solidFill>
                  <a:srgbClr val="000000"/>
                </a:solidFill>
                <a:effectLst/>
              </a:rPr>
              <a:t> statement if the expression inside it evaluates True. After execution return to the code out of the if block.</a:t>
            </a:r>
          </a:p>
          <a:p>
            <a:pPr algn="l">
              <a:buFont typeface="Arial" panose="020B0604020202020204" pitchFamily="34" charset="0"/>
              <a:buChar char="•"/>
            </a:pPr>
            <a:r>
              <a:rPr lang="en-US" sz="2000" b="0" i="0" dirty="0">
                <a:solidFill>
                  <a:srgbClr val="000000"/>
                </a:solidFill>
                <a:effectLst/>
              </a:rPr>
              <a:t>execute the block of code inside else statement if none of the expression evaluates to True. After execution return to the code out of the if block.</a:t>
            </a:r>
          </a:p>
          <a:p>
            <a:pPr marL="101598" indent="0" algn="l">
              <a:buNone/>
            </a:pPr>
            <a:endParaRPr lang="en-US" sz="2000" b="0" i="0" dirty="0">
              <a:solidFill>
                <a:srgbClr val="000000"/>
              </a:solidFill>
              <a:effectLst/>
            </a:endParaRPr>
          </a:p>
          <a:p>
            <a:endParaRPr lang="en-IN" sz="2000" dirty="0"/>
          </a:p>
        </p:txBody>
      </p:sp>
    </p:spTree>
    <p:extLst>
      <p:ext uri="{BB962C8B-B14F-4D97-AF65-F5344CB8AC3E}">
        <p14:creationId xmlns:p14="http://schemas.microsoft.com/office/powerpoint/2010/main" val="2890900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9F611E6-A27C-FFC9-FF7D-57F35D8F2E64}"/>
              </a:ext>
            </a:extLst>
          </p:cNvPr>
          <p:cNvSpPr>
            <a:spLocks noGrp="1"/>
          </p:cNvSpPr>
          <p:nvPr>
            <p:ph type="body" idx="1"/>
          </p:nvPr>
        </p:nvSpPr>
        <p:spPr>
          <a:xfrm>
            <a:off x="1488680" y="1293025"/>
            <a:ext cx="5237240" cy="4528655"/>
          </a:xfrm>
        </p:spPr>
        <p:txBody>
          <a:bodyPr/>
          <a:lstStyle/>
          <a:p>
            <a:r>
              <a:rPr lang="en-US" sz="2000" dirty="0"/>
              <a:t>Example:</a:t>
            </a:r>
          </a:p>
          <a:p>
            <a:r>
              <a:rPr lang="en-US" sz="2000" dirty="0"/>
              <a:t>num = 0</a:t>
            </a:r>
          </a:p>
          <a:p>
            <a:r>
              <a:rPr lang="en-US" sz="2000" dirty="0"/>
              <a:t>if (num &lt; 0):</a:t>
            </a:r>
          </a:p>
          <a:p>
            <a:r>
              <a:rPr lang="en-US" sz="2000" dirty="0"/>
              <a:t>    print("Number is negative.")</a:t>
            </a:r>
          </a:p>
          <a:p>
            <a:r>
              <a:rPr lang="en-US" sz="2000" dirty="0" err="1"/>
              <a:t>elif</a:t>
            </a:r>
            <a:r>
              <a:rPr lang="en-US" sz="2000" dirty="0"/>
              <a:t> (num == 0):</a:t>
            </a:r>
          </a:p>
          <a:p>
            <a:r>
              <a:rPr lang="en-US" sz="2000" dirty="0"/>
              <a:t>    print("Number is Zero.")</a:t>
            </a:r>
          </a:p>
          <a:p>
            <a:r>
              <a:rPr lang="en-US" sz="2000" dirty="0"/>
              <a:t>else:</a:t>
            </a:r>
          </a:p>
          <a:p>
            <a:r>
              <a:rPr lang="en-US" sz="2000" dirty="0"/>
              <a:t>    print("Number is positive.")</a:t>
            </a:r>
            <a:endParaRPr lang="en-IN" sz="2000" dirty="0"/>
          </a:p>
        </p:txBody>
      </p:sp>
      <p:pic>
        <p:nvPicPr>
          <p:cNvPr id="4098" name="Picture 2">
            <a:extLst>
              <a:ext uri="{FF2B5EF4-FFF2-40B4-BE49-F238E27FC236}">
                <a16:creationId xmlns:a16="http://schemas.microsoft.com/office/drawing/2014/main" id="{AB9CC08C-7598-21B9-719A-5875B58350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28641" y="1293025"/>
            <a:ext cx="4318000" cy="3918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6763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59A1647-1772-807D-AE2E-A0A391A6E331}"/>
              </a:ext>
            </a:extLst>
          </p:cNvPr>
          <p:cNvSpPr>
            <a:spLocks noGrp="1"/>
          </p:cNvSpPr>
          <p:nvPr>
            <p:ph type="body" idx="1"/>
          </p:nvPr>
        </p:nvSpPr>
        <p:spPr>
          <a:xfrm>
            <a:off x="1407400" y="1130640"/>
            <a:ext cx="9174000" cy="4664800"/>
          </a:xfrm>
        </p:spPr>
        <p:txBody>
          <a:bodyPr/>
          <a:lstStyle/>
          <a:p>
            <a:pPr algn="l"/>
            <a:r>
              <a:rPr lang="en-US" sz="2000" b="1" i="0" dirty="0">
                <a:solidFill>
                  <a:srgbClr val="000000"/>
                </a:solidFill>
                <a:effectLst/>
              </a:rPr>
              <a:t>Nested if Statement</a:t>
            </a:r>
          </a:p>
          <a:p>
            <a:pPr algn="l"/>
            <a:r>
              <a:rPr lang="en-US" sz="2000" b="0" i="0" dirty="0">
                <a:solidFill>
                  <a:srgbClr val="000000"/>
                </a:solidFill>
                <a:effectLst/>
              </a:rPr>
              <a:t>We can use</a:t>
            </a:r>
            <a:r>
              <a:rPr lang="en-US" sz="2000" b="1" i="0" dirty="0">
                <a:solidFill>
                  <a:srgbClr val="000000"/>
                </a:solidFill>
                <a:effectLst/>
              </a:rPr>
              <a:t> if, if….else, </a:t>
            </a:r>
            <a:r>
              <a:rPr lang="en-US" sz="2000" b="1" i="0" dirty="0" err="1">
                <a:solidFill>
                  <a:srgbClr val="000000"/>
                </a:solidFill>
                <a:effectLst/>
              </a:rPr>
              <a:t>elif</a:t>
            </a:r>
            <a:r>
              <a:rPr lang="en-US" sz="2000" b="1" i="0" dirty="0">
                <a:solidFill>
                  <a:srgbClr val="000000"/>
                </a:solidFill>
                <a:effectLst/>
              </a:rPr>
              <a:t> statements inside other if statements. </a:t>
            </a:r>
          </a:p>
          <a:p>
            <a:pPr algn="l"/>
            <a:r>
              <a:rPr lang="en-US" sz="2000" b="1" dirty="0">
                <a:solidFill>
                  <a:srgbClr val="000000"/>
                </a:solidFill>
              </a:rPr>
              <a:t>Example:</a:t>
            </a:r>
          </a:p>
          <a:p>
            <a:pPr marL="101598" indent="0" algn="l">
              <a:buNone/>
            </a:pPr>
            <a:r>
              <a:rPr lang="en-US" sz="2000" b="0" i="0" dirty="0">
                <a:solidFill>
                  <a:srgbClr val="000000"/>
                </a:solidFill>
                <a:effectLst/>
              </a:rPr>
              <a:t>num = 18</a:t>
            </a:r>
          </a:p>
          <a:p>
            <a:pPr marL="101598" indent="0" algn="l">
              <a:buNone/>
            </a:pPr>
            <a:r>
              <a:rPr lang="en-US" sz="2000" b="0" i="0" dirty="0">
                <a:solidFill>
                  <a:srgbClr val="000000"/>
                </a:solidFill>
                <a:effectLst/>
              </a:rPr>
              <a:t>if (num &lt; 0):</a:t>
            </a:r>
          </a:p>
          <a:p>
            <a:pPr marL="101598" indent="0" algn="l">
              <a:buNone/>
            </a:pPr>
            <a:r>
              <a:rPr lang="en-US" sz="2000" b="0" i="0" dirty="0">
                <a:solidFill>
                  <a:srgbClr val="000000"/>
                </a:solidFill>
                <a:effectLst/>
              </a:rPr>
              <a:t>    print("Number is negative.")</a:t>
            </a:r>
          </a:p>
          <a:p>
            <a:pPr marL="101598" indent="0" algn="l">
              <a:buNone/>
            </a:pPr>
            <a:r>
              <a:rPr lang="en-US" sz="2000" b="0" i="0" dirty="0" err="1">
                <a:solidFill>
                  <a:srgbClr val="000000"/>
                </a:solidFill>
                <a:effectLst/>
              </a:rPr>
              <a:t>elif</a:t>
            </a:r>
            <a:r>
              <a:rPr lang="en-US" sz="2000" b="0" i="0" dirty="0">
                <a:solidFill>
                  <a:srgbClr val="000000"/>
                </a:solidFill>
                <a:effectLst/>
              </a:rPr>
              <a:t> (num &gt; 0):</a:t>
            </a:r>
          </a:p>
          <a:p>
            <a:pPr marL="101598" indent="0" algn="l">
              <a:buNone/>
            </a:pPr>
            <a:r>
              <a:rPr lang="en-US" sz="2000" b="0" i="0" dirty="0">
                <a:solidFill>
                  <a:srgbClr val="000000"/>
                </a:solidFill>
                <a:effectLst/>
              </a:rPr>
              <a:t>    if (num &lt;= 10):</a:t>
            </a:r>
          </a:p>
          <a:p>
            <a:pPr marL="101598" indent="0" algn="l">
              <a:buNone/>
            </a:pPr>
            <a:r>
              <a:rPr lang="en-US" sz="2000" b="0" i="0" dirty="0">
                <a:solidFill>
                  <a:srgbClr val="000000"/>
                </a:solidFill>
                <a:effectLst/>
              </a:rPr>
              <a:t>        print("Number is between 1-10")</a:t>
            </a:r>
          </a:p>
          <a:p>
            <a:pPr marL="101598" indent="0" algn="l">
              <a:buNone/>
            </a:pPr>
            <a:r>
              <a:rPr lang="en-US" sz="2000" b="0" i="0" dirty="0">
                <a:solidFill>
                  <a:srgbClr val="000000"/>
                </a:solidFill>
                <a:effectLst/>
              </a:rPr>
              <a:t>    </a:t>
            </a:r>
            <a:r>
              <a:rPr lang="en-US" sz="2000" b="0" i="0" dirty="0" err="1">
                <a:solidFill>
                  <a:srgbClr val="000000"/>
                </a:solidFill>
                <a:effectLst/>
              </a:rPr>
              <a:t>elif</a:t>
            </a:r>
            <a:r>
              <a:rPr lang="en-US" sz="2000" b="0" i="0" dirty="0">
                <a:solidFill>
                  <a:srgbClr val="000000"/>
                </a:solidFill>
                <a:effectLst/>
              </a:rPr>
              <a:t> (num &gt; 10 and num &lt;= 20):</a:t>
            </a:r>
          </a:p>
          <a:p>
            <a:pPr marL="101598" indent="0" algn="l">
              <a:buNone/>
            </a:pPr>
            <a:r>
              <a:rPr lang="en-US" sz="2000" b="0" i="0" dirty="0">
                <a:solidFill>
                  <a:srgbClr val="000000"/>
                </a:solidFill>
                <a:effectLst/>
              </a:rPr>
              <a:t>        print("Number is between 11-20")</a:t>
            </a:r>
          </a:p>
          <a:p>
            <a:pPr marL="101598" indent="0" algn="l">
              <a:buNone/>
            </a:pPr>
            <a:r>
              <a:rPr lang="en-US" sz="2000" b="0" i="0" dirty="0">
                <a:solidFill>
                  <a:srgbClr val="000000"/>
                </a:solidFill>
                <a:effectLst/>
              </a:rPr>
              <a:t>    else:</a:t>
            </a:r>
          </a:p>
          <a:p>
            <a:pPr marL="101598" indent="0" algn="l">
              <a:buNone/>
            </a:pPr>
            <a:r>
              <a:rPr lang="en-US" sz="2000" b="0" i="0" dirty="0">
                <a:solidFill>
                  <a:srgbClr val="000000"/>
                </a:solidFill>
                <a:effectLst/>
              </a:rPr>
              <a:t>        print("Number is greater than 20")</a:t>
            </a:r>
          </a:p>
          <a:p>
            <a:pPr marL="101598" indent="0" algn="l">
              <a:buNone/>
            </a:pPr>
            <a:r>
              <a:rPr lang="en-US" sz="2000" b="0" i="0" dirty="0">
                <a:solidFill>
                  <a:srgbClr val="000000"/>
                </a:solidFill>
                <a:effectLst/>
              </a:rPr>
              <a:t>else:</a:t>
            </a:r>
          </a:p>
          <a:p>
            <a:pPr marL="101598" indent="0" algn="l">
              <a:buNone/>
            </a:pPr>
            <a:r>
              <a:rPr lang="en-US" sz="2000" b="0" i="0" dirty="0">
                <a:solidFill>
                  <a:srgbClr val="000000"/>
                </a:solidFill>
                <a:effectLst/>
              </a:rPr>
              <a:t>    print("Number is zero")</a:t>
            </a:r>
          </a:p>
          <a:p>
            <a:endParaRPr lang="en-IN" sz="2000" dirty="0"/>
          </a:p>
        </p:txBody>
      </p:sp>
    </p:spTree>
    <p:extLst>
      <p:ext uri="{BB962C8B-B14F-4D97-AF65-F5344CB8AC3E}">
        <p14:creationId xmlns:p14="http://schemas.microsoft.com/office/powerpoint/2010/main" val="20837916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Loops</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39</a:t>
            </a:fld>
            <a:endParaRPr/>
          </a:p>
        </p:txBody>
      </p:sp>
    </p:spTree>
    <p:extLst>
      <p:ext uri="{BB962C8B-B14F-4D97-AF65-F5344CB8AC3E}">
        <p14:creationId xmlns:p14="http://schemas.microsoft.com/office/powerpoint/2010/main" val="30342935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275918" y="1096600"/>
            <a:ext cx="9174000" cy="4664800"/>
          </a:xfrm>
          <a:prstGeom prst="rect">
            <a:avLst/>
          </a:prstGeom>
        </p:spPr>
        <p:txBody>
          <a:bodyPr spcFirstLastPara="1" vert="horz" wrap="square" lIns="121900" tIns="121900" rIns="121900" bIns="121900" rtlCol="0" anchor="t" anchorCtr="0">
            <a:noAutofit/>
          </a:bodyPr>
          <a:lstStyle/>
          <a:p>
            <a:r>
              <a:rPr lang="en-US" sz="3200" b="0" i="0" dirty="0">
                <a:solidFill>
                  <a:srgbClr val="343A40"/>
                </a:solidFill>
                <a:effectLst/>
              </a:rPr>
              <a:t>Python is a dynamically typed, General Purpose Programming Language that supports an object-oriented programming approach as well as a functional programming approach.</a:t>
            </a:r>
          </a:p>
          <a:p>
            <a:endParaRPr lang="en-US" sz="3200" b="0" i="0" dirty="0">
              <a:solidFill>
                <a:srgbClr val="343A40"/>
              </a:solidFill>
              <a:effectLst/>
            </a:endParaRPr>
          </a:p>
          <a:p>
            <a:r>
              <a:rPr lang="en-US" sz="3200" b="0" i="0" dirty="0">
                <a:solidFill>
                  <a:srgbClr val="343A40"/>
                </a:solidFill>
                <a:effectLst/>
              </a:rPr>
              <a:t>Python is also an interpreted and high-level programming language.</a:t>
            </a:r>
          </a:p>
          <a:p>
            <a:endParaRPr lang="en-US" sz="3200" b="0" i="0" dirty="0">
              <a:solidFill>
                <a:srgbClr val="343A40"/>
              </a:solidFill>
              <a:effectLst/>
            </a:endParaRPr>
          </a:p>
          <a:p>
            <a:r>
              <a:rPr lang="en-US" sz="3200" b="0" i="0" dirty="0">
                <a:solidFill>
                  <a:srgbClr val="343A40"/>
                </a:solidFill>
                <a:effectLst/>
              </a:rPr>
              <a:t>It was created by Guido Van Rossum in 1989.</a:t>
            </a:r>
            <a:endParaRPr lang="en-US"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2D21FA-D3D4-4E82-E71B-5828ABDD0254}"/>
              </a:ext>
            </a:extLst>
          </p:cNvPr>
          <p:cNvSpPr>
            <a:spLocks noGrp="1"/>
          </p:cNvSpPr>
          <p:nvPr>
            <p:ph type="body" idx="1"/>
          </p:nvPr>
        </p:nvSpPr>
        <p:spPr>
          <a:xfrm>
            <a:off x="1265160" y="1096600"/>
            <a:ext cx="9174000" cy="4664800"/>
          </a:xfrm>
        </p:spPr>
        <p:txBody>
          <a:bodyPr/>
          <a:lstStyle/>
          <a:p>
            <a:pPr algn="l"/>
            <a:r>
              <a:rPr lang="en-US" sz="2000" b="0" i="0" dirty="0">
                <a:solidFill>
                  <a:srgbClr val="000000"/>
                </a:solidFill>
                <a:effectLst/>
              </a:rPr>
              <a:t>Sometimes a programmer wants to execute a group of statements a certain number of times. This can be done using loops. Based on this loops are further classified into following types; </a:t>
            </a:r>
            <a:r>
              <a:rPr lang="en-US" sz="2000" b="1" i="0" dirty="0">
                <a:solidFill>
                  <a:srgbClr val="000000"/>
                </a:solidFill>
                <a:effectLst/>
              </a:rPr>
              <a:t>for loop, while loop, nested loops.</a:t>
            </a:r>
            <a:endParaRPr lang="en-US" sz="2000" b="0" i="0" dirty="0">
              <a:solidFill>
                <a:srgbClr val="000000"/>
              </a:solidFill>
              <a:effectLst/>
            </a:endParaRPr>
          </a:p>
          <a:p>
            <a:pPr algn="l"/>
            <a:r>
              <a:rPr lang="en-US" sz="2000" b="1" i="0" dirty="0">
                <a:solidFill>
                  <a:srgbClr val="000000"/>
                </a:solidFill>
                <a:effectLst/>
              </a:rPr>
              <a:t>for Loop</a:t>
            </a:r>
          </a:p>
          <a:p>
            <a:pPr algn="l"/>
            <a:r>
              <a:rPr lang="en-US" sz="2000" b="0" i="0" dirty="0">
                <a:solidFill>
                  <a:srgbClr val="000000"/>
                </a:solidFill>
                <a:effectLst/>
              </a:rPr>
              <a:t>for loops can iterate over a sequence of </a:t>
            </a:r>
            <a:r>
              <a:rPr lang="en-US" sz="2000" b="0" i="0" dirty="0" err="1">
                <a:solidFill>
                  <a:srgbClr val="000000"/>
                </a:solidFill>
                <a:effectLst/>
              </a:rPr>
              <a:t>iterable</a:t>
            </a:r>
            <a:r>
              <a:rPr lang="en-US" sz="2000" b="0" i="0" dirty="0">
                <a:solidFill>
                  <a:srgbClr val="000000"/>
                </a:solidFill>
                <a:effectLst/>
              </a:rPr>
              <a:t> objects in python. Iterating over a sequence is nothing but iterating over strings, lists, tuples, sets and dictionaries.</a:t>
            </a:r>
          </a:p>
          <a:p>
            <a:r>
              <a:rPr lang="en-IN" sz="2000" b="1" dirty="0"/>
              <a:t>Example:</a:t>
            </a:r>
          </a:p>
          <a:p>
            <a:pPr marL="101598" indent="0">
              <a:buNone/>
            </a:pPr>
            <a:r>
              <a:rPr lang="en-US" sz="2000" dirty="0"/>
              <a:t>name = 'Abhishek'</a:t>
            </a:r>
          </a:p>
          <a:p>
            <a:pPr marL="101598" indent="0">
              <a:buNone/>
            </a:pPr>
            <a:r>
              <a:rPr lang="en-US" sz="2000" dirty="0"/>
              <a:t>for </a:t>
            </a:r>
            <a:r>
              <a:rPr lang="en-US" sz="2000" dirty="0" err="1"/>
              <a:t>i</a:t>
            </a:r>
            <a:r>
              <a:rPr lang="en-US" sz="2000" dirty="0"/>
              <a:t> in name:</a:t>
            </a:r>
          </a:p>
          <a:p>
            <a:pPr marL="101598" indent="0">
              <a:buNone/>
            </a:pPr>
            <a:r>
              <a:rPr lang="en-US" sz="2000" dirty="0"/>
              <a:t>    print(</a:t>
            </a:r>
            <a:r>
              <a:rPr lang="en-US" sz="2000" dirty="0" err="1"/>
              <a:t>i</a:t>
            </a:r>
            <a:r>
              <a:rPr lang="en-US" sz="2000" dirty="0"/>
              <a:t>, end=", ")</a:t>
            </a:r>
          </a:p>
          <a:p>
            <a:pPr marL="101598" indent="0">
              <a:buNone/>
            </a:pPr>
            <a:r>
              <a:rPr lang="en-US" sz="2000" b="1" dirty="0"/>
              <a:t>Example2 :</a:t>
            </a:r>
          </a:p>
          <a:p>
            <a:pPr marL="101598" indent="0">
              <a:buNone/>
            </a:pPr>
            <a:r>
              <a:rPr lang="en-US" sz="2000" dirty="0"/>
              <a:t>colors = ("Red", "Green", "Blue", "Yellow")</a:t>
            </a:r>
          </a:p>
          <a:p>
            <a:pPr marL="101598" indent="0">
              <a:buNone/>
            </a:pPr>
            <a:r>
              <a:rPr lang="en-US" sz="2000" dirty="0"/>
              <a:t>for x in colors:</a:t>
            </a:r>
          </a:p>
          <a:p>
            <a:pPr marL="101598" indent="0">
              <a:buNone/>
            </a:pPr>
            <a:r>
              <a:rPr lang="en-US" sz="2000" dirty="0"/>
              <a:t>    print(x)</a:t>
            </a:r>
            <a:endParaRPr lang="en-IN" sz="2000" dirty="0"/>
          </a:p>
        </p:txBody>
      </p:sp>
    </p:spTree>
    <p:extLst>
      <p:ext uri="{BB962C8B-B14F-4D97-AF65-F5344CB8AC3E}">
        <p14:creationId xmlns:p14="http://schemas.microsoft.com/office/powerpoint/2010/main" val="2203291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1938694-3763-E357-5C23-CE537C4DE109}"/>
              </a:ext>
            </a:extLst>
          </p:cNvPr>
          <p:cNvSpPr>
            <a:spLocks noGrp="1"/>
          </p:cNvSpPr>
          <p:nvPr>
            <p:ph type="body" idx="1"/>
          </p:nvPr>
        </p:nvSpPr>
        <p:spPr>
          <a:xfrm>
            <a:off x="1427720" y="1096600"/>
            <a:ext cx="9174000" cy="4664800"/>
          </a:xfrm>
        </p:spPr>
        <p:txBody>
          <a:bodyPr/>
          <a:lstStyle/>
          <a:p>
            <a:pPr algn="l"/>
            <a:r>
              <a:rPr lang="en-US" sz="2000" b="1" i="0" dirty="0">
                <a:solidFill>
                  <a:srgbClr val="000000"/>
                </a:solidFill>
                <a:effectLst/>
              </a:rPr>
              <a:t>Python while Loop</a:t>
            </a:r>
          </a:p>
          <a:p>
            <a:pPr algn="l"/>
            <a:r>
              <a:rPr lang="en-US" sz="2000" b="0" i="0" dirty="0">
                <a:solidFill>
                  <a:srgbClr val="000000"/>
                </a:solidFill>
                <a:effectLst/>
              </a:rPr>
              <a:t>As the name suggests, </a:t>
            </a:r>
            <a:r>
              <a:rPr lang="en-US" sz="2000" b="1" i="0" dirty="0">
                <a:solidFill>
                  <a:srgbClr val="000000"/>
                </a:solidFill>
                <a:effectLst/>
              </a:rPr>
              <a:t>while loops</a:t>
            </a:r>
            <a:r>
              <a:rPr lang="en-US" sz="2000" b="0" i="0" dirty="0">
                <a:solidFill>
                  <a:srgbClr val="000000"/>
                </a:solidFill>
                <a:effectLst/>
              </a:rPr>
              <a:t> execute statements while the condition is True. As soon as the condition becomes False, the interpreter comes out of the while loop. </a:t>
            </a:r>
          </a:p>
          <a:p>
            <a:pPr algn="l"/>
            <a:r>
              <a:rPr lang="en-US" sz="2000" b="0" i="0" dirty="0">
                <a:solidFill>
                  <a:srgbClr val="000000"/>
                </a:solidFill>
                <a:effectLst/>
              </a:rPr>
              <a:t>We can even use the else statement with the while loop. Essentially what the else statement does is that as soon as the while loop condition becomes False, the interpreter comes out of the while loop and the else statement is executed. </a:t>
            </a:r>
          </a:p>
          <a:p>
            <a:pPr algn="l"/>
            <a:r>
              <a:rPr lang="en-US" sz="2000" b="0" i="0" dirty="0">
                <a:solidFill>
                  <a:srgbClr val="000000"/>
                </a:solidFill>
                <a:effectLst/>
              </a:rPr>
              <a:t>Example:</a:t>
            </a:r>
          </a:p>
          <a:p>
            <a:pPr algn="l"/>
            <a:r>
              <a:rPr lang="en-US" sz="2000" b="0" i="0" dirty="0">
                <a:solidFill>
                  <a:srgbClr val="000000"/>
                </a:solidFill>
                <a:effectLst/>
              </a:rPr>
              <a:t>x = 5</a:t>
            </a:r>
          </a:p>
          <a:p>
            <a:pPr algn="l"/>
            <a:r>
              <a:rPr lang="en-US" sz="2000" b="0" i="0" dirty="0">
                <a:solidFill>
                  <a:srgbClr val="000000"/>
                </a:solidFill>
                <a:effectLst/>
              </a:rPr>
              <a:t>while (x &gt; 0):</a:t>
            </a:r>
          </a:p>
          <a:p>
            <a:pPr algn="l"/>
            <a:r>
              <a:rPr lang="en-US" sz="2000" b="0" i="0" dirty="0">
                <a:solidFill>
                  <a:srgbClr val="000000"/>
                </a:solidFill>
                <a:effectLst/>
              </a:rPr>
              <a:t>    print(x)</a:t>
            </a:r>
          </a:p>
          <a:p>
            <a:pPr algn="l"/>
            <a:r>
              <a:rPr lang="en-US" sz="2000" b="0" i="0" dirty="0">
                <a:solidFill>
                  <a:srgbClr val="000000"/>
                </a:solidFill>
                <a:effectLst/>
              </a:rPr>
              <a:t>    x = x - 1</a:t>
            </a:r>
          </a:p>
          <a:p>
            <a:pPr algn="l"/>
            <a:r>
              <a:rPr lang="en-US" sz="2000" b="0" i="0" dirty="0">
                <a:solidFill>
                  <a:srgbClr val="000000"/>
                </a:solidFill>
                <a:effectLst/>
              </a:rPr>
              <a:t>else:</a:t>
            </a:r>
          </a:p>
          <a:p>
            <a:pPr algn="l"/>
            <a:r>
              <a:rPr lang="en-US" sz="2000" b="0" i="0" dirty="0">
                <a:solidFill>
                  <a:srgbClr val="000000"/>
                </a:solidFill>
                <a:effectLst/>
              </a:rPr>
              <a:t>    print('counter is 0')</a:t>
            </a:r>
          </a:p>
          <a:p>
            <a:endParaRPr lang="en-IN" sz="2000" dirty="0"/>
          </a:p>
        </p:txBody>
      </p:sp>
      <p:pic>
        <p:nvPicPr>
          <p:cNvPr id="5122" name="Picture 2">
            <a:extLst>
              <a:ext uri="{FF2B5EF4-FFF2-40B4-BE49-F238E27FC236}">
                <a16:creationId xmlns:a16="http://schemas.microsoft.com/office/drawing/2014/main" id="{B1084CA5-E617-4AC1-2A36-D0E6642A1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2945" y="3698509"/>
            <a:ext cx="2980856" cy="2546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293945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8CF87-1B3A-8F80-6F23-C3DC0023B070}"/>
              </a:ext>
            </a:extLst>
          </p:cNvPr>
          <p:cNvSpPr>
            <a:spLocks noGrp="1"/>
          </p:cNvSpPr>
          <p:nvPr>
            <p:ph type="title"/>
          </p:nvPr>
        </p:nvSpPr>
        <p:spPr/>
        <p:txBody>
          <a:bodyPr/>
          <a:lstStyle/>
          <a:p>
            <a:pPr algn="ctr"/>
            <a:r>
              <a:rPr lang="en-US" sz="3600" b="1" i="0" dirty="0">
                <a:solidFill>
                  <a:srgbClr val="FFC000"/>
                </a:solidFill>
                <a:effectLst/>
              </a:rPr>
              <a:t>Control Statements</a:t>
            </a:r>
            <a:br>
              <a:rPr lang="en-US" sz="3600" b="1" i="0" dirty="0">
                <a:solidFill>
                  <a:srgbClr val="FFC000"/>
                </a:solidFill>
                <a:effectLst/>
              </a:rPr>
            </a:br>
            <a:endParaRPr lang="en-IN" sz="3600" dirty="0">
              <a:solidFill>
                <a:srgbClr val="FFC000"/>
              </a:solidFill>
            </a:endParaRPr>
          </a:p>
        </p:txBody>
      </p:sp>
      <p:sp>
        <p:nvSpPr>
          <p:cNvPr id="3" name="Text Placeholder 2">
            <a:extLst>
              <a:ext uri="{FF2B5EF4-FFF2-40B4-BE49-F238E27FC236}">
                <a16:creationId xmlns:a16="http://schemas.microsoft.com/office/drawing/2014/main" id="{A15098A8-F66C-15B8-0A11-54CB4D4D2FB7}"/>
              </a:ext>
            </a:extLst>
          </p:cNvPr>
          <p:cNvSpPr>
            <a:spLocks noGrp="1"/>
          </p:cNvSpPr>
          <p:nvPr>
            <p:ph type="body" idx="1"/>
          </p:nvPr>
        </p:nvSpPr>
        <p:spPr>
          <a:xfrm>
            <a:off x="1509000" y="1219300"/>
            <a:ext cx="9174000" cy="4664800"/>
          </a:xfrm>
        </p:spPr>
        <p:txBody>
          <a:bodyPr/>
          <a:lstStyle/>
          <a:p>
            <a:pPr algn="l"/>
            <a:r>
              <a:rPr lang="en-US" sz="2000" b="0" i="0" dirty="0">
                <a:solidFill>
                  <a:srgbClr val="000000"/>
                </a:solidFill>
                <a:effectLst/>
              </a:rPr>
              <a:t>There are three control statements that can be used with for and while loops to alter their behavior.</a:t>
            </a:r>
          </a:p>
          <a:p>
            <a:pPr algn="l"/>
            <a:r>
              <a:rPr lang="en-US" sz="2000" b="0" i="0" dirty="0">
                <a:solidFill>
                  <a:srgbClr val="000000"/>
                </a:solidFill>
                <a:effectLst/>
              </a:rPr>
              <a:t>They are </a:t>
            </a:r>
            <a:r>
              <a:rPr lang="en-US" sz="2000" b="1" i="0" dirty="0">
                <a:solidFill>
                  <a:srgbClr val="000000"/>
                </a:solidFill>
                <a:effectLst/>
              </a:rPr>
              <a:t>pass, continue and break.</a:t>
            </a:r>
          </a:p>
          <a:p>
            <a:pPr algn="l"/>
            <a:r>
              <a:rPr lang="en-US" sz="2000" b="1" i="0" dirty="0">
                <a:solidFill>
                  <a:srgbClr val="000000"/>
                </a:solidFill>
                <a:effectLst/>
              </a:rPr>
              <a:t>1. pass:</a:t>
            </a:r>
          </a:p>
          <a:p>
            <a:pPr algn="l"/>
            <a:r>
              <a:rPr lang="en-US" sz="2000" b="0" i="0" dirty="0">
                <a:solidFill>
                  <a:srgbClr val="000000"/>
                </a:solidFill>
                <a:effectLst/>
              </a:rPr>
              <a:t>Whenever loops, functions, if statements, classes, </a:t>
            </a:r>
            <a:r>
              <a:rPr lang="en-US" sz="2000" b="0" i="0" dirty="0" err="1">
                <a:solidFill>
                  <a:srgbClr val="000000"/>
                </a:solidFill>
                <a:effectLst/>
              </a:rPr>
              <a:t>etc</a:t>
            </a:r>
            <a:r>
              <a:rPr lang="en-US" sz="2000" b="0" i="0" dirty="0">
                <a:solidFill>
                  <a:srgbClr val="000000"/>
                </a:solidFill>
                <a:effectLst/>
              </a:rPr>
              <a:t> are created, it is needed that we should write a block of code in it. An empty code inside loop, if statement or function will give an error. </a:t>
            </a:r>
          </a:p>
          <a:p>
            <a:pPr algn="l"/>
            <a:r>
              <a:rPr lang="en-US" sz="2000" b="1" i="0" dirty="0">
                <a:solidFill>
                  <a:srgbClr val="000000"/>
                </a:solidFill>
                <a:effectLst/>
              </a:rPr>
              <a:t>Example:</a:t>
            </a:r>
          </a:p>
          <a:p>
            <a:pPr marL="101598" indent="0" algn="l">
              <a:buNone/>
            </a:pPr>
            <a:r>
              <a:rPr lang="en-US" sz="2000" b="0" i="0" dirty="0" err="1">
                <a:solidFill>
                  <a:srgbClr val="000000"/>
                </a:solidFill>
                <a:effectLst/>
              </a:rPr>
              <a:t>i</a:t>
            </a:r>
            <a:r>
              <a:rPr lang="en-US" sz="2000" b="0" i="0" dirty="0">
                <a:solidFill>
                  <a:srgbClr val="000000"/>
                </a:solidFill>
                <a:effectLst/>
              </a:rPr>
              <a:t> = 1</a:t>
            </a:r>
          </a:p>
          <a:p>
            <a:pPr marL="101598" indent="0" algn="l">
              <a:buNone/>
            </a:pPr>
            <a:r>
              <a:rPr lang="en-US" sz="2000" b="0" i="0" dirty="0">
                <a:solidFill>
                  <a:srgbClr val="000000"/>
                </a:solidFill>
                <a:effectLst/>
              </a:rPr>
              <a:t>while (</a:t>
            </a:r>
            <a:r>
              <a:rPr lang="en-US" sz="2000" b="0" i="0" dirty="0" err="1">
                <a:solidFill>
                  <a:srgbClr val="000000"/>
                </a:solidFill>
                <a:effectLst/>
              </a:rPr>
              <a:t>i</a:t>
            </a:r>
            <a:r>
              <a:rPr lang="en-US" sz="2000" b="0" i="0" dirty="0">
                <a:solidFill>
                  <a:srgbClr val="000000"/>
                </a:solidFill>
                <a:effectLst/>
              </a:rPr>
              <a:t>&lt;5):</a:t>
            </a:r>
          </a:p>
          <a:p>
            <a:pPr marL="101598" indent="0" algn="l">
              <a:buNone/>
            </a:pPr>
            <a:r>
              <a:rPr lang="en-US" sz="2000" b="0" i="0" dirty="0">
                <a:solidFill>
                  <a:srgbClr val="000000"/>
                </a:solidFill>
                <a:effectLst/>
              </a:rPr>
              <a:t>    pass</a:t>
            </a:r>
          </a:p>
          <a:p>
            <a:pPr marL="101598" indent="0" algn="l">
              <a:buNone/>
            </a:pPr>
            <a:r>
              <a:rPr lang="en-US" sz="2000" b="0" i="0" dirty="0">
                <a:solidFill>
                  <a:srgbClr val="000000"/>
                </a:solidFill>
                <a:effectLst/>
              </a:rPr>
              <a:t>for j in range(5):</a:t>
            </a:r>
          </a:p>
          <a:p>
            <a:pPr marL="101598" indent="0" algn="l">
              <a:buNone/>
            </a:pPr>
            <a:r>
              <a:rPr lang="en-US" sz="2000" b="0" i="0" dirty="0">
                <a:solidFill>
                  <a:srgbClr val="000000"/>
                </a:solidFill>
                <a:effectLst/>
              </a:rPr>
              <a:t>    pass</a:t>
            </a:r>
          </a:p>
          <a:p>
            <a:pPr marL="101598" indent="0" algn="l">
              <a:buNone/>
            </a:pPr>
            <a:r>
              <a:rPr lang="en-US" sz="2000" b="0" i="0" dirty="0">
                <a:solidFill>
                  <a:srgbClr val="000000"/>
                </a:solidFill>
                <a:effectLst/>
              </a:rPr>
              <a:t>if (</a:t>
            </a:r>
            <a:r>
              <a:rPr lang="en-US" sz="2000" b="0" i="0" dirty="0" err="1">
                <a:solidFill>
                  <a:srgbClr val="000000"/>
                </a:solidFill>
                <a:effectLst/>
              </a:rPr>
              <a:t>i</a:t>
            </a:r>
            <a:r>
              <a:rPr lang="en-US" sz="2000" b="0" i="0" dirty="0">
                <a:solidFill>
                  <a:srgbClr val="000000"/>
                </a:solidFill>
                <a:effectLst/>
              </a:rPr>
              <a:t> == 2):</a:t>
            </a:r>
          </a:p>
          <a:p>
            <a:pPr marL="101598" indent="0" algn="l">
              <a:buNone/>
            </a:pPr>
            <a:r>
              <a:rPr lang="en-US" sz="2000" b="0" i="0" dirty="0">
                <a:solidFill>
                  <a:srgbClr val="000000"/>
                </a:solidFill>
                <a:effectLst/>
              </a:rPr>
              <a:t>    pass</a:t>
            </a:r>
          </a:p>
          <a:p>
            <a:pPr algn="l"/>
            <a:endParaRPr lang="en-US" sz="2000" b="1" i="0" dirty="0">
              <a:solidFill>
                <a:srgbClr val="000000"/>
              </a:solidFill>
              <a:effectLst/>
            </a:endParaRPr>
          </a:p>
          <a:p>
            <a:pPr algn="l"/>
            <a:endParaRPr lang="en-US" sz="2000" b="0" i="0" dirty="0">
              <a:solidFill>
                <a:srgbClr val="000000"/>
              </a:solidFill>
              <a:effectLst/>
            </a:endParaRPr>
          </a:p>
          <a:p>
            <a:endParaRPr lang="en-IN" sz="2000" dirty="0"/>
          </a:p>
        </p:txBody>
      </p:sp>
    </p:spTree>
    <p:extLst>
      <p:ext uri="{BB962C8B-B14F-4D97-AF65-F5344CB8AC3E}">
        <p14:creationId xmlns:p14="http://schemas.microsoft.com/office/powerpoint/2010/main" val="41489435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FE753-98F0-E1F7-1FFB-BD1C427DD453}"/>
              </a:ext>
            </a:extLst>
          </p:cNvPr>
          <p:cNvSpPr>
            <a:spLocks noGrp="1"/>
          </p:cNvSpPr>
          <p:nvPr>
            <p:ph type="body" idx="1"/>
          </p:nvPr>
        </p:nvSpPr>
        <p:spPr>
          <a:xfrm>
            <a:off x="1509000" y="1096600"/>
            <a:ext cx="9174000" cy="4664800"/>
          </a:xfrm>
        </p:spPr>
        <p:txBody>
          <a:bodyPr/>
          <a:lstStyle/>
          <a:p>
            <a:pPr algn="l"/>
            <a:r>
              <a:rPr lang="en-US" sz="2000" b="1" i="0" dirty="0">
                <a:solidFill>
                  <a:srgbClr val="000000"/>
                </a:solidFill>
                <a:effectLst/>
              </a:rPr>
              <a:t>2. continue:</a:t>
            </a:r>
          </a:p>
          <a:p>
            <a:pPr algn="l"/>
            <a:r>
              <a:rPr lang="en-US" sz="2000" b="0" i="0" dirty="0">
                <a:solidFill>
                  <a:srgbClr val="000000"/>
                </a:solidFill>
                <a:effectLst/>
              </a:rPr>
              <a:t>This keyword is used in loops to end the current iteration and continue the next iteration of the loop. Sometimes within a loop, we might need to skip a specific iteration. This can be done using the continue keyword.</a:t>
            </a:r>
          </a:p>
          <a:p>
            <a:pPr algn="l"/>
            <a:r>
              <a:rPr lang="en-US" sz="2000" b="1" i="0" dirty="0">
                <a:solidFill>
                  <a:srgbClr val="000000"/>
                </a:solidFill>
                <a:effectLst/>
              </a:rPr>
              <a:t>Example 1:</a:t>
            </a:r>
          </a:p>
          <a:p>
            <a:pPr marL="101598" indent="0" algn="l">
              <a:buNone/>
            </a:pPr>
            <a:r>
              <a:rPr lang="en-US" sz="2000" b="0" i="0" dirty="0">
                <a:solidFill>
                  <a:srgbClr val="000000"/>
                </a:solidFill>
                <a:effectLst/>
              </a:rPr>
              <a:t>for </a:t>
            </a:r>
            <a:r>
              <a:rPr lang="en-US" sz="2000" b="0" i="0" dirty="0" err="1">
                <a:solidFill>
                  <a:srgbClr val="000000"/>
                </a:solidFill>
                <a:effectLst/>
              </a:rPr>
              <a:t>i</a:t>
            </a:r>
            <a:r>
              <a:rPr lang="en-US" sz="2000" b="0" i="0" dirty="0">
                <a:solidFill>
                  <a:srgbClr val="000000"/>
                </a:solidFill>
                <a:effectLst/>
              </a:rPr>
              <a:t> in range(1,10):</a:t>
            </a:r>
          </a:p>
          <a:p>
            <a:pPr marL="101598" indent="0" algn="l">
              <a:buNone/>
            </a:pPr>
            <a:r>
              <a:rPr lang="en-US" sz="2000" b="0" i="0" dirty="0">
                <a:solidFill>
                  <a:srgbClr val="000000"/>
                </a:solidFill>
                <a:effectLst/>
              </a:rPr>
              <a:t>    if(i%2 == 0):</a:t>
            </a:r>
          </a:p>
          <a:p>
            <a:pPr marL="101598" indent="0" algn="l">
              <a:buNone/>
            </a:pPr>
            <a:r>
              <a:rPr lang="en-US" sz="2000" b="0" i="0" dirty="0">
                <a:solidFill>
                  <a:srgbClr val="000000"/>
                </a:solidFill>
                <a:effectLst/>
              </a:rPr>
              <a:t>        continue   </a:t>
            </a:r>
          </a:p>
          <a:p>
            <a:pPr marL="101598" indent="0" algn="l">
              <a:buNone/>
            </a:pPr>
            <a:r>
              <a:rPr lang="en-US" sz="2000" b="0" i="0" dirty="0">
                <a:solidFill>
                  <a:srgbClr val="000000"/>
                </a:solidFill>
                <a:effectLst/>
              </a:rPr>
              <a:t>    print(</a:t>
            </a:r>
            <a:r>
              <a:rPr lang="en-US" sz="2000" b="0" i="0" dirty="0" err="1">
                <a:solidFill>
                  <a:srgbClr val="000000"/>
                </a:solidFill>
                <a:effectLst/>
              </a:rPr>
              <a:t>i</a:t>
            </a:r>
            <a:r>
              <a:rPr lang="en-US" sz="2000" b="0" i="0" dirty="0">
                <a:solidFill>
                  <a:srgbClr val="000000"/>
                </a:solidFill>
                <a:effectLst/>
              </a:rPr>
              <a:t>)</a:t>
            </a:r>
          </a:p>
          <a:p>
            <a:endParaRPr lang="en-IN" sz="2000" dirty="0"/>
          </a:p>
        </p:txBody>
      </p:sp>
    </p:spTree>
    <p:extLst>
      <p:ext uri="{BB962C8B-B14F-4D97-AF65-F5344CB8AC3E}">
        <p14:creationId xmlns:p14="http://schemas.microsoft.com/office/powerpoint/2010/main" val="23169962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EBA5C4-FECD-5B93-E846-128005B659A9}"/>
              </a:ext>
            </a:extLst>
          </p:cNvPr>
          <p:cNvSpPr>
            <a:spLocks noGrp="1"/>
          </p:cNvSpPr>
          <p:nvPr>
            <p:ph type="body" idx="1"/>
          </p:nvPr>
        </p:nvSpPr>
        <p:spPr>
          <a:xfrm>
            <a:off x="1417560" y="1096600"/>
            <a:ext cx="9174000" cy="4664800"/>
          </a:xfrm>
        </p:spPr>
        <p:txBody>
          <a:bodyPr/>
          <a:lstStyle/>
          <a:p>
            <a:pPr algn="l"/>
            <a:r>
              <a:rPr lang="en-US" sz="2000" b="1" i="0" dirty="0">
                <a:solidFill>
                  <a:srgbClr val="000000"/>
                </a:solidFill>
                <a:effectLst/>
              </a:rPr>
              <a:t>3. break:</a:t>
            </a:r>
          </a:p>
          <a:p>
            <a:pPr algn="l"/>
            <a:r>
              <a:rPr lang="en-US" sz="2000" b="0" i="0" dirty="0">
                <a:solidFill>
                  <a:srgbClr val="000000"/>
                </a:solidFill>
                <a:effectLst/>
              </a:rPr>
              <a:t>The break keyword is used to bring the interpreter out of the loop and into the main body of the program. Whenever the break keyword is used, the loop is terminated and the interpreter starts executing the next series of statements within the main program.</a:t>
            </a:r>
          </a:p>
          <a:p>
            <a:pPr algn="l"/>
            <a:r>
              <a:rPr lang="en-US" sz="2000" b="1" i="0" dirty="0">
                <a:solidFill>
                  <a:srgbClr val="000000"/>
                </a:solidFill>
                <a:effectLst/>
              </a:rPr>
              <a:t>Example 1:</a:t>
            </a:r>
            <a:endParaRPr lang="en-US" sz="2000" b="0" i="0" dirty="0">
              <a:solidFill>
                <a:srgbClr val="000000"/>
              </a:solidFill>
              <a:effectLst/>
            </a:endParaRPr>
          </a:p>
          <a:p>
            <a:pPr marL="101598" indent="0">
              <a:buNone/>
            </a:pPr>
            <a:r>
              <a:rPr lang="nn-NO" sz="2000" dirty="0"/>
              <a:t>i = 1</a:t>
            </a:r>
          </a:p>
          <a:p>
            <a:pPr marL="101598" indent="0">
              <a:buNone/>
            </a:pPr>
            <a:r>
              <a:rPr lang="nn-NO" sz="2000" dirty="0"/>
              <a:t>while (i &lt;= 10):</a:t>
            </a:r>
          </a:p>
          <a:p>
            <a:pPr marL="101598" indent="0">
              <a:buNone/>
            </a:pPr>
            <a:r>
              <a:rPr lang="nn-NO" sz="2000" dirty="0"/>
              <a:t>    i = i + 1</a:t>
            </a:r>
          </a:p>
          <a:p>
            <a:pPr marL="101598" indent="0">
              <a:buNone/>
            </a:pPr>
            <a:r>
              <a:rPr lang="nn-NO" sz="2000" dirty="0"/>
              <a:t>    if (i == 5):</a:t>
            </a:r>
          </a:p>
          <a:p>
            <a:pPr marL="101598" indent="0">
              <a:buNone/>
            </a:pPr>
            <a:r>
              <a:rPr lang="nn-NO" sz="2000" dirty="0"/>
              <a:t>        break</a:t>
            </a:r>
          </a:p>
          <a:p>
            <a:pPr marL="101598" indent="0">
              <a:buNone/>
            </a:pPr>
            <a:r>
              <a:rPr lang="nn-NO" sz="2000" dirty="0"/>
              <a:t>    print(i)</a:t>
            </a:r>
            <a:endParaRPr lang="en-IN" sz="2000" dirty="0"/>
          </a:p>
        </p:txBody>
      </p:sp>
    </p:spTree>
    <p:extLst>
      <p:ext uri="{BB962C8B-B14F-4D97-AF65-F5344CB8AC3E}">
        <p14:creationId xmlns:p14="http://schemas.microsoft.com/office/powerpoint/2010/main" val="12213231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Functions</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45</a:t>
            </a:fld>
            <a:endParaRPr/>
          </a:p>
        </p:txBody>
      </p:sp>
    </p:spTree>
    <p:extLst>
      <p:ext uri="{BB962C8B-B14F-4D97-AF65-F5344CB8AC3E}">
        <p14:creationId xmlns:p14="http://schemas.microsoft.com/office/powerpoint/2010/main" val="892836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5AEBD92-A95D-E561-05E2-12E41D1A4CFD}"/>
              </a:ext>
            </a:extLst>
          </p:cNvPr>
          <p:cNvSpPr>
            <a:spLocks noGrp="1"/>
          </p:cNvSpPr>
          <p:nvPr>
            <p:ph type="body" idx="1"/>
          </p:nvPr>
        </p:nvSpPr>
        <p:spPr>
          <a:xfrm>
            <a:off x="1275320" y="1096600"/>
            <a:ext cx="9174000" cy="4664800"/>
          </a:xfrm>
        </p:spPr>
        <p:txBody>
          <a:bodyPr/>
          <a:lstStyle/>
          <a:p>
            <a:pPr algn="l"/>
            <a:r>
              <a:rPr lang="en-IN" sz="2000" b="1" i="0" dirty="0">
                <a:solidFill>
                  <a:srgbClr val="000000"/>
                </a:solidFill>
                <a:effectLst/>
                <a:latin typeface="ui-sans-serif"/>
              </a:rPr>
              <a:t>Python Modules</a:t>
            </a:r>
          </a:p>
          <a:p>
            <a:pPr algn="l"/>
            <a:r>
              <a:rPr lang="en-IN" sz="2000" b="0" i="0" dirty="0">
                <a:solidFill>
                  <a:srgbClr val="000000"/>
                </a:solidFill>
                <a:effectLst/>
                <a:latin typeface="Karla" pitchFamily="2" charset="0"/>
              </a:rPr>
              <a:t>Python modules are python files that contain python code that we can use within our python files ensuring simplicity and code reusability.</a:t>
            </a:r>
          </a:p>
          <a:p>
            <a:pPr algn="l"/>
            <a:r>
              <a:rPr lang="en-IN" sz="2000" b="1" i="0" dirty="0">
                <a:solidFill>
                  <a:srgbClr val="000000"/>
                </a:solidFill>
                <a:effectLst/>
                <a:latin typeface="Karla" pitchFamily="2" charset="0"/>
              </a:rPr>
              <a:t>Here are some popular python built-in modules:</a:t>
            </a:r>
            <a:endParaRPr lang="en-IN" sz="2000" b="0" i="0" dirty="0">
              <a:solidFill>
                <a:srgbClr val="000000"/>
              </a:solidFill>
              <a:effectLst/>
              <a:latin typeface="Karla" pitchFamily="2" charset="0"/>
            </a:endParaRPr>
          </a:p>
          <a:p>
            <a:pPr algn="l"/>
            <a:r>
              <a:rPr lang="en-IN" sz="2000" b="0" i="0" dirty="0">
                <a:solidFill>
                  <a:srgbClr val="000000"/>
                </a:solidFill>
                <a:effectLst/>
                <a:latin typeface="Karla" pitchFamily="2" charset="0"/>
              </a:rPr>
              <a:t>csv, datetime, </a:t>
            </a:r>
            <a:r>
              <a:rPr lang="en-IN" sz="2000" b="0" i="0" dirty="0" err="1">
                <a:solidFill>
                  <a:srgbClr val="000000"/>
                </a:solidFill>
                <a:effectLst/>
                <a:latin typeface="Karla" pitchFamily="2" charset="0"/>
              </a:rPr>
              <a:t>json</a:t>
            </a:r>
            <a:r>
              <a:rPr lang="en-IN" sz="2000" b="0" i="0" dirty="0">
                <a:solidFill>
                  <a:srgbClr val="000000"/>
                </a:solidFill>
                <a:effectLst/>
                <a:latin typeface="Karla" pitchFamily="2" charset="0"/>
              </a:rPr>
              <a:t>, math, random, sqlite3, statistics, </a:t>
            </a:r>
            <a:r>
              <a:rPr lang="en-IN" sz="2000" b="0" i="0" dirty="0" err="1">
                <a:solidFill>
                  <a:srgbClr val="000000"/>
                </a:solidFill>
                <a:effectLst/>
                <a:latin typeface="Karla" pitchFamily="2" charset="0"/>
              </a:rPr>
              <a:t>tkinter</a:t>
            </a:r>
            <a:r>
              <a:rPr lang="en-IN" sz="2000" b="0" i="0" dirty="0">
                <a:solidFill>
                  <a:srgbClr val="000000"/>
                </a:solidFill>
                <a:effectLst/>
                <a:latin typeface="Karla" pitchFamily="2" charset="0"/>
              </a:rPr>
              <a:t>, turtle, etc.</a:t>
            </a:r>
          </a:p>
          <a:p>
            <a:pPr algn="l"/>
            <a:r>
              <a:rPr lang="en-IN" sz="2000" b="1" i="0" dirty="0">
                <a:solidFill>
                  <a:srgbClr val="000000"/>
                </a:solidFill>
                <a:effectLst/>
                <a:latin typeface="ui-sans-serif"/>
              </a:rPr>
              <a:t>Python Packages</a:t>
            </a:r>
          </a:p>
          <a:p>
            <a:pPr algn="l"/>
            <a:r>
              <a:rPr lang="en-IN" sz="2000" b="0" i="0" dirty="0">
                <a:solidFill>
                  <a:srgbClr val="000000"/>
                </a:solidFill>
                <a:effectLst/>
                <a:latin typeface="Karla" pitchFamily="2" charset="0"/>
              </a:rPr>
              <a:t>Python packages are essentially folders that contain many python modules. As such, packages help us to import modules from different folders.</a:t>
            </a:r>
          </a:p>
          <a:p>
            <a:pPr algn="l"/>
            <a:r>
              <a:rPr lang="en-IN" sz="2000" b="1" i="0" dirty="0">
                <a:solidFill>
                  <a:srgbClr val="000000"/>
                </a:solidFill>
                <a:effectLst/>
                <a:latin typeface="Karla" pitchFamily="2" charset="0"/>
              </a:rPr>
              <a:t>Here are some packages provided by python,</a:t>
            </a:r>
            <a:endParaRPr lang="en-IN" sz="2000" b="0" i="0" dirty="0">
              <a:solidFill>
                <a:srgbClr val="000000"/>
              </a:solidFill>
              <a:effectLst/>
              <a:latin typeface="Karla" pitchFamily="2" charset="0"/>
            </a:endParaRPr>
          </a:p>
          <a:p>
            <a:pPr algn="l"/>
            <a:r>
              <a:rPr lang="en-IN" sz="2000" b="0" i="0" dirty="0">
                <a:solidFill>
                  <a:srgbClr val="000000"/>
                </a:solidFill>
                <a:effectLst/>
                <a:latin typeface="Karla" pitchFamily="2" charset="0"/>
              </a:rPr>
              <a:t>NumPy, SciPy, Pandas, Seaborn, </a:t>
            </a:r>
            <a:r>
              <a:rPr lang="en-IN" sz="2000" b="0" i="0" dirty="0" err="1">
                <a:solidFill>
                  <a:srgbClr val="000000"/>
                </a:solidFill>
                <a:effectLst/>
                <a:latin typeface="Karla" pitchFamily="2" charset="0"/>
              </a:rPr>
              <a:t>sklearn</a:t>
            </a:r>
            <a:r>
              <a:rPr lang="en-IN" sz="2000" b="0" i="0" dirty="0">
                <a:solidFill>
                  <a:srgbClr val="000000"/>
                </a:solidFill>
                <a:effectLst/>
                <a:latin typeface="Karla" pitchFamily="2" charset="0"/>
              </a:rPr>
              <a:t>, Matplotlib, etc.</a:t>
            </a:r>
          </a:p>
          <a:p>
            <a:pPr algn="l"/>
            <a:endParaRPr lang="en-IN" sz="2000" b="0" i="0" dirty="0">
              <a:solidFill>
                <a:srgbClr val="000000"/>
              </a:solidFill>
              <a:effectLst/>
              <a:latin typeface="Karla" pitchFamily="2" charset="0"/>
            </a:endParaRPr>
          </a:p>
          <a:p>
            <a:endParaRPr lang="en-IN" sz="2000" dirty="0"/>
          </a:p>
        </p:txBody>
      </p:sp>
    </p:spTree>
    <p:extLst>
      <p:ext uri="{BB962C8B-B14F-4D97-AF65-F5344CB8AC3E}">
        <p14:creationId xmlns:p14="http://schemas.microsoft.com/office/powerpoint/2010/main" val="30249772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odules and Functions in Python. Functions, Modules and Packages | by Yashi  Agarwal | Medium">
            <a:extLst>
              <a:ext uri="{FF2B5EF4-FFF2-40B4-BE49-F238E27FC236}">
                <a16:creationId xmlns:a16="http://schemas.microsoft.com/office/drawing/2014/main" id="{8B8A9CFA-7A38-52A2-4E88-F6484B0523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340" y="1183640"/>
            <a:ext cx="8232986" cy="44907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48789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r>
              <a:rPr lang="en-US" sz="2000" dirty="0"/>
              <a:t>A function in Python is a block of statements that has a name and can be executed by calling it from some other place in your program. </a:t>
            </a:r>
          </a:p>
          <a:p>
            <a:r>
              <a:rPr lang="en-US" sz="2000" dirty="0"/>
              <a:t>Functions are used to divide complicated programs into manageable pieces. </a:t>
            </a:r>
          </a:p>
          <a:p>
            <a:pPr algn="l"/>
            <a:r>
              <a:rPr lang="en-US" sz="2000" b="1" i="0" dirty="0">
                <a:solidFill>
                  <a:srgbClr val="000000"/>
                </a:solidFill>
                <a:effectLst/>
              </a:rPr>
              <a:t>There are two types of functions:</a:t>
            </a:r>
            <a:endParaRPr lang="en-US" sz="2000" b="0" i="0" dirty="0">
              <a:solidFill>
                <a:srgbClr val="000000"/>
              </a:solidFill>
              <a:effectLst/>
            </a:endParaRPr>
          </a:p>
          <a:p>
            <a:pPr lvl="1">
              <a:buFont typeface="Arial" panose="020B0604020202020204" pitchFamily="34" charset="0"/>
              <a:buChar char="•"/>
            </a:pPr>
            <a:r>
              <a:rPr lang="en-US" sz="2000" b="0" i="0" dirty="0">
                <a:solidFill>
                  <a:srgbClr val="000000"/>
                </a:solidFill>
                <a:effectLst/>
              </a:rPr>
              <a:t>built-in functions</a:t>
            </a:r>
          </a:p>
          <a:p>
            <a:pPr lvl="1">
              <a:buFont typeface="Arial" panose="020B0604020202020204" pitchFamily="34" charset="0"/>
              <a:buChar char="•"/>
            </a:pPr>
            <a:r>
              <a:rPr lang="en-US" sz="2000" b="0" i="0" dirty="0">
                <a:solidFill>
                  <a:srgbClr val="000000"/>
                </a:solidFill>
                <a:effectLst/>
              </a:rPr>
              <a:t>user-defined functions</a:t>
            </a:r>
          </a:p>
          <a:p>
            <a:pPr marL="101598" indent="0" algn="l">
              <a:buNone/>
            </a:pPr>
            <a:r>
              <a:rPr lang="en-US" sz="2000" b="1" i="0" dirty="0">
                <a:solidFill>
                  <a:srgbClr val="000000"/>
                </a:solidFill>
                <a:effectLst/>
              </a:rPr>
              <a:t>1. built-in functions:</a:t>
            </a:r>
          </a:p>
          <a:p>
            <a:pPr marL="101598" indent="0" algn="l">
              <a:buNone/>
            </a:pPr>
            <a:r>
              <a:rPr lang="en-US" sz="2000" b="0" i="0" dirty="0">
                <a:solidFill>
                  <a:srgbClr val="000000"/>
                </a:solidFill>
                <a:effectLst/>
              </a:rPr>
              <a:t>	These functions are defined and pre-coded in python. Some examples of built-in functions are as follows:</a:t>
            </a:r>
          </a:p>
          <a:p>
            <a:pPr marL="101598" indent="0" algn="l">
              <a:buNone/>
            </a:pPr>
            <a:r>
              <a:rPr lang="en-US" sz="2000" b="0" i="0" dirty="0">
                <a:solidFill>
                  <a:srgbClr val="000000"/>
                </a:solidFill>
                <a:effectLst/>
              </a:rPr>
              <a:t>	min(), max(), </a:t>
            </a:r>
            <a:r>
              <a:rPr lang="en-US" sz="2000" b="0" i="0" dirty="0" err="1">
                <a:solidFill>
                  <a:srgbClr val="000000"/>
                </a:solidFill>
                <a:effectLst/>
              </a:rPr>
              <a:t>len</a:t>
            </a:r>
            <a:r>
              <a:rPr lang="en-US" sz="2000" b="0" i="0" dirty="0">
                <a:solidFill>
                  <a:srgbClr val="000000"/>
                </a:solidFill>
                <a:effectLst/>
              </a:rPr>
              <a:t>(), sum(), type(), range(), </a:t>
            </a:r>
            <a:r>
              <a:rPr lang="en-US" sz="2000" b="0" i="0" dirty="0" err="1">
                <a:solidFill>
                  <a:srgbClr val="000000"/>
                </a:solidFill>
                <a:effectLst/>
              </a:rPr>
              <a:t>dict</a:t>
            </a:r>
            <a:r>
              <a:rPr lang="en-US" sz="2000" b="0" i="0" dirty="0">
                <a:solidFill>
                  <a:srgbClr val="000000"/>
                </a:solidFill>
                <a:effectLst/>
              </a:rPr>
              <a:t>(), list(), tuple(), set(), print(), etc.</a:t>
            </a:r>
          </a:p>
          <a:p>
            <a:endParaRPr lang="en-US"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48</a:t>
            </a:fld>
            <a:endParaRPr/>
          </a:p>
        </p:txBody>
      </p:sp>
    </p:spTree>
    <p:extLst>
      <p:ext uri="{BB962C8B-B14F-4D97-AF65-F5344CB8AC3E}">
        <p14:creationId xmlns:p14="http://schemas.microsoft.com/office/powerpoint/2010/main" val="9790658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432800" y="1096600"/>
            <a:ext cx="9174000" cy="4664800"/>
          </a:xfrm>
          <a:prstGeom prst="rect">
            <a:avLst/>
          </a:prstGeom>
        </p:spPr>
        <p:txBody>
          <a:bodyPr spcFirstLastPara="1" vert="horz" wrap="square" lIns="121900" tIns="121900" rIns="121900" bIns="121900" rtlCol="0" anchor="t" anchorCtr="0">
            <a:noAutofit/>
          </a:bodyPr>
          <a:lstStyle/>
          <a:p>
            <a:pPr marL="101598" indent="0" algn="l">
              <a:buNone/>
            </a:pPr>
            <a:r>
              <a:rPr lang="en-US" sz="2000" dirty="0">
                <a:solidFill>
                  <a:srgbClr val="000000"/>
                </a:solidFill>
              </a:rPr>
              <a:t>2. </a:t>
            </a:r>
            <a:r>
              <a:rPr lang="en-US" sz="2000" b="1" i="0" dirty="0">
                <a:solidFill>
                  <a:srgbClr val="000000"/>
                </a:solidFill>
                <a:effectLst/>
              </a:rPr>
              <a:t>user-defined functions:</a:t>
            </a:r>
          </a:p>
          <a:p>
            <a:pPr marL="101598" indent="0" algn="l">
              <a:buNone/>
            </a:pPr>
            <a:r>
              <a:rPr lang="en-US" sz="2000" b="0" i="0" dirty="0">
                <a:solidFill>
                  <a:srgbClr val="000000"/>
                </a:solidFill>
                <a:effectLst/>
              </a:rPr>
              <a:t>	We can create functions to perform specific tasks as per our needs. Such functions are called user-defined functions.</a:t>
            </a:r>
          </a:p>
          <a:p>
            <a:pPr marL="101598" indent="0" algn="l">
              <a:buNone/>
            </a:pPr>
            <a:r>
              <a:rPr lang="en-US" sz="2000" b="1" i="0" dirty="0">
                <a:solidFill>
                  <a:srgbClr val="000000"/>
                </a:solidFill>
                <a:effectLst/>
              </a:rPr>
              <a:t>Syntax:</a:t>
            </a:r>
          </a:p>
          <a:p>
            <a:pPr marL="101598" indent="0" algn="l">
              <a:buNone/>
            </a:pPr>
            <a:r>
              <a:rPr lang="en-US" sz="2000" b="0" i="0" dirty="0">
                <a:solidFill>
                  <a:srgbClr val="000000"/>
                </a:solidFill>
                <a:effectLst/>
              </a:rPr>
              <a:t>def </a:t>
            </a:r>
            <a:r>
              <a:rPr lang="en-US" sz="2000" b="0" i="0" dirty="0" err="1">
                <a:solidFill>
                  <a:srgbClr val="000000"/>
                </a:solidFill>
                <a:effectLst/>
              </a:rPr>
              <a:t>function_name</a:t>
            </a:r>
            <a:r>
              <a:rPr lang="en-US" sz="2000" b="0" i="0" dirty="0">
                <a:solidFill>
                  <a:srgbClr val="000000"/>
                </a:solidFill>
                <a:effectLst/>
              </a:rPr>
              <a:t>(parameters):</a:t>
            </a:r>
          </a:p>
          <a:p>
            <a:pPr marL="101598" indent="0" algn="l">
              <a:buNone/>
            </a:pPr>
            <a:r>
              <a:rPr lang="en-US" sz="2000" b="0" i="0" dirty="0">
                <a:solidFill>
                  <a:srgbClr val="000000"/>
                </a:solidFill>
                <a:effectLst/>
              </a:rPr>
              <a:t>    {Body}</a:t>
            </a:r>
          </a:p>
          <a:p>
            <a:pPr marL="101598" indent="0" algn="l">
              <a:buNone/>
            </a:pPr>
            <a:r>
              <a:rPr lang="en-US" sz="2000" b="1" i="0" dirty="0">
                <a:solidFill>
                  <a:srgbClr val="000000"/>
                </a:solidFill>
                <a:effectLst/>
              </a:rPr>
              <a:t>Call a function:</a:t>
            </a:r>
          </a:p>
          <a:p>
            <a:pPr marL="101598" indent="0" algn="l">
              <a:buNone/>
            </a:pPr>
            <a:r>
              <a:rPr lang="en-US" sz="2000" b="0" i="0" dirty="0">
                <a:solidFill>
                  <a:srgbClr val="000000"/>
                </a:solidFill>
                <a:effectLst/>
              </a:rPr>
              <a:t>	We call a function by giving the function name, followed by parameters (if any) in the parenthesis.</a:t>
            </a:r>
          </a:p>
          <a:p>
            <a:pPr marL="101598" indent="0" algn="l">
              <a:buNone/>
            </a:pPr>
            <a:endParaRPr lang="en-US" sz="2000" b="0" i="0" dirty="0">
              <a:solidFill>
                <a:srgbClr val="000000"/>
              </a:solidFill>
              <a:effectLst/>
            </a:endParaRPr>
          </a:p>
          <a:p>
            <a:pPr marL="101598" indent="0">
              <a:buNone/>
            </a:pPr>
            <a:r>
              <a:rPr lang="en-US" sz="2000" dirty="0" err="1"/>
              <a:t>Eg</a:t>
            </a:r>
            <a:r>
              <a:rPr lang="en-US" sz="2000" dirty="0"/>
              <a:t>: def name(</a:t>
            </a:r>
            <a:r>
              <a:rPr lang="en-US" sz="2000" dirty="0" err="1"/>
              <a:t>fname</a:t>
            </a:r>
            <a:r>
              <a:rPr lang="en-US" sz="2000" dirty="0"/>
              <a:t>, </a:t>
            </a:r>
            <a:r>
              <a:rPr lang="en-US" sz="2000" dirty="0" err="1"/>
              <a:t>lname</a:t>
            </a:r>
            <a:r>
              <a:rPr lang="en-US" sz="2000" dirty="0"/>
              <a:t>):</a:t>
            </a:r>
          </a:p>
          <a:p>
            <a:pPr marL="101598" indent="0">
              <a:buNone/>
            </a:pPr>
            <a:r>
              <a:rPr lang="en-US" sz="2000" dirty="0"/>
              <a:t>	print("Hello,", </a:t>
            </a:r>
            <a:r>
              <a:rPr lang="en-US" sz="2000" dirty="0" err="1"/>
              <a:t>fname</a:t>
            </a:r>
            <a:r>
              <a:rPr lang="en-US" sz="2000" dirty="0"/>
              <a:t>, </a:t>
            </a:r>
            <a:r>
              <a:rPr lang="en-US" sz="2000" dirty="0" err="1"/>
              <a:t>lname</a:t>
            </a:r>
            <a:r>
              <a:rPr lang="en-US" sz="2000" dirty="0"/>
              <a:t>)</a:t>
            </a:r>
          </a:p>
          <a:p>
            <a:pPr marL="101598" indent="0">
              <a:buNone/>
            </a:pPr>
            <a:r>
              <a:rPr lang="en-US" sz="2000" dirty="0"/>
              <a:t>      name("Sam", "Wilson")</a:t>
            </a:r>
            <a:endParaRPr lang="en-IN" sz="2000" dirty="0"/>
          </a:p>
          <a:p>
            <a:pPr marL="101598" indent="0" algn="l">
              <a:buNone/>
            </a:pPr>
            <a:endParaRPr lang="en-US" sz="2000" b="0" i="0" dirty="0">
              <a:solidFill>
                <a:srgbClr val="000000"/>
              </a:solidFill>
              <a:effectLst/>
            </a:endParaRPr>
          </a:p>
          <a:p>
            <a:endParaRPr lang="en-IN"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49</a:t>
            </a:fld>
            <a:endParaRPr/>
          </a:p>
        </p:txBody>
      </p:sp>
    </p:spTree>
    <p:extLst>
      <p:ext uri="{BB962C8B-B14F-4D97-AF65-F5344CB8AC3E}">
        <p14:creationId xmlns:p14="http://schemas.microsoft.com/office/powerpoint/2010/main" val="829785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IN" sz="9600" dirty="0">
                <a:solidFill>
                  <a:srgbClr val="FFFFFF"/>
                </a:solidFill>
              </a:rPr>
              <a:t>Why Python ?</a:t>
            </a:r>
            <a:endParaRPr sz="9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a:t>
            </a:fld>
            <a:endParaRPr/>
          </a:p>
        </p:txBody>
      </p:sp>
    </p:spTree>
    <p:extLst>
      <p:ext uri="{BB962C8B-B14F-4D97-AF65-F5344CB8AC3E}">
        <p14:creationId xmlns:p14="http://schemas.microsoft.com/office/powerpoint/2010/main" val="127138788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941733" y="868006"/>
            <a:ext cx="9174000" cy="4664800"/>
          </a:xfrm>
          <a:prstGeom prst="rect">
            <a:avLst/>
          </a:prstGeom>
        </p:spPr>
        <p:txBody>
          <a:bodyPr spcFirstLastPara="1" vert="horz" wrap="square" lIns="121900" tIns="121900" rIns="121900" bIns="121900" rtlCol="0" anchor="t" anchorCtr="0">
            <a:noAutofit/>
          </a:bodyPr>
          <a:lstStyle/>
          <a:p>
            <a:r>
              <a:rPr lang="en-US" sz="2000" dirty="0"/>
              <a:t>Parameters - are the value which are given to the function at the time of function definition</a:t>
            </a:r>
          </a:p>
          <a:p>
            <a:r>
              <a:rPr lang="en-US" sz="2000" dirty="0"/>
              <a:t>Arguments - are the value pass to the function when the function is call</a:t>
            </a:r>
          </a:p>
          <a:p>
            <a:pPr algn="l"/>
            <a:r>
              <a:rPr lang="en-US" sz="2000" b="1" i="0" dirty="0">
                <a:solidFill>
                  <a:srgbClr val="000000"/>
                </a:solidFill>
                <a:effectLst/>
                <a:latin typeface="Karla" pitchFamily="2" charset="0"/>
              </a:rPr>
              <a:t>There are four types of arguments that we can provide in a function:</a:t>
            </a:r>
            <a:endParaRPr lang="en-US" sz="2000" b="0" i="0" dirty="0">
              <a:solidFill>
                <a:srgbClr val="000000"/>
              </a:solidFill>
              <a:effectLst/>
              <a:latin typeface="Karla" pitchFamily="2" charset="0"/>
            </a:endParaRPr>
          </a:p>
          <a:p>
            <a:pPr lvl="1">
              <a:buFont typeface="Arial" panose="020B0604020202020204" pitchFamily="34" charset="0"/>
              <a:buChar char="•"/>
            </a:pPr>
            <a:r>
              <a:rPr lang="en-US" sz="2000" b="0" i="0" dirty="0">
                <a:solidFill>
                  <a:srgbClr val="000000"/>
                </a:solidFill>
                <a:effectLst/>
                <a:latin typeface="Karla" pitchFamily="2" charset="0"/>
              </a:rPr>
              <a:t>Default Arguments</a:t>
            </a:r>
          </a:p>
          <a:p>
            <a:pPr lvl="1">
              <a:buFont typeface="Arial" panose="020B0604020202020204" pitchFamily="34" charset="0"/>
              <a:buChar char="•"/>
            </a:pPr>
            <a:r>
              <a:rPr lang="en-US" sz="2000" b="0" i="0" dirty="0">
                <a:solidFill>
                  <a:srgbClr val="000000"/>
                </a:solidFill>
                <a:effectLst/>
                <a:latin typeface="Karla" pitchFamily="2" charset="0"/>
              </a:rPr>
              <a:t>Keyword Arguments</a:t>
            </a:r>
          </a:p>
          <a:p>
            <a:pPr lvl="1">
              <a:buFont typeface="Arial" panose="020B0604020202020204" pitchFamily="34" charset="0"/>
              <a:buChar char="•"/>
            </a:pPr>
            <a:r>
              <a:rPr lang="en-US" sz="2000" b="0" i="0" dirty="0">
                <a:solidFill>
                  <a:srgbClr val="000000"/>
                </a:solidFill>
                <a:effectLst/>
                <a:latin typeface="Karla" pitchFamily="2" charset="0"/>
              </a:rPr>
              <a:t>Required Arguments</a:t>
            </a:r>
          </a:p>
          <a:p>
            <a:pPr lvl="1">
              <a:buFont typeface="Arial" panose="020B0604020202020204" pitchFamily="34" charset="0"/>
              <a:buChar char="•"/>
            </a:pPr>
            <a:r>
              <a:rPr lang="en-US" sz="2000" b="0" i="0" dirty="0">
                <a:solidFill>
                  <a:srgbClr val="000000"/>
                </a:solidFill>
                <a:effectLst/>
                <a:latin typeface="Karla" pitchFamily="2" charset="0"/>
              </a:rPr>
              <a:t>Variable-length Arguments</a:t>
            </a:r>
          </a:p>
          <a:p>
            <a:pPr marL="101598" indent="0">
              <a:buNone/>
            </a:pPr>
            <a:endParaRPr lang="en-US" sz="20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50</a:t>
            </a:fld>
            <a:endParaRPr/>
          </a:p>
        </p:txBody>
      </p:sp>
      <p:sp>
        <p:nvSpPr>
          <p:cNvPr id="2" name="TextBox 1">
            <a:extLst>
              <a:ext uri="{FF2B5EF4-FFF2-40B4-BE49-F238E27FC236}">
                <a16:creationId xmlns:a16="http://schemas.microsoft.com/office/drawing/2014/main" id="{423EAE69-256D-D248-1CF8-B17AD726AE78}"/>
              </a:ext>
            </a:extLst>
          </p:cNvPr>
          <p:cNvSpPr txBox="1"/>
          <p:nvPr/>
        </p:nvSpPr>
        <p:spPr>
          <a:xfrm>
            <a:off x="1077383" y="610658"/>
            <a:ext cx="8972549" cy="400110"/>
          </a:xfrm>
          <a:prstGeom prst="rect">
            <a:avLst/>
          </a:prstGeom>
          <a:noFill/>
        </p:spPr>
        <p:txBody>
          <a:bodyPr wrap="square" rtlCol="0">
            <a:spAutoFit/>
          </a:bodyPr>
          <a:lstStyle/>
          <a:p>
            <a:pPr algn="ctr"/>
            <a:r>
              <a:rPr lang="en-IN" sz="2000" dirty="0">
                <a:solidFill>
                  <a:srgbClr val="F55D4B"/>
                </a:solidFill>
                <a:latin typeface="Comic Sans MS" panose="030F0702030302020204" pitchFamily="66" charset="0"/>
              </a:rPr>
              <a:t>Function Arguments</a:t>
            </a:r>
          </a:p>
        </p:txBody>
      </p:sp>
    </p:spTree>
    <p:extLst>
      <p:ext uri="{BB962C8B-B14F-4D97-AF65-F5344CB8AC3E}">
        <p14:creationId xmlns:p14="http://schemas.microsoft.com/office/powerpoint/2010/main" val="14693021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51</a:t>
            </a:fld>
            <a:endParaRPr/>
          </a:p>
        </p:txBody>
      </p:sp>
      <p:sp>
        <p:nvSpPr>
          <p:cNvPr id="2" name="TextBox 1">
            <a:extLst>
              <a:ext uri="{FF2B5EF4-FFF2-40B4-BE49-F238E27FC236}">
                <a16:creationId xmlns:a16="http://schemas.microsoft.com/office/drawing/2014/main" id="{6D74A0CE-3538-2BA3-BAEB-48D4F9F3D33E}"/>
              </a:ext>
            </a:extLst>
          </p:cNvPr>
          <p:cNvSpPr txBox="1"/>
          <p:nvPr/>
        </p:nvSpPr>
        <p:spPr>
          <a:xfrm>
            <a:off x="941917" y="1152525"/>
            <a:ext cx="8972549" cy="5632311"/>
          </a:xfrm>
          <a:prstGeom prst="rect">
            <a:avLst/>
          </a:prstGeom>
          <a:noFill/>
        </p:spPr>
        <p:txBody>
          <a:bodyPr wrap="square" rtlCol="0">
            <a:spAutoFit/>
          </a:bodyPr>
          <a:lstStyle/>
          <a:p>
            <a:pPr marL="101598" algn="l"/>
            <a:r>
              <a:rPr lang="en-US" sz="2000" b="1" i="0" dirty="0">
                <a:solidFill>
                  <a:srgbClr val="000000"/>
                </a:solidFill>
                <a:effectLst/>
              </a:rPr>
              <a:t>1. Default arguments:</a:t>
            </a:r>
          </a:p>
          <a:p>
            <a:pPr marL="101598" indent="0" algn="l">
              <a:buNone/>
            </a:pPr>
            <a:r>
              <a:rPr lang="en-US" sz="2000" b="1" dirty="0">
                <a:solidFill>
                  <a:srgbClr val="000000"/>
                </a:solidFill>
              </a:rPr>
              <a:t>	</a:t>
            </a:r>
            <a:r>
              <a:rPr lang="en-US" sz="2000" b="0" i="0" dirty="0">
                <a:solidFill>
                  <a:srgbClr val="000000"/>
                </a:solidFill>
                <a:effectLst/>
              </a:rPr>
              <a:t>We can provide a default value while creating a function. This way the function assumes a default value even if a value is not provided in the function call for that argument.</a:t>
            </a:r>
          </a:p>
          <a:p>
            <a:pPr marL="101598" indent="0" algn="l">
              <a:buNone/>
            </a:pPr>
            <a:r>
              <a:rPr lang="en-US" sz="2000" b="1" i="0" dirty="0">
                <a:solidFill>
                  <a:srgbClr val="000000"/>
                </a:solidFill>
                <a:effectLst/>
              </a:rPr>
              <a:t>Example:</a:t>
            </a:r>
          </a:p>
          <a:p>
            <a:pPr marL="101598" indent="0" algn="l">
              <a:buNone/>
            </a:pPr>
            <a:r>
              <a:rPr lang="en-US" sz="2000" b="0" i="0" dirty="0">
                <a:solidFill>
                  <a:srgbClr val="000000"/>
                </a:solidFill>
                <a:effectLst/>
              </a:rPr>
              <a:t>def name(</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 "Jhon", </a:t>
            </a:r>
            <a:r>
              <a:rPr lang="en-US" sz="2000" b="0" i="0" dirty="0" err="1">
                <a:solidFill>
                  <a:srgbClr val="000000"/>
                </a:solidFill>
                <a:effectLst/>
              </a:rPr>
              <a:t>lname</a:t>
            </a:r>
            <a:r>
              <a:rPr lang="en-US" sz="2000" b="0" i="0" dirty="0">
                <a:solidFill>
                  <a:srgbClr val="000000"/>
                </a:solidFill>
                <a:effectLst/>
              </a:rPr>
              <a:t> = "Whatson"):</a:t>
            </a:r>
          </a:p>
          <a:p>
            <a:pPr marL="101598" indent="0" algn="l">
              <a:buNone/>
            </a:pPr>
            <a:r>
              <a:rPr lang="en-US" sz="2000" b="0" i="0" dirty="0">
                <a:solidFill>
                  <a:srgbClr val="000000"/>
                </a:solidFill>
                <a:effectLst/>
              </a:rPr>
              <a:t>    print("Hello,", </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marL="101598" indent="0" algn="l">
              <a:buNone/>
            </a:pPr>
            <a:r>
              <a:rPr lang="en-US" sz="2000" b="0" i="0" dirty="0">
                <a:solidFill>
                  <a:srgbClr val="000000"/>
                </a:solidFill>
                <a:effectLst/>
              </a:rPr>
              <a:t>name("Amy")</a:t>
            </a:r>
          </a:p>
          <a:p>
            <a:pPr marL="101598" indent="0" algn="l">
              <a:buNone/>
            </a:pPr>
            <a:endParaRPr lang="en-US" sz="2000" dirty="0">
              <a:solidFill>
                <a:srgbClr val="000000"/>
              </a:solidFill>
            </a:endParaRPr>
          </a:p>
          <a:p>
            <a:pPr algn="l"/>
            <a:r>
              <a:rPr lang="en-US" sz="2000" b="1" i="0" dirty="0">
                <a:solidFill>
                  <a:srgbClr val="000000"/>
                </a:solidFill>
                <a:effectLst/>
              </a:rPr>
              <a:t>2. Keyword arguments:</a:t>
            </a:r>
          </a:p>
          <a:p>
            <a:pPr algn="l"/>
            <a:r>
              <a:rPr lang="en-US" sz="2000" b="0" i="0" dirty="0">
                <a:solidFill>
                  <a:srgbClr val="000000"/>
                </a:solidFill>
                <a:effectLst/>
              </a:rPr>
              <a:t>We can provide arguments with key = value, this way the interpreter recognizes the arguments by the parameter name. Hence, the </a:t>
            </a:r>
            <a:r>
              <a:rPr lang="en-US" sz="2000" b="0" i="0" dirty="0" err="1">
                <a:solidFill>
                  <a:srgbClr val="000000"/>
                </a:solidFill>
                <a:effectLst/>
              </a:rPr>
              <a:t>the</a:t>
            </a:r>
            <a:r>
              <a:rPr lang="en-US" sz="2000" b="0" i="0" dirty="0">
                <a:solidFill>
                  <a:srgbClr val="000000"/>
                </a:solidFill>
                <a:effectLst/>
              </a:rPr>
              <a:t> order in which the arguments are passed does not matter.</a:t>
            </a:r>
          </a:p>
          <a:p>
            <a:pPr algn="l"/>
            <a:r>
              <a:rPr lang="en-US" sz="2000" b="1" i="0" dirty="0">
                <a:solidFill>
                  <a:srgbClr val="000000"/>
                </a:solidFill>
                <a:effectLst/>
              </a:rPr>
              <a:t>Example:</a:t>
            </a:r>
          </a:p>
          <a:p>
            <a:pPr algn="l"/>
            <a:r>
              <a:rPr lang="en-US" sz="2000" b="0" i="0" dirty="0">
                <a:solidFill>
                  <a:srgbClr val="000000"/>
                </a:solidFill>
                <a:effectLst/>
              </a:rPr>
              <a:t>def name(</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algn="l"/>
            <a:r>
              <a:rPr lang="en-US" sz="2000" b="0" i="0" dirty="0">
                <a:solidFill>
                  <a:srgbClr val="000000"/>
                </a:solidFill>
                <a:effectLst/>
              </a:rPr>
              <a:t>    print("Hello,", </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algn="l"/>
            <a:r>
              <a:rPr lang="en-US" sz="2000" b="0" i="0" dirty="0">
                <a:solidFill>
                  <a:srgbClr val="000000"/>
                </a:solidFill>
                <a:effectLst/>
              </a:rPr>
              <a:t>name(</a:t>
            </a:r>
            <a:r>
              <a:rPr lang="en-US" sz="2000" b="0" i="0" dirty="0" err="1">
                <a:solidFill>
                  <a:srgbClr val="000000"/>
                </a:solidFill>
                <a:effectLst/>
              </a:rPr>
              <a:t>mname</a:t>
            </a:r>
            <a:r>
              <a:rPr lang="en-US" sz="2000" b="0" i="0" dirty="0">
                <a:solidFill>
                  <a:srgbClr val="000000"/>
                </a:solidFill>
                <a:effectLst/>
              </a:rPr>
              <a:t> = "Peter", </a:t>
            </a:r>
            <a:r>
              <a:rPr lang="en-US" sz="2000" b="0" i="0" dirty="0" err="1">
                <a:solidFill>
                  <a:srgbClr val="000000"/>
                </a:solidFill>
                <a:effectLst/>
              </a:rPr>
              <a:t>lname</a:t>
            </a:r>
            <a:r>
              <a:rPr lang="en-US" sz="2000" b="0" i="0" dirty="0">
                <a:solidFill>
                  <a:srgbClr val="000000"/>
                </a:solidFill>
                <a:effectLst/>
              </a:rPr>
              <a:t> = "Wesker", </a:t>
            </a:r>
            <a:r>
              <a:rPr lang="en-US" sz="2000" b="0" i="0" dirty="0" err="1">
                <a:solidFill>
                  <a:srgbClr val="000000"/>
                </a:solidFill>
                <a:effectLst/>
              </a:rPr>
              <a:t>fname</a:t>
            </a:r>
            <a:r>
              <a:rPr lang="en-US" sz="2000" b="0" i="0" dirty="0">
                <a:solidFill>
                  <a:srgbClr val="000000"/>
                </a:solidFill>
                <a:effectLst/>
              </a:rPr>
              <a:t> = "Jade")</a:t>
            </a:r>
          </a:p>
          <a:p>
            <a:pPr marL="101598" indent="0" algn="l">
              <a:buNone/>
            </a:pPr>
            <a:endParaRPr lang="en-US" sz="2000" b="0" i="0" dirty="0">
              <a:solidFill>
                <a:srgbClr val="000000"/>
              </a:solidFill>
              <a:effectLst/>
            </a:endParaRPr>
          </a:p>
        </p:txBody>
      </p:sp>
    </p:spTree>
    <p:extLst>
      <p:ext uri="{BB962C8B-B14F-4D97-AF65-F5344CB8AC3E}">
        <p14:creationId xmlns:p14="http://schemas.microsoft.com/office/powerpoint/2010/main" val="40272046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52</a:t>
            </a:fld>
            <a:endParaRPr/>
          </a:p>
        </p:txBody>
      </p:sp>
      <p:sp>
        <p:nvSpPr>
          <p:cNvPr id="2" name="TextBox 1">
            <a:extLst>
              <a:ext uri="{FF2B5EF4-FFF2-40B4-BE49-F238E27FC236}">
                <a16:creationId xmlns:a16="http://schemas.microsoft.com/office/drawing/2014/main" id="{6D74A0CE-3538-2BA3-BAEB-48D4F9F3D33E}"/>
              </a:ext>
            </a:extLst>
          </p:cNvPr>
          <p:cNvSpPr txBox="1"/>
          <p:nvPr/>
        </p:nvSpPr>
        <p:spPr>
          <a:xfrm>
            <a:off x="941917" y="1050925"/>
            <a:ext cx="8972549" cy="4708981"/>
          </a:xfrm>
          <a:prstGeom prst="rect">
            <a:avLst/>
          </a:prstGeom>
          <a:noFill/>
        </p:spPr>
        <p:txBody>
          <a:bodyPr wrap="square" rtlCol="0">
            <a:spAutoFit/>
          </a:bodyPr>
          <a:lstStyle/>
          <a:p>
            <a:pPr algn="l"/>
            <a:r>
              <a:rPr lang="en-US" sz="2000" b="1" i="0" dirty="0">
                <a:solidFill>
                  <a:srgbClr val="000000"/>
                </a:solidFill>
                <a:effectLst/>
                <a:latin typeface="Karla" pitchFamily="2" charset="0"/>
              </a:rPr>
              <a:t>3. Required arguments:</a:t>
            </a:r>
          </a:p>
          <a:p>
            <a:pPr algn="l"/>
            <a:r>
              <a:rPr lang="en-US" sz="2000" b="0" i="0" dirty="0">
                <a:solidFill>
                  <a:srgbClr val="000000"/>
                </a:solidFill>
                <a:effectLst/>
                <a:latin typeface="Karla" pitchFamily="2" charset="0"/>
              </a:rPr>
              <a:t>In case we don’t pass the arguments with a key = value syntax, then it is necessary to pass the arguments in the correct positional order and the number of arguments passed should match with actual function definition.</a:t>
            </a:r>
          </a:p>
          <a:p>
            <a:pPr algn="l"/>
            <a:r>
              <a:rPr lang="en-US" sz="2000" b="1" i="0" dirty="0">
                <a:solidFill>
                  <a:srgbClr val="000000"/>
                </a:solidFill>
                <a:effectLst/>
                <a:latin typeface="Karla" pitchFamily="2" charset="0"/>
              </a:rPr>
              <a:t>Example 1:</a:t>
            </a:r>
            <a:r>
              <a:rPr lang="en-US" sz="2000" b="0" i="0" dirty="0">
                <a:solidFill>
                  <a:srgbClr val="000000"/>
                </a:solidFill>
                <a:effectLst/>
                <a:latin typeface="Karla" pitchFamily="2" charset="0"/>
              </a:rPr>
              <a:t> when number of arguments passed does not match to the actual function definition.</a:t>
            </a:r>
          </a:p>
          <a:p>
            <a:pPr algn="l"/>
            <a:r>
              <a:rPr lang="en-US" sz="2000" b="0" i="0" dirty="0">
                <a:solidFill>
                  <a:srgbClr val="000000"/>
                </a:solidFill>
                <a:effectLst/>
                <a:latin typeface="Karla" pitchFamily="2" charset="0"/>
              </a:rPr>
              <a:t>def name(</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    print("Hello,", </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name("Peter", "Quill")</a:t>
            </a:r>
            <a:endParaRPr lang="en-US" sz="2000" dirty="0">
              <a:solidFill>
                <a:srgbClr val="000000"/>
              </a:solidFill>
              <a:latin typeface="Karla" pitchFamily="2" charset="0"/>
            </a:endParaRPr>
          </a:p>
          <a:p>
            <a:pPr algn="l"/>
            <a:endParaRPr lang="en-US" sz="2000" b="0" i="0" dirty="0">
              <a:solidFill>
                <a:srgbClr val="000000"/>
              </a:solidFill>
              <a:effectLst/>
              <a:latin typeface="Karla" pitchFamily="2" charset="0"/>
            </a:endParaRPr>
          </a:p>
          <a:p>
            <a:pPr algn="l"/>
            <a:r>
              <a:rPr lang="en-US" sz="2000" b="1" i="0" dirty="0">
                <a:solidFill>
                  <a:srgbClr val="000000"/>
                </a:solidFill>
                <a:effectLst/>
                <a:latin typeface="Karla" pitchFamily="2" charset="0"/>
              </a:rPr>
              <a:t>Example 2:</a:t>
            </a:r>
            <a:r>
              <a:rPr lang="en-US" sz="2000" b="0" i="0" dirty="0">
                <a:solidFill>
                  <a:srgbClr val="000000"/>
                </a:solidFill>
                <a:effectLst/>
                <a:latin typeface="Karla" pitchFamily="2" charset="0"/>
              </a:rPr>
              <a:t> when number of arguments passed matches to the actual function definition.</a:t>
            </a:r>
            <a:endParaRPr lang="en-US" sz="2000" dirty="0">
              <a:solidFill>
                <a:srgbClr val="000000"/>
              </a:solidFill>
              <a:latin typeface="Karla" pitchFamily="2" charset="0"/>
            </a:endParaRPr>
          </a:p>
          <a:p>
            <a:pPr algn="l"/>
            <a:r>
              <a:rPr lang="en-US" sz="2000" b="0" i="0" dirty="0">
                <a:solidFill>
                  <a:srgbClr val="000000"/>
                </a:solidFill>
                <a:effectLst/>
                <a:latin typeface="Karla" pitchFamily="2" charset="0"/>
              </a:rPr>
              <a:t>def name(</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    print("Hello,", </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r>
              <a:rPr lang="en-US" sz="2000" b="0" i="0" dirty="0">
                <a:solidFill>
                  <a:srgbClr val="000000"/>
                </a:solidFill>
                <a:effectLst/>
                <a:latin typeface="Karla" pitchFamily="2" charset="0"/>
              </a:rPr>
              <a:t>name("Peter", "Ego", "Quill")</a:t>
            </a:r>
          </a:p>
        </p:txBody>
      </p:sp>
    </p:spTree>
    <p:extLst>
      <p:ext uri="{BB962C8B-B14F-4D97-AF65-F5344CB8AC3E}">
        <p14:creationId xmlns:p14="http://schemas.microsoft.com/office/powerpoint/2010/main" val="12088700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53</a:t>
            </a:fld>
            <a:endParaRPr/>
          </a:p>
        </p:txBody>
      </p:sp>
      <p:sp>
        <p:nvSpPr>
          <p:cNvPr id="2" name="TextBox 1">
            <a:extLst>
              <a:ext uri="{FF2B5EF4-FFF2-40B4-BE49-F238E27FC236}">
                <a16:creationId xmlns:a16="http://schemas.microsoft.com/office/drawing/2014/main" id="{6D74A0CE-3538-2BA3-BAEB-48D4F9F3D33E}"/>
              </a:ext>
            </a:extLst>
          </p:cNvPr>
          <p:cNvSpPr txBox="1"/>
          <p:nvPr/>
        </p:nvSpPr>
        <p:spPr>
          <a:xfrm>
            <a:off x="941917" y="1050925"/>
            <a:ext cx="8972549" cy="4093428"/>
          </a:xfrm>
          <a:prstGeom prst="rect">
            <a:avLst/>
          </a:prstGeom>
          <a:noFill/>
        </p:spPr>
        <p:txBody>
          <a:bodyPr wrap="square" rtlCol="0">
            <a:spAutoFit/>
          </a:bodyPr>
          <a:lstStyle/>
          <a:p>
            <a:pPr algn="l"/>
            <a:r>
              <a:rPr lang="en-US" sz="2000" b="1" i="0" dirty="0">
                <a:solidFill>
                  <a:srgbClr val="000000"/>
                </a:solidFill>
                <a:effectLst/>
                <a:latin typeface="Karla" pitchFamily="2" charset="0"/>
              </a:rPr>
              <a:t>4. Variable-length arguments:</a:t>
            </a:r>
          </a:p>
          <a:p>
            <a:pPr algn="l"/>
            <a:r>
              <a:rPr lang="en-US" sz="2000" b="0" i="0" dirty="0">
                <a:solidFill>
                  <a:srgbClr val="000000"/>
                </a:solidFill>
                <a:effectLst/>
                <a:latin typeface="Karla" pitchFamily="2" charset="0"/>
              </a:rPr>
              <a:t>Sometimes we may need to pass more arguments than those defined in the actual function. This can be done using variable-length arguments.</a:t>
            </a:r>
          </a:p>
          <a:p>
            <a:pPr algn="l"/>
            <a:r>
              <a:rPr lang="en-US" sz="2000" b="1" i="0" dirty="0">
                <a:solidFill>
                  <a:srgbClr val="000000"/>
                </a:solidFill>
                <a:effectLst/>
                <a:latin typeface="Karla" pitchFamily="2" charset="0"/>
              </a:rPr>
              <a:t>There are two ways to achieve this:</a:t>
            </a:r>
            <a:endParaRPr lang="en-US" sz="2000" b="0" i="0" dirty="0">
              <a:solidFill>
                <a:srgbClr val="000000"/>
              </a:solidFill>
              <a:effectLst/>
              <a:latin typeface="Karla" pitchFamily="2" charset="0"/>
            </a:endParaRPr>
          </a:p>
          <a:p>
            <a:pPr algn="l">
              <a:buFont typeface="Arial" panose="020B0604020202020204" pitchFamily="34" charset="0"/>
              <a:buChar char="•"/>
            </a:pPr>
            <a:r>
              <a:rPr lang="en-US" sz="2000" b="1" i="0" dirty="0">
                <a:solidFill>
                  <a:srgbClr val="000000"/>
                </a:solidFill>
                <a:effectLst/>
                <a:latin typeface="Karla" pitchFamily="2" charset="0"/>
              </a:rPr>
              <a:t>Arbitrary Arguments:</a:t>
            </a:r>
          </a:p>
          <a:p>
            <a:pPr algn="l"/>
            <a:r>
              <a:rPr lang="en-US" sz="2000" b="0" i="0" dirty="0">
                <a:solidFill>
                  <a:srgbClr val="000000"/>
                </a:solidFill>
                <a:effectLst/>
                <a:latin typeface="Karla" pitchFamily="2" charset="0"/>
              </a:rPr>
              <a:t>While creating a function, pass a * before the parameter name while defining the function. The function accesses the arguments by processing them in the form of tuple.</a:t>
            </a:r>
          </a:p>
          <a:p>
            <a:pPr algn="l"/>
            <a:r>
              <a:rPr lang="en-US" sz="2000" b="1" i="0" dirty="0">
                <a:solidFill>
                  <a:srgbClr val="000000"/>
                </a:solidFill>
                <a:effectLst/>
                <a:latin typeface="Karla" pitchFamily="2" charset="0"/>
              </a:rPr>
              <a:t>Example:</a:t>
            </a:r>
          </a:p>
          <a:p>
            <a:pPr algn="l"/>
            <a:r>
              <a:rPr lang="en-US" sz="2000" b="0" i="0" dirty="0">
                <a:solidFill>
                  <a:srgbClr val="000000"/>
                </a:solidFill>
                <a:effectLst/>
                <a:latin typeface="Karla" pitchFamily="2" charset="0"/>
              </a:rPr>
              <a:t>def name(*name):</a:t>
            </a:r>
          </a:p>
          <a:p>
            <a:pPr algn="l"/>
            <a:r>
              <a:rPr lang="en-US" sz="2000" b="0" i="0" dirty="0">
                <a:solidFill>
                  <a:srgbClr val="000000"/>
                </a:solidFill>
                <a:effectLst/>
                <a:latin typeface="Karla" pitchFamily="2" charset="0"/>
              </a:rPr>
              <a:t>    print("Hello,", name[0], name[1], name[2])</a:t>
            </a:r>
          </a:p>
          <a:p>
            <a:pPr algn="l"/>
            <a:endParaRPr lang="en-US" sz="2000" b="0" i="0" dirty="0">
              <a:solidFill>
                <a:srgbClr val="000000"/>
              </a:solidFill>
              <a:effectLst/>
              <a:latin typeface="Karla" pitchFamily="2" charset="0"/>
            </a:endParaRPr>
          </a:p>
          <a:p>
            <a:pPr algn="l"/>
            <a:r>
              <a:rPr lang="en-US" sz="2000" b="0" i="0" dirty="0">
                <a:solidFill>
                  <a:srgbClr val="000000"/>
                </a:solidFill>
                <a:effectLst/>
                <a:latin typeface="Karla" pitchFamily="2" charset="0"/>
              </a:rPr>
              <a:t>name("James", "Buchanan", "Barnes")</a:t>
            </a:r>
          </a:p>
        </p:txBody>
      </p:sp>
    </p:spTree>
    <p:extLst>
      <p:ext uri="{BB962C8B-B14F-4D97-AF65-F5344CB8AC3E}">
        <p14:creationId xmlns:p14="http://schemas.microsoft.com/office/powerpoint/2010/main" val="9730434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54</a:t>
            </a:fld>
            <a:endParaRPr/>
          </a:p>
        </p:txBody>
      </p:sp>
      <p:sp>
        <p:nvSpPr>
          <p:cNvPr id="2" name="TextBox 1">
            <a:extLst>
              <a:ext uri="{FF2B5EF4-FFF2-40B4-BE49-F238E27FC236}">
                <a16:creationId xmlns:a16="http://schemas.microsoft.com/office/drawing/2014/main" id="{6D74A0CE-3538-2BA3-BAEB-48D4F9F3D33E}"/>
              </a:ext>
            </a:extLst>
          </p:cNvPr>
          <p:cNvSpPr txBox="1"/>
          <p:nvPr/>
        </p:nvSpPr>
        <p:spPr>
          <a:xfrm>
            <a:off x="941917" y="1050925"/>
            <a:ext cx="8972549" cy="2862322"/>
          </a:xfrm>
          <a:prstGeom prst="rect">
            <a:avLst/>
          </a:prstGeom>
          <a:noFill/>
        </p:spPr>
        <p:txBody>
          <a:bodyPr wrap="square" rtlCol="0">
            <a:spAutoFit/>
          </a:bodyPr>
          <a:lstStyle/>
          <a:p>
            <a:pPr algn="l">
              <a:buFont typeface="Arial" panose="020B0604020202020204" pitchFamily="34" charset="0"/>
              <a:buChar char="•"/>
            </a:pPr>
            <a:r>
              <a:rPr lang="en-US" sz="2000" b="1" i="0" dirty="0">
                <a:solidFill>
                  <a:srgbClr val="000000"/>
                </a:solidFill>
                <a:effectLst/>
                <a:latin typeface="Karla" pitchFamily="2" charset="0"/>
              </a:rPr>
              <a:t>Keyword Arbitrary Arguments:</a:t>
            </a:r>
          </a:p>
          <a:p>
            <a:pPr algn="l"/>
            <a:r>
              <a:rPr lang="en-US" sz="2000" b="0" i="0" dirty="0">
                <a:solidFill>
                  <a:srgbClr val="000000"/>
                </a:solidFill>
                <a:effectLst/>
                <a:latin typeface="Karla" pitchFamily="2" charset="0"/>
              </a:rPr>
              <a:t>While creating a function, pass a ** before the parameter name while defining the function. The function accesses the arguments by processing them in the form of dictionary.</a:t>
            </a:r>
          </a:p>
          <a:p>
            <a:pPr algn="l"/>
            <a:r>
              <a:rPr lang="en-US" sz="2000" b="1" i="0" dirty="0">
                <a:solidFill>
                  <a:srgbClr val="000000"/>
                </a:solidFill>
                <a:effectLst/>
                <a:latin typeface="Karla" pitchFamily="2" charset="0"/>
              </a:rPr>
              <a:t>Example:</a:t>
            </a:r>
          </a:p>
          <a:p>
            <a:pPr algn="l"/>
            <a:r>
              <a:rPr lang="en-US" sz="2000" b="0" i="0" dirty="0">
                <a:solidFill>
                  <a:srgbClr val="000000"/>
                </a:solidFill>
                <a:effectLst/>
                <a:latin typeface="Karla" pitchFamily="2" charset="0"/>
              </a:rPr>
              <a:t>def name(**name):</a:t>
            </a:r>
          </a:p>
          <a:p>
            <a:pPr algn="l"/>
            <a:r>
              <a:rPr lang="en-US" sz="2000" b="0" i="0" dirty="0">
                <a:solidFill>
                  <a:srgbClr val="000000"/>
                </a:solidFill>
                <a:effectLst/>
                <a:latin typeface="Karla" pitchFamily="2" charset="0"/>
              </a:rPr>
              <a:t>    print("Hello,", name["</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name["</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name["</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a:t>
            </a:r>
          </a:p>
          <a:p>
            <a:pPr algn="l"/>
            <a:endParaRPr lang="en-US" sz="2000" b="0" i="0" dirty="0">
              <a:solidFill>
                <a:srgbClr val="000000"/>
              </a:solidFill>
              <a:effectLst/>
              <a:latin typeface="Karla" pitchFamily="2" charset="0"/>
            </a:endParaRPr>
          </a:p>
          <a:p>
            <a:pPr algn="l"/>
            <a:r>
              <a:rPr lang="en-US" sz="2000" b="0" i="0" dirty="0">
                <a:solidFill>
                  <a:srgbClr val="000000"/>
                </a:solidFill>
                <a:effectLst/>
                <a:latin typeface="Karla" pitchFamily="2" charset="0"/>
              </a:rPr>
              <a:t>name(</a:t>
            </a:r>
            <a:r>
              <a:rPr lang="en-US" sz="2000" b="0" i="0" dirty="0" err="1">
                <a:solidFill>
                  <a:srgbClr val="000000"/>
                </a:solidFill>
                <a:effectLst/>
                <a:latin typeface="Karla" pitchFamily="2" charset="0"/>
              </a:rPr>
              <a:t>mname</a:t>
            </a:r>
            <a:r>
              <a:rPr lang="en-US" sz="2000" b="0" i="0" dirty="0">
                <a:solidFill>
                  <a:srgbClr val="000000"/>
                </a:solidFill>
                <a:effectLst/>
                <a:latin typeface="Karla" pitchFamily="2" charset="0"/>
              </a:rPr>
              <a:t> = "Buchanan", </a:t>
            </a:r>
            <a:r>
              <a:rPr lang="en-US" sz="2000" b="0" i="0" dirty="0" err="1">
                <a:solidFill>
                  <a:srgbClr val="000000"/>
                </a:solidFill>
                <a:effectLst/>
                <a:latin typeface="Karla" pitchFamily="2" charset="0"/>
              </a:rPr>
              <a:t>lname</a:t>
            </a:r>
            <a:r>
              <a:rPr lang="en-US" sz="2000" b="0" i="0" dirty="0">
                <a:solidFill>
                  <a:srgbClr val="000000"/>
                </a:solidFill>
                <a:effectLst/>
                <a:latin typeface="Karla" pitchFamily="2" charset="0"/>
              </a:rPr>
              <a:t> = "Barnes", </a:t>
            </a:r>
            <a:r>
              <a:rPr lang="en-US" sz="2000" b="0" i="0" dirty="0" err="1">
                <a:solidFill>
                  <a:srgbClr val="000000"/>
                </a:solidFill>
                <a:effectLst/>
                <a:latin typeface="Karla" pitchFamily="2" charset="0"/>
              </a:rPr>
              <a:t>fname</a:t>
            </a:r>
            <a:r>
              <a:rPr lang="en-US" sz="2000" b="0" i="0" dirty="0">
                <a:solidFill>
                  <a:srgbClr val="000000"/>
                </a:solidFill>
                <a:effectLst/>
                <a:latin typeface="Karla" pitchFamily="2" charset="0"/>
              </a:rPr>
              <a:t> = "James")</a:t>
            </a:r>
          </a:p>
        </p:txBody>
      </p:sp>
    </p:spTree>
    <p:extLst>
      <p:ext uri="{BB962C8B-B14F-4D97-AF65-F5344CB8AC3E}">
        <p14:creationId xmlns:p14="http://schemas.microsoft.com/office/powerpoint/2010/main" val="2312511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55</a:t>
            </a:fld>
            <a:endParaRPr/>
          </a:p>
        </p:txBody>
      </p:sp>
      <p:sp>
        <p:nvSpPr>
          <p:cNvPr id="2" name="TextBox 1">
            <a:extLst>
              <a:ext uri="{FF2B5EF4-FFF2-40B4-BE49-F238E27FC236}">
                <a16:creationId xmlns:a16="http://schemas.microsoft.com/office/drawing/2014/main" id="{6D74A0CE-3538-2BA3-BAEB-48D4F9F3D33E}"/>
              </a:ext>
            </a:extLst>
          </p:cNvPr>
          <p:cNvSpPr txBox="1"/>
          <p:nvPr/>
        </p:nvSpPr>
        <p:spPr>
          <a:xfrm>
            <a:off x="941917" y="1050925"/>
            <a:ext cx="8972549" cy="4401205"/>
          </a:xfrm>
          <a:prstGeom prst="rect">
            <a:avLst/>
          </a:prstGeom>
          <a:noFill/>
        </p:spPr>
        <p:txBody>
          <a:bodyPr wrap="square" rtlCol="0">
            <a:spAutoFit/>
          </a:bodyPr>
          <a:lstStyle/>
          <a:p>
            <a:pPr algn="l"/>
            <a:r>
              <a:rPr lang="en-US" sz="2000" b="1" i="0" dirty="0">
                <a:solidFill>
                  <a:srgbClr val="000000"/>
                </a:solidFill>
                <a:effectLst/>
              </a:rPr>
              <a:t>return Statement</a:t>
            </a:r>
          </a:p>
          <a:p>
            <a:pPr algn="l"/>
            <a:r>
              <a:rPr lang="en-US" sz="2000" b="0" i="0" dirty="0">
                <a:solidFill>
                  <a:srgbClr val="273239"/>
                </a:solidFill>
                <a:effectLst/>
              </a:rPr>
              <a:t>The function return statement is used to exit from a function and go back to the function caller and return the specified value or data item to the caller. </a:t>
            </a:r>
            <a:endParaRPr lang="en-US" sz="2000" b="0" i="0" dirty="0">
              <a:solidFill>
                <a:srgbClr val="000000"/>
              </a:solidFill>
              <a:effectLst/>
            </a:endParaRPr>
          </a:p>
          <a:p>
            <a:pPr algn="l"/>
            <a:r>
              <a:rPr lang="en-US" sz="2000" b="0" i="0" dirty="0">
                <a:solidFill>
                  <a:srgbClr val="000000"/>
                </a:solidFill>
                <a:effectLst/>
              </a:rPr>
              <a:t> </a:t>
            </a:r>
          </a:p>
          <a:p>
            <a:pPr algn="l"/>
            <a:r>
              <a:rPr lang="en-US" sz="2000" b="1" i="0" dirty="0">
                <a:solidFill>
                  <a:srgbClr val="000000"/>
                </a:solidFill>
                <a:effectLst/>
              </a:rPr>
              <a:t>Example:</a:t>
            </a:r>
          </a:p>
          <a:p>
            <a:pPr algn="l"/>
            <a:endParaRPr lang="en-US" sz="2000" b="1" dirty="0">
              <a:solidFill>
                <a:srgbClr val="000000"/>
              </a:solidFill>
            </a:endParaRPr>
          </a:p>
          <a:p>
            <a:pPr algn="l"/>
            <a:r>
              <a:rPr lang="en-US" sz="2000" b="0" i="0" dirty="0">
                <a:solidFill>
                  <a:srgbClr val="000000"/>
                </a:solidFill>
                <a:effectLst/>
              </a:rPr>
              <a:t>def name(</a:t>
            </a:r>
            <a:r>
              <a:rPr lang="en-US" sz="2000" b="0" i="0" dirty="0" err="1">
                <a:solidFill>
                  <a:srgbClr val="000000"/>
                </a:solidFill>
                <a:effectLst/>
              </a:rPr>
              <a:t>fname</a:t>
            </a:r>
            <a:r>
              <a:rPr lang="en-US" sz="2000" b="0" i="0" dirty="0">
                <a:solidFill>
                  <a:srgbClr val="000000"/>
                </a:solidFill>
                <a:effectLst/>
              </a:rPr>
              <a:t>, </a:t>
            </a:r>
            <a:r>
              <a:rPr lang="en-US" sz="2000" b="0" i="0" dirty="0" err="1">
                <a:solidFill>
                  <a:srgbClr val="000000"/>
                </a:solidFill>
                <a:effectLst/>
              </a:rPr>
              <a:t>mname</a:t>
            </a:r>
            <a:r>
              <a:rPr lang="en-US" sz="2000" b="0" i="0" dirty="0">
                <a:solidFill>
                  <a:srgbClr val="000000"/>
                </a:solidFill>
                <a:effectLst/>
              </a:rPr>
              <a:t>, </a:t>
            </a:r>
            <a:r>
              <a:rPr lang="en-US" sz="2000" b="0" i="0" dirty="0" err="1">
                <a:solidFill>
                  <a:srgbClr val="000000"/>
                </a:solidFill>
                <a:effectLst/>
              </a:rPr>
              <a:t>lname</a:t>
            </a:r>
            <a:r>
              <a:rPr lang="en-US" sz="2000" b="0" i="0" dirty="0">
                <a:solidFill>
                  <a:srgbClr val="000000"/>
                </a:solidFill>
                <a:effectLst/>
              </a:rPr>
              <a:t>):</a:t>
            </a:r>
          </a:p>
          <a:p>
            <a:pPr algn="l"/>
            <a:r>
              <a:rPr lang="en-US" sz="2000" b="0" i="0" dirty="0">
                <a:solidFill>
                  <a:srgbClr val="000000"/>
                </a:solidFill>
                <a:effectLst/>
              </a:rPr>
              <a:t>    return "Hello, " + </a:t>
            </a:r>
            <a:r>
              <a:rPr lang="en-US" sz="2000" b="0" i="0" dirty="0" err="1">
                <a:solidFill>
                  <a:srgbClr val="000000"/>
                </a:solidFill>
                <a:effectLst/>
              </a:rPr>
              <a:t>fname</a:t>
            </a:r>
            <a:r>
              <a:rPr lang="en-US" sz="2000" b="0" i="0" dirty="0">
                <a:solidFill>
                  <a:srgbClr val="000000"/>
                </a:solidFill>
                <a:effectLst/>
              </a:rPr>
              <a:t> + " " + </a:t>
            </a:r>
            <a:r>
              <a:rPr lang="en-US" sz="2000" b="0" i="0" dirty="0" err="1">
                <a:solidFill>
                  <a:srgbClr val="000000"/>
                </a:solidFill>
                <a:effectLst/>
              </a:rPr>
              <a:t>mname</a:t>
            </a:r>
            <a:r>
              <a:rPr lang="en-US" sz="2000" b="0" i="0" dirty="0">
                <a:solidFill>
                  <a:srgbClr val="000000"/>
                </a:solidFill>
                <a:effectLst/>
              </a:rPr>
              <a:t> + " " + </a:t>
            </a:r>
            <a:r>
              <a:rPr lang="en-US" sz="2000" b="0" i="0" dirty="0" err="1">
                <a:solidFill>
                  <a:srgbClr val="000000"/>
                </a:solidFill>
                <a:effectLst/>
              </a:rPr>
              <a:t>lname</a:t>
            </a:r>
            <a:endParaRPr lang="en-US" sz="2000" b="0" i="0" dirty="0">
              <a:solidFill>
                <a:srgbClr val="000000"/>
              </a:solidFill>
              <a:effectLst/>
            </a:endParaRPr>
          </a:p>
          <a:p>
            <a:pPr algn="l"/>
            <a:endParaRPr lang="en-US" sz="2000" b="0" i="0" dirty="0">
              <a:solidFill>
                <a:srgbClr val="000000"/>
              </a:solidFill>
              <a:effectLst/>
            </a:endParaRPr>
          </a:p>
          <a:p>
            <a:pPr algn="l"/>
            <a:r>
              <a:rPr lang="en-US" sz="2000" b="0" i="0" dirty="0">
                <a:solidFill>
                  <a:srgbClr val="000000"/>
                </a:solidFill>
                <a:effectLst/>
              </a:rPr>
              <a:t>print(name("James", "Buchanan", "Barnes"))</a:t>
            </a:r>
          </a:p>
          <a:p>
            <a:pPr algn="l"/>
            <a:endParaRPr lang="en-US" sz="2000" dirty="0">
              <a:solidFill>
                <a:srgbClr val="000000"/>
              </a:solidFill>
            </a:endParaRPr>
          </a:p>
          <a:p>
            <a:pPr algn="l"/>
            <a:r>
              <a:rPr lang="en-US" sz="2000" b="0" i="0" dirty="0">
                <a:solidFill>
                  <a:srgbClr val="273239"/>
                </a:solidFill>
                <a:effectLst/>
              </a:rPr>
              <a:t>The return statement can consist of a variable, an expression, or a constant which is returned to the end of the function execution. If none of the above is present with the return statement a None object is returned.</a:t>
            </a:r>
            <a:endParaRPr lang="en-US" sz="2000" b="0" i="0" dirty="0">
              <a:solidFill>
                <a:srgbClr val="000000"/>
              </a:solidFill>
              <a:effectLst/>
            </a:endParaRPr>
          </a:p>
        </p:txBody>
      </p:sp>
    </p:spTree>
    <p:extLst>
      <p:ext uri="{BB962C8B-B14F-4D97-AF65-F5344CB8AC3E}">
        <p14:creationId xmlns:p14="http://schemas.microsoft.com/office/powerpoint/2010/main" val="25627469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56</a:t>
            </a:fld>
            <a:endParaRPr/>
          </a:p>
        </p:txBody>
      </p:sp>
      <p:sp>
        <p:nvSpPr>
          <p:cNvPr id="2" name="TextBox 1">
            <a:extLst>
              <a:ext uri="{FF2B5EF4-FFF2-40B4-BE49-F238E27FC236}">
                <a16:creationId xmlns:a16="http://schemas.microsoft.com/office/drawing/2014/main" id="{6D74A0CE-3538-2BA3-BAEB-48D4F9F3D33E}"/>
              </a:ext>
            </a:extLst>
          </p:cNvPr>
          <p:cNvSpPr txBox="1"/>
          <p:nvPr/>
        </p:nvSpPr>
        <p:spPr>
          <a:xfrm>
            <a:off x="941917" y="1050925"/>
            <a:ext cx="8972549" cy="5016758"/>
          </a:xfrm>
          <a:prstGeom prst="rect">
            <a:avLst/>
          </a:prstGeom>
          <a:noFill/>
        </p:spPr>
        <p:txBody>
          <a:bodyPr wrap="square" rtlCol="0">
            <a:spAutoFit/>
          </a:bodyPr>
          <a:lstStyle/>
          <a:p>
            <a:pPr algn="l"/>
            <a:r>
              <a:rPr lang="en-US" sz="2000" b="1" i="0" dirty="0">
                <a:solidFill>
                  <a:srgbClr val="273239"/>
                </a:solidFill>
                <a:effectLst/>
              </a:rPr>
              <a:t>Python Lambda Functions</a:t>
            </a:r>
            <a:r>
              <a:rPr lang="en-US" sz="2000" b="0" i="0" dirty="0">
                <a:solidFill>
                  <a:srgbClr val="273239"/>
                </a:solidFill>
                <a:effectLst/>
              </a:rPr>
              <a:t> are anonymous function means that the function is without a name. </a:t>
            </a:r>
            <a:endParaRPr lang="en-US" sz="2000" b="0" i="0" dirty="0">
              <a:solidFill>
                <a:srgbClr val="000000"/>
              </a:solidFill>
              <a:effectLst/>
            </a:endParaRPr>
          </a:p>
          <a:p>
            <a:pPr algn="l" fontAlgn="base"/>
            <a:r>
              <a:rPr lang="en-US" sz="2000" b="1" i="1" dirty="0">
                <a:solidFill>
                  <a:srgbClr val="273239"/>
                </a:solidFill>
                <a:effectLst/>
              </a:rPr>
              <a:t>Syntax: </a:t>
            </a:r>
            <a:r>
              <a:rPr lang="en-US" sz="2000" b="0" i="1" dirty="0">
                <a:solidFill>
                  <a:srgbClr val="273239"/>
                </a:solidFill>
                <a:effectLst/>
              </a:rPr>
              <a:t>lambda arguments: expression</a:t>
            </a:r>
          </a:p>
          <a:p>
            <a:pPr algn="l" fontAlgn="base">
              <a:buFont typeface="Arial" panose="020B0604020202020204" pitchFamily="34" charset="0"/>
              <a:buChar char="•"/>
            </a:pPr>
            <a:r>
              <a:rPr lang="en-US" sz="2000" b="0" i="1" dirty="0">
                <a:solidFill>
                  <a:srgbClr val="273239"/>
                </a:solidFill>
                <a:effectLst/>
              </a:rPr>
              <a:t>This function can have any number of arguments but only one expression, which is evaluated and returned.</a:t>
            </a:r>
          </a:p>
          <a:p>
            <a:pPr algn="l" fontAlgn="base">
              <a:buFont typeface="Arial" panose="020B0604020202020204" pitchFamily="34" charset="0"/>
              <a:buChar char="•"/>
            </a:pPr>
            <a:r>
              <a:rPr lang="en-US" sz="2000" b="0" i="1" dirty="0">
                <a:solidFill>
                  <a:srgbClr val="273239"/>
                </a:solidFill>
                <a:effectLst/>
              </a:rPr>
              <a:t>One is free to use lambda functions wherever function objects are required.</a:t>
            </a:r>
          </a:p>
          <a:p>
            <a:pPr algn="l" fontAlgn="base">
              <a:buFont typeface="Arial" panose="020B0604020202020204" pitchFamily="34" charset="0"/>
              <a:buChar char="•"/>
            </a:pPr>
            <a:r>
              <a:rPr lang="en-US" sz="2000" b="0" i="1" dirty="0">
                <a:solidFill>
                  <a:srgbClr val="273239"/>
                </a:solidFill>
                <a:effectLst/>
              </a:rPr>
              <a:t>You need to keep in your knowledge that lambda functions are syntactically restricted to a single expression.</a:t>
            </a:r>
          </a:p>
          <a:p>
            <a:pPr algn="l" fontAlgn="base">
              <a:buFont typeface="Arial" panose="020B0604020202020204" pitchFamily="34" charset="0"/>
              <a:buChar char="•"/>
            </a:pPr>
            <a:r>
              <a:rPr lang="en-US" sz="2000" b="0" i="1" dirty="0">
                <a:solidFill>
                  <a:srgbClr val="273239"/>
                </a:solidFill>
                <a:effectLst/>
              </a:rPr>
              <a:t>It has various uses in particular fields of programming, besides other types of expressions in functions.</a:t>
            </a:r>
          </a:p>
          <a:p>
            <a:pPr algn="l"/>
            <a:endParaRPr lang="en-US" sz="2000" b="0" i="0" dirty="0">
              <a:solidFill>
                <a:srgbClr val="000000"/>
              </a:solidFill>
              <a:effectLst/>
            </a:endParaRPr>
          </a:p>
          <a:p>
            <a:pPr algn="l"/>
            <a:r>
              <a:rPr lang="en-US" sz="2000" b="0" i="0" dirty="0">
                <a:solidFill>
                  <a:srgbClr val="000000"/>
                </a:solidFill>
                <a:effectLst/>
              </a:rPr>
              <a:t># Example of lambda function using if-else</a:t>
            </a:r>
          </a:p>
          <a:p>
            <a:pPr algn="l"/>
            <a:r>
              <a:rPr lang="en-US" sz="2000" b="0" i="0" dirty="0">
                <a:solidFill>
                  <a:srgbClr val="000000"/>
                </a:solidFill>
                <a:effectLst/>
              </a:rPr>
              <a:t>Max = lambda a, b : a if(a &gt; b) else b</a:t>
            </a:r>
          </a:p>
          <a:p>
            <a:pPr algn="l"/>
            <a:endParaRPr lang="en-US" sz="2000" b="0" i="0" dirty="0">
              <a:solidFill>
                <a:srgbClr val="000000"/>
              </a:solidFill>
              <a:effectLst/>
            </a:endParaRPr>
          </a:p>
          <a:p>
            <a:pPr algn="l"/>
            <a:r>
              <a:rPr lang="en-US" sz="2000" b="0" i="0" dirty="0">
                <a:solidFill>
                  <a:srgbClr val="000000"/>
                </a:solidFill>
                <a:effectLst/>
              </a:rPr>
              <a:t>print(Max(1, 2))</a:t>
            </a:r>
          </a:p>
          <a:p>
            <a:pPr algn="l"/>
            <a:endParaRPr lang="en-US" sz="2000" b="0" i="0" dirty="0">
              <a:solidFill>
                <a:srgbClr val="000000"/>
              </a:solidFill>
              <a:effectLst/>
            </a:endParaRPr>
          </a:p>
        </p:txBody>
      </p:sp>
    </p:spTree>
    <p:extLst>
      <p:ext uri="{BB962C8B-B14F-4D97-AF65-F5344CB8AC3E}">
        <p14:creationId xmlns:p14="http://schemas.microsoft.com/office/powerpoint/2010/main" val="17444885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C8A71D6-AB86-41A3-8CFC-4172ACFBC152}"/>
              </a:ext>
            </a:extLst>
          </p:cNvPr>
          <p:cNvSpPr>
            <a:spLocks noGrp="1"/>
          </p:cNvSpPr>
          <p:nvPr>
            <p:ph type="body" idx="1"/>
          </p:nvPr>
        </p:nvSpPr>
        <p:spPr>
          <a:xfrm>
            <a:off x="1387080" y="1096600"/>
            <a:ext cx="9174000" cy="4664800"/>
          </a:xfrm>
        </p:spPr>
        <p:txBody>
          <a:bodyPr/>
          <a:lstStyle/>
          <a:p>
            <a:pPr algn="l"/>
            <a:r>
              <a:rPr lang="en-US" sz="2000" b="1" i="0" dirty="0">
                <a:solidFill>
                  <a:srgbClr val="000000"/>
                </a:solidFill>
                <a:effectLst/>
              </a:rPr>
              <a:t>Python Recursion</a:t>
            </a:r>
          </a:p>
          <a:p>
            <a:pPr algn="l"/>
            <a:r>
              <a:rPr lang="en-US" sz="2000" b="0" i="0" dirty="0">
                <a:solidFill>
                  <a:srgbClr val="000000"/>
                </a:solidFill>
                <a:effectLst/>
              </a:rPr>
              <a:t>We can let the </a:t>
            </a:r>
            <a:r>
              <a:rPr lang="en-US" sz="2000" b="1" i="0" dirty="0">
                <a:solidFill>
                  <a:srgbClr val="000000"/>
                </a:solidFill>
                <a:effectLst/>
              </a:rPr>
              <a:t>function call itself</a:t>
            </a:r>
            <a:r>
              <a:rPr lang="en-US" sz="2000" b="0" i="0" dirty="0">
                <a:solidFill>
                  <a:srgbClr val="000000"/>
                </a:solidFill>
                <a:effectLst/>
              </a:rPr>
              <a:t>, such a process is known as calling a function recursively in python.</a:t>
            </a:r>
          </a:p>
          <a:p>
            <a:pPr algn="l"/>
            <a:r>
              <a:rPr lang="pt-BR" sz="2000" b="0" i="0" dirty="0">
                <a:solidFill>
                  <a:srgbClr val="000000"/>
                </a:solidFill>
                <a:effectLst/>
              </a:rPr>
              <a:t>def factorial(num): </a:t>
            </a:r>
          </a:p>
          <a:p>
            <a:pPr algn="l"/>
            <a:r>
              <a:rPr lang="pt-BR" sz="2000" b="0" i="0" dirty="0">
                <a:solidFill>
                  <a:srgbClr val="000000"/>
                </a:solidFill>
                <a:effectLst/>
              </a:rPr>
              <a:t>    if (num == 1 or num == 0):</a:t>
            </a:r>
          </a:p>
          <a:p>
            <a:pPr algn="l"/>
            <a:r>
              <a:rPr lang="pt-BR" sz="2000" b="0" i="0" dirty="0">
                <a:solidFill>
                  <a:srgbClr val="000000"/>
                </a:solidFill>
                <a:effectLst/>
              </a:rPr>
              <a:t>        return 1</a:t>
            </a:r>
          </a:p>
          <a:p>
            <a:pPr algn="l"/>
            <a:r>
              <a:rPr lang="pt-BR" sz="2000" b="0" i="0" dirty="0">
                <a:solidFill>
                  <a:srgbClr val="000000"/>
                </a:solidFill>
                <a:effectLst/>
              </a:rPr>
              <a:t>    else:</a:t>
            </a:r>
          </a:p>
          <a:p>
            <a:pPr algn="l"/>
            <a:r>
              <a:rPr lang="pt-BR" sz="2000" b="0" i="0" dirty="0">
                <a:solidFill>
                  <a:srgbClr val="000000"/>
                </a:solidFill>
                <a:effectLst/>
              </a:rPr>
              <a:t>        return (num * factorial(num - 1)) </a:t>
            </a:r>
          </a:p>
          <a:p>
            <a:pPr algn="l"/>
            <a:r>
              <a:rPr lang="pt-BR" sz="2000" b="0" i="0" dirty="0">
                <a:solidFill>
                  <a:srgbClr val="000000"/>
                </a:solidFill>
                <a:effectLst/>
              </a:rPr>
              <a:t>  </a:t>
            </a:r>
          </a:p>
          <a:p>
            <a:pPr algn="l"/>
            <a:r>
              <a:rPr lang="pt-BR" sz="2000" b="0" i="0" dirty="0">
                <a:solidFill>
                  <a:srgbClr val="000000"/>
                </a:solidFill>
                <a:effectLst/>
              </a:rPr>
              <a:t># Driver Code </a:t>
            </a:r>
          </a:p>
          <a:p>
            <a:pPr algn="l"/>
            <a:r>
              <a:rPr lang="pt-BR" sz="2000" b="0" i="0" dirty="0">
                <a:solidFill>
                  <a:srgbClr val="000000"/>
                </a:solidFill>
                <a:effectLst/>
              </a:rPr>
              <a:t>num = 7; </a:t>
            </a:r>
          </a:p>
          <a:p>
            <a:pPr algn="l"/>
            <a:r>
              <a:rPr lang="pt-BR" sz="2000" b="0" i="0" dirty="0">
                <a:solidFill>
                  <a:srgbClr val="000000"/>
                </a:solidFill>
                <a:effectLst/>
              </a:rPr>
              <a:t>print("number: ",num)</a:t>
            </a:r>
          </a:p>
          <a:p>
            <a:pPr algn="l"/>
            <a:r>
              <a:rPr lang="pt-BR" sz="2000" b="0" i="0" dirty="0">
                <a:solidFill>
                  <a:srgbClr val="000000"/>
                </a:solidFill>
                <a:effectLst/>
              </a:rPr>
              <a:t>print("Factorial: ",factorial(num))</a:t>
            </a:r>
            <a:endParaRPr lang="en-US" sz="2000" b="0" i="0" dirty="0">
              <a:solidFill>
                <a:srgbClr val="000000"/>
              </a:solidFill>
              <a:effectLst/>
            </a:endParaRPr>
          </a:p>
          <a:p>
            <a:endParaRPr lang="en-IN" sz="2000" dirty="0"/>
          </a:p>
        </p:txBody>
      </p:sp>
    </p:spTree>
    <p:extLst>
      <p:ext uri="{BB962C8B-B14F-4D97-AF65-F5344CB8AC3E}">
        <p14:creationId xmlns:p14="http://schemas.microsoft.com/office/powerpoint/2010/main" val="22405800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65565" y="1230447"/>
            <a:ext cx="9174000" cy="4664800"/>
          </a:xfrm>
          <a:prstGeom prst="rect">
            <a:avLst/>
          </a:prstGeom>
        </p:spPr>
        <p:txBody>
          <a:bodyPr spcFirstLastPara="1" vert="horz" wrap="square" lIns="121900" tIns="121900" rIns="121900" bIns="121900" rtlCol="0" anchor="t" anchorCtr="0">
            <a:noAutofit/>
          </a:bodyPr>
          <a:lstStyle/>
          <a:p>
            <a:r>
              <a:rPr lang="en-US" sz="3200" dirty="0"/>
              <a:t>Python is simple and easy to understand.</a:t>
            </a:r>
          </a:p>
          <a:p>
            <a:endParaRPr lang="en-US" sz="3200" dirty="0"/>
          </a:p>
          <a:p>
            <a:r>
              <a:rPr lang="en-US" sz="3200" dirty="0"/>
              <a:t>It is Interpreted and platform-independent which makes debugging very easy.</a:t>
            </a:r>
          </a:p>
          <a:p>
            <a:pPr marL="101598" indent="0">
              <a:buNone/>
            </a:pPr>
            <a:endParaRPr lang="en-US" sz="3200" dirty="0"/>
          </a:p>
          <a:p>
            <a:r>
              <a:rPr lang="en-US" sz="3200" dirty="0"/>
              <a:t>Python is an open-source programming language.</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6</a:t>
            </a:fld>
            <a:endParaRPr/>
          </a:p>
        </p:txBody>
      </p:sp>
    </p:spTree>
    <p:extLst>
      <p:ext uri="{BB962C8B-B14F-4D97-AF65-F5344CB8AC3E}">
        <p14:creationId xmlns:p14="http://schemas.microsoft.com/office/powerpoint/2010/main" val="38244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65565" y="1230447"/>
            <a:ext cx="9174000" cy="4664800"/>
          </a:xfrm>
          <a:prstGeom prst="rect">
            <a:avLst/>
          </a:prstGeom>
        </p:spPr>
        <p:txBody>
          <a:bodyPr spcFirstLastPara="1" vert="horz" wrap="square" lIns="121900" tIns="121900" rIns="121900" bIns="121900" rtlCol="0" anchor="t" anchorCtr="0">
            <a:noAutofit/>
          </a:bodyPr>
          <a:lstStyle/>
          <a:p>
            <a:r>
              <a:rPr lang="en-US" sz="3200" dirty="0"/>
              <a:t>Python provides very big library support. Some of the popular libraries include NumPy, </a:t>
            </a:r>
            <a:r>
              <a:rPr lang="en-US" sz="3200" dirty="0" err="1"/>
              <a:t>Tensorflow</a:t>
            </a:r>
            <a:r>
              <a:rPr lang="en-US" sz="3200" dirty="0"/>
              <a:t>, Selenium, OpenCV, etc.</a:t>
            </a:r>
          </a:p>
          <a:p>
            <a:endParaRPr lang="en-US" sz="3200" dirty="0"/>
          </a:p>
          <a:p>
            <a:r>
              <a:rPr lang="en-US" sz="3200" dirty="0"/>
              <a:t>It is possible to integrate other programming languages within python.</a:t>
            </a:r>
            <a:endParaRPr lang="en-IN" sz="3200" dirty="0"/>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7</a:t>
            </a:fld>
            <a:endParaRPr/>
          </a:p>
        </p:txBody>
      </p:sp>
    </p:spTree>
    <p:extLst>
      <p:ext uri="{BB962C8B-B14F-4D97-AF65-F5344CB8AC3E}">
        <p14:creationId xmlns:p14="http://schemas.microsoft.com/office/powerpoint/2010/main" val="678336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55D4B"/>
        </a:solidFill>
        <a:effectLst/>
      </p:bgPr>
    </p:bg>
    <p:spTree>
      <p:nvGrpSpPr>
        <p:cNvPr id="1" name="Shape 1933"/>
        <p:cNvGrpSpPr/>
        <p:nvPr/>
      </p:nvGrpSpPr>
      <p:grpSpPr>
        <a:xfrm>
          <a:off x="0" y="0"/>
          <a:ext cx="0" cy="0"/>
          <a:chOff x="0" y="0"/>
          <a:chExt cx="0" cy="0"/>
        </a:xfrm>
      </p:grpSpPr>
      <p:sp>
        <p:nvSpPr>
          <p:cNvPr id="1934" name="Google Shape;1934;p19"/>
          <p:cNvSpPr txBox="1">
            <a:spLocks noGrp="1"/>
          </p:cNvSpPr>
          <p:nvPr>
            <p:ph type="ctrTitle" idx="4294967295"/>
          </p:nvPr>
        </p:nvSpPr>
        <p:spPr>
          <a:xfrm>
            <a:off x="1832200" y="3751912"/>
            <a:ext cx="8527600" cy="1236800"/>
          </a:xfrm>
          <a:prstGeom prst="rect">
            <a:avLst/>
          </a:prstGeom>
        </p:spPr>
        <p:txBody>
          <a:bodyPr spcFirstLastPara="1" vert="horz" wrap="square" lIns="121900" tIns="121900" rIns="121900" bIns="121900" rtlCol="0" anchor="b" anchorCtr="0">
            <a:noAutofit/>
          </a:bodyPr>
          <a:lstStyle/>
          <a:p>
            <a:pPr algn="ctr">
              <a:spcBef>
                <a:spcPts val="0"/>
              </a:spcBef>
            </a:pPr>
            <a:r>
              <a:rPr lang="en-US" sz="6600" dirty="0">
                <a:solidFill>
                  <a:srgbClr val="FFFFFF"/>
                </a:solidFill>
              </a:rPr>
              <a:t>What is Python used for</a:t>
            </a:r>
            <a:endParaRPr lang="en-IN" sz="6600" dirty="0">
              <a:solidFill>
                <a:srgbClr val="FFFFFF"/>
              </a:solidFill>
            </a:endParaRPr>
          </a:p>
        </p:txBody>
      </p:sp>
      <p:sp>
        <p:nvSpPr>
          <p:cNvPr id="1936" name="Google Shape;1936;p19"/>
          <p:cNvSpPr/>
          <p:nvPr/>
        </p:nvSpPr>
        <p:spPr>
          <a:xfrm>
            <a:off x="4687634" y="398801"/>
            <a:ext cx="2831609" cy="2522753"/>
          </a:xfrm>
          <a:custGeom>
            <a:avLst/>
            <a:gdLst/>
            <a:ahLst/>
            <a:cxnLst/>
            <a:rect l="l" t="t" r="r" b="b"/>
            <a:pathLst>
              <a:path w="89712" h="82958" extrusionOk="0">
                <a:moveTo>
                  <a:pt x="52672" y="2049"/>
                </a:moveTo>
                <a:cubicBezTo>
                  <a:pt x="40979" y="2915"/>
                  <a:pt x="28376" y="5688"/>
                  <a:pt x="19269" y="13072"/>
                </a:cubicBezTo>
                <a:cubicBezTo>
                  <a:pt x="7810" y="22364"/>
                  <a:pt x="-450" y="41692"/>
                  <a:pt x="5574" y="55159"/>
                </a:cubicBezTo>
                <a:cubicBezTo>
                  <a:pt x="12935" y="71613"/>
                  <a:pt x="33988" y="83483"/>
                  <a:pt x="52004" y="82883"/>
                </a:cubicBezTo>
                <a:cubicBezTo>
                  <a:pt x="62654" y="82528"/>
                  <a:pt x="75555" y="78169"/>
                  <a:pt x="80730" y="68854"/>
                </a:cubicBezTo>
                <a:cubicBezTo>
                  <a:pt x="89352" y="53334"/>
                  <a:pt x="86569" y="30516"/>
                  <a:pt x="76722" y="15744"/>
                </a:cubicBezTo>
                <a:cubicBezTo>
                  <a:pt x="69002" y="4163"/>
                  <a:pt x="51061" y="-2643"/>
                  <a:pt x="37641" y="1047"/>
                </a:cubicBezTo>
                <a:cubicBezTo>
                  <a:pt x="22585" y="5187"/>
                  <a:pt x="4685" y="14958"/>
                  <a:pt x="898" y="30107"/>
                </a:cubicBezTo>
                <a:cubicBezTo>
                  <a:pt x="-3402" y="47308"/>
                  <a:pt x="8934" y="71200"/>
                  <a:pt x="25616" y="77205"/>
                </a:cubicBezTo>
                <a:cubicBezTo>
                  <a:pt x="45696" y="84433"/>
                  <a:pt x="76756" y="77025"/>
                  <a:pt x="86743" y="58165"/>
                </a:cubicBezTo>
                <a:cubicBezTo>
                  <a:pt x="93824" y="44791"/>
                  <a:pt x="86932" y="25486"/>
                  <a:pt x="77390" y="13740"/>
                </a:cubicBezTo>
                <a:cubicBezTo>
                  <a:pt x="74163" y="9767"/>
                  <a:pt x="71332" y="4292"/>
                  <a:pt x="66367" y="3051"/>
                </a:cubicBezTo>
              </a:path>
            </a:pathLst>
          </a:custGeom>
          <a:noFill/>
          <a:ln w="19050" cap="rnd" cmpd="sng">
            <a:solidFill>
              <a:srgbClr val="FFFFFF"/>
            </a:solidFill>
            <a:prstDash val="solid"/>
            <a:round/>
            <a:headEnd type="none" w="med" len="med"/>
            <a:tailEnd type="none" w="med" len="med"/>
          </a:ln>
        </p:spPr>
      </p:sp>
      <p:sp>
        <p:nvSpPr>
          <p:cNvPr id="1937" name="Google Shape;1937;p19"/>
          <p:cNvSpPr/>
          <p:nvPr/>
        </p:nvSpPr>
        <p:spPr>
          <a:xfrm>
            <a:off x="5519310" y="991501"/>
            <a:ext cx="1156644" cy="1337337"/>
          </a:xfrm>
          <a:custGeom>
            <a:avLst/>
            <a:gdLst/>
            <a:ahLst/>
            <a:cxnLst/>
            <a:rect l="l" t="t" r="r" b="b"/>
            <a:pathLst>
              <a:path w="15817" h="18981" extrusionOk="0">
                <a:moveTo>
                  <a:pt x="11364" y="1"/>
                </a:moveTo>
                <a:lnTo>
                  <a:pt x="11242" y="25"/>
                </a:lnTo>
                <a:lnTo>
                  <a:pt x="11169" y="74"/>
                </a:lnTo>
                <a:lnTo>
                  <a:pt x="11096" y="171"/>
                </a:lnTo>
                <a:lnTo>
                  <a:pt x="10780" y="731"/>
                </a:lnTo>
                <a:lnTo>
                  <a:pt x="10634" y="999"/>
                </a:lnTo>
                <a:lnTo>
                  <a:pt x="10537" y="1315"/>
                </a:lnTo>
                <a:lnTo>
                  <a:pt x="10512" y="1388"/>
                </a:lnTo>
                <a:lnTo>
                  <a:pt x="10537" y="1461"/>
                </a:lnTo>
                <a:lnTo>
                  <a:pt x="10585" y="1534"/>
                </a:lnTo>
                <a:lnTo>
                  <a:pt x="10634" y="1583"/>
                </a:lnTo>
                <a:lnTo>
                  <a:pt x="10707" y="1607"/>
                </a:lnTo>
                <a:lnTo>
                  <a:pt x="10804" y="1631"/>
                </a:lnTo>
                <a:lnTo>
                  <a:pt x="10877" y="1607"/>
                </a:lnTo>
                <a:lnTo>
                  <a:pt x="10950" y="1558"/>
                </a:lnTo>
                <a:lnTo>
                  <a:pt x="11145" y="1315"/>
                </a:lnTo>
                <a:lnTo>
                  <a:pt x="11291" y="1047"/>
                </a:lnTo>
                <a:lnTo>
                  <a:pt x="11510" y="731"/>
                </a:lnTo>
                <a:lnTo>
                  <a:pt x="11583" y="682"/>
                </a:lnTo>
                <a:lnTo>
                  <a:pt x="11656" y="609"/>
                </a:lnTo>
                <a:lnTo>
                  <a:pt x="11705" y="463"/>
                </a:lnTo>
                <a:lnTo>
                  <a:pt x="11729" y="342"/>
                </a:lnTo>
                <a:lnTo>
                  <a:pt x="11705" y="220"/>
                </a:lnTo>
                <a:lnTo>
                  <a:pt x="11656" y="123"/>
                </a:lnTo>
                <a:lnTo>
                  <a:pt x="11583" y="50"/>
                </a:lnTo>
                <a:lnTo>
                  <a:pt x="11486" y="25"/>
                </a:lnTo>
                <a:lnTo>
                  <a:pt x="11461" y="1"/>
                </a:lnTo>
                <a:close/>
                <a:moveTo>
                  <a:pt x="3821" y="171"/>
                </a:moveTo>
                <a:lnTo>
                  <a:pt x="3748" y="196"/>
                </a:lnTo>
                <a:lnTo>
                  <a:pt x="3699" y="244"/>
                </a:lnTo>
                <a:lnTo>
                  <a:pt x="3651" y="317"/>
                </a:lnTo>
                <a:lnTo>
                  <a:pt x="3651" y="390"/>
                </a:lnTo>
                <a:lnTo>
                  <a:pt x="3651" y="463"/>
                </a:lnTo>
                <a:lnTo>
                  <a:pt x="3699" y="634"/>
                </a:lnTo>
                <a:lnTo>
                  <a:pt x="3772" y="804"/>
                </a:lnTo>
                <a:lnTo>
                  <a:pt x="3943" y="1120"/>
                </a:lnTo>
                <a:lnTo>
                  <a:pt x="4113" y="1461"/>
                </a:lnTo>
                <a:lnTo>
                  <a:pt x="4259" y="1802"/>
                </a:lnTo>
                <a:lnTo>
                  <a:pt x="4332" y="1923"/>
                </a:lnTo>
                <a:lnTo>
                  <a:pt x="4429" y="1996"/>
                </a:lnTo>
                <a:lnTo>
                  <a:pt x="4527" y="2021"/>
                </a:lnTo>
                <a:lnTo>
                  <a:pt x="4624" y="1996"/>
                </a:lnTo>
                <a:lnTo>
                  <a:pt x="4721" y="1972"/>
                </a:lnTo>
                <a:lnTo>
                  <a:pt x="4794" y="1899"/>
                </a:lnTo>
                <a:lnTo>
                  <a:pt x="4843" y="1777"/>
                </a:lnTo>
                <a:lnTo>
                  <a:pt x="4843" y="1656"/>
                </a:lnTo>
                <a:lnTo>
                  <a:pt x="4794" y="1461"/>
                </a:lnTo>
                <a:lnTo>
                  <a:pt x="4697" y="1266"/>
                </a:lnTo>
                <a:lnTo>
                  <a:pt x="4502" y="901"/>
                </a:lnTo>
                <a:lnTo>
                  <a:pt x="4283" y="536"/>
                </a:lnTo>
                <a:lnTo>
                  <a:pt x="4162" y="390"/>
                </a:lnTo>
                <a:lnTo>
                  <a:pt x="4040" y="244"/>
                </a:lnTo>
                <a:lnTo>
                  <a:pt x="3967" y="196"/>
                </a:lnTo>
                <a:lnTo>
                  <a:pt x="3894" y="171"/>
                </a:lnTo>
                <a:close/>
                <a:moveTo>
                  <a:pt x="15452" y="4405"/>
                </a:moveTo>
                <a:lnTo>
                  <a:pt x="15379" y="4429"/>
                </a:lnTo>
                <a:lnTo>
                  <a:pt x="15306" y="4454"/>
                </a:lnTo>
                <a:lnTo>
                  <a:pt x="15135" y="4551"/>
                </a:lnTo>
                <a:lnTo>
                  <a:pt x="14941" y="4600"/>
                </a:lnTo>
                <a:lnTo>
                  <a:pt x="14551" y="4697"/>
                </a:lnTo>
                <a:lnTo>
                  <a:pt x="14357" y="4746"/>
                </a:lnTo>
                <a:lnTo>
                  <a:pt x="14162" y="4819"/>
                </a:lnTo>
                <a:lnTo>
                  <a:pt x="14016" y="4916"/>
                </a:lnTo>
                <a:lnTo>
                  <a:pt x="13870" y="5062"/>
                </a:lnTo>
                <a:lnTo>
                  <a:pt x="13822" y="5135"/>
                </a:lnTo>
                <a:lnTo>
                  <a:pt x="13822" y="5232"/>
                </a:lnTo>
                <a:lnTo>
                  <a:pt x="13846" y="5330"/>
                </a:lnTo>
                <a:lnTo>
                  <a:pt x="13895" y="5354"/>
                </a:lnTo>
                <a:lnTo>
                  <a:pt x="13943" y="5354"/>
                </a:lnTo>
                <a:lnTo>
                  <a:pt x="14138" y="5378"/>
                </a:lnTo>
                <a:lnTo>
                  <a:pt x="14357" y="5378"/>
                </a:lnTo>
                <a:lnTo>
                  <a:pt x="14600" y="5354"/>
                </a:lnTo>
                <a:lnTo>
                  <a:pt x="14819" y="5330"/>
                </a:lnTo>
                <a:lnTo>
                  <a:pt x="15038" y="5257"/>
                </a:lnTo>
                <a:lnTo>
                  <a:pt x="15257" y="5208"/>
                </a:lnTo>
                <a:lnTo>
                  <a:pt x="15452" y="5111"/>
                </a:lnTo>
                <a:lnTo>
                  <a:pt x="15646" y="5038"/>
                </a:lnTo>
                <a:lnTo>
                  <a:pt x="15719" y="4989"/>
                </a:lnTo>
                <a:lnTo>
                  <a:pt x="15768" y="4940"/>
                </a:lnTo>
                <a:lnTo>
                  <a:pt x="15817" y="4819"/>
                </a:lnTo>
                <a:lnTo>
                  <a:pt x="15792" y="4697"/>
                </a:lnTo>
                <a:lnTo>
                  <a:pt x="15768" y="4575"/>
                </a:lnTo>
                <a:lnTo>
                  <a:pt x="15671" y="4478"/>
                </a:lnTo>
                <a:lnTo>
                  <a:pt x="15573" y="4429"/>
                </a:lnTo>
                <a:lnTo>
                  <a:pt x="15452" y="4405"/>
                </a:lnTo>
                <a:close/>
                <a:moveTo>
                  <a:pt x="317" y="4697"/>
                </a:moveTo>
                <a:lnTo>
                  <a:pt x="220" y="4721"/>
                </a:lnTo>
                <a:lnTo>
                  <a:pt x="122" y="4746"/>
                </a:lnTo>
                <a:lnTo>
                  <a:pt x="25" y="4794"/>
                </a:lnTo>
                <a:lnTo>
                  <a:pt x="1" y="4867"/>
                </a:lnTo>
                <a:lnTo>
                  <a:pt x="1" y="4965"/>
                </a:lnTo>
                <a:lnTo>
                  <a:pt x="49" y="5038"/>
                </a:lnTo>
                <a:lnTo>
                  <a:pt x="195" y="5184"/>
                </a:lnTo>
                <a:lnTo>
                  <a:pt x="390" y="5305"/>
                </a:lnTo>
                <a:lnTo>
                  <a:pt x="779" y="5524"/>
                </a:lnTo>
                <a:lnTo>
                  <a:pt x="1169" y="5743"/>
                </a:lnTo>
                <a:lnTo>
                  <a:pt x="1388" y="5841"/>
                </a:lnTo>
                <a:lnTo>
                  <a:pt x="1582" y="5938"/>
                </a:lnTo>
                <a:lnTo>
                  <a:pt x="1655" y="5962"/>
                </a:lnTo>
                <a:lnTo>
                  <a:pt x="1801" y="5962"/>
                </a:lnTo>
                <a:lnTo>
                  <a:pt x="1850" y="5938"/>
                </a:lnTo>
                <a:lnTo>
                  <a:pt x="1923" y="5841"/>
                </a:lnTo>
                <a:lnTo>
                  <a:pt x="1972" y="5743"/>
                </a:lnTo>
                <a:lnTo>
                  <a:pt x="1996" y="5622"/>
                </a:lnTo>
                <a:lnTo>
                  <a:pt x="1972" y="5476"/>
                </a:lnTo>
                <a:lnTo>
                  <a:pt x="1899" y="5378"/>
                </a:lnTo>
                <a:lnTo>
                  <a:pt x="1826" y="5330"/>
                </a:lnTo>
                <a:lnTo>
                  <a:pt x="1777" y="5305"/>
                </a:lnTo>
                <a:lnTo>
                  <a:pt x="1582" y="5208"/>
                </a:lnTo>
                <a:lnTo>
                  <a:pt x="1388" y="5111"/>
                </a:lnTo>
                <a:lnTo>
                  <a:pt x="974" y="4892"/>
                </a:lnTo>
                <a:lnTo>
                  <a:pt x="755" y="4794"/>
                </a:lnTo>
                <a:lnTo>
                  <a:pt x="536" y="4721"/>
                </a:lnTo>
                <a:lnTo>
                  <a:pt x="317" y="4697"/>
                </a:lnTo>
                <a:close/>
                <a:moveTo>
                  <a:pt x="8809" y="6936"/>
                </a:moveTo>
                <a:lnTo>
                  <a:pt x="8736" y="6984"/>
                </a:lnTo>
                <a:lnTo>
                  <a:pt x="8663" y="7057"/>
                </a:lnTo>
                <a:lnTo>
                  <a:pt x="8566" y="7252"/>
                </a:lnTo>
                <a:lnTo>
                  <a:pt x="8468" y="7495"/>
                </a:lnTo>
                <a:lnTo>
                  <a:pt x="8420" y="7739"/>
                </a:lnTo>
                <a:lnTo>
                  <a:pt x="8395" y="7958"/>
                </a:lnTo>
                <a:lnTo>
                  <a:pt x="8395" y="8128"/>
                </a:lnTo>
                <a:lnTo>
                  <a:pt x="8322" y="8177"/>
                </a:lnTo>
                <a:lnTo>
                  <a:pt x="8201" y="8225"/>
                </a:lnTo>
                <a:lnTo>
                  <a:pt x="8079" y="8250"/>
                </a:lnTo>
                <a:lnTo>
                  <a:pt x="7982" y="8225"/>
                </a:lnTo>
                <a:lnTo>
                  <a:pt x="7909" y="8201"/>
                </a:lnTo>
                <a:lnTo>
                  <a:pt x="7982" y="8079"/>
                </a:lnTo>
                <a:lnTo>
                  <a:pt x="8055" y="7933"/>
                </a:lnTo>
                <a:lnTo>
                  <a:pt x="8103" y="7812"/>
                </a:lnTo>
                <a:lnTo>
                  <a:pt x="8103" y="7666"/>
                </a:lnTo>
                <a:lnTo>
                  <a:pt x="8103" y="7520"/>
                </a:lnTo>
                <a:lnTo>
                  <a:pt x="8055" y="7398"/>
                </a:lnTo>
                <a:lnTo>
                  <a:pt x="7957" y="7252"/>
                </a:lnTo>
                <a:lnTo>
                  <a:pt x="7836" y="7130"/>
                </a:lnTo>
                <a:lnTo>
                  <a:pt x="7763" y="7082"/>
                </a:lnTo>
                <a:lnTo>
                  <a:pt x="7617" y="7082"/>
                </a:lnTo>
                <a:lnTo>
                  <a:pt x="7544" y="7130"/>
                </a:lnTo>
                <a:lnTo>
                  <a:pt x="7446" y="7252"/>
                </a:lnTo>
                <a:lnTo>
                  <a:pt x="7373" y="7374"/>
                </a:lnTo>
                <a:lnTo>
                  <a:pt x="7325" y="7495"/>
                </a:lnTo>
                <a:lnTo>
                  <a:pt x="7300" y="7641"/>
                </a:lnTo>
                <a:lnTo>
                  <a:pt x="7300" y="7787"/>
                </a:lnTo>
                <a:lnTo>
                  <a:pt x="7300" y="7909"/>
                </a:lnTo>
                <a:lnTo>
                  <a:pt x="7325" y="8055"/>
                </a:lnTo>
                <a:lnTo>
                  <a:pt x="7373" y="8177"/>
                </a:lnTo>
                <a:lnTo>
                  <a:pt x="7179" y="8298"/>
                </a:lnTo>
                <a:lnTo>
                  <a:pt x="7081" y="8323"/>
                </a:lnTo>
                <a:lnTo>
                  <a:pt x="6984" y="8347"/>
                </a:lnTo>
                <a:lnTo>
                  <a:pt x="6911" y="8371"/>
                </a:lnTo>
                <a:lnTo>
                  <a:pt x="6814" y="8347"/>
                </a:lnTo>
                <a:lnTo>
                  <a:pt x="6692" y="8298"/>
                </a:lnTo>
                <a:lnTo>
                  <a:pt x="6570" y="8201"/>
                </a:lnTo>
                <a:lnTo>
                  <a:pt x="6497" y="8055"/>
                </a:lnTo>
                <a:lnTo>
                  <a:pt x="6449" y="7909"/>
                </a:lnTo>
                <a:lnTo>
                  <a:pt x="6449" y="7739"/>
                </a:lnTo>
                <a:lnTo>
                  <a:pt x="6497" y="7544"/>
                </a:lnTo>
                <a:lnTo>
                  <a:pt x="6497" y="7520"/>
                </a:lnTo>
                <a:lnTo>
                  <a:pt x="6473" y="7520"/>
                </a:lnTo>
                <a:lnTo>
                  <a:pt x="6449" y="7495"/>
                </a:lnTo>
                <a:lnTo>
                  <a:pt x="6424" y="7520"/>
                </a:lnTo>
                <a:lnTo>
                  <a:pt x="6327" y="7617"/>
                </a:lnTo>
                <a:lnTo>
                  <a:pt x="6254" y="7739"/>
                </a:lnTo>
                <a:lnTo>
                  <a:pt x="6230" y="7836"/>
                </a:lnTo>
                <a:lnTo>
                  <a:pt x="6206" y="7958"/>
                </a:lnTo>
                <a:lnTo>
                  <a:pt x="6206" y="8055"/>
                </a:lnTo>
                <a:lnTo>
                  <a:pt x="6206" y="8177"/>
                </a:lnTo>
                <a:lnTo>
                  <a:pt x="6254" y="8274"/>
                </a:lnTo>
                <a:lnTo>
                  <a:pt x="6303" y="8371"/>
                </a:lnTo>
                <a:lnTo>
                  <a:pt x="6376" y="8469"/>
                </a:lnTo>
                <a:lnTo>
                  <a:pt x="6449" y="8542"/>
                </a:lnTo>
                <a:lnTo>
                  <a:pt x="6546" y="8615"/>
                </a:lnTo>
                <a:lnTo>
                  <a:pt x="6643" y="8663"/>
                </a:lnTo>
                <a:lnTo>
                  <a:pt x="6765" y="8712"/>
                </a:lnTo>
                <a:lnTo>
                  <a:pt x="6862" y="8736"/>
                </a:lnTo>
                <a:lnTo>
                  <a:pt x="7008" y="8736"/>
                </a:lnTo>
                <a:lnTo>
                  <a:pt x="7130" y="8712"/>
                </a:lnTo>
                <a:lnTo>
                  <a:pt x="7349" y="8615"/>
                </a:lnTo>
                <a:lnTo>
                  <a:pt x="7592" y="8493"/>
                </a:lnTo>
                <a:lnTo>
                  <a:pt x="7690" y="8566"/>
                </a:lnTo>
                <a:lnTo>
                  <a:pt x="7836" y="8639"/>
                </a:lnTo>
                <a:lnTo>
                  <a:pt x="7982" y="8663"/>
                </a:lnTo>
                <a:lnTo>
                  <a:pt x="8128" y="8688"/>
                </a:lnTo>
                <a:lnTo>
                  <a:pt x="8225" y="8688"/>
                </a:lnTo>
                <a:lnTo>
                  <a:pt x="8347" y="8663"/>
                </a:lnTo>
                <a:lnTo>
                  <a:pt x="8566" y="8566"/>
                </a:lnTo>
                <a:lnTo>
                  <a:pt x="8639" y="8663"/>
                </a:lnTo>
                <a:lnTo>
                  <a:pt x="8736" y="8736"/>
                </a:lnTo>
                <a:lnTo>
                  <a:pt x="8833" y="8809"/>
                </a:lnTo>
                <a:lnTo>
                  <a:pt x="8931" y="8858"/>
                </a:lnTo>
                <a:lnTo>
                  <a:pt x="9174" y="8907"/>
                </a:lnTo>
                <a:lnTo>
                  <a:pt x="9417" y="8931"/>
                </a:lnTo>
                <a:lnTo>
                  <a:pt x="9661" y="8882"/>
                </a:lnTo>
                <a:lnTo>
                  <a:pt x="9880" y="8809"/>
                </a:lnTo>
                <a:lnTo>
                  <a:pt x="9977" y="8736"/>
                </a:lnTo>
                <a:lnTo>
                  <a:pt x="10074" y="8663"/>
                </a:lnTo>
                <a:lnTo>
                  <a:pt x="10172" y="8566"/>
                </a:lnTo>
                <a:lnTo>
                  <a:pt x="10269" y="8469"/>
                </a:lnTo>
                <a:lnTo>
                  <a:pt x="10293" y="8396"/>
                </a:lnTo>
                <a:lnTo>
                  <a:pt x="10293" y="8347"/>
                </a:lnTo>
                <a:lnTo>
                  <a:pt x="10269" y="8298"/>
                </a:lnTo>
                <a:lnTo>
                  <a:pt x="10245" y="8250"/>
                </a:lnTo>
                <a:lnTo>
                  <a:pt x="10172" y="8225"/>
                </a:lnTo>
                <a:lnTo>
                  <a:pt x="10123" y="8201"/>
                </a:lnTo>
                <a:lnTo>
                  <a:pt x="10001" y="8201"/>
                </a:lnTo>
                <a:lnTo>
                  <a:pt x="9782" y="8323"/>
                </a:lnTo>
                <a:lnTo>
                  <a:pt x="9563" y="8420"/>
                </a:lnTo>
                <a:lnTo>
                  <a:pt x="9442" y="8444"/>
                </a:lnTo>
                <a:lnTo>
                  <a:pt x="9344" y="8469"/>
                </a:lnTo>
                <a:lnTo>
                  <a:pt x="9223" y="8469"/>
                </a:lnTo>
                <a:lnTo>
                  <a:pt x="9101" y="8420"/>
                </a:lnTo>
                <a:lnTo>
                  <a:pt x="9004" y="8347"/>
                </a:lnTo>
                <a:lnTo>
                  <a:pt x="8931" y="8274"/>
                </a:lnTo>
                <a:lnTo>
                  <a:pt x="9052" y="8128"/>
                </a:lnTo>
                <a:lnTo>
                  <a:pt x="9150" y="7982"/>
                </a:lnTo>
                <a:lnTo>
                  <a:pt x="9247" y="7836"/>
                </a:lnTo>
                <a:lnTo>
                  <a:pt x="9296" y="7666"/>
                </a:lnTo>
                <a:lnTo>
                  <a:pt x="9320" y="7495"/>
                </a:lnTo>
                <a:lnTo>
                  <a:pt x="9296" y="7349"/>
                </a:lnTo>
                <a:lnTo>
                  <a:pt x="9247" y="7203"/>
                </a:lnTo>
                <a:lnTo>
                  <a:pt x="9150" y="7057"/>
                </a:lnTo>
                <a:lnTo>
                  <a:pt x="9052" y="6984"/>
                </a:lnTo>
                <a:lnTo>
                  <a:pt x="8955" y="6936"/>
                </a:lnTo>
                <a:close/>
                <a:moveTo>
                  <a:pt x="1947" y="9710"/>
                </a:moveTo>
                <a:lnTo>
                  <a:pt x="1801" y="9758"/>
                </a:lnTo>
                <a:lnTo>
                  <a:pt x="1582" y="9856"/>
                </a:lnTo>
                <a:lnTo>
                  <a:pt x="1363" y="10002"/>
                </a:lnTo>
                <a:lnTo>
                  <a:pt x="925" y="10294"/>
                </a:lnTo>
                <a:lnTo>
                  <a:pt x="706" y="10415"/>
                </a:lnTo>
                <a:lnTo>
                  <a:pt x="585" y="10513"/>
                </a:lnTo>
                <a:lnTo>
                  <a:pt x="463" y="10610"/>
                </a:lnTo>
                <a:lnTo>
                  <a:pt x="366" y="10707"/>
                </a:lnTo>
                <a:lnTo>
                  <a:pt x="317" y="10829"/>
                </a:lnTo>
                <a:lnTo>
                  <a:pt x="317" y="10878"/>
                </a:lnTo>
                <a:lnTo>
                  <a:pt x="341" y="10926"/>
                </a:lnTo>
                <a:lnTo>
                  <a:pt x="366" y="10999"/>
                </a:lnTo>
                <a:lnTo>
                  <a:pt x="439" y="11048"/>
                </a:lnTo>
                <a:lnTo>
                  <a:pt x="536" y="11097"/>
                </a:lnTo>
                <a:lnTo>
                  <a:pt x="633" y="11097"/>
                </a:lnTo>
                <a:lnTo>
                  <a:pt x="755" y="11072"/>
                </a:lnTo>
                <a:lnTo>
                  <a:pt x="877" y="11048"/>
                </a:lnTo>
                <a:lnTo>
                  <a:pt x="1120" y="10926"/>
                </a:lnTo>
                <a:lnTo>
                  <a:pt x="1315" y="10829"/>
                </a:lnTo>
                <a:lnTo>
                  <a:pt x="1728" y="10610"/>
                </a:lnTo>
                <a:lnTo>
                  <a:pt x="1947" y="10488"/>
                </a:lnTo>
                <a:lnTo>
                  <a:pt x="2142" y="10342"/>
                </a:lnTo>
                <a:lnTo>
                  <a:pt x="2264" y="10245"/>
                </a:lnTo>
                <a:lnTo>
                  <a:pt x="2312" y="10123"/>
                </a:lnTo>
                <a:lnTo>
                  <a:pt x="2312" y="10002"/>
                </a:lnTo>
                <a:lnTo>
                  <a:pt x="2264" y="9880"/>
                </a:lnTo>
                <a:lnTo>
                  <a:pt x="2191" y="9783"/>
                </a:lnTo>
                <a:lnTo>
                  <a:pt x="2069" y="9734"/>
                </a:lnTo>
                <a:lnTo>
                  <a:pt x="1947" y="9710"/>
                </a:lnTo>
                <a:close/>
                <a:moveTo>
                  <a:pt x="14065" y="10026"/>
                </a:moveTo>
                <a:lnTo>
                  <a:pt x="13895" y="10050"/>
                </a:lnTo>
                <a:lnTo>
                  <a:pt x="13846" y="10075"/>
                </a:lnTo>
                <a:lnTo>
                  <a:pt x="13797" y="10123"/>
                </a:lnTo>
                <a:lnTo>
                  <a:pt x="13773" y="10172"/>
                </a:lnTo>
                <a:lnTo>
                  <a:pt x="13749" y="10221"/>
                </a:lnTo>
                <a:lnTo>
                  <a:pt x="13773" y="10318"/>
                </a:lnTo>
                <a:lnTo>
                  <a:pt x="13797" y="10367"/>
                </a:lnTo>
                <a:lnTo>
                  <a:pt x="13846" y="10415"/>
                </a:lnTo>
                <a:lnTo>
                  <a:pt x="14138" y="10586"/>
                </a:lnTo>
                <a:lnTo>
                  <a:pt x="14454" y="10756"/>
                </a:lnTo>
                <a:lnTo>
                  <a:pt x="14624" y="10878"/>
                </a:lnTo>
                <a:lnTo>
                  <a:pt x="14819" y="10975"/>
                </a:lnTo>
                <a:lnTo>
                  <a:pt x="15014" y="11048"/>
                </a:lnTo>
                <a:lnTo>
                  <a:pt x="15208" y="11097"/>
                </a:lnTo>
                <a:lnTo>
                  <a:pt x="15379" y="11097"/>
                </a:lnTo>
                <a:lnTo>
                  <a:pt x="15427" y="11072"/>
                </a:lnTo>
                <a:lnTo>
                  <a:pt x="15500" y="11024"/>
                </a:lnTo>
                <a:lnTo>
                  <a:pt x="15573" y="10951"/>
                </a:lnTo>
                <a:lnTo>
                  <a:pt x="15598" y="10829"/>
                </a:lnTo>
                <a:lnTo>
                  <a:pt x="15598" y="10707"/>
                </a:lnTo>
                <a:lnTo>
                  <a:pt x="15549" y="10586"/>
                </a:lnTo>
                <a:lnTo>
                  <a:pt x="15500" y="10537"/>
                </a:lnTo>
                <a:lnTo>
                  <a:pt x="15452" y="10513"/>
                </a:lnTo>
                <a:lnTo>
                  <a:pt x="15379" y="10464"/>
                </a:lnTo>
                <a:lnTo>
                  <a:pt x="15306" y="10464"/>
                </a:lnTo>
                <a:lnTo>
                  <a:pt x="15135" y="10415"/>
                </a:lnTo>
                <a:lnTo>
                  <a:pt x="14965" y="10367"/>
                </a:lnTo>
                <a:lnTo>
                  <a:pt x="14600" y="10196"/>
                </a:lnTo>
                <a:lnTo>
                  <a:pt x="14430" y="10099"/>
                </a:lnTo>
                <a:lnTo>
                  <a:pt x="14260" y="10050"/>
                </a:lnTo>
                <a:lnTo>
                  <a:pt x="14065" y="10026"/>
                </a:lnTo>
                <a:close/>
                <a:moveTo>
                  <a:pt x="8468" y="2605"/>
                </a:moveTo>
                <a:lnTo>
                  <a:pt x="8760" y="2629"/>
                </a:lnTo>
                <a:lnTo>
                  <a:pt x="9052" y="2678"/>
                </a:lnTo>
                <a:lnTo>
                  <a:pt x="9344" y="2726"/>
                </a:lnTo>
                <a:lnTo>
                  <a:pt x="9125" y="2799"/>
                </a:lnTo>
                <a:lnTo>
                  <a:pt x="9101" y="2824"/>
                </a:lnTo>
                <a:lnTo>
                  <a:pt x="9101" y="2848"/>
                </a:lnTo>
                <a:lnTo>
                  <a:pt x="9101" y="2872"/>
                </a:lnTo>
                <a:lnTo>
                  <a:pt x="9125" y="2897"/>
                </a:lnTo>
                <a:lnTo>
                  <a:pt x="9223" y="2945"/>
                </a:lnTo>
                <a:lnTo>
                  <a:pt x="9320" y="2970"/>
                </a:lnTo>
                <a:lnTo>
                  <a:pt x="9442" y="2945"/>
                </a:lnTo>
                <a:lnTo>
                  <a:pt x="9563" y="2921"/>
                </a:lnTo>
                <a:lnTo>
                  <a:pt x="9855" y="2872"/>
                </a:lnTo>
                <a:lnTo>
                  <a:pt x="10269" y="3043"/>
                </a:lnTo>
                <a:lnTo>
                  <a:pt x="10074" y="3067"/>
                </a:lnTo>
                <a:lnTo>
                  <a:pt x="9855" y="3116"/>
                </a:lnTo>
                <a:lnTo>
                  <a:pt x="9685" y="3189"/>
                </a:lnTo>
                <a:lnTo>
                  <a:pt x="9515" y="3262"/>
                </a:lnTo>
                <a:lnTo>
                  <a:pt x="9515" y="3286"/>
                </a:lnTo>
                <a:lnTo>
                  <a:pt x="9490" y="3310"/>
                </a:lnTo>
                <a:lnTo>
                  <a:pt x="9515" y="3335"/>
                </a:lnTo>
                <a:lnTo>
                  <a:pt x="9539" y="3359"/>
                </a:lnTo>
                <a:lnTo>
                  <a:pt x="9953" y="3335"/>
                </a:lnTo>
                <a:lnTo>
                  <a:pt x="10342" y="3310"/>
                </a:lnTo>
                <a:lnTo>
                  <a:pt x="10780" y="3310"/>
                </a:lnTo>
                <a:lnTo>
                  <a:pt x="11048" y="3505"/>
                </a:lnTo>
                <a:lnTo>
                  <a:pt x="10756" y="3578"/>
                </a:lnTo>
                <a:lnTo>
                  <a:pt x="10464" y="3675"/>
                </a:lnTo>
                <a:lnTo>
                  <a:pt x="10245" y="3797"/>
                </a:lnTo>
                <a:lnTo>
                  <a:pt x="10099" y="3918"/>
                </a:lnTo>
                <a:lnTo>
                  <a:pt x="10074" y="3943"/>
                </a:lnTo>
                <a:lnTo>
                  <a:pt x="10099" y="3943"/>
                </a:lnTo>
                <a:lnTo>
                  <a:pt x="10391" y="3918"/>
                </a:lnTo>
                <a:lnTo>
                  <a:pt x="10683" y="3870"/>
                </a:lnTo>
                <a:lnTo>
                  <a:pt x="10975" y="3821"/>
                </a:lnTo>
                <a:lnTo>
                  <a:pt x="11291" y="3773"/>
                </a:lnTo>
                <a:lnTo>
                  <a:pt x="11364" y="3773"/>
                </a:lnTo>
                <a:lnTo>
                  <a:pt x="11583" y="3967"/>
                </a:lnTo>
                <a:lnTo>
                  <a:pt x="11778" y="4186"/>
                </a:lnTo>
                <a:lnTo>
                  <a:pt x="11388" y="4210"/>
                </a:lnTo>
                <a:lnTo>
                  <a:pt x="10829" y="4259"/>
                </a:lnTo>
                <a:lnTo>
                  <a:pt x="10561" y="4283"/>
                </a:lnTo>
                <a:lnTo>
                  <a:pt x="10318" y="4381"/>
                </a:lnTo>
                <a:lnTo>
                  <a:pt x="10293" y="4405"/>
                </a:lnTo>
                <a:lnTo>
                  <a:pt x="10293" y="4429"/>
                </a:lnTo>
                <a:lnTo>
                  <a:pt x="10318" y="4454"/>
                </a:lnTo>
                <a:lnTo>
                  <a:pt x="10585" y="4527"/>
                </a:lnTo>
                <a:lnTo>
                  <a:pt x="11705" y="4527"/>
                </a:lnTo>
                <a:lnTo>
                  <a:pt x="11997" y="4502"/>
                </a:lnTo>
                <a:lnTo>
                  <a:pt x="12216" y="4867"/>
                </a:lnTo>
                <a:lnTo>
                  <a:pt x="11851" y="4867"/>
                </a:lnTo>
                <a:lnTo>
                  <a:pt x="11267" y="4892"/>
                </a:lnTo>
                <a:lnTo>
                  <a:pt x="10658" y="4940"/>
                </a:lnTo>
                <a:lnTo>
                  <a:pt x="10634" y="4940"/>
                </a:lnTo>
                <a:lnTo>
                  <a:pt x="10634" y="4965"/>
                </a:lnTo>
                <a:lnTo>
                  <a:pt x="10634" y="4989"/>
                </a:lnTo>
                <a:lnTo>
                  <a:pt x="10658" y="5013"/>
                </a:lnTo>
                <a:lnTo>
                  <a:pt x="10902" y="5086"/>
                </a:lnTo>
                <a:lnTo>
                  <a:pt x="11169" y="5111"/>
                </a:lnTo>
                <a:lnTo>
                  <a:pt x="12021" y="5111"/>
                </a:lnTo>
                <a:lnTo>
                  <a:pt x="12362" y="5135"/>
                </a:lnTo>
                <a:lnTo>
                  <a:pt x="12556" y="5622"/>
                </a:lnTo>
                <a:lnTo>
                  <a:pt x="11461" y="5622"/>
                </a:lnTo>
                <a:lnTo>
                  <a:pt x="11291" y="5646"/>
                </a:lnTo>
                <a:lnTo>
                  <a:pt x="11145" y="5695"/>
                </a:lnTo>
                <a:lnTo>
                  <a:pt x="10999" y="5768"/>
                </a:lnTo>
                <a:lnTo>
                  <a:pt x="10975" y="5792"/>
                </a:lnTo>
                <a:lnTo>
                  <a:pt x="10999" y="5841"/>
                </a:lnTo>
                <a:lnTo>
                  <a:pt x="11267" y="5889"/>
                </a:lnTo>
                <a:lnTo>
                  <a:pt x="11534" y="5889"/>
                </a:lnTo>
                <a:lnTo>
                  <a:pt x="12070" y="5914"/>
                </a:lnTo>
                <a:lnTo>
                  <a:pt x="12654" y="5938"/>
                </a:lnTo>
                <a:lnTo>
                  <a:pt x="12702" y="6060"/>
                </a:lnTo>
                <a:lnTo>
                  <a:pt x="12727" y="6181"/>
                </a:lnTo>
                <a:lnTo>
                  <a:pt x="12386" y="6181"/>
                </a:lnTo>
                <a:lnTo>
                  <a:pt x="11729" y="6254"/>
                </a:lnTo>
                <a:lnTo>
                  <a:pt x="11413" y="6279"/>
                </a:lnTo>
                <a:lnTo>
                  <a:pt x="11121" y="6352"/>
                </a:lnTo>
                <a:lnTo>
                  <a:pt x="11096" y="6352"/>
                </a:lnTo>
                <a:lnTo>
                  <a:pt x="11096" y="6376"/>
                </a:lnTo>
                <a:lnTo>
                  <a:pt x="11096" y="6400"/>
                </a:lnTo>
                <a:lnTo>
                  <a:pt x="11121" y="6425"/>
                </a:lnTo>
                <a:lnTo>
                  <a:pt x="11388" y="6473"/>
                </a:lnTo>
                <a:lnTo>
                  <a:pt x="11656" y="6498"/>
                </a:lnTo>
                <a:lnTo>
                  <a:pt x="12508" y="6498"/>
                </a:lnTo>
                <a:lnTo>
                  <a:pt x="12824" y="6522"/>
                </a:lnTo>
                <a:lnTo>
                  <a:pt x="12873" y="6838"/>
                </a:lnTo>
                <a:lnTo>
                  <a:pt x="12556" y="6838"/>
                </a:lnTo>
                <a:lnTo>
                  <a:pt x="12240" y="6863"/>
                </a:lnTo>
                <a:lnTo>
                  <a:pt x="11753" y="6887"/>
                </a:lnTo>
                <a:lnTo>
                  <a:pt x="11510" y="6911"/>
                </a:lnTo>
                <a:lnTo>
                  <a:pt x="11267" y="6936"/>
                </a:lnTo>
                <a:lnTo>
                  <a:pt x="11242" y="6936"/>
                </a:lnTo>
                <a:lnTo>
                  <a:pt x="11242" y="6960"/>
                </a:lnTo>
                <a:lnTo>
                  <a:pt x="11242" y="7009"/>
                </a:lnTo>
                <a:lnTo>
                  <a:pt x="11267" y="7009"/>
                </a:lnTo>
                <a:lnTo>
                  <a:pt x="11461" y="7082"/>
                </a:lnTo>
                <a:lnTo>
                  <a:pt x="11680" y="7130"/>
                </a:lnTo>
                <a:lnTo>
                  <a:pt x="12727" y="7130"/>
                </a:lnTo>
                <a:lnTo>
                  <a:pt x="12921" y="7106"/>
                </a:lnTo>
                <a:lnTo>
                  <a:pt x="12994" y="7593"/>
                </a:lnTo>
                <a:lnTo>
                  <a:pt x="12994" y="7593"/>
                </a:lnTo>
                <a:lnTo>
                  <a:pt x="12848" y="7568"/>
                </a:lnTo>
                <a:lnTo>
                  <a:pt x="12702" y="7568"/>
                </a:lnTo>
                <a:lnTo>
                  <a:pt x="12435" y="7593"/>
                </a:lnTo>
                <a:lnTo>
                  <a:pt x="11997" y="7593"/>
                </a:lnTo>
                <a:lnTo>
                  <a:pt x="11778" y="7617"/>
                </a:lnTo>
                <a:lnTo>
                  <a:pt x="11559" y="7690"/>
                </a:lnTo>
                <a:lnTo>
                  <a:pt x="11534" y="7690"/>
                </a:lnTo>
                <a:lnTo>
                  <a:pt x="11534" y="7739"/>
                </a:lnTo>
                <a:lnTo>
                  <a:pt x="11534" y="7763"/>
                </a:lnTo>
                <a:lnTo>
                  <a:pt x="11559" y="7787"/>
                </a:lnTo>
                <a:lnTo>
                  <a:pt x="11778" y="7836"/>
                </a:lnTo>
                <a:lnTo>
                  <a:pt x="11997" y="7860"/>
                </a:lnTo>
                <a:lnTo>
                  <a:pt x="12435" y="7860"/>
                </a:lnTo>
                <a:lnTo>
                  <a:pt x="12702" y="7885"/>
                </a:lnTo>
                <a:lnTo>
                  <a:pt x="12848" y="7885"/>
                </a:lnTo>
                <a:lnTo>
                  <a:pt x="12994" y="7860"/>
                </a:lnTo>
                <a:lnTo>
                  <a:pt x="12994" y="7909"/>
                </a:lnTo>
                <a:lnTo>
                  <a:pt x="12994" y="8250"/>
                </a:lnTo>
                <a:lnTo>
                  <a:pt x="12873" y="8201"/>
                </a:lnTo>
                <a:lnTo>
                  <a:pt x="12775" y="8201"/>
                </a:lnTo>
                <a:lnTo>
                  <a:pt x="12532" y="8177"/>
                </a:lnTo>
                <a:lnTo>
                  <a:pt x="12094" y="8177"/>
                </a:lnTo>
                <a:lnTo>
                  <a:pt x="11875" y="8201"/>
                </a:lnTo>
                <a:lnTo>
                  <a:pt x="11656" y="8250"/>
                </a:lnTo>
                <a:lnTo>
                  <a:pt x="11656" y="8274"/>
                </a:lnTo>
                <a:lnTo>
                  <a:pt x="11632" y="8298"/>
                </a:lnTo>
                <a:lnTo>
                  <a:pt x="11656" y="8298"/>
                </a:lnTo>
                <a:lnTo>
                  <a:pt x="11656" y="8323"/>
                </a:lnTo>
                <a:lnTo>
                  <a:pt x="12045" y="8396"/>
                </a:lnTo>
                <a:lnTo>
                  <a:pt x="12410" y="8444"/>
                </a:lnTo>
                <a:lnTo>
                  <a:pt x="12702" y="8469"/>
                </a:lnTo>
                <a:lnTo>
                  <a:pt x="12824" y="8493"/>
                </a:lnTo>
                <a:lnTo>
                  <a:pt x="12970" y="8469"/>
                </a:lnTo>
                <a:lnTo>
                  <a:pt x="12873" y="8858"/>
                </a:lnTo>
                <a:lnTo>
                  <a:pt x="12654" y="8809"/>
                </a:lnTo>
                <a:lnTo>
                  <a:pt x="12483" y="8785"/>
                </a:lnTo>
                <a:lnTo>
                  <a:pt x="12264" y="8736"/>
                </a:lnTo>
                <a:lnTo>
                  <a:pt x="11826" y="8736"/>
                </a:lnTo>
                <a:lnTo>
                  <a:pt x="11607" y="8809"/>
                </a:lnTo>
                <a:lnTo>
                  <a:pt x="11583" y="8834"/>
                </a:lnTo>
                <a:lnTo>
                  <a:pt x="11583" y="8858"/>
                </a:lnTo>
                <a:lnTo>
                  <a:pt x="11583" y="8882"/>
                </a:lnTo>
                <a:lnTo>
                  <a:pt x="11851" y="8882"/>
                </a:lnTo>
                <a:lnTo>
                  <a:pt x="12094" y="8931"/>
                </a:lnTo>
                <a:lnTo>
                  <a:pt x="12556" y="9053"/>
                </a:lnTo>
                <a:lnTo>
                  <a:pt x="12775" y="9126"/>
                </a:lnTo>
                <a:lnTo>
                  <a:pt x="12654" y="9345"/>
                </a:lnTo>
                <a:lnTo>
                  <a:pt x="12508" y="9296"/>
                </a:lnTo>
                <a:lnTo>
                  <a:pt x="12313" y="9272"/>
                </a:lnTo>
                <a:lnTo>
                  <a:pt x="12143" y="9223"/>
                </a:lnTo>
                <a:lnTo>
                  <a:pt x="11972" y="9199"/>
                </a:lnTo>
                <a:lnTo>
                  <a:pt x="11607" y="9199"/>
                </a:lnTo>
                <a:lnTo>
                  <a:pt x="11583" y="9223"/>
                </a:lnTo>
                <a:lnTo>
                  <a:pt x="11583" y="9247"/>
                </a:lnTo>
                <a:lnTo>
                  <a:pt x="11583" y="9272"/>
                </a:lnTo>
                <a:lnTo>
                  <a:pt x="11924" y="9418"/>
                </a:lnTo>
                <a:lnTo>
                  <a:pt x="12240" y="9564"/>
                </a:lnTo>
                <a:lnTo>
                  <a:pt x="12532" y="9637"/>
                </a:lnTo>
                <a:lnTo>
                  <a:pt x="12337" y="9929"/>
                </a:lnTo>
                <a:lnTo>
                  <a:pt x="12337" y="9977"/>
                </a:lnTo>
                <a:lnTo>
                  <a:pt x="12167" y="9904"/>
                </a:lnTo>
                <a:lnTo>
                  <a:pt x="11997" y="9880"/>
                </a:lnTo>
                <a:lnTo>
                  <a:pt x="11802" y="9831"/>
                </a:lnTo>
                <a:lnTo>
                  <a:pt x="11242" y="9831"/>
                </a:lnTo>
                <a:lnTo>
                  <a:pt x="11218" y="9856"/>
                </a:lnTo>
                <a:lnTo>
                  <a:pt x="11218" y="9880"/>
                </a:lnTo>
                <a:lnTo>
                  <a:pt x="11242" y="9880"/>
                </a:lnTo>
                <a:lnTo>
                  <a:pt x="11534" y="10002"/>
                </a:lnTo>
                <a:lnTo>
                  <a:pt x="11851" y="10123"/>
                </a:lnTo>
                <a:lnTo>
                  <a:pt x="12167" y="10245"/>
                </a:lnTo>
                <a:lnTo>
                  <a:pt x="11972" y="10513"/>
                </a:lnTo>
                <a:lnTo>
                  <a:pt x="11826" y="10488"/>
                </a:lnTo>
                <a:lnTo>
                  <a:pt x="11413" y="10391"/>
                </a:lnTo>
                <a:lnTo>
                  <a:pt x="11023" y="10342"/>
                </a:lnTo>
                <a:lnTo>
                  <a:pt x="10975" y="10342"/>
                </a:lnTo>
                <a:lnTo>
                  <a:pt x="10975" y="10367"/>
                </a:lnTo>
                <a:lnTo>
                  <a:pt x="10975" y="10391"/>
                </a:lnTo>
                <a:lnTo>
                  <a:pt x="10999" y="10440"/>
                </a:lnTo>
                <a:lnTo>
                  <a:pt x="11145" y="10537"/>
                </a:lnTo>
                <a:lnTo>
                  <a:pt x="11315" y="10610"/>
                </a:lnTo>
                <a:lnTo>
                  <a:pt x="11632" y="10732"/>
                </a:lnTo>
                <a:lnTo>
                  <a:pt x="11802" y="10780"/>
                </a:lnTo>
                <a:lnTo>
                  <a:pt x="11656" y="10999"/>
                </a:lnTo>
                <a:lnTo>
                  <a:pt x="11510" y="10951"/>
                </a:lnTo>
                <a:lnTo>
                  <a:pt x="11364" y="10926"/>
                </a:lnTo>
                <a:lnTo>
                  <a:pt x="11072" y="10853"/>
                </a:lnTo>
                <a:lnTo>
                  <a:pt x="10950" y="10853"/>
                </a:lnTo>
                <a:lnTo>
                  <a:pt x="10804" y="10902"/>
                </a:lnTo>
                <a:lnTo>
                  <a:pt x="10780" y="10926"/>
                </a:lnTo>
                <a:lnTo>
                  <a:pt x="10756" y="10951"/>
                </a:lnTo>
                <a:lnTo>
                  <a:pt x="10756" y="10999"/>
                </a:lnTo>
                <a:lnTo>
                  <a:pt x="10780" y="11048"/>
                </a:lnTo>
                <a:lnTo>
                  <a:pt x="10902" y="11121"/>
                </a:lnTo>
                <a:lnTo>
                  <a:pt x="11023" y="11170"/>
                </a:lnTo>
                <a:lnTo>
                  <a:pt x="11267" y="11243"/>
                </a:lnTo>
                <a:lnTo>
                  <a:pt x="11461" y="11291"/>
                </a:lnTo>
                <a:lnTo>
                  <a:pt x="11242" y="11583"/>
                </a:lnTo>
                <a:lnTo>
                  <a:pt x="11072" y="11535"/>
                </a:lnTo>
                <a:lnTo>
                  <a:pt x="10877" y="11535"/>
                </a:lnTo>
                <a:lnTo>
                  <a:pt x="10683" y="11583"/>
                </a:lnTo>
                <a:lnTo>
                  <a:pt x="10658" y="11608"/>
                </a:lnTo>
                <a:lnTo>
                  <a:pt x="10683" y="11632"/>
                </a:lnTo>
                <a:lnTo>
                  <a:pt x="10829" y="11681"/>
                </a:lnTo>
                <a:lnTo>
                  <a:pt x="10975" y="11729"/>
                </a:lnTo>
                <a:lnTo>
                  <a:pt x="11096" y="11778"/>
                </a:lnTo>
                <a:lnTo>
                  <a:pt x="10877" y="12143"/>
                </a:lnTo>
                <a:lnTo>
                  <a:pt x="10829" y="12118"/>
                </a:lnTo>
                <a:lnTo>
                  <a:pt x="10658" y="12045"/>
                </a:lnTo>
                <a:lnTo>
                  <a:pt x="10561" y="11997"/>
                </a:lnTo>
                <a:lnTo>
                  <a:pt x="10464" y="11972"/>
                </a:lnTo>
                <a:lnTo>
                  <a:pt x="10439" y="11997"/>
                </a:lnTo>
                <a:lnTo>
                  <a:pt x="10439" y="12045"/>
                </a:lnTo>
                <a:lnTo>
                  <a:pt x="10488" y="12118"/>
                </a:lnTo>
                <a:lnTo>
                  <a:pt x="10585" y="12191"/>
                </a:lnTo>
                <a:lnTo>
                  <a:pt x="10756" y="12313"/>
                </a:lnTo>
                <a:lnTo>
                  <a:pt x="10561" y="12654"/>
                </a:lnTo>
                <a:lnTo>
                  <a:pt x="10415" y="12629"/>
                </a:lnTo>
                <a:lnTo>
                  <a:pt x="10172" y="12629"/>
                </a:lnTo>
                <a:lnTo>
                  <a:pt x="10026" y="12654"/>
                </a:lnTo>
                <a:lnTo>
                  <a:pt x="10026" y="12678"/>
                </a:lnTo>
                <a:lnTo>
                  <a:pt x="10026" y="12702"/>
                </a:lnTo>
                <a:lnTo>
                  <a:pt x="10245" y="12800"/>
                </a:lnTo>
                <a:lnTo>
                  <a:pt x="10439" y="12897"/>
                </a:lnTo>
                <a:lnTo>
                  <a:pt x="10196" y="13384"/>
                </a:lnTo>
                <a:lnTo>
                  <a:pt x="9880" y="13384"/>
                </a:lnTo>
                <a:lnTo>
                  <a:pt x="9904" y="13432"/>
                </a:lnTo>
                <a:lnTo>
                  <a:pt x="10147" y="13505"/>
                </a:lnTo>
                <a:lnTo>
                  <a:pt x="10074" y="13700"/>
                </a:lnTo>
                <a:lnTo>
                  <a:pt x="10026" y="13895"/>
                </a:lnTo>
                <a:lnTo>
                  <a:pt x="9953" y="14284"/>
                </a:lnTo>
                <a:lnTo>
                  <a:pt x="9880" y="14673"/>
                </a:lnTo>
                <a:lnTo>
                  <a:pt x="9807" y="15087"/>
                </a:lnTo>
                <a:lnTo>
                  <a:pt x="9101" y="15111"/>
                </a:lnTo>
                <a:lnTo>
                  <a:pt x="9247" y="14673"/>
                </a:lnTo>
                <a:lnTo>
                  <a:pt x="9344" y="14235"/>
                </a:lnTo>
                <a:lnTo>
                  <a:pt x="9539" y="13359"/>
                </a:lnTo>
                <a:lnTo>
                  <a:pt x="9734" y="12459"/>
                </a:lnTo>
                <a:lnTo>
                  <a:pt x="9855" y="12021"/>
                </a:lnTo>
                <a:lnTo>
                  <a:pt x="9977" y="11583"/>
                </a:lnTo>
                <a:lnTo>
                  <a:pt x="10269" y="10659"/>
                </a:lnTo>
                <a:lnTo>
                  <a:pt x="10537" y="9734"/>
                </a:lnTo>
                <a:lnTo>
                  <a:pt x="10658" y="9320"/>
                </a:lnTo>
                <a:lnTo>
                  <a:pt x="10756" y="8858"/>
                </a:lnTo>
                <a:lnTo>
                  <a:pt x="10780" y="8639"/>
                </a:lnTo>
                <a:lnTo>
                  <a:pt x="10780" y="8396"/>
                </a:lnTo>
                <a:lnTo>
                  <a:pt x="10756" y="8177"/>
                </a:lnTo>
                <a:lnTo>
                  <a:pt x="10707" y="7958"/>
                </a:lnTo>
                <a:lnTo>
                  <a:pt x="10683" y="7933"/>
                </a:lnTo>
                <a:lnTo>
                  <a:pt x="10634" y="7933"/>
                </a:lnTo>
                <a:lnTo>
                  <a:pt x="10610" y="7958"/>
                </a:lnTo>
                <a:lnTo>
                  <a:pt x="10537" y="8177"/>
                </a:lnTo>
                <a:lnTo>
                  <a:pt x="10464" y="8420"/>
                </a:lnTo>
                <a:lnTo>
                  <a:pt x="10366" y="8882"/>
                </a:lnTo>
                <a:lnTo>
                  <a:pt x="10293" y="9369"/>
                </a:lnTo>
                <a:lnTo>
                  <a:pt x="10172" y="9831"/>
                </a:lnTo>
                <a:lnTo>
                  <a:pt x="9904" y="10756"/>
                </a:lnTo>
                <a:lnTo>
                  <a:pt x="9588" y="11656"/>
                </a:lnTo>
                <a:lnTo>
                  <a:pt x="9466" y="12094"/>
                </a:lnTo>
                <a:lnTo>
                  <a:pt x="9369" y="12532"/>
                </a:lnTo>
                <a:lnTo>
                  <a:pt x="9174" y="13384"/>
                </a:lnTo>
                <a:lnTo>
                  <a:pt x="8979" y="14260"/>
                </a:lnTo>
                <a:lnTo>
                  <a:pt x="8858" y="14698"/>
                </a:lnTo>
                <a:lnTo>
                  <a:pt x="8736" y="15111"/>
                </a:lnTo>
                <a:lnTo>
                  <a:pt x="8128" y="15136"/>
                </a:lnTo>
                <a:lnTo>
                  <a:pt x="7519" y="15087"/>
                </a:lnTo>
                <a:lnTo>
                  <a:pt x="7179" y="15063"/>
                </a:lnTo>
                <a:lnTo>
                  <a:pt x="7154" y="15038"/>
                </a:lnTo>
                <a:lnTo>
                  <a:pt x="7081" y="14698"/>
                </a:lnTo>
                <a:lnTo>
                  <a:pt x="7033" y="14357"/>
                </a:lnTo>
                <a:lnTo>
                  <a:pt x="6935" y="13651"/>
                </a:lnTo>
                <a:lnTo>
                  <a:pt x="6765" y="12605"/>
                </a:lnTo>
                <a:lnTo>
                  <a:pt x="6570" y="11583"/>
                </a:lnTo>
                <a:lnTo>
                  <a:pt x="6230" y="9880"/>
                </a:lnTo>
                <a:lnTo>
                  <a:pt x="6060" y="9028"/>
                </a:lnTo>
                <a:lnTo>
                  <a:pt x="5841" y="8177"/>
                </a:lnTo>
                <a:lnTo>
                  <a:pt x="5816" y="8152"/>
                </a:lnTo>
                <a:lnTo>
                  <a:pt x="5768" y="8128"/>
                </a:lnTo>
                <a:lnTo>
                  <a:pt x="5743" y="8128"/>
                </a:lnTo>
                <a:lnTo>
                  <a:pt x="5695" y="8152"/>
                </a:lnTo>
                <a:lnTo>
                  <a:pt x="5646" y="8298"/>
                </a:lnTo>
                <a:lnTo>
                  <a:pt x="5646" y="8420"/>
                </a:lnTo>
                <a:lnTo>
                  <a:pt x="5646" y="8542"/>
                </a:lnTo>
                <a:lnTo>
                  <a:pt x="5646" y="8663"/>
                </a:lnTo>
                <a:lnTo>
                  <a:pt x="5719" y="8931"/>
                </a:lnTo>
                <a:lnTo>
                  <a:pt x="5768" y="9199"/>
                </a:lnTo>
                <a:lnTo>
                  <a:pt x="5865" y="9734"/>
                </a:lnTo>
                <a:lnTo>
                  <a:pt x="5962" y="10245"/>
                </a:lnTo>
                <a:lnTo>
                  <a:pt x="6035" y="10780"/>
                </a:lnTo>
                <a:lnTo>
                  <a:pt x="6133" y="11316"/>
                </a:lnTo>
                <a:lnTo>
                  <a:pt x="6327" y="12337"/>
                </a:lnTo>
                <a:lnTo>
                  <a:pt x="6522" y="13384"/>
                </a:lnTo>
                <a:lnTo>
                  <a:pt x="6570" y="13773"/>
                </a:lnTo>
                <a:lnTo>
                  <a:pt x="6619" y="14211"/>
                </a:lnTo>
                <a:lnTo>
                  <a:pt x="6668" y="14625"/>
                </a:lnTo>
                <a:lnTo>
                  <a:pt x="6716" y="14819"/>
                </a:lnTo>
                <a:lnTo>
                  <a:pt x="6765" y="15014"/>
                </a:lnTo>
                <a:lnTo>
                  <a:pt x="6497" y="15038"/>
                </a:lnTo>
                <a:lnTo>
                  <a:pt x="6473" y="14625"/>
                </a:lnTo>
                <a:lnTo>
                  <a:pt x="6400" y="14235"/>
                </a:lnTo>
                <a:lnTo>
                  <a:pt x="6279" y="13846"/>
                </a:lnTo>
                <a:lnTo>
                  <a:pt x="6133" y="13481"/>
                </a:lnTo>
                <a:lnTo>
                  <a:pt x="5938" y="13116"/>
                </a:lnTo>
                <a:lnTo>
                  <a:pt x="5743" y="12775"/>
                </a:lnTo>
                <a:lnTo>
                  <a:pt x="5281" y="12070"/>
                </a:lnTo>
                <a:lnTo>
                  <a:pt x="4746" y="11267"/>
                </a:lnTo>
                <a:lnTo>
                  <a:pt x="4210" y="10415"/>
                </a:lnTo>
                <a:lnTo>
                  <a:pt x="3967" y="9977"/>
                </a:lnTo>
                <a:lnTo>
                  <a:pt x="3724" y="9539"/>
                </a:lnTo>
                <a:lnTo>
                  <a:pt x="3529" y="9077"/>
                </a:lnTo>
                <a:lnTo>
                  <a:pt x="3359" y="8615"/>
                </a:lnTo>
                <a:lnTo>
                  <a:pt x="3286" y="8396"/>
                </a:lnTo>
                <a:lnTo>
                  <a:pt x="3261" y="8152"/>
                </a:lnTo>
                <a:lnTo>
                  <a:pt x="3237" y="7909"/>
                </a:lnTo>
                <a:lnTo>
                  <a:pt x="3237" y="7666"/>
                </a:lnTo>
                <a:lnTo>
                  <a:pt x="3261" y="7155"/>
                </a:lnTo>
                <a:lnTo>
                  <a:pt x="3310" y="6668"/>
                </a:lnTo>
                <a:lnTo>
                  <a:pt x="3334" y="6376"/>
                </a:lnTo>
                <a:lnTo>
                  <a:pt x="3407" y="6108"/>
                </a:lnTo>
                <a:lnTo>
                  <a:pt x="3480" y="5841"/>
                </a:lnTo>
                <a:lnTo>
                  <a:pt x="3578" y="5597"/>
                </a:lnTo>
                <a:lnTo>
                  <a:pt x="3699" y="5354"/>
                </a:lnTo>
                <a:lnTo>
                  <a:pt x="3845" y="5111"/>
                </a:lnTo>
                <a:lnTo>
                  <a:pt x="4016" y="4892"/>
                </a:lnTo>
                <a:lnTo>
                  <a:pt x="4186" y="4673"/>
                </a:lnTo>
                <a:lnTo>
                  <a:pt x="4648" y="4162"/>
                </a:lnTo>
                <a:lnTo>
                  <a:pt x="5062" y="3748"/>
                </a:lnTo>
                <a:lnTo>
                  <a:pt x="5403" y="3432"/>
                </a:lnTo>
                <a:lnTo>
                  <a:pt x="5743" y="3189"/>
                </a:lnTo>
                <a:lnTo>
                  <a:pt x="6060" y="3018"/>
                </a:lnTo>
                <a:lnTo>
                  <a:pt x="6352" y="2872"/>
                </a:lnTo>
                <a:lnTo>
                  <a:pt x="6668" y="2775"/>
                </a:lnTo>
                <a:lnTo>
                  <a:pt x="6984" y="2702"/>
                </a:lnTo>
                <a:lnTo>
                  <a:pt x="7276" y="2653"/>
                </a:lnTo>
                <a:lnTo>
                  <a:pt x="7568" y="2629"/>
                </a:lnTo>
                <a:lnTo>
                  <a:pt x="7860" y="2605"/>
                </a:lnTo>
                <a:close/>
                <a:moveTo>
                  <a:pt x="6716" y="15525"/>
                </a:moveTo>
                <a:lnTo>
                  <a:pt x="6619" y="15720"/>
                </a:lnTo>
                <a:lnTo>
                  <a:pt x="6352" y="16158"/>
                </a:lnTo>
                <a:lnTo>
                  <a:pt x="6279" y="16109"/>
                </a:lnTo>
                <a:lnTo>
                  <a:pt x="6230" y="16060"/>
                </a:lnTo>
                <a:lnTo>
                  <a:pt x="6206" y="15963"/>
                </a:lnTo>
                <a:lnTo>
                  <a:pt x="6206" y="15866"/>
                </a:lnTo>
                <a:lnTo>
                  <a:pt x="6206" y="15768"/>
                </a:lnTo>
                <a:lnTo>
                  <a:pt x="6230" y="15695"/>
                </a:lnTo>
                <a:lnTo>
                  <a:pt x="6279" y="15598"/>
                </a:lnTo>
                <a:lnTo>
                  <a:pt x="6327" y="15549"/>
                </a:lnTo>
                <a:lnTo>
                  <a:pt x="6595" y="15525"/>
                </a:lnTo>
                <a:close/>
                <a:moveTo>
                  <a:pt x="6887" y="15525"/>
                </a:moveTo>
                <a:lnTo>
                  <a:pt x="7276" y="15549"/>
                </a:lnTo>
                <a:lnTo>
                  <a:pt x="7641" y="15598"/>
                </a:lnTo>
                <a:lnTo>
                  <a:pt x="8225" y="15647"/>
                </a:lnTo>
                <a:lnTo>
                  <a:pt x="8809" y="15671"/>
                </a:lnTo>
                <a:lnTo>
                  <a:pt x="8541" y="15963"/>
                </a:lnTo>
                <a:lnTo>
                  <a:pt x="8298" y="16255"/>
                </a:lnTo>
                <a:lnTo>
                  <a:pt x="7909" y="16231"/>
                </a:lnTo>
                <a:lnTo>
                  <a:pt x="8249" y="15744"/>
                </a:lnTo>
                <a:lnTo>
                  <a:pt x="8249" y="15720"/>
                </a:lnTo>
                <a:lnTo>
                  <a:pt x="8225" y="15695"/>
                </a:lnTo>
                <a:lnTo>
                  <a:pt x="8201" y="15671"/>
                </a:lnTo>
                <a:lnTo>
                  <a:pt x="8176" y="15695"/>
                </a:lnTo>
                <a:lnTo>
                  <a:pt x="7690" y="16231"/>
                </a:lnTo>
                <a:lnTo>
                  <a:pt x="7179" y="16182"/>
                </a:lnTo>
                <a:lnTo>
                  <a:pt x="7325" y="15939"/>
                </a:lnTo>
                <a:lnTo>
                  <a:pt x="7471" y="15671"/>
                </a:lnTo>
                <a:lnTo>
                  <a:pt x="7471" y="15647"/>
                </a:lnTo>
                <a:lnTo>
                  <a:pt x="7446" y="15622"/>
                </a:lnTo>
                <a:lnTo>
                  <a:pt x="7422" y="15647"/>
                </a:lnTo>
                <a:lnTo>
                  <a:pt x="7203" y="15890"/>
                </a:lnTo>
                <a:lnTo>
                  <a:pt x="6935" y="16182"/>
                </a:lnTo>
                <a:lnTo>
                  <a:pt x="6741" y="16206"/>
                </a:lnTo>
                <a:lnTo>
                  <a:pt x="6570" y="16255"/>
                </a:lnTo>
                <a:lnTo>
                  <a:pt x="6668" y="16060"/>
                </a:lnTo>
                <a:lnTo>
                  <a:pt x="6814" y="15817"/>
                </a:lnTo>
                <a:lnTo>
                  <a:pt x="6862" y="15671"/>
                </a:lnTo>
                <a:lnTo>
                  <a:pt x="6887" y="15525"/>
                </a:lnTo>
                <a:close/>
                <a:moveTo>
                  <a:pt x="9661" y="15622"/>
                </a:moveTo>
                <a:lnTo>
                  <a:pt x="9734" y="15671"/>
                </a:lnTo>
                <a:lnTo>
                  <a:pt x="9807" y="15695"/>
                </a:lnTo>
                <a:lnTo>
                  <a:pt x="9953" y="15695"/>
                </a:lnTo>
                <a:lnTo>
                  <a:pt x="9782" y="15793"/>
                </a:lnTo>
                <a:lnTo>
                  <a:pt x="9661" y="15939"/>
                </a:lnTo>
                <a:lnTo>
                  <a:pt x="9539" y="16085"/>
                </a:lnTo>
                <a:lnTo>
                  <a:pt x="9417" y="16279"/>
                </a:lnTo>
                <a:lnTo>
                  <a:pt x="9271" y="16279"/>
                </a:lnTo>
                <a:lnTo>
                  <a:pt x="9612" y="15817"/>
                </a:lnTo>
                <a:lnTo>
                  <a:pt x="9612" y="15793"/>
                </a:lnTo>
                <a:lnTo>
                  <a:pt x="9612" y="15768"/>
                </a:lnTo>
                <a:lnTo>
                  <a:pt x="9563" y="15768"/>
                </a:lnTo>
                <a:lnTo>
                  <a:pt x="9320" y="16012"/>
                </a:lnTo>
                <a:lnTo>
                  <a:pt x="9077" y="16255"/>
                </a:lnTo>
                <a:lnTo>
                  <a:pt x="8517" y="16255"/>
                </a:lnTo>
                <a:lnTo>
                  <a:pt x="8882" y="15720"/>
                </a:lnTo>
                <a:lnTo>
                  <a:pt x="8906" y="15695"/>
                </a:lnTo>
                <a:lnTo>
                  <a:pt x="8882" y="15671"/>
                </a:lnTo>
                <a:lnTo>
                  <a:pt x="9271" y="15671"/>
                </a:lnTo>
                <a:lnTo>
                  <a:pt x="9661" y="15622"/>
                </a:lnTo>
                <a:close/>
                <a:moveTo>
                  <a:pt x="10074" y="15768"/>
                </a:moveTo>
                <a:lnTo>
                  <a:pt x="10074" y="15841"/>
                </a:lnTo>
                <a:lnTo>
                  <a:pt x="10099" y="15939"/>
                </a:lnTo>
                <a:lnTo>
                  <a:pt x="10074" y="16060"/>
                </a:lnTo>
                <a:lnTo>
                  <a:pt x="10050" y="16182"/>
                </a:lnTo>
                <a:lnTo>
                  <a:pt x="9977" y="16304"/>
                </a:lnTo>
                <a:lnTo>
                  <a:pt x="9758" y="16279"/>
                </a:lnTo>
                <a:lnTo>
                  <a:pt x="9880" y="16012"/>
                </a:lnTo>
                <a:lnTo>
                  <a:pt x="9977" y="15890"/>
                </a:lnTo>
                <a:lnTo>
                  <a:pt x="10074" y="15768"/>
                </a:lnTo>
                <a:close/>
                <a:moveTo>
                  <a:pt x="6522" y="16571"/>
                </a:moveTo>
                <a:lnTo>
                  <a:pt x="6595" y="16620"/>
                </a:lnTo>
                <a:lnTo>
                  <a:pt x="6424" y="16888"/>
                </a:lnTo>
                <a:lnTo>
                  <a:pt x="6376" y="17034"/>
                </a:lnTo>
                <a:lnTo>
                  <a:pt x="6327" y="17180"/>
                </a:lnTo>
                <a:lnTo>
                  <a:pt x="6254" y="17082"/>
                </a:lnTo>
                <a:lnTo>
                  <a:pt x="6230" y="16985"/>
                </a:lnTo>
                <a:lnTo>
                  <a:pt x="6206" y="16912"/>
                </a:lnTo>
                <a:lnTo>
                  <a:pt x="6230" y="16815"/>
                </a:lnTo>
                <a:lnTo>
                  <a:pt x="6254" y="16839"/>
                </a:lnTo>
                <a:lnTo>
                  <a:pt x="6303" y="16839"/>
                </a:lnTo>
                <a:lnTo>
                  <a:pt x="6352" y="16815"/>
                </a:lnTo>
                <a:lnTo>
                  <a:pt x="6376" y="16766"/>
                </a:lnTo>
                <a:lnTo>
                  <a:pt x="6424" y="16596"/>
                </a:lnTo>
                <a:lnTo>
                  <a:pt x="6449" y="16596"/>
                </a:lnTo>
                <a:lnTo>
                  <a:pt x="6522" y="16571"/>
                </a:lnTo>
                <a:close/>
                <a:moveTo>
                  <a:pt x="7884" y="16693"/>
                </a:moveTo>
                <a:lnTo>
                  <a:pt x="7957" y="16717"/>
                </a:lnTo>
                <a:lnTo>
                  <a:pt x="7787" y="16985"/>
                </a:lnTo>
                <a:lnTo>
                  <a:pt x="7617" y="17253"/>
                </a:lnTo>
                <a:lnTo>
                  <a:pt x="7592" y="17326"/>
                </a:lnTo>
                <a:lnTo>
                  <a:pt x="7300" y="17326"/>
                </a:lnTo>
                <a:lnTo>
                  <a:pt x="7398" y="17107"/>
                </a:lnTo>
                <a:lnTo>
                  <a:pt x="7519" y="16888"/>
                </a:lnTo>
                <a:lnTo>
                  <a:pt x="7617" y="16717"/>
                </a:lnTo>
                <a:lnTo>
                  <a:pt x="7884" y="16693"/>
                </a:lnTo>
                <a:close/>
                <a:moveTo>
                  <a:pt x="8225" y="16717"/>
                </a:moveTo>
                <a:lnTo>
                  <a:pt x="8736" y="16742"/>
                </a:lnTo>
                <a:lnTo>
                  <a:pt x="8541" y="17034"/>
                </a:lnTo>
                <a:lnTo>
                  <a:pt x="8371" y="17326"/>
                </a:lnTo>
                <a:lnTo>
                  <a:pt x="7909" y="17326"/>
                </a:lnTo>
                <a:lnTo>
                  <a:pt x="7933" y="17277"/>
                </a:lnTo>
                <a:lnTo>
                  <a:pt x="8225" y="16717"/>
                </a:lnTo>
                <a:close/>
                <a:moveTo>
                  <a:pt x="9223" y="16742"/>
                </a:moveTo>
                <a:lnTo>
                  <a:pt x="8979" y="17350"/>
                </a:lnTo>
                <a:lnTo>
                  <a:pt x="8663" y="17350"/>
                </a:lnTo>
                <a:lnTo>
                  <a:pt x="8979" y="16742"/>
                </a:lnTo>
                <a:close/>
                <a:moveTo>
                  <a:pt x="9928" y="16742"/>
                </a:moveTo>
                <a:lnTo>
                  <a:pt x="9661" y="17253"/>
                </a:lnTo>
                <a:lnTo>
                  <a:pt x="9612" y="17350"/>
                </a:lnTo>
                <a:lnTo>
                  <a:pt x="9320" y="17350"/>
                </a:lnTo>
                <a:lnTo>
                  <a:pt x="9563" y="16742"/>
                </a:lnTo>
                <a:close/>
                <a:moveTo>
                  <a:pt x="10147" y="16839"/>
                </a:moveTo>
                <a:lnTo>
                  <a:pt x="10220" y="16961"/>
                </a:lnTo>
                <a:lnTo>
                  <a:pt x="10245" y="17107"/>
                </a:lnTo>
                <a:lnTo>
                  <a:pt x="10220" y="17228"/>
                </a:lnTo>
                <a:lnTo>
                  <a:pt x="10147" y="17350"/>
                </a:lnTo>
                <a:lnTo>
                  <a:pt x="9928" y="17350"/>
                </a:lnTo>
                <a:lnTo>
                  <a:pt x="9953" y="17277"/>
                </a:lnTo>
                <a:lnTo>
                  <a:pt x="10050" y="17082"/>
                </a:lnTo>
                <a:lnTo>
                  <a:pt x="10147" y="16839"/>
                </a:lnTo>
                <a:close/>
                <a:moveTo>
                  <a:pt x="6862" y="16693"/>
                </a:moveTo>
                <a:lnTo>
                  <a:pt x="7081" y="16717"/>
                </a:lnTo>
                <a:lnTo>
                  <a:pt x="7300" y="16717"/>
                </a:lnTo>
                <a:lnTo>
                  <a:pt x="7106" y="17009"/>
                </a:lnTo>
                <a:lnTo>
                  <a:pt x="6935" y="17326"/>
                </a:lnTo>
                <a:lnTo>
                  <a:pt x="6741" y="17350"/>
                </a:lnTo>
                <a:lnTo>
                  <a:pt x="6570" y="17399"/>
                </a:lnTo>
                <a:lnTo>
                  <a:pt x="6619" y="17204"/>
                </a:lnTo>
                <a:lnTo>
                  <a:pt x="6692" y="17034"/>
                </a:lnTo>
                <a:lnTo>
                  <a:pt x="6862" y="16693"/>
                </a:lnTo>
                <a:close/>
                <a:moveTo>
                  <a:pt x="6473" y="17618"/>
                </a:moveTo>
                <a:lnTo>
                  <a:pt x="6643" y="17691"/>
                </a:lnTo>
                <a:lnTo>
                  <a:pt x="6814" y="17715"/>
                </a:lnTo>
                <a:lnTo>
                  <a:pt x="6789" y="17910"/>
                </a:lnTo>
                <a:lnTo>
                  <a:pt x="6765" y="18080"/>
                </a:lnTo>
                <a:lnTo>
                  <a:pt x="6643" y="17983"/>
                </a:lnTo>
                <a:lnTo>
                  <a:pt x="6546" y="17861"/>
                </a:lnTo>
                <a:lnTo>
                  <a:pt x="6352" y="17642"/>
                </a:lnTo>
                <a:lnTo>
                  <a:pt x="6376" y="17618"/>
                </a:lnTo>
                <a:lnTo>
                  <a:pt x="6424" y="17642"/>
                </a:lnTo>
                <a:lnTo>
                  <a:pt x="6473" y="17618"/>
                </a:lnTo>
                <a:close/>
                <a:moveTo>
                  <a:pt x="7398" y="17739"/>
                </a:moveTo>
                <a:lnTo>
                  <a:pt x="7300" y="18031"/>
                </a:lnTo>
                <a:lnTo>
                  <a:pt x="7252" y="18177"/>
                </a:lnTo>
                <a:lnTo>
                  <a:pt x="7252" y="18299"/>
                </a:lnTo>
                <a:lnTo>
                  <a:pt x="7008" y="18202"/>
                </a:lnTo>
                <a:lnTo>
                  <a:pt x="7154" y="17739"/>
                </a:lnTo>
                <a:close/>
                <a:moveTo>
                  <a:pt x="8833" y="17715"/>
                </a:moveTo>
                <a:lnTo>
                  <a:pt x="8785" y="17837"/>
                </a:lnTo>
                <a:lnTo>
                  <a:pt x="8736" y="17983"/>
                </a:lnTo>
                <a:lnTo>
                  <a:pt x="8712" y="18104"/>
                </a:lnTo>
                <a:lnTo>
                  <a:pt x="8736" y="18153"/>
                </a:lnTo>
                <a:lnTo>
                  <a:pt x="8736" y="18202"/>
                </a:lnTo>
                <a:lnTo>
                  <a:pt x="8809" y="18250"/>
                </a:lnTo>
                <a:lnTo>
                  <a:pt x="8882" y="18250"/>
                </a:lnTo>
                <a:lnTo>
                  <a:pt x="8931" y="18226"/>
                </a:lnTo>
                <a:lnTo>
                  <a:pt x="9004" y="18153"/>
                </a:lnTo>
                <a:lnTo>
                  <a:pt x="9125" y="17958"/>
                </a:lnTo>
                <a:lnTo>
                  <a:pt x="9198" y="17739"/>
                </a:lnTo>
                <a:lnTo>
                  <a:pt x="9393" y="17739"/>
                </a:lnTo>
                <a:lnTo>
                  <a:pt x="9369" y="17861"/>
                </a:lnTo>
                <a:lnTo>
                  <a:pt x="9369" y="18007"/>
                </a:lnTo>
                <a:lnTo>
                  <a:pt x="9125" y="18153"/>
                </a:lnTo>
                <a:lnTo>
                  <a:pt x="8833" y="18275"/>
                </a:lnTo>
                <a:lnTo>
                  <a:pt x="8566" y="18372"/>
                </a:lnTo>
                <a:lnTo>
                  <a:pt x="8249" y="18421"/>
                </a:lnTo>
                <a:lnTo>
                  <a:pt x="8274" y="18275"/>
                </a:lnTo>
                <a:lnTo>
                  <a:pt x="8371" y="17983"/>
                </a:lnTo>
                <a:lnTo>
                  <a:pt x="8468" y="17715"/>
                </a:lnTo>
                <a:close/>
                <a:moveTo>
                  <a:pt x="8176" y="17715"/>
                </a:moveTo>
                <a:lnTo>
                  <a:pt x="8030" y="18056"/>
                </a:lnTo>
                <a:lnTo>
                  <a:pt x="7957" y="18250"/>
                </a:lnTo>
                <a:lnTo>
                  <a:pt x="7933" y="18445"/>
                </a:lnTo>
                <a:lnTo>
                  <a:pt x="7738" y="18421"/>
                </a:lnTo>
                <a:lnTo>
                  <a:pt x="7568" y="18396"/>
                </a:lnTo>
                <a:lnTo>
                  <a:pt x="7568" y="18226"/>
                </a:lnTo>
                <a:lnTo>
                  <a:pt x="7641" y="17983"/>
                </a:lnTo>
                <a:lnTo>
                  <a:pt x="7738" y="17715"/>
                </a:lnTo>
                <a:close/>
                <a:moveTo>
                  <a:pt x="8128" y="2094"/>
                </a:moveTo>
                <a:lnTo>
                  <a:pt x="7714" y="2142"/>
                </a:lnTo>
                <a:lnTo>
                  <a:pt x="7325" y="2191"/>
                </a:lnTo>
                <a:lnTo>
                  <a:pt x="6935" y="2264"/>
                </a:lnTo>
                <a:lnTo>
                  <a:pt x="6546" y="2386"/>
                </a:lnTo>
                <a:lnTo>
                  <a:pt x="6181" y="2507"/>
                </a:lnTo>
                <a:lnTo>
                  <a:pt x="5841" y="2653"/>
                </a:lnTo>
                <a:lnTo>
                  <a:pt x="5500" y="2824"/>
                </a:lnTo>
                <a:lnTo>
                  <a:pt x="5184" y="3018"/>
                </a:lnTo>
                <a:lnTo>
                  <a:pt x="4892" y="3237"/>
                </a:lnTo>
                <a:lnTo>
                  <a:pt x="4551" y="3554"/>
                </a:lnTo>
                <a:lnTo>
                  <a:pt x="4210" y="3918"/>
                </a:lnTo>
                <a:lnTo>
                  <a:pt x="3918" y="4332"/>
                </a:lnTo>
                <a:lnTo>
                  <a:pt x="3626" y="4746"/>
                </a:lnTo>
                <a:lnTo>
                  <a:pt x="3383" y="5159"/>
                </a:lnTo>
                <a:lnTo>
                  <a:pt x="3164" y="5549"/>
                </a:lnTo>
                <a:lnTo>
                  <a:pt x="3018" y="5889"/>
                </a:lnTo>
                <a:lnTo>
                  <a:pt x="2921" y="6157"/>
                </a:lnTo>
                <a:lnTo>
                  <a:pt x="2823" y="6595"/>
                </a:lnTo>
                <a:lnTo>
                  <a:pt x="2775" y="7057"/>
                </a:lnTo>
                <a:lnTo>
                  <a:pt x="2750" y="7495"/>
                </a:lnTo>
                <a:lnTo>
                  <a:pt x="2775" y="7958"/>
                </a:lnTo>
                <a:lnTo>
                  <a:pt x="2823" y="8396"/>
                </a:lnTo>
                <a:lnTo>
                  <a:pt x="2921" y="8834"/>
                </a:lnTo>
                <a:lnTo>
                  <a:pt x="3067" y="9272"/>
                </a:lnTo>
                <a:lnTo>
                  <a:pt x="3237" y="9685"/>
                </a:lnTo>
                <a:lnTo>
                  <a:pt x="3602" y="10367"/>
                </a:lnTo>
                <a:lnTo>
                  <a:pt x="3991" y="11024"/>
                </a:lnTo>
                <a:lnTo>
                  <a:pt x="4843" y="12337"/>
                </a:lnTo>
                <a:lnTo>
                  <a:pt x="5281" y="13019"/>
                </a:lnTo>
                <a:lnTo>
                  <a:pt x="5476" y="13384"/>
                </a:lnTo>
                <a:lnTo>
                  <a:pt x="5646" y="13724"/>
                </a:lnTo>
                <a:lnTo>
                  <a:pt x="5792" y="14089"/>
                </a:lnTo>
                <a:lnTo>
                  <a:pt x="5914" y="14454"/>
                </a:lnTo>
                <a:lnTo>
                  <a:pt x="5987" y="14844"/>
                </a:lnTo>
                <a:lnTo>
                  <a:pt x="5987" y="15282"/>
                </a:lnTo>
                <a:lnTo>
                  <a:pt x="5962" y="15379"/>
                </a:lnTo>
                <a:lnTo>
                  <a:pt x="5962" y="15428"/>
                </a:lnTo>
                <a:lnTo>
                  <a:pt x="5889" y="15525"/>
                </a:lnTo>
                <a:lnTo>
                  <a:pt x="5841" y="15647"/>
                </a:lnTo>
                <a:lnTo>
                  <a:pt x="5816" y="15768"/>
                </a:lnTo>
                <a:lnTo>
                  <a:pt x="5792" y="15914"/>
                </a:lnTo>
                <a:lnTo>
                  <a:pt x="5816" y="16036"/>
                </a:lnTo>
                <a:lnTo>
                  <a:pt x="5841" y="16158"/>
                </a:lnTo>
                <a:lnTo>
                  <a:pt x="5889" y="16279"/>
                </a:lnTo>
                <a:lnTo>
                  <a:pt x="5962" y="16377"/>
                </a:lnTo>
                <a:lnTo>
                  <a:pt x="5865" y="16474"/>
                </a:lnTo>
                <a:lnTo>
                  <a:pt x="5792" y="16620"/>
                </a:lnTo>
                <a:lnTo>
                  <a:pt x="5768" y="16766"/>
                </a:lnTo>
                <a:lnTo>
                  <a:pt x="5768" y="16912"/>
                </a:lnTo>
                <a:lnTo>
                  <a:pt x="5768" y="17058"/>
                </a:lnTo>
                <a:lnTo>
                  <a:pt x="5816" y="17204"/>
                </a:lnTo>
                <a:lnTo>
                  <a:pt x="5889" y="17350"/>
                </a:lnTo>
                <a:lnTo>
                  <a:pt x="5987" y="17472"/>
                </a:lnTo>
                <a:lnTo>
                  <a:pt x="5962" y="17496"/>
                </a:lnTo>
                <a:lnTo>
                  <a:pt x="5914" y="17618"/>
                </a:lnTo>
                <a:lnTo>
                  <a:pt x="5914" y="17715"/>
                </a:lnTo>
                <a:lnTo>
                  <a:pt x="5938" y="17837"/>
                </a:lnTo>
                <a:lnTo>
                  <a:pt x="5987" y="17934"/>
                </a:lnTo>
                <a:lnTo>
                  <a:pt x="6133" y="18129"/>
                </a:lnTo>
                <a:lnTo>
                  <a:pt x="6303" y="18299"/>
                </a:lnTo>
                <a:lnTo>
                  <a:pt x="6424" y="18421"/>
                </a:lnTo>
                <a:lnTo>
                  <a:pt x="6570" y="18518"/>
                </a:lnTo>
                <a:lnTo>
                  <a:pt x="6862" y="18688"/>
                </a:lnTo>
                <a:lnTo>
                  <a:pt x="7179" y="18810"/>
                </a:lnTo>
                <a:lnTo>
                  <a:pt x="7495" y="18859"/>
                </a:lnTo>
                <a:lnTo>
                  <a:pt x="7738" y="18883"/>
                </a:lnTo>
                <a:lnTo>
                  <a:pt x="7982" y="18883"/>
                </a:lnTo>
                <a:lnTo>
                  <a:pt x="8030" y="18956"/>
                </a:lnTo>
                <a:lnTo>
                  <a:pt x="8079" y="18980"/>
                </a:lnTo>
                <a:lnTo>
                  <a:pt x="8128" y="18980"/>
                </a:lnTo>
                <a:lnTo>
                  <a:pt x="8176" y="18956"/>
                </a:lnTo>
                <a:lnTo>
                  <a:pt x="8201" y="18907"/>
                </a:lnTo>
                <a:lnTo>
                  <a:pt x="8201" y="18883"/>
                </a:lnTo>
                <a:lnTo>
                  <a:pt x="8493" y="18834"/>
                </a:lnTo>
                <a:lnTo>
                  <a:pt x="8785" y="18761"/>
                </a:lnTo>
                <a:lnTo>
                  <a:pt x="9052" y="18664"/>
                </a:lnTo>
                <a:lnTo>
                  <a:pt x="9320" y="18542"/>
                </a:lnTo>
                <a:lnTo>
                  <a:pt x="9563" y="18396"/>
                </a:lnTo>
                <a:lnTo>
                  <a:pt x="9807" y="18226"/>
                </a:lnTo>
                <a:lnTo>
                  <a:pt x="10050" y="18056"/>
                </a:lnTo>
                <a:lnTo>
                  <a:pt x="10269" y="17837"/>
                </a:lnTo>
                <a:lnTo>
                  <a:pt x="10318" y="17764"/>
                </a:lnTo>
                <a:lnTo>
                  <a:pt x="10342" y="17691"/>
                </a:lnTo>
                <a:lnTo>
                  <a:pt x="10464" y="17593"/>
                </a:lnTo>
                <a:lnTo>
                  <a:pt x="10537" y="17447"/>
                </a:lnTo>
                <a:lnTo>
                  <a:pt x="10585" y="17301"/>
                </a:lnTo>
                <a:lnTo>
                  <a:pt x="10634" y="17107"/>
                </a:lnTo>
                <a:lnTo>
                  <a:pt x="10634" y="16936"/>
                </a:lnTo>
                <a:lnTo>
                  <a:pt x="10585" y="16742"/>
                </a:lnTo>
                <a:lnTo>
                  <a:pt x="10512" y="16596"/>
                </a:lnTo>
                <a:lnTo>
                  <a:pt x="10391" y="16474"/>
                </a:lnTo>
                <a:lnTo>
                  <a:pt x="10488" y="16255"/>
                </a:lnTo>
                <a:lnTo>
                  <a:pt x="10537" y="16036"/>
                </a:lnTo>
                <a:lnTo>
                  <a:pt x="10537" y="15817"/>
                </a:lnTo>
                <a:lnTo>
                  <a:pt x="10488" y="15574"/>
                </a:lnTo>
                <a:lnTo>
                  <a:pt x="10415" y="15476"/>
                </a:lnTo>
                <a:lnTo>
                  <a:pt x="10342" y="15379"/>
                </a:lnTo>
                <a:lnTo>
                  <a:pt x="10342" y="15306"/>
                </a:lnTo>
                <a:lnTo>
                  <a:pt x="10415" y="14965"/>
                </a:lnTo>
                <a:lnTo>
                  <a:pt x="10464" y="14625"/>
                </a:lnTo>
                <a:lnTo>
                  <a:pt x="10512" y="14284"/>
                </a:lnTo>
                <a:lnTo>
                  <a:pt x="10585" y="13943"/>
                </a:lnTo>
                <a:lnTo>
                  <a:pt x="10658" y="13700"/>
                </a:lnTo>
                <a:lnTo>
                  <a:pt x="10756" y="13457"/>
                </a:lnTo>
                <a:lnTo>
                  <a:pt x="10999" y="12994"/>
                </a:lnTo>
                <a:lnTo>
                  <a:pt x="11023" y="12970"/>
                </a:lnTo>
                <a:lnTo>
                  <a:pt x="11023" y="12946"/>
                </a:lnTo>
                <a:lnTo>
                  <a:pt x="11340" y="12459"/>
                </a:lnTo>
                <a:lnTo>
                  <a:pt x="11632" y="11972"/>
                </a:lnTo>
                <a:lnTo>
                  <a:pt x="12191" y="11194"/>
                </a:lnTo>
                <a:lnTo>
                  <a:pt x="12483" y="10780"/>
                </a:lnTo>
                <a:lnTo>
                  <a:pt x="12751" y="10367"/>
                </a:lnTo>
                <a:lnTo>
                  <a:pt x="12994" y="9953"/>
                </a:lnTo>
                <a:lnTo>
                  <a:pt x="13213" y="9515"/>
                </a:lnTo>
                <a:lnTo>
                  <a:pt x="13384" y="9053"/>
                </a:lnTo>
                <a:lnTo>
                  <a:pt x="13457" y="8809"/>
                </a:lnTo>
                <a:lnTo>
                  <a:pt x="13505" y="8590"/>
                </a:lnTo>
                <a:lnTo>
                  <a:pt x="13554" y="8152"/>
                </a:lnTo>
                <a:lnTo>
                  <a:pt x="13554" y="7714"/>
                </a:lnTo>
                <a:lnTo>
                  <a:pt x="13505" y="7276"/>
                </a:lnTo>
                <a:lnTo>
                  <a:pt x="13432" y="6838"/>
                </a:lnTo>
                <a:lnTo>
                  <a:pt x="13335" y="6400"/>
                </a:lnTo>
                <a:lnTo>
                  <a:pt x="13213" y="5962"/>
                </a:lnTo>
                <a:lnTo>
                  <a:pt x="12946" y="5135"/>
                </a:lnTo>
                <a:lnTo>
                  <a:pt x="12800" y="4770"/>
                </a:lnTo>
                <a:lnTo>
                  <a:pt x="12605" y="4429"/>
                </a:lnTo>
                <a:lnTo>
                  <a:pt x="12386" y="4113"/>
                </a:lnTo>
                <a:lnTo>
                  <a:pt x="12143" y="3797"/>
                </a:lnTo>
                <a:lnTo>
                  <a:pt x="12143" y="3773"/>
                </a:lnTo>
                <a:lnTo>
                  <a:pt x="12094" y="3675"/>
                </a:lnTo>
                <a:lnTo>
                  <a:pt x="12021" y="3602"/>
                </a:lnTo>
                <a:lnTo>
                  <a:pt x="11948" y="3554"/>
                </a:lnTo>
                <a:lnTo>
                  <a:pt x="11851" y="3505"/>
                </a:lnTo>
                <a:lnTo>
                  <a:pt x="11607" y="3286"/>
                </a:lnTo>
                <a:lnTo>
                  <a:pt x="11340" y="3091"/>
                </a:lnTo>
                <a:lnTo>
                  <a:pt x="11072" y="2897"/>
                </a:lnTo>
                <a:lnTo>
                  <a:pt x="10804" y="2726"/>
                </a:lnTo>
                <a:lnTo>
                  <a:pt x="10464" y="2556"/>
                </a:lnTo>
                <a:lnTo>
                  <a:pt x="10099" y="2386"/>
                </a:lnTo>
                <a:lnTo>
                  <a:pt x="9709" y="2264"/>
                </a:lnTo>
                <a:lnTo>
                  <a:pt x="9320" y="2191"/>
                </a:lnTo>
                <a:lnTo>
                  <a:pt x="8931" y="2142"/>
                </a:lnTo>
                <a:lnTo>
                  <a:pt x="8517" y="2094"/>
                </a:lnTo>
                <a:close/>
              </a:path>
            </a:pathLst>
          </a:custGeom>
          <a:solidFill>
            <a:srgbClr val="FFFFFF"/>
          </a:solidFill>
          <a:ln>
            <a:noFill/>
          </a:ln>
        </p:spPr>
        <p:txBody>
          <a:bodyPr spcFirstLastPara="1" wrap="square" lIns="121900" tIns="121900" rIns="121900" bIns="121900" anchor="ctr" anchorCtr="0">
            <a:noAutofit/>
          </a:bodyPr>
          <a:lstStyle/>
          <a:p>
            <a:endParaRPr sz="2400"/>
          </a:p>
        </p:txBody>
      </p:sp>
      <p:sp>
        <p:nvSpPr>
          <p:cNvPr id="1938" name="Google Shape;1938;p19"/>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8</a:t>
            </a:fld>
            <a:endParaRPr/>
          </a:p>
        </p:txBody>
      </p:sp>
    </p:spTree>
    <p:extLst>
      <p:ext uri="{BB962C8B-B14F-4D97-AF65-F5344CB8AC3E}">
        <p14:creationId xmlns:p14="http://schemas.microsoft.com/office/powerpoint/2010/main" val="4057111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6"/>
        <p:cNvGrpSpPr/>
        <p:nvPr/>
      </p:nvGrpSpPr>
      <p:grpSpPr>
        <a:xfrm>
          <a:off x="0" y="0"/>
          <a:ext cx="0" cy="0"/>
          <a:chOff x="0" y="0"/>
          <a:chExt cx="0" cy="0"/>
        </a:xfrm>
      </p:grpSpPr>
      <p:sp>
        <p:nvSpPr>
          <p:cNvPr id="1928" name="Google Shape;1928;p18"/>
          <p:cNvSpPr txBox="1">
            <a:spLocks noGrp="1"/>
          </p:cNvSpPr>
          <p:nvPr>
            <p:ph type="body" idx="1"/>
          </p:nvPr>
        </p:nvSpPr>
        <p:spPr>
          <a:xfrm>
            <a:off x="1356040" y="1096600"/>
            <a:ext cx="9174000" cy="4664800"/>
          </a:xfrm>
          <a:prstGeom prst="rect">
            <a:avLst/>
          </a:prstGeom>
        </p:spPr>
        <p:txBody>
          <a:bodyPr spcFirstLastPara="1" vert="horz" wrap="square" lIns="121900" tIns="121900" rIns="121900" bIns="121900" rtlCol="0" anchor="t" anchorCtr="0">
            <a:noAutofit/>
          </a:bodyPr>
          <a:lstStyle/>
          <a:p>
            <a:r>
              <a:rPr lang="en-US" sz="3200" dirty="0"/>
              <a:t>Python is used in Data Visualization to create plots and graphical representations.</a:t>
            </a:r>
          </a:p>
          <a:p>
            <a:endParaRPr lang="en-US" sz="3200" dirty="0"/>
          </a:p>
          <a:p>
            <a:r>
              <a:rPr lang="en-US" sz="3200" dirty="0"/>
              <a:t>Python helps in Data Analytics to analyze and understand raw data for insights and trends.</a:t>
            </a:r>
          </a:p>
          <a:p>
            <a:pPr marL="101598" indent="0">
              <a:buNone/>
            </a:pPr>
            <a:endParaRPr lang="en-US" sz="3200" dirty="0"/>
          </a:p>
          <a:p>
            <a:r>
              <a:rPr lang="en-US" sz="3200" dirty="0"/>
              <a:t>It is used in AI and Machine Learning to simulate human behavior and to learn from past data without hard coding.</a:t>
            </a:r>
          </a:p>
        </p:txBody>
      </p:sp>
      <p:sp>
        <p:nvSpPr>
          <p:cNvPr id="1929" name="Google Shape;1929;p18"/>
          <p:cNvSpPr txBox="1">
            <a:spLocks noGrp="1"/>
          </p:cNvSpPr>
          <p:nvPr>
            <p:ph type="sldNum" idx="12"/>
          </p:nvPr>
        </p:nvSpPr>
        <p:spPr>
          <a:xfrm>
            <a:off x="11665333" y="0"/>
            <a:ext cx="526400" cy="428800"/>
          </a:xfrm>
          <a:prstGeom prst="rect">
            <a:avLst/>
          </a:prstGeom>
        </p:spPr>
        <p:txBody>
          <a:bodyPr spcFirstLastPara="1" vert="horz" wrap="square" lIns="121900" tIns="121900" rIns="121900" bIns="121900" rtlCol="0" anchor="t" anchorCtr="0">
            <a:noAutofit/>
          </a:bodyPr>
          <a:lstStyle/>
          <a:p>
            <a:fld id="{00000000-1234-1234-1234-123412341234}" type="slidenum">
              <a:rPr lang="en"/>
              <a:pPr/>
              <a:t>9</a:t>
            </a:fld>
            <a:endParaRPr/>
          </a:p>
        </p:txBody>
      </p:sp>
    </p:spTree>
    <p:extLst>
      <p:ext uri="{BB962C8B-B14F-4D97-AF65-F5344CB8AC3E}">
        <p14:creationId xmlns:p14="http://schemas.microsoft.com/office/powerpoint/2010/main" val="3695350605"/>
      </p:ext>
    </p:extLst>
  </p:cSld>
  <p:clrMapOvr>
    <a:masterClrMapping/>
  </p:clrMapOvr>
</p:sld>
</file>

<file path=ppt/theme/theme1.xml><?xml version="1.0" encoding="utf-8"?>
<a:theme xmlns:a="http://schemas.openxmlformats.org/drawingml/2006/main" name="Office Theme">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57576</TotalTime>
  <Words>3495</Words>
  <Application>Microsoft Office PowerPoint</Application>
  <PresentationFormat>Widescreen</PresentationFormat>
  <Paragraphs>443</Paragraphs>
  <Slides>57</Slides>
  <Notes>43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Calibri Light</vt:lpstr>
      <vt:lpstr>Comic Sans MS</vt:lpstr>
      <vt:lpstr>Karla</vt:lpstr>
      <vt:lpstr>ui-sans-serif</vt:lpstr>
      <vt:lpstr>Office Theme</vt:lpstr>
      <vt:lpstr>PowerPoint Presentation</vt:lpstr>
      <vt:lpstr>Python</vt:lpstr>
      <vt:lpstr>What is python?</vt:lpstr>
      <vt:lpstr>PowerPoint Presentation</vt:lpstr>
      <vt:lpstr>Why Python ?</vt:lpstr>
      <vt:lpstr>PowerPoint Presentation</vt:lpstr>
      <vt:lpstr>PowerPoint Presentation</vt:lpstr>
      <vt:lpstr>What is Python used for</vt:lpstr>
      <vt:lpstr>PowerPoint Presentation</vt:lpstr>
      <vt:lpstr>PowerPoint Presentation</vt:lpstr>
      <vt:lpstr>What are translators?</vt:lpstr>
      <vt:lpstr>PowerPoint Presentation</vt:lpstr>
      <vt:lpstr>PowerPoint Presentation</vt:lpstr>
      <vt:lpstr>PowerPoint Presentation</vt:lpstr>
      <vt:lpstr>What is Syntax?</vt:lpstr>
      <vt:lpstr>PowerPoint Presentation</vt:lpstr>
      <vt:lpstr>PowerPoint Presentation</vt:lpstr>
      <vt:lpstr>How to write code is python</vt:lpstr>
      <vt:lpstr>PowerPoint Presentation</vt:lpstr>
      <vt:lpstr>Python Comments</vt:lpstr>
      <vt:lpstr>PowerPoint Presentation</vt:lpstr>
      <vt:lpstr>PowerPoint Presentation</vt:lpstr>
      <vt:lpstr>What are Variables ?</vt:lpstr>
      <vt:lpstr>PowerPoint Presentation</vt:lpstr>
      <vt:lpstr>PowerPoint Presentation</vt:lpstr>
      <vt:lpstr>PowerPoint Presentation</vt:lpstr>
      <vt:lpstr>PowerPoint Presentation</vt:lpstr>
      <vt:lpstr>What are Keywords ?</vt:lpstr>
      <vt:lpstr>PowerPoint Presentation</vt:lpstr>
      <vt:lpstr>Data types</vt:lpstr>
      <vt:lpstr>PowerPoint Presentation</vt:lpstr>
      <vt:lpstr>Conditional Statments</vt:lpstr>
      <vt:lpstr>PowerPoint Presentation</vt:lpstr>
      <vt:lpstr>PowerPoint Presentation</vt:lpstr>
      <vt:lpstr>PowerPoint Presentation</vt:lpstr>
      <vt:lpstr>PowerPoint Presentation</vt:lpstr>
      <vt:lpstr>PowerPoint Presentation</vt:lpstr>
      <vt:lpstr>PowerPoint Presentation</vt:lpstr>
      <vt:lpstr>Loops</vt:lpstr>
      <vt:lpstr>PowerPoint Presentation</vt:lpstr>
      <vt:lpstr>PowerPoint Presentation</vt:lpstr>
      <vt:lpstr>Control Statements </vt:lpstr>
      <vt:lpstr>PowerPoint Presentation</vt:lpstr>
      <vt:lpstr>PowerPoint Presentation</vt:lpstr>
      <vt:lpstr>Functions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dc:title>
  <dc:creator>Chandni Bhatia</dc:creator>
  <cp:lastModifiedBy>Chandni Bhatia</cp:lastModifiedBy>
  <cp:revision>48</cp:revision>
  <dcterms:created xsi:type="dcterms:W3CDTF">2022-11-10T06:38:49Z</dcterms:created>
  <dcterms:modified xsi:type="dcterms:W3CDTF">2023-02-20T08:46:26Z</dcterms:modified>
</cp:coreProperties>
</file>