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72" r:id="rId2"/>
    <p:sldId id="257" r:id="rId3"/>
    <p:sldId id="262" r:id="rId4"/>
    <p:sldId id="261" r:id="rId5"/>
    <p:sldId id="263" r:id="rId6"/>
    <p:sldId id="264" r:id="rId7"/>
    <p:sldId id="312" r:id="rId8"/>
    <p:sldId id="280" r:id="rId9"/>
    <p:sldId id="313" r:id="rId10"/>
    <p:sldId id="281" r:id="rId11"/>
    <p:sldId id="314" r:id="rId12"/>
    <p:sldId id="315" r:id="rId13"/>
    <p:sldId id="316" r:id="rId14"/>
    <p:sldId id="317" r:id="rId15"/>
    <p:sldId id="282" r:id="rId16"/>
    <p:sldId id="283" r:id="rId17"/>
    <p:sldId id="318" r:id="rId18"/>
    <p:sldId id="310" r:id="rId19"/>
    <p:sldId id="311" r:id="rId20"/>
    <p:sldId id="284" r:id="rId21"/>
    <p:sldId id="285" r:id="rId22"/>
    <p:sldId id="287" r:id="rId23"/>
    <p:sldId id="269" r:id="rId24"/>
    <p:sldId id="270" r:id="rId25"/>
    <p:sldId id="271" r:id="rId26"/>
    <p:sldId id="288" r:id="rId27"/>
    <p:sldId id="289" r:id="rId28"/>
    <p:sldId id="273" r:id="rId29"/>
    <p:sldId id="274" r:id="rId30"/>
    <p:sldId id="265" r:id="rId31"/>
    <p:sldId id="266" r:id="rId32"/>
    <p:sldId id="286"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275" r:id="rId46"/>
    <p:sldId id="307" r:id="rId47"/>
    <p:sldId id="308" r:id="rId48"/>
    <p:sldId id="277" r:id="rId49"/>
    <p:sldId id="279" r:id="rId50"/>
    <p:sldId id="278" r:id="rId51"/>
    <p:sldId id="268" r:id="rId52"/>
    <p:sldId id="290" r:id="rId53"/>
    <p:sldId id="291" r:id="rId54"/>
    <p:sldId id="292" r:id="rId55"/>
    <p:sldId id="293" r:id="rId56"/>
    <p:sldId id="294" r:id="rId57"/>
    <p:sldId id="30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5D4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0" autoAdjust="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DB4B6-83FE-4860-BAB6-F4B6548554CE}" type="doc">
      <dgm:prSet loTypeId="urn:microsoft.com/office/officeart/2008/layout/HorizontalMultiLevelHierarchy" loCatId="hierarchy" qsTypeId="urn:microsoft.com/office/officeart/2005/8/quickstyle/3d4" qsCatId="3D" csTypeId="urn:microsoft.com/office/officeart/2005/8/colors/colorful3" csCatId="colorful" phldr="1"/>
      <dgm:spPr/>
      <dgm:t>
        <a:bodyPr/>
        <a:lstStyle/>
        <a:p>
          <a:endParaRPr lang="en-IN"/>
        </a:p>
      </dgm:t>
    </dgm:pt>
    <dgm:pt modelId="{D1E2EFE5-BBDE-4B0A-95B2-A425F3EC9330}">
      <dgm:prSet phldrT="[Text]"/>
      <dgm:spPr/>
      <dgm:t>
        <a:bodyPr/>
        <a:lstStyle/>
        <a:p>
          <a:r>
            <a:rPr lang="en-IN" dirty="0"/>
            <a:t>Data Type</a:t>
          </a:r>
        </a:p>
      </dgm:t>
    </dgm:pt>
    <dgm:pt modelId="{B29D9980-E2E6-47F0-9558-5FD932EB5E23}" type="parTrans" cxnId="{E67617C9-59E4-4026-8074-A3F1E458BAFD}">
      <dgm:prSet/>
      <dgm:spPr/>
      <dgm:t>
        <a:bodyPr/>
        <a:lstStyle/>
        <a:p>
          <a:endParaRPr lang="en-IN"/>
        </a:p>
      </dgm:t>
    </dgm:pt>
    <dgm:pt modelId="{00DF5E74-C133-404D-B92C-E6C162D4B3AA}" type="sibTrans" cxnId="{E67617C9-59E4-4026-8074-A3F1E458BAFD}">
      <dgm:prSet/>
      <dgm:spPr/>
      <dgm:t>
        <a:bodyPr/>
        <a:lstStyle/>
        <a:p>
          <a:endParaRPr lang="en-IN"/>
        </a:p>
      </dgm:t>
    </dgm:pt>
    <dgm:pt modelId="{D8350734-B057-42B0-BA96-B5AD4BFDA04D}">
      <dgm:prSet phldrT="[Text]"/>
      <dgm:spPr/>
      <dgm:t>
        <a:bodyPr/>
        <a:lstStyle/>
        <a:p>
          <a:r>
            <a:rPr lang="en-IN" dirty="0"/>
            <a:t>Numeric</a:t>
          </a:r>
        </a:p>
      </dgm:t>
    </dgm:pt>
    <dgm:pt modelId="{C3A59F88-CB27-46B0-BEA8-3C8928CD5516}" type="parTrans" cxnId="{254C8C93-E3B8-40DA-8A71-20F13FA61584}">
      <dgm:prSet/>
      <dgm:spPr/>
      <dgm:t>
        <a:bodyPr/>
        <a:lstStyle/>
        <a:p>
          <a:endParaRPr lang="en-IN"/>
        </a:p>
      </dgm:t>
    </dgm:pt>
    <dgm:pt modelId="{83378F22-BFBE-4A78-9E69-7C5A983A9397}" type="sibTrans" cxnId="{254C8C93-E3B8-40DA-8A71-20F13FA61584}">
      <dgm:prSet/>
      <dgm:spPr/>
      <dgm:t>
        <a:bodyPr/>
        <a:lstStyle/>
        <a:p>
          <a:endParaRPr lang="en-IN"/>
        </a:p>
      </dgm:t>
    </dgm:pt>
    <dgm:pt modelId="{CD29EE78-4FB1-4EC0-87A8-0C6E2E26C3E7}">
      <dgm:prSet phldrT="[Text]"/>
      <dgm:spPr/>
      <dgm:t>
        <a:bodyPr/>
        <a:lstStyle/>
        <a:p>
          <a:r>
            <a:rPr lang="en-IN" dirty="0"/>
            <a:t>String</a:t>
          </a:r>
        </a:p>
      </dgm:t>
    </dgm:pt>
    <dgm:pt modelId="{657CB308-8B1C-4972-B6C0-30B2787128DE}" type="parTrans" cxnId="{3B434347-79F6-4C5E-AA13-27F63963342E}">
      <dgm:prSet/>
      <dgm:spPr/>
      <dgm:t>
        <a:bodyPr/>
        <a:lstStyle/>
        <a:p>
          <a:endParaRPr lang="en-IN"/>
        </a:p>
      </dgm:t>
    </dgm:pt>
    <dgm:pt modelId="{DD01ACEA-F883-40B8-ABD2-BAB8BFF58AA2}" type="sibTrans" cxnId="{3B434347-79F6-4C5E-AA13-27F63963342E}">
      <dgm:prSet/>
      <dgm:spPr/>
      <dgm:t>
        <a:bodyPr/>
        <a:lstStyle/>
        <a:p>
          <a:endParaRPr lang="en-IN"/>
        </a:p>
      </dgm:t>
    </dgm:pt>
    <dgm:pt modelId="{70C58C65-EB15-42BA-AB3D-FBE79F8521E2}">
      <dgm:prSet phldrT="[Text]"/>
      <dgm:spPr/>
      <dgm:t>
        <a:bodyPr/>
        <a:lstStyle/>
        <a:p>
          <a:r>
            <a:rPr lang="en-IN" dirty="0"/>
            <a:t>Boolean</a:t>
          </a:r>
        </a:p>
      </dgm:t>
    </dgm:pt>
    <dgm:pt modelId="{082D77BA-25BF-42C7-A935-4AF6A63AE294}" type="parTrans" cxnId="{94937C21-6655-4597-A1BD-22DD59C506ED}">
      <dgm:prSet/>
      <dgm:spPr/>
      <dgm:t>
        <a:bodyPr/>
        <a:lstStyle/>
        <a:p>
          <a:endParaRPr lang="en-IN"/>
        </a:p>
      </dgm:t>
    </dgm:pt>
    <dgm:pt modelId="{58884970-40DD-4B28-BC5D-A6FA9C63A498}" type="sibTrans" cxnId="{94937C21-6655-4597-A1BD-22DD59C506ED}">
      <dgm:prSet/>
      <dgm:spPr/>
      <dgm:t>
        <a:bodyPr/>
        <a:lstStyle/>
        <a:p>
          <a:endParaRPr lang="en-IN"/>
        </a:p>
      </dgm:t>
    </dgm:pt>
    <dgm:pt modelId="{17D33DCB-0401-4E7A-A421-B1BCD1D41A44}">
      <dgm:prSet phldrT="[Text]"/>
      <dgm:spPr/>
      <dgm:t>
        <a:bodyPr/>
        <a:lstStyle/>
        <a:p>
          <a:r>
            <a:rPr lang="en-IN" dirty="0"/>
            <a:t>Sequence</a:t>
          </a:r>
        </a:p>
      </dgm:t>
    </dgm:pt>
    <dgm:pt modelId="{4B1F7FEE-1F70-4478-9D56-643B7883AACD}" type="parTrans" cxnId="{1A0C9996-F37D-4222-9E85-ACB657869B28}">
      <dgm:prSet/>
      <dgm:spPr/>
      <dgm:t>
        <a:bodyPr/>
        <a:lstStyle/>
        <a:p>
          <a:endParaRPr lang="en-IN"/>
        </a:p>
      </dgm:t>
    </dgm:pt>
    <dgm:pt modelId="{44E51CDA-6B49-40AD-9D80-F96A6638ADDB}" type="sibTrans" cxnId="{1A0C9996-F37D-4222-9E85-ACB657869B28}">
      <dgm:prSet/>
      <dgm:spPr/>
      <dgm:t>
        <a:bodyPr/>
        <a:lstStyle/>
        <a:p>
          <a:endParaRPr lang="en-IN"/>
        </a:p>
      </dgm:t>
    </dgm:pt>
    <dgm:pt modelId="{D3312078-38B9-41EB-8C1E-C19644220752}">
      <dgm:prSet phldrT="[Text]"/>
      <dgm:spPr/>
      <dgm:t>
        <a:bodyPr/>
        <a:lstStyle/>
        <a:p>
          <a:r>
            <a:rPr lang="en-IN" dirty="0"/>
            <a:t>Mapping</a:t>
          </a:r>
        </a:p>
      </dgm:t>
    </dgm:pt>
    <dgm:pt modelId="{82F48643-38C9-4751-B19A-AEA62434AF92}" type="parTrans" cxnId="{80A6E4F2-0A68-4F6A-998A-3C6C79952FBE}">
      <dgm:prSet/>
      <dgm:spPr/>
      <dgm:t>
        <a:bodyPr/>
        <a:lstStyle/>
        <a:p>
          <a:endParaRPr lang="en-IN"/>
        </a:p>
      </dgm:t>
    </dgm:pt>
    <dgm:pt modelId="{62F5C61C-3957-43A6-B0F1-E84481497049}" type="sibTrans" cxnId="{80A6E4F2-0A68-4F6A-998A-3C6C79952FBE}">
      <dgm:prSet/>
      <dgm:spPr/>
      <dgm:t>
        <a:bodyPr/>
        <a:lstStyle/>
        <a:p>
          <a:endParaRPr lang="en-IN"/>
        </a:p>
      </dgm:t>
    </dgm:pt>
    <dgm:pt modelId="{C7B7E540-8F7A-43B9-85DF-3743FF0B13EC}">
      <dgm:prSet phldrT="[Text]"/>
      <dgm:spPr/>
      <dgm:t>
        <a:bodyPr/>
        <a:lstStyle/>
        <a:p>
          <a:r>
            <a:rPr lang="en-IN" dirty="0"/>
            <a:t>Int</a:t>
          </a:r>
        </a:p>
      </dgm:t>
    </dgm:pt>
    <dgm:pt modelId="{A7E60A8E-56AA-4DA9-AA9E-0F1EFDBECC6B}" type="parTrans" cxnId="{26192370-809C-473C-81A0-6875EAC8D6AD}">
      <dgm:prSet/>
      <dgm:spPr/>
      <dgm:t>
        <a:bodyPr/>
        <a:lstStyle/>
        <a:p>
          <a:endParaRPr lang="en-IN"/>
        </a:p>
      </dgm:t>
    </dgm:pt>
    <dgm:pt modelId="{F561D176-6734-4CD6-9822-6A9A959BF8A5}" type="sibTrans" cxnId="{26192370-809C-473C-81A0-6875EAC8D6AD}">
      <dgm:prSet/>
      <dgm:spPr/>
      <dgm:t>
        <a:bodyPr/>
        <a:lstStyle/>
        <a:p>
          <a:endParaRPr lang="en-IN"/>
        </a:p>
      </dgm:t>
    </dgm:pt>
    <dgm:pt modelId="{1D1851AD-AA65-44B8-B66E-D23F9430A356}">
      <dgm:prSet phldrT="[Text]"/>
      <dgm:spPr/>
      <dgm:t>
        <a:bodyPr/>
        <a:lstStyle/>
        <a:p>
          <a:r>
            <a:rPr lang="en-IN" dirty="0"/>
            <a:t>Float</a:t>
          </a:r>
        </a:p>
      </dgm:t>
    </dgm:pt>
    <dgm:pt modelId="{B4CE814F-E5BE-4CEA-AA32-ECC75BB5D051}" type="parTrans" cxnId="{19B237F4-2766-4661-85E6-393E8206E8F0}">
      <dgm:prSet/>
      <dgm:spPr/>
      <dgm:t>
        <a:bodyPr/>
        <a:lstStyle/>
        <a:p>
          <a:endParaRPr lang="en-IN"/>
        </a:p>
      </dgm:t>
    </dgm:pt>
    <dgm:pt modelId="{6E6F9357-F5C1-4B5C-8EF6-9CC06E2FB488}" type="sibTrans" cxnId="{19B237F4-2766-4661-85E6-393E8206E8F0}">
      <dgm:prSet/>
      <dgm:spPr/>
      <dgm:t>
        <a:bodyPr/>
        <a:lstStyle/>
        <a:p>
          <a:endParaRPr lang="en-IN"/>
        </a:p>
      </dgm:t>
    </dgm:pt>
    <dgm:pt modelId="{6F88FF02-FAAA-4740-B986-8BF6A2DEF3A7}">
      <dgm:prSet phldrT="[Text]"/>
      <dgm:spPr/>
      <dgm:t>
        <a:bodyPr/>
        <a:lstStyle/>
        <a:p>
          <a:r>
            <a:rPr lang="en-IN" dirty="0"/>
            <a:t>Complex</a:t>
          </a:r>
        </a:p>
      </dgm:t>
    </dgm:pt>
    <dgm:pt modelId="{B7BC26F1-EA72-402C-8CDC-A19A3769DE86}" type="parTrans" cxnId="{9019732F-B98C-4884-9100-60BCA23262DB}">
      <dgm:prSet/>
      <dgm:spPr/>
      <dgm:t>
        <a:bodyPr/>
        <a:lstStyle/>
        <a:p>
          <a:endParaRPr lang="en-IN"/>
        </a:p>
      </dgm:t>
    </dgm:pt>
    <dgm:pt modelId="{D551C9AD-9F9C-48FD-8289-A9C7782A8B1D}" type="sibTrans" cxnId="{9019732F-B98C-4884-9100-60BCA23262DB}">
      <dgm:prSet/>
      <dgm:spPr/>
      <dgm:t>
        <a:bodyPr/>
        <a:lstStyle/>
        <a:p>
          <a:endParaRPr lang="en-IN"/>
        </a:p>
      </dgm:t>
    </dgm:pt>
    <dgm:pt modelId="{A55F7FDF-8C4A-4FDA-9BB3-DEAF35A4C904}">
      <dgm:prSet phldrT="[Text]"/>
      <dgm:spPr/>
      <dgm:t>
        <a:bodyPr/>
        <a:lstStyle/>
        <a:p>
          <a:r>
            <a:rPr lang="en-IN" dirty="0"/>
            <a:t>String</a:t>
          </a:r>
        </a:p>
      </dgm:t>
    </dgm:pt>
    <dgm:pt modelId="{78F5B687-2D1B-4BB4-A632-3DCA4B849F25}" type="parTrans" cxnId="{BD3BA2CF-D404-477B-B0F9-C907FE437005}">
      <dgm:prSet/>
      <dgm:spPr/>
      <dgm:t>
        <a:bodyPr/>
        <a:lstStyle/>
        <a:p>
          <a:endParaRPr lang="en-IN"/>
        </a:p>
      </dgm:t>
    </dgm:pt>
    <dgm:pt modelId="{2A4C9B11-B5B2-4E97-A2D4-BC9A8AB118F3}" type="sibTrans" cxnId="{BD3BA2CF-D404-477B-B0F9-C907FE437005}">
      <dgm:prSet/>
      <dgm:spPr/>
      <dgm:t>
        <a:bodyPr/>
        <a:lstStyle/>
        <a:p>
          <a:endParaRPr lang="en-IN"/>
        </a:p>
      </dgm:t>
    </dgm:pt>
    <dgm:pt modelId="{36D5F601-06B8-4E3F-9919-0E4071836468}">
      <dgm:prSet phldrT="[Text]"/>
      <dgm:spPr/>
      <dgm:t>
        <a:bodyPr/>
        <a:lstStyle/>
        <a:p>
          <a:r>
            <a:rPr lang="en-IN" dirty="0"/>
            <a:t>Bool</a:t>
          </a:r>
        </a:p>
      </dgm:t>
    </dgm:pt>
    <dgm:pt modelId="{93C72924-4EBB-41C4-A0D2-47B2CEEDD135}" type="parTrans" cxnId="{31719865-2961-4F0F-8B3D-689562F6A461}">
      <dgm:prSet/>
      <dgm:spPr/>
      <dgm:t>
        <a:bodyPr/>
        <a:lstStyle/>
        <a:p>
          <a:endParaRPr lang="en-IN"/>
        </a:p>
      </dgm:t>
    </dgm:pt>
    <dgm:pt modelId="{4EC8DD76-6FD3-4DF8-AB2E-AAFC45597C9B}" type="sibTrans" cxnId="{31719865-2961-4F0F-8B3D-689562F6A461}">
      <dgm:prSet/>
      <dgm:spPr/>
      <dgm:t>
        <a:bodyPr/>
        <a:lstStyle/>
        <a:p>
          <a:endParaRPr lang="en-IN"/>
        </a:p>
      </dgm:t>
    </dgm:pt>
    <dgm:pt modelId="{EE10EBBF-D37C-4B63-8024-F31E9C4EA2CF}">
      <dgm:prSet phldrT="[Text]"/>
      <dgm:spPr/>
      <dgm:t>
        <a:bodyPr/>
        <a:lstStyle/>
        <a:p>
          <a:r>
            <a:rPr lang="en-IN" dirty="0"/>
            <a:t>List</a:t>
          </a:r>
        </a:p>
      </dgm:t>
    </dgm:pt>
    <dgm:pt modelId="{8DFCE54E-137E-4BDB-909D-24F37935FB13}" type="parTrans" cxnId="{F1A843FA-EA58-4F63-96F4-D1436F766C61}">
      <dgm:prSet/>
      <dgm:spPr/>
      <dgm:t>
        <a:bodyPr/>
        <a:lstStyle/>
        <a:p>
          <a:endParaRPr lang="en-IN"/>
        </a:p>
      </dgm:t>
    </dgm:pt>
    <dgm:pt modelId="{4350B527-4AF9-4460-A224-1AE78618FEA1}" type="sibTrans" cxnId="{F1A843FA-EA58-4F63-96F4-D1436F766C61}">
      <dgm:prSet/>
      <dgm:spPr/>
      <dgm:t>
        <a:bodyPr/>
        <a:lstStyle/>
        <a:p>
          <a:endParaRPr lang="en-IN"/>
        </a:p>
      </dgm:t>
    </dgm:pt>
    <dgm:pt modelId="{E014B248-6A58-49DE-A318-BE8719044143}">
      <dgm:prSet phldrT="[Text]"/>
      <dgm:spPr/>
      <dgm:t>
        <a:bodyPr/>
        <a:lstStyle/>
        <a:p>
          <a:r>
            <a:rPr lang="en-IN" dirty="0"/>
            <a:t>Tuple</a:t>
          </a:r>
        </a:p>
      </dgm:t>
    </dgm:pt>
    <dgm:pt modelId="{A68381BB-1136-40C8-A5BD-DEAAD37CC304}" type="parTrans" cxnId="{40EBB0B1-5C78-43D1-869B-653C4F533718}">
      <dgm:prSet/>
      <dgm:spPr/>
      <dgm:t>
        <a:bodyPr/>
        <a:lstStyle/>
        <a:p>
          <a:endParaRPr lang="en-IN"/>
        </a:p>
      </dgm:t>
    </dgm:pt>
    <dgm:pt modelId="{C0DD36D2-8C8F-41D0-B279-76EA6544F8E2}" type="sibTrans" cxnId="{40EBB0B1-5C78-43D1-869B-653C4F533718}">
      <dgm:prSet/>
      <dgm:spPr/>
      <dgm:t>
        <a:bodyPr/>
        <a:lstStyle/>
        <a:p>
          <a:endParaRPr lang="en-IN"/>
        </a:p>
      </dgm:t>
    </dgm:pt>
    <dgm:pt modelId="{0E5FC836-BDDB-4AE0-A06E-B61D56420EAB}">
      <dgm:prSet phldrT="[Text]"/>
      <dgm:spPr/>
      <dgm:t>
        <a:bodyPr/>
        <a:lstStyle/>
        <a:p>
          <a:r>
            <a:rPr lang="en-IN" dirty="0"/>
            <a:t>Sets</a:t>
          </a:r>
        </a:p>
      </dgm:t>
    </dgm:pt>
    <dgm:pt modelId="{69154F04-042F-4F88-B825-5B4CB3C77D7E}" type="parTrans" cxnId="{844DB9AB-5F67-4DBE-A78B-4B8D4398394F}">
      <dgm:prSet/>
      <dgm:spPr/>
      <dgm:t>
        <a:bodyPr/>
        <a:lstStyle/>
        <a:p>
          <a:endParaRPr lang="en-IN"/>
        </a:p>
      </dgm:t>
    </dgm:pt>
    <dgm:pt modelId="{4361A56C-4E11-4207-ADC0-C52ED3B59C37}" type="sibTrans" cxnId="{844DB9AB-5F67-4DBE-A78B-4B8D4398394F}">
      <dgm:prSet/>
      <dgm:spPr/>
      <dgm:t>
        <a:bodyPr/>
        <a:lstStyle/>
        <a:p>
          <a:endParaRPr lang="en-IN"/>
        </a:p>
      </dgm:t>
    </dgm:pt>
    <dgm:pt modelId="{2CADC161-6E35-4B78-90ED-2BCC64FF363E}">
      <dgm:prSet phldrT="[Text]"/>
      <dgm:spPr/>
      <dgm:t>
        <a:bodyPr/>
        <a:lstStyle/>
        <a:p>
          <a:r>
            <a:rPr lang="en-IN" dirty="0"/>
            <a:t>Dictionary</a:t>
          </a:r>
        </a:p>
      </dgm:t>
    </dgm:pt>
    <dgm:pt modelId="{AA9D6872-411A-4356-9F7B-8B0A397446E5}" type="parTrans" cxnId="{F96E5B61-BF6B-4627-B5C2-AF79A5E8ABAF}">
      <dgm:prSet/>
      <dgm:spPr/>
      <dgm:t>
        <a:bodyPr/>
        <a:lstStyle/>
        <a:p>
          <a:endParaRPr lang="en-IN"/>
        </a:p>
      </dgm:t>
    </dgm:pt>
    <dgm:pt modelId="{0EFF1187-AAC7-49B7-9960-7D4469065115}" type="sibTrans" cxnId="{F96E5B61-BF6B-4627-B5C2-AF79A5E8ABAF}">
      <dgm:prSet/>
      <dgm:spPr/>
      <dgm:t>
        <a:bodyPr/>
        <a:lstStyle/>
        <a:p>
          <a:endParaRPr lang="en-IN"/>
        </a:p>
      </dgm:t>
    </dgm:pt>
    <dgm:pt modelId="{4901C556-6B1E-45EB-AAF1-4BC14902F023}" type="pres">
      <dgm:prSet presAssocID="{BE9DB4B6-83FE-4860-BAB6-F4B6548554CE}" presName="Name0" presStyleCnt="0">
        <dgm:presLayoutVars>
          <dgm:chPref val="1"/>
          <dgm:dir/>
          <dgm:animOne val="branch"/>
          <dgm:animLvl val="lvl"/>
          <dgm:resizeHandles val="exact"/>
        </dgm:presLayoutVars>
      </dgm:prSet>
      <dgm:spPr/>
      <dgm:t>
        <a:bodyPr/>
        <a:lstStyle/>
        <a:p>
          <a:endParaRPr lang="en-US"/>
        </a:p>
      </dgm:t>
    </dgm:pt>
    <dgm:pt modelId="{F15E537A-C683-41ED-88BC-D2B9B7CDE7DF}" type="pres">
      <dgm:prSet presAssocID="{D1E2EFE5-BBDE-4B0A-95B2-A425F3EC9330}" presName="root1" presStyleCnt="0"/>
      <dgm:spPr/>
    </dgm:pt>
    <dgm:pt modelId="{A218B0CE-CEA2-418D-AE35-F44CBAE0D616}" type="pres">
      <dgm:prSet presAssocID="{D1E2EFE5-BBDE-4B0A-95B2-A425F3EC9330}" presName="LevelOneTextNode" presStyleLbl="node0" presStyleIdx="0" presStyleCnt="1">
        <dgm:presLayoutVars>
          <dgm:chPref val="3"/>
        </dgm:presLayoutVars>
      </dgm:prSet>
      <dgm:spPr/>
      <dgm:t>
        <a:bodyPr/>
        <a:lstStyle/>
        <a:p>
          <a:endParaRPr lang="en-US"/>
        </a:p>
      </dgm:t>
    </dgm:pt>
    <dgm:pt modelId="{AED5F664-8901-480D-A51E-F18F446BBBAF}" type="pres">
      <dgm:prSet presAssocID="{D1E2EFE5-BBDE-4B0A-95B2-A425F3EC9330}" presName="level2hierChild" presStyleCnt="0"/>
      <dgm:spPr/>
    </dgm:pt>
    <dgm:pt modelId="{0E862C32-DE0F-4FA2-9D88-EC3A81C3E4CA}" type="pres">
      <dgm:prSet presAssocID="{C3A59F88-CB27-46B0-BEA8-3C8928CD5516}" presName="conn2-1" presStyleLbl="parChTrans1D2" presStyleIdx="0" presStyleCnt="5"/>
      <dgm:spPr/>
      <dgm:t>
        <a:bodyPr/>
        <a:lstStyle/>
        <a:p>
          <a:endParaRPr lang="en-US"/>
        </a:p>
      </dgm:t>
    </dgm:pt>
    <dgm:pt modelId="{D8F86A08-DA11-4F42-B08B-6194EC6683CD}" type="pres">
      <dgm:prSet presAssocID="{C3A59F88-CB27-46B0-BEA8-3C8928CD5516}" presName="connTx" presStyleLbl="parChTrans1D2" presStyleIdx="0" presStyleCnt="5"/>
      <dgm:spPr/>
      <dgm:t>
        <a:bodyPr/>
        <a:lstStyle/>
        <a:p>
          <a:endParaRPr lang="en-US"/>
        </a:p>
      </dgm:t>
    </dgm:pt>
    <dgm:pt modelId="{1DAAA1E0-2D09-4A3A-A674-D5677087265B}" type="pres">
      <dgm:prSet presAssocID="{D8350734-B057-42B0-BA96-B5AD4BFDA04D}" presName="root2" presStyleCnt="0"/>
      <dgm:spPr/>
    </dgm:pt>
    <dgm:pt modelId="{A1A1EF52-2E3D-45BF-87D2-8A8C7A4370B0}" type="pres">
      <dgm:prSet presAssocID="{D8350734-B057-42B0-BA96-B5AD4BFDA04D}" presName="LevelTwoTextNode" presStyleLbl="node2" presStyleIdx="0" presStyleCnt="5">
        <dgm:presLayoutVars>
          <dgm:chPref val="3"/>
        </dgm:presLayoutVars>
      </dgm:prSet>
      <dgm:spPr/>
      <dgm:t>
        <a:bodyPr/>
        <a:lstStyle/>
        <a:p>
          <a:endParaRPr lang="en-US"/>
        </a:p>
      </dgm:t>
    </dgm:pt>
    <dgm:pt modelId="{2554FA3E-188E-4521-A9A4-92B13D0E8857}" type="pres">
      <dgm:prSet presAssocID="{D8350734-B057-42B0-BA96-B5AD4BFDA04D}" presName="level3hierChild" presStyleCnt="0"/>
      <dgm:spPr/>
    </dgm:pt>
    <dgm:pt modelId="{1245AC79-C4AC-4BE0-B060-93A86D3CFB39}" type="pres">
      <dgm:prSet presAssocID="{A7E60A8E-56AA-4DA9-AA9E-0F1EFDBECC6B}" presName="conn2-1" presStyleLbl="parChTrans1D3" presStyleIdx="0" presStyleCnt="9"/>
      <dgm:spPr/>
      <dgm:t>
        <a:bodyPr/>
        <a:lstStyle/>
        <a:p>
          <a:endParaRPr lang="en-US"/>
        </a:p>
      </dgm:t>
    </dgm:pt>
    <dgm:pt modelId="{B1ED0B2E-25FA-4436-A0EF-828D515F7D03}" type="pres">
      <dgm:prSet presAssocID="{A7E60A8E-56AA-4DA9-AA9E-0F1EFDBECC6B}" presName="connTx" presStyleLbl="parChTrans1D3" presStyleIdx="0" presStyleCnt="9"/>
      <dgm:spPr/>
      <dgm:t>
        <a:bodyPr/>
        <a:lstStyle/>
        <a:p>
          <a:endParaRPr lang="en-US"/>
        </a:p>
      </dgm:t>
    </dgm:pt>
    <dgm:pt modelId="{F2E47C99-9FE7-42BC-9E20-48FE1A912AD7}" type="pres">
      <dgm:prSet presAssocID="{C7B7E540-8F7A-43B9-85DF-3743FF0B13EC}" presName="root2" presStyleCnt="0"/>
      <dgm:spPr/>
    </dgm:pt>
    <dgm:pt modelId="{A6967335-B303-40CC-8642-A538ED66A516}" type="pres">
      <dgm:prSet presAssocID="{C7B7E540-8F7A-43B9-85DF-3743FF0B13EC}" presName="LevelTwoTextNode" presStyleLbl="node3" presStyleIdx="0" presStyleCnt="9">
        <dgm:presLayoutVars>
          <dgm:chPref val="3"/>
        </dgm:presLayoutVars>
      </dgm:prSet>
      <dgm:spPr/>
      <dgm:t>
        <a:bodyPr/>
        <a:lstStyle/>
        <a:p>
          <a:endParaRPr lang="en-US"/>
        </a:p>
      </dgm:t>
    </dgm:pt>
    <dgm:pt modelId="{DEC9081E-357C-49AE-B16B-895A87A4D479}" type="pres">
      <dgm:prSet presAssocID="{C7B7E540-8F7A-43B9-85DF-3743FF0B13EC}" presName="level3hierChild" presStyleCnt="0"/>
      <dgm:spPr/>
    </dgm:pt>
    <dgm:pt modelId="{BE2167C8-8922-443E-A05F-9BB5D7A344A0}" type="pres">
      <dgm:prSet presAssocID="{B4CE814F-E5BE-4CEA-AA32-ECC75BB5D051}" presName="conn2-1" presStyleLbl="parChTrans1D3" presStyleIdx="1" presStyleCnt="9"/>
      <dgm:spPr/>
      <dgm:t>
        <a:bodyPr/>
        <a:lstStyle/>
        <a:p>
          <a:endParaRPr lang="en-US"/>
        </a:p>
      </dgm:t>
    </dgm:pt>
    <dgm:pt modelId="{D32B97A0-DB85-442A-815B-DA4FB2F27201}" type="pres">
      <dgm:prSet presAssocID="{B4CE814F-E5BE-4CEA-AA32-ECC75BB5D051}" presName="connTx" presStyleLbl="parChTrans1D3" presStyleIdx="1" presStyleCnt="9"/>
      <dgm:spPr/>
      <dgm:t>
        <a:bodyPr/>
        <a:lstStyle/>
        <a:p>
          <a:endParaRPr lang="en-US"/>
        </a:p>
      </dgm:t>
    </dgm:pt>
    <dgm:pt modelId="{08633279-AD49-4062-97A4-AE8FBB32B1F7}" type="pres">
      <dgm:prSet presAssocID="{1D1851AD-AA65-44B8-B66E-D23F9430A356}" presName="root2" presStyleCnt="0"/>
      <dgm:spPr/>
    </dgm:pt>
    <dgm:pt modelId="{580EA0CD-644E-4FBB-AD18-261ED525F51D}" type="pres">
      <dgm:prSet presAssocID="{1D1851AD-AA65-44B8-B66E-D23F9430A356}" presName="LevelTwoTextNode" presStyleLbl="node3" presStyleIdx="1" presStyleCnt="9">
        <dgm:presLayoutVars>
          <dgm:chPref val="3"/>
        </dgm:presLayoutVars>
      </dgm:prSet>
      <dgm:spPr/>
      <dgm:t>
        <a:bodyPr/>
        <a:lstStyle/>
        <a:p>
          <a:endParaRPr lang="en-US"/>
        </a:p>
      </dgm:t>
    </dgm:pt>
    <dgm:pt modelId="{CFDB66F7-FEED-44DA-9855-5629FB230D49}" type="pres">
      <dgm:prSet presAssocID="{1D1851AD-AA65-44B8-B66E-D23F9430A356}" presName="level3hierChild" presStyleCnt="0"/>
      <dgm:spPr/>
    </dgm:pt>
    <dgm:pt modelId="{0E4CF92D-3B59-4A66-9065-F781D38BD115}" type="pres">
      <dgm:prSet presAssocID="{B7BC26F1-EA72-402C-8CDC-A19A3769DE86}" presName="conn2-1" presStyleLbl="parChTrans1D3" presStyleIdx="2" presStyleCnt="9"/>
      <dgm:spPr/>
      <dgm:t>
        <a:bodyPr/>
        <a:lstStyle/>
        <a:p>
          <a:endParaRPr lang="en-US"/>
        </a:p>
      </dgm:t>
    </dgm:pt>
    <dgm:pt modelId="{598109DE-65EA-47D5-99BD-1D9637D64F6A}" type="pres">
      <dgm:prSet presAssocID="{B7BC26F1-EA72-402C-8CDC-A19A3769DE86}" presName="connTx" presStyleLbl="parChTrans1D3" presStyleIdx="2" presStyleCnt="9"/>
      <dgm:spPr/>
      <dgm:t>
        <a:bodyPr/>
        <a:lstStyle/>
        <a:p>
          <a:endParaRPr lang="en-US"/>
        </a:p>
      </dgm:t>
    </dgm:pt>
    <dgm:pt modelId="{CF945E2A-B546-42DE-93D8-EF67EB4D45F0}" type="pres">
      <dgm:prSet presAssocID="{6F88FF02-FAAA-4740-B986-8BF6A2DEF3A7}" presName="root2" presStyleCnt="0"/>
      <dgm:spPr/>
    </dgm:pt>
    <dgm:pt modelId="{5176462F-12C7-4669-B9FF-9BE34A6527F8}" type="pres">
      <dgm:prSet presAssocID="{6F88FF02-FAAA-4740-B986-8BF6A2DEF3A7}" presName="LevelTwoTextNode" presStyleLbl="node3" presStyleIdx="2" presStyleCnt="9">
        <dgm:presLayoutVars>
          <dgm:chPref val="3"/>
        </dgm:presLayoutVars>
      </dgm:prSet>
      <dgm:spPr/>
      <dgm:t>
        <a:bodyPr/>
        <a:lstStyle/>
        <a:p>
          <a:endParaRPr lang="en-US"/>
        </a:p>
      </dgm:t>
    </dgm:pt>
    <dgm:pt modelId="{00934A86-5853-429A-8B9B-F948B6490837}" type="pres">
      <dgm:prSet presAssocID="{6F88FF02-FAAA-4740-B986-8BF6A2DEF3A7}" presName="level3hierChild" presStyleCnt="0"/>
      <dgm:spPr/>
    </dgm:pt>
    <dgm:pt modelId="{9B228FDA-C6B7-424F-9E83-75583156A3C2}" type="pres">
      <dgm:prSet presAssocID="{657CB308-8B1C-4972-B6C0-30B2787128DE}" presName="conn2-1" presStyleLbl="parChTrans1D2" presStyleIdx="1" presStyleCnt="5"/>
      <dgm:spPr/>
      <dgm:t>
        <a:bodyPr/>
        <a:lstStyle/>
        <a:p>
          <a:endParaRPr lang="en-US"/>
        </a:p>
      </dgm:t>
    </dgm:pt>
    <dgm:pt modelId="{72EB62D2-2AA5-4610-8E73-639290895D64}" type="pres">
      <dgm:prSet presAssocID="{657CB308-8B1C-4972-B6C0-30B2787128DE}" presName="connTx" presStyleLbl="parChTrans1D2" presStyleIdx="1" presStyleCnt="5"/>
      <dgm:spPr/>
      <dgm:t>
        <a:bodyPr/>
        <a:lstStyle/>
        <a:p>
          <a:endParaRPr lang="en-US"/>
        </a:p>
      </dgm:t>
    </dgm:pt>
    <dgm:pt modelId="{5AF40440-08BF-40D7-B251-504DD18CAD1C}" type="pres">
      <dgm:prSet presAssocID="{CD29EE78-4FB1-4EC0-87A8-0C6E2E26C3E7}" presName="root2" presStyleCnt="0"/>
      <dgm:spPr/>
    </dgm:pt>
    <dgm:pt modelId="{48A82EC8-99AA-4AE6-82A1-DE45325154A3}" type="pres">
      <dgm:prSet presAssocID="{CD29EE78-4FB1-4EC0-87A8-0C6E2E26C3E7}" presName="LevelTwoTextNode" presStyleLbl="node2" presStyleIdx="1" presStyleCnt="5">
        <dgm:presLayoutVars>
          <dgm:chPref val="3"/>
        </dgm:presLayoutVars>
      </dgm:prSet>
      <dgm:spPr/>
      <dgm:t>
        <a:bodyPr/>
        <a:lstStyle/>
        <a:p>
          <a:endParaRPr lang="en-US"/>
        </a:p>
      </dgm:t>
    </dgm:pt>
    <dgm:pt modelId="{D7EA263F-81EF-4302-A7E9-8FEFFC6FEE3F}" type="pres">
      <dgm:prSet presAssocID="{CD29EE78-4FB1-4EC0-87A8-0C6E2E26C3E7}" presName="level3hierChild" presStyleCnt="0"/>
      <dgm:spPr/>
    </dgm:pt>
    <dgm:pt modelId="{3957A88A-04F5-41E1-A49B-8CED954C393C}" type="pres">
      <dgm:prSet presAssocID="{78F5B687-2D1B-4BB4-A632-3DCA4B849F25}" presName="conn2-1" presStyleLbl="parChTrans1D3" presStyleIdx="3" presStyleCnt="9"/>
      <dgm:spPr/>
      <dgm:t>
        <a:bodyPr/>
        <a:lstStyle/>
        <a:p>
          <a:endParaRPr lang="en-US"/>
        </a:p>
      </dgm:t>
    </dgm:pt>
    <dgm:pt modelId="{55AD70D9-19D0-4684-ADB4-F5C9B8AF625B}" type="pres">
      <dgm:prSet presAssocID="{78F5B687-2D1B-4BB4-A632-3DCA4B849F25}" presName="connTx" presStyleLbl="parChTrans1D3" presStyleIdx="3" presStyleCnt="9"/>
      <dgm:spPr/>
      <dgm:t>
        <a:bodyPr/>
        <a:lstStyle/>
        <a:p>
          <a:endParaRPr lang="en-US"/>
        </a:p>
      </dgm:t>
    </dgm:pt>
    <dgm:pt modelId="{FB798374-FCAA-43F2-8E89-D3DB509C3A2C}" type="pres">
      <dgm:prSet presAssocID="{A55F7FDF-8C4A-4FDA-9BB3-DEAF35A4C904}" presName="root2" presStyleCnt="0"/>
      <dgm:spPr/>
    </dgm:pt>
    <dgm:pt modelId="{0D1BEF3C-C124-4E68-B917-604FA979B0B9}" type="pres">
      <dgm:prSet presAssocID="{A55F7FDF-8C4A-4FDA-9BB3-DEAF35A4C904}" presName="LevelTwoTextNode" presStyleLbl="node3" presStyleIdx="3" presStyleCnt="9">
        <dgm:presLayoutVars>
          <dgm:chPref val="3"/>
        </dgm:presLayoutVars>
      </dgm:prSet>
      <dgm:spPr/>
      <dgm:t>
        <a:bodyPr/>
        <a:lstStyle/>
        <a:p>
          <a:endParaRPr lang="en-US"/>
        </a:p>
      </dgm:t>
    </dgm:pt>
    <dgm:pt modelId="{7F84BC81-B84C-4969-988F-30A5141D36EC}" type="pres">
      <dgm:prSet presAssocID="{A55F7FDF-8C4A-4FDA-9BB3-DEAF35A4C904}" presName="level3hierChild" presStyleCnt="0"/>
      <dgm:spPr/>
    </dgm:pt>
    <dgm:pt modelId="{51508BBA-51E0-44C3-A40D-D580CDAC5AD0}" type="pres">
      <dgm:prSet presAssocID="{082D77BA-25BF-42C7-A935-4AF6A63AE294}" presName="conn2-1" presStyleLbl="parChTrans1D2" presStyleIdx="2" presStyleCnt="5"/>
      <dgm:spPr/>
      <dgm:t>
        <a:bodyPr/>
        <a:lstStyle/>
        <a:p>
          <a:endParaRPr lang="en-US"/>
        </a:p>
      </dgm:t>
    </dgm:pt>
    <dgm:pt modelId="{C30B74AF-D461-432C-9ED3-72222EE10F34}" type="pres">
      <dgm:prSet presAssocID="{082D77BA-25BF-42C7-A935-4AF6A63AE294}" presName="connTx" presStyleLbl="parChTrans1D2" presStyleIdx="2" presStyleCnt="5"/>
      <dgm:spPr/>
      <dgm:t>
        <a:bodyPr/>
        <a:lstStyle/>
        <a:p>
          <a:endParaRPr lang="en-US"/>
        </a:p>
      </dgm:t>
    </dgm:pt>
    <dgm:pt modelId="{5A1FA55B-CA35-42CA-A5DE-7DE112EB0995}" type="pres">
      <dgm:prSet presAssocID="{70C58C65-EB15-42BA-AB3D-FBE79F8521E2}" presName="root2" presStyleCnt="0"/>
      <dgm:spPr/>
    </dgm:pt>
    <dgm:pt modelId="{E3E5D408-F669-4544-9F2A-1D1B67FCFBEE}" type="pres">
      <dgm:prSet presAssocID="{70C58C65-EB15-42BA-AB3D-FBE79F8521E2}" presName="LevelTwoTextNode" presStyleLbl="node2" presStyleIdx="2" presStyleCnt="5">
        <dgm:presLayoutVars>
          <dgm:chPref val="3"/>
        </dgm:presLayoutVars>
      </dgm:prSet>
      <dgm:spPr/>
      <dgm:t>
        <a:bodyPr/>
        <a:lstStyle/>
        <a:p>
          <a:endParaRPr lang="en-US"/>
        </a:p>
      </dgm:t>
    </dgm:pt>
    <dgm:pt modelId="{2EBBA758-8E92-4334-AE12-9B56BD37E083}" type="pres">
      <dgm:prSet presAssocID="{70C58C65-EB15-42BA-AB3D-FBE79F8521E2}" presName="level3hierChild" presStyleCnt="0"/>
      <dgm:spPr/>
    </dgm:pt>
    <dgm:pt modelId="{8E763FAB-E58E-408A-A991-E8983524A63C}" type="pres">
      <dgm:prSet presAssocID="{93C72924-4EBB-41C4-A0D2-47B2CEEDD135}" presName="conn2-1" presStyleLbl="parChTrans1D3" presStyleIdx="4" presStyleCnt="9"/>
      <dgm:spPr/>
      <dgm:t>
        <a:bodyPr/>
        <a:lstStyle/>
        <a:p>
          <a:endParaRPr lang="en-US"/>
        </a:p>
      </dgm:t>
    </dgm:pt>
    <dgm:pt modelId="{014D48E4-0A52-474D-A8BD-24F4401E2BE1}" type="pres">
      <dgm:prSet presAssocID="{93C72924-4EBB-41C4-A0D2-47B2CEEDD135}" presName="connTx" presStyleLbl="parChTrans1D3" presStyleIdx="4" presStyleCnt="9"/>
      <dgm:spPr/>
      <dgm:t>
        <a:bodyPr/>
        <a:lstStyle/>
        <a:p>
          <a:endParaRPr lang="en-US"/>
        </a:p>
      </dgm:t>
    </dgm:pt>
    <dgm:pt modelId="{2CE70887-FDC1-4D81-B330-B2021B965A4B}" type="pres">
      <dgm:prSet presAssocID="{36D5F601-06B8-4E3F-9919-0E4071836468}" presName="root2" presStyleCnt="0"/>
      <dgm:spPr/>
    </dgm:pt>
    <dgm:pt modelId="{77C2D65C-03A0-4420-90E4-A37527D722C0}" type="pres">
      <dgm:prSet presAssocID="{36D5F601-06B8-4E3F-9919-0E4071836468}" presName="LevelTwoTextNode" presStyleLbl="node3" presStyleIdx="4" presStyleCnt="9">
        <dgm:presLayoutVars>
          <dgm:chPref val="3"/>
        </dgm:presLayoutVars>
      </dgm:prSet>
      <dgm:spPr/>
      <dgm:t>
        <a:bodyPr/>
        <a:lstStyle/>
        <a:p>
          <a:endParaRPr lang="en-US"/>
        </a:p>
      </dgm:t>
    </dgm:pt>
    <dgm:pt modelId="{922CC509-0A25-41B5-B750-4D4524E70B08}" type="pres">
      <dgm:prSet presAssocID="{36D5F601-06B8-4E3F-9919-0E4071836468}" presName="level3hierChild" presStyleCnt="0"/>
      <dgm:spPr/>
    </dgm:pt>
    <dgm:pt modelId="{FFF20EEC-F4DE-417B-8AA4-2F07FCF212AA}" type="pres">
      <dgm:prSet presAssocID="{4B1F7FEE-1F70-4478-9D56-643B7883AACD}" presName="conn2-1" presStyleLbl="parChTrans1D2" presStyleIdx="3" presStyleCnt="5"/>
      <dgm:spPr/>
      <dgm:t>
        <a:bodyPr/>
        <a:lstStyle/>
        <a:p>
          <a:endParaRPr lang="en-US"/>
        </a:p>
      </dgm:t>
    </dgm:pt>
    <dgm:pt modelId="{70D90C7B-1425-41CA-852E-5417F0D48878}" type="pres">
      <dgm:prSet presAssocID="{4B1F7FEE-1F70-4478-9D56-643B7883AACD}" presName="connTx" presStyleLbl="parChTrans1D2" presStyleIdx="3" presStyleCnt="5"/>
      <dgm:spPr/>
      <dgm:t>
        <a:bodyPr/>
        <a:lstStyle/>
        <a:p>
          <a:endParaRPr lang="en-US"/>
        </a:p>
      </dgm:t>
    </dgm:pt>
    <dgm:pt modelId="{8FA46767-8F57-4344-A7D6-0E68AD0FD55D}" type="pres">
      <dgm:prSet presAssocID="{17D33DCB-0401-4E7A-A421-B1BCD1D41A44}" presName="root2" presStyleCnt="0"/>
      <dgm:spPr/>
    </dgm:pt>
    <dgm:pt modelId="{D95EC39F-4AFB-4058-A37A-05E75D51E6E0}" type="pres">
      <dgm:prSet presAssocID="{17D33DCB-0401-4E7A-A421-B1BCD1D41A44}" presName="LevelTwoTextNode" presStyleLbl="node2" presStyleIdx="3" presStyleCnt="5">
        <dgm:presLayoutVars>
          <dgm:chPref val="3"/>
        </dgm:presLayoutVars>
      </dgm:prSet>
      <dgm:spPr/>
      <dgm:t>
        <a:bodyPr/>
        <a:lstStyle/>
        <a:p>
          <a:endParaRPr lang="en-US"/>
        </a:p>
      </dgm:t>
    </dgm:pt>
    <dgm:pt modelId="{61BEC1F1-6DCB-44B9-B59C-8A3BB0C609EE}" type="pres">
      <dgm:prSet presAssocID="{17D33DCB-0401-4E7A-A421-B1BCD1D41A44}" presName="level3hierChild" presStyleCnt="0"/>
      <dgm:spPr/>
    </dgm:pt>
    <dgm:pt modelId="{B659F834-2F96-419C-BA5D-5A46F6F0D89A}" type="pres">
      <dgm:prSet presAssocID="{8DFCE54E-137E-4BDB-909D-24F37935FB13}" presName="conn2-1" presStyleLbl="parChTrans1D3" presStyleIdx="5" presStyleCnt="9"/>
      <dgm:spPr/>
      <dgm:t>
        <a:bodyPr/>
        <a:lstStyle/>
        <a:p>
          <a:endParaRPr lang="en-US"/>
        </a:p>
      </dgm:t>
    </dgm:pt>
    <dgm:pt modelId="{44B8ABCF-3582-4700-B4C6-B881DA6EC2EA}" type="pres">
      <dgm:prSet presAssocID="{8DFCE54E-137E-4BDB-909D-24F37935FB13}" presName="connTx" presStyleLbl="parChTrans1D3" presStyleIdx="5" presStyleCnt="9"/>
      <dgm:spPr/>
      <dgm:t>
        <a:bodyPr/>
        <a:lstStyle/>
        <a:p>
          <a:endParaRPr lang="en-US"/>
        </a:p>
      </dgm:t>
    </dgm:pt>
    <dgm:pt modelId="{5253E4C3-9FC4-41C5-B1AE-4665DE6E8F9B}" type="pres">
      <dgm:prSet presAssocID="{EE10EBBF-D37C-4B63-8024-F31E9C4EA2CF}" presName="root2" presStyleCnt="0"/>
      <dgm:spPr/>
    </dgm:pt>
    <dgm:pt modelId="{3E9C3B3E-CE8E-4CC9-8485-39E334CEED9E}" type="pres">
      <dgm:prSet presAssocID="{EE10EBBF-D37C-4B63-8024-F31E9C4EA2CF}" presName="LevelTwoTextNode" presStyleLbl="node3" presStyleIdx="5" presStyleCnt="9">
        <dgm:presLayoutVars>
          <dgm:chPref val="3"/>
        </dgm:presLayoutVars>
      </dgm:prSet>
      <dgm:spPr/>
      <dgm:t>
        <a:bodyPr/>
        <a:lstStyle/>
        <a:p>
          <a:endParaRPr lang="en-US"/>
        </a:p>
      </dgm:t>
    </dgm:pt>
    <dgm:pt modelId="{58C46E25-534A-48EC-B1E2-2422A7D3D203}" type="pres">
      <dgm:prSet presAssocID="{EE10EBBF-D37C-4B63-8024-F31E9C4EA2CF}" presName="level3hierChild" presStyleCnt="0"/>
      <dgm:spPr/>
    </dgm:pt>
    <dgm:pt modelId="{48583C51-CB2A-460E-9908-714234F90A3E}" type="pres">
      <dgm:prSet presAssocID="{A68381BB-1136-40C8-A5BD-DEAAD37CC304}" presName="conn2-1" presStyleLbl="parChTrans1D3" presStyleIdx="6" presStyleCnt="9"/>
      <dgm:spPr/>
      <dgm:t>
        <a:bodyPr/>
        <a:lstStyle/>
        <a:p>
          <a:endParaRPr lang="en-US"/>
        </a:p>
      </dgm:t>
    </dgm:pt>
    <dgm:pt modelId="{63E6B5C0-C43D-4A89-B2F0-A455CBC4D1A0}" type="pres">
      <dgm:prSet presAssocID="{A68381BB-1136-40C8-A5BD-DEAAD37CC304}" presName="connTx" presStyleLbl="parChTrans1D3" presStyleIdx="6" presStyleCnt="9"/>
      <dgm:spPr/>
      <dgm:t>
        <a:bodyPr/>
        <a:lstStyle/>
        <a:p>
          <a:endParaRPr lang="en-US"/>
        </a:p>
      </dgm:t>
    </dgm:pt>
    <dgm:pt modelId="{1275009F-346B-4C65-8EC3-05F4F23B9841}" type="pres">
      <dgm:prSet presAssocID="{E014B248-6A58-49DE-A318-BE8719044143}" presName="root2" presStyleCnt="0"/>
      <dgm:spPr/>
    </dgm:pt>
    <dgm:pt modelId="{91CC5E24-CBCD-463F-9B00-D52E12AC6807}" type="pres">
      <dgm:prSet presAssocID="{E014B248-6A58-49DE-A318-BE8719044143}" presName="LevelTwoTextNode" presStyleLbl="node3" presStyleIdx="6" presStyleCnt="9">
        <dgm:presLayoutVars>
          <dgm:chPref val="3"/>
        </dgm:presLayoutVars>
      </dgm:prSet>
      <dgm:spPr/>
      <dgm:t>
        <a:bodyPr/>
        <a:lstStyle/>
        <a:p>
          <a:endParaRPr lang="en-US"/>
        </a:p>
      </dgm:t>
    </dgm:pt>
    <dgm:pt modelId="{F6A60A56-BDED-4AB4-B0C9-786A154E8B86}" type="pres">
      <dgm:prSet presAssocID="{E014B248-6A58-49DE-A318-BE8719044143}" presName="level3hierChild" presStyleCnt="0"/>
      <dgm:spPr/>
    </dgm:pt>
    <dgm:pt modelId="{9F33BD34-ED79-40D7-A8E7-404E993743B5}" type="pres">
      <dgm:prSet presAssocID="{69154F04-042F-4F88-B825-5B4CB3C77D7E}" presName="conn2-1" presStyleLbl="parChTrans1D3" presStyleIdx="7" presStyleCnt="9"/>
      <dgm:spPr/>
      <dgm:t>
        <a:bodyPr/>
        <a:lstStyle/>
        <a:p>
          <a:endParaRPr lang="en-US"/>
        </a:p>
      </dgm:t>
    </dgm:pt>
    <dgm:pt modelId="{07263DAD-77A8-4278-A4C6-6B8DE08203AF}" type="pres">
      <dgm:prSet presAssocID="{69154F04-042F-4F88-B825-5B4CB3C77D7E}" presName="connTx" presStyleLbl="parChTrans1D3" presStyleIdx="7" presStyleCnt="9"/>
      <dgm:spPr/>
      <dgm:t>
        <a:bodyPr/>
        <a:lstStyle/>
        <a:p>
          <a:endParaRPr lang="en-US"/>
        </a:p>
      </dgm:t>
    </dgm:pt>
    <dgm:pt modelId="{A19CEE5E-4B02-4D7D-84EA-4C73157CA49F}" type="pres">
      <dgm:prSet presAssocID="{0E5FC836-BDDB-4AE0-A06E-B61D56420EAB}" presName="root2" presStyleCnt="0"/>
      <dgm:spPr/>
    </dgm:pt>
    <dgm:pt modelId="{651E03CC-5C9B-4878-B197-CC5D8363DD70}" type="pres">
      <dgm:prSet presAssocID="{0E5FC836-BDDB-4AE0-A06E-B61D56420EAB}" presName="LevelTwoTextNode" presStyleLbl="node3" presStyleIdx="7" presStyleCnt="9">
        <dgm:presLayoutVars>
          <dgm:chPref val="3"/>
        </dgm:presLayoutVars>
      </dgm:prSet>
      <dgm:spPr/>
      <dgm:t>
        <a:bodyPr/>
        <a:lstStyle/>
        <a:p>
          <a:endParaRPr lang="en-US"/>
        </a:p>
      </dgm:t>
    </dgm:pt>
    <dgm:pt modelId="{A6B64C24-9DA4-4800-B4AB-F5472FEF3BB9}" type="pres">
      <dgm:prSet presAssocID="{0E5FC836-BDDB-4AE0-A06E-B61D56420EAB}" presName="level3hierChild" presStyleCnt="0"/>
      <dgm:spPr/>
    </dgm:pt>
    <dgm:pt modelId="{60B4CD58-12A3-45A6-8559-22648FE023ED}" type="pres">
      <dgm:prSet presAssocID="{82F48643-38C9-4751-B19A-AEA62434AF92}" presName="conn2-1" presStyleLbl="parChTrans1D2" presStyleIdx="4" presStyleCnt="5"/>
      <dgm:spPr/>
      <dgm:t>
        <a:bodyPr/>
        <a:lstStyle/>
        <a:p>
          <a:endParaRPr lang="en-US"/>
        </a:p>
      </dgm:t>
    </dgm:pt>
    <dgm:pt modelId="{8D00D2FB-39A8-437E-984F-0E3F9C990B05}" type="pres">
      <dgm:prSet presAssocID="{82F48643-38C9-4751-B19A-AEA62434AF92}" presName="connTx" presStyleLbl="parChTrans1D2" presStyleIdx="4" presStyleCnt="5"/>
      <dgm:spPr/>
      <dgm:t>
        <a:bodyPr/>
        <a:lstStyle/>
        <a:p>
          <a:endParaRPr lang="en-US"/>
        </a:p>
      </dgm:t>
    </dgm:pt>
    <dgm:pt modelId="{6A35361F-20A5-433A-A9D3-8AB55035A13B}" type="pres">
      <dgm:prSet presAssocID="{D3312078-38B9-41EB-8C1E-C19644220752}" presName="root2" presStyleCnt="0"/>
      <dgm:spPr/>
    </dgm:pt>
    <dgm:pt modelId="{299F546D-E4A3-438E-9EA3-1D89FFC2C48C}" type="pres">
      <dgm:prSet presAssocID="{D3312078-38B9-41EB-8C1E-C19644220752}" presName="LevelTwoTextNode" presStyleLbl="node2" presStyleIdx="4" presStyleCnt="5">
        <dgm:presLayoutVars>
          <dgm:chPref val="3"/>
        </dgm:presLayoutVars>
      </dgm:prSet>
      <dgm:spPr/>
      <dgm:t>
        <a:bodyPr/>
        <a:lstStyle/>
        <a:p>
          <a:endParaRPr lang="en-US"/>
        </a:p>
      </dgm:t>
    </dgm:pt>
    <dgm:pt modelId="{449513F0-01A6-44EA-AF36-16BAE65C6BD1}" type="pres">
      <dgm:prSet presAssocID="{D3312078-38B9-41EB-8C1E-C19644220752}" presName="level3hierChild" presStyleCnt="0"/>
      <dgm:spPr/>
    </dgm:pt>
    <dgm:pt modelId="{7991CFEC-575B-441F-BC23-FF480BEC4D41}" type="pres">
      <dgm:prSet presAssocID="{AA9D6872-411A-4356-9F7B-8B0A397446E5}" presName="conn2-1" presStyleLbl="parChTrans1D3" presStyleIdx="8" presStyleCnt="9"/>
      <dgm:spPr/>
      <dgm:t>
        <a:bodyPr/>
        <a:lstStyle/>
        <a:p>
          <a:endParaRPr lang="en-US"/>
        </a:p>
      </dgm:t>
    </dgm:pt>
    <dgm:pt modelId="{8AE24331-ED00-4CD5-ABF2-99D947D4C906}" type="pres">
      <dgm:prSet presAssocID="{AA9D6872-411A-4356-9F7B-8B0A397446E5}" presName="connTx" presStyleLbl="parChTrans1D3" presStyleIdx="8" presStyleCnt="9"/>
      <dgm:spPr/>
      <dgm:t>
        <a:bodyPr/>
        <a:lstStyle/>
        <a:p>
          <a:endParaRPr lang="en-US"/>
        </a:p>
      </dgm:t>
    </dgm:pt>
    <dgm:pt modelId="{D0352388-57E9-4634-9E98-6A3E09B16D0F}" type="pres">
      <dgm:prSet presAssocID="{2CADC161-6E35-4B78-90ED-2BCC64FF363E}" presName="root2" presStyleCnt="0"/>
      <dgm:spPr/>
    </dgm:pt>
    <dgm:pt modelId="{38E2C054-E37A-47F8-A23A-F36C5C9F7092}" type="pres">
      <dgm:prSet presAssocID="{2CADC161-6E35-4B78-90ED-2BCC64FF363E}" presName="LevelTwoTextNode" presStyleLbl="node3" presStyleIdx="8" presStyleCnt="9">
        <dgm:presLayoutVars>
          <dgm:chPref val="3"/>
        </dgm:presLayoutVars>
      </dgm:prSet>
      <dgm:spPr/>
      <dgm:t>
        <a:bodyPr/>
        <a:lstStyle/>
        <a:p>
          <a:endParaRPr lang="en-US"/>
        </a:p>
      </dgm:t>
    </dgm:pt>
    <dgm:pt modelId="{F79DAA05-2861-4F5C-9393-8FF2F1E01181}" type="pres">
      <dgm:prSet presAssocID="{2CADC161-6E35-4B78-90ED-2BCC64FF363E}" presName="level3hierChild" presStyleCnt="0"/>
      <dgm:spPr/>
    </dgm:pt>
  </dgm:ptLst>
  <dgm:cxnLst>
    <dgm:cxn modelId="{B277C3E7-D1F3-49A5-9FE0-C2C3136E8B94}" type="presOf" srcId="{0E5FC836-BDDB-4AE0-A06E-B61D56420EAB}" destId="{651E03CC-5C9B-4878-B197-CC5D8363DD70}" srcOrd="0" destOrd="0" presId="urn:microsoft.com/office/officeart/2008/layout/HorizontalMultiLevelHierarchy"/>
    <dgm:cxn modelId="{19B237F4-2766-4661-85E6-393E8206E8F0}" srcId="{D8350734-B057-42B0-BA96-B5AD4BFDA04D}" destId="{1D1851AD-AA65-44B8-B66E-D23F9430A356}" srcOrd="1" destOrd="0" parTransId="{B4CE814F-E5BE-4CEA-AA32-ECC75BB5D051}" sibTransId="{6E6F9357-F5C1-4B5C-8EF6-9CC06E2FB488}"/>
    <dgm:cxn modelId="{31719865-2961-4F0F-8B3D-689562F6A461}" srcId="{70C58C65-EB15-42BA-AB3D-FBE79F8521E2}" destId="{36D5F601-06B8-4E3F-9919-0E4071836468}" srcOrd="0" destOrd="0" parTransId="{93C72924-4EBB-41C4-A0D2-47B2CEEDD135}" sibTransId="{4EC8DD76-6FD3-4DF8-AB2E-AAFC45597C9B}"/>
    <dgm:cxn modelId="{9465335C-80B2-4CE1-B1FD-9DAAED173060}" type="presOf" srcId="{E014B248-6A58-49DE-A318-BE8719044143}" destId="{91CC5E24-CBCD-463F-9B00-D52E12AC6807}" srcOrd="0" destOrd="0" presId="urn:microsoft.com/office/officeart/2008/layout/HorizontalMultiLevelHierarchy"/>
    <dgm:cxn modelId="{275189BB-3AFF-408B-AD4E-1873D61179ED}" type="presOf" srcId="{657CB308-8B1C-4972-B6C0-30B2787128DE}" destId="{72EB62D2-2AA5-4610-8E73-639290895D64}" srcOrd="1" destOrd="0" presId="urn:microsoft.com/office/officeart/2008/layout/HorizontalMultiLevelHierarchy"/>
    <dgm:cxn modelId="{A6C3BAE5-2657-45DC-B2B3-1F2B9948FD5A}" type="presOf" srcId="{CD29EE78-4FB1-4EC0-87A8-0C6E2E26C3E7}" destId="{48A82EC8-99AA-4AE6-82A1-DE45325154A3}" srcOrd="0" destOrd="0" presId="urn:microsoft.com/office/officeart/2008/layout/HorizontalMultiLevelHierarchy"/>
    <dgm:cxn modelId="{9B3D27E1-E9F1-4AC4-A397-DFFE46C2EE00}" type="presOf" srcId="{C3A59F88-CB27-46B0-BEA8-3C8928CD5516}" destId="{0E862C32-DE0F-4FA2-9D88-EC3A81C3E4CA}" srcOrd="0" destOrd="0" presId="urn:microsoft.com/office/officeart/2008/layout/HorizontalMultiLevelHierarchy"/>
    <dgm:cxn modelId="{A1C422B0-3D9D-432D-AB5E-3FA75E7619BD}" type="presOf" srcId="{B7BC26F1-EA72-402C-8CDC-A19A3769DE86}" destId="{0E4CF92D-3B59-4A66-9065-F781D38BD115}" srcOrd="0" destOrd="0" presId="urn:microsoft.com/office/officeart/2008/layout/HorizontalMultiLevelHierarchy"/>
    <dgm:cxn modelId="{A193376C-E683-4AB3-A4BE-FE5ED5FE2AE8}" type="presOf" srcId="{A7E60A8E-56AA-4DA9-AA9E-0F1EFDBECC6B}" destId="{B1ED0B2E-25FA-4436-A0EF-828D515F7D03}" srcOrd="1" destOrd="0" presId="urn:microsoft.com/office/officeart/2008/layout/HorizontalMultiLevelHierarchy"/>
    <dgm:cxn modelId="{F150D73E-AC28-4024-A78D-44DD804BE1B2}" type="presOf" srcId="{4B1F7FEE-1F70-4478-9D56-643B7883AACD}" destId="{70D90C7B-1425-41CA-852E-5417F0D48878}" srcOrd="1" destOrd="0" presId="urn:microsoft.com/office/officeart/2008/layout/HorizontalMultiLevelHierarchy"/>
    <dgm:cxn modelId="{F96E5B61-BF6B-4627-B5C2-AF79A5E8ABAF}" srcId="{D3312078-38B9-41EB-8C1E-C19644220752}" destId="{2CADC161-6E35-4B78-90ED-2BCC64FF363E}" srcOrd="0" destOrd="0" parTransId="{AA9D6872-411A-4356-9F7B-8B0A397446E5}" sibTransId="{0EFF1187-AAC7-49B7-9960-7D4469065115}"/>
    <dgm:cxn modelId="{0988E934-D393-4595-BC0F-8C359E3CF650}" type="presOf" srcId="{1D1851AD-AA65-44B8-B66E-D23F9430A356}" destId="{580EA0CD-644E-4FBB-AD18-261ED525F51D}" srcOrd="0" destOrd="0" presId="urn:microsoft.com/office/officeart/2008/layout/HorizontalMultiLevelHierarchy"/>
    <dgm:cxn modelId="{2F1B6377-7AE4-47B1-9E0F-0EBB72B925B5}" type="presOf" srcId="{A68381BB-1136-40C8-A5BD-DEAAD37CC304}" destId="{48583C51-CB2A-460E-9908-714234F90A3E}" srcOrd="0" destOrd="0" presId="urn:microsoft.com/office/officeart/2008/layout/HorizontalMultiLevelHierarchy"/>
    <dgm:cxn modelId="{310643C7-6389-4C1C-815A-A0C977F5396D}" type="presOf" srcId="{4B1F7FEE-1F70-4478-9D56-643B7883AACD}" destId="{FFF20EEC-F4DE-417B-8AA4-2F07FCF212AA}" srcOrd="0" destOrd="0" presId="urn:microsoft.com/office/officeart/2008/layout/HorizontalMultiLevelHierarchy"/>
    <dgm:cxn modelId="{75264167-836D-48DF-907D-9482A8FDECD1}" type="presOf" srcId="{6F88FF02-FAAA-4740-B986-8BF6A2DEF3A7}" destId="{5176462F-12C7-4669-B9FF-9BE34A6527F8}" srcOrd="0" destOrd="0" presId="urn:microsoft.com/office/officeart/2008/layout/HorizontalMultiLevelHierarchy"/>
    <dgm:cxn modelId="{844DB9AB-5F67-4DBE-A78B-4B8D4398394F}" srcId="{17D33DCB-0401-4E7A-A421-B1BCD1D41A44}" destId="{0E5FC836-BDDB-4AE0-A06E-B61D56420EAB}" srcOrd="2" destOrd="0" parTransId="{69154F04-042F-4F88-B825-5B4CB3C77D7E}" sibTransId="{4361A56C-4E11-4207-ADC0-C52ED3B59C37}"/>
    <dgm:cxn modelId="{229107F6-9ACF-4255-9F76-A831AF71A981}" type="presOf" srcId="{D3312078-38B9-41EB-8C1E-C19644220752}" destId="{299F546D-E4A3-438E-9EA3-1D89FFC2C48C}" srcOrd="0" destOrd="0" presId="urn:microsoft.com/office/officeart/2008/layout/HorizontalMultiLevelHierarchy"/>
    <dgm:cxn modelId="{40EBB0B1-5C78-43D1-869B-653C4F533718}" srcId="{17D33DCB-0401-4E7A-A421-B1BCD1D41A44}" destId="{E014B248-6A58-49DE-A318-BE8719044143}" srcOrd="1" destOrd="0" parTransId="{A68381BB-1136-40C8-A5BD-DEAAD37CC304}" sibTransId="{C0DD36D2-8C8F-41D0-B279-76EA6544F8E2}"/>
    <dgm:cxn modelId="{3CD123C2-860C-4056-B590-18952DF1F694}" type="presOf" srcId="{082D77BA-25BF-42C7-A935-4AF6A63AE294}" destId="{51508BBA-51E0-44C3-A40D-D580CDAC5AD0}" srcOrd="0" destOrd="0" presId="urn:microsoft.com/office/officeart/2008/layout/HorizontalMultiLevelHierarchy"/>
    <dgm:cxn modelId="{A99A90AF-5030-41A8-8957-6859BAF42C6A}" type="presOf" srcId="{17D33DCB-0401-4E7A-A421-B1BCD1D41A44}" destId="{D95EC39F-4AFB-4058-A37A-05E75D51E6E0}" srcOrd="0" destOrd="0" presId="urn:microsoft.com/office/officeart/2008/layout/HorizontalMultiLevelHierarchy"/>
    <dgm:cxn modelId="{A5069555-9963-4FB5-8987-881BE343B229}" type="presOf" srcId="{78F5B687-2D1B-4BB4-A632-3DCA4B849F25}" destId="{3957A88A-04F5-41E1-A49B-8CED954C393C}" srcOrd="0" destOrd="0" presId="urn:microsoft.com/office/officeart/2008/layout/HorizontalMultiLevelHierarchy"/>
    <dgm:cxn modelId="{6A951624-19CC-476A-9C77-067B74B612A4}" type="presOf" srcId="{EE10EBBF-D37C-4B63-8024-F31E9C4EA2CF}" destId="{3E9C3B3E-CE8E-4CC9-8485-39E334CEED9E}" srcOrd="0" destOrd="0" presId="urn:microsoft.com/office/officeart/2008/layout/HorizontalMultiLevelHierarchy"/>
    <dgm:cxn modelId="{7454726F-A5DD-4D7C-84ED-C8479975EEFE}" type="presOf" srcId="{C3A59F88-CB27-46B0-BEA8-3C8928CD5516}" destId="{D8F86A08-DA11-4F42-B08B-6194EC6683CD}" srcOrd="1" destOrd="0" presId="urn:microsoft.com/office/officeart/2008/layout/HorizontalMultiLevelHierarchy"/>
    <dgm:cxn modelId="{F65365F9-D096-4E0B-A8EC-963A4D72F613}" type="presOf" srcId="{93C72924-4EBB-41C4-A0D2-47B2CEEDD135}" destId="{8E763FAB-E58E-408A-A991-E8983524A63C}" srcOrd="0" destOrd="0" presId="urn:microsoft.com/office/officeart/2008/layout/HorizontalMultiLevelHierarchy"/>
    <dgm:cxn modelId="{26192370-809C-473C-81A0-6875EAC8D6AD}" srcId="{D8350734-B057-42B0-BA96-B5AD4BFDA04D}" destId="{C7B7E540-8F7A-43B9-85DF-3743FF0B13EC}" srcOrd="0" destOrd="0" parTransId="{A7E60A8E-56AA-4DA9-AA9E-0F1EFDBECC6B}" sibTransId="{F561D176-6734-4CD6-9822-6A9A959BF8A5}"/>
    <dgm:cxn modelId="{D774F3A3-2BCF-4A98-B998-B8F5A5F2A350}" type="presOf" srcId="{BE9DB4B6-83FE-4860-BAB6-F4B6548554CE}" destId="{4901C556-6B1E-45EB-AAF1-4BC14902F023}" srcOrd="0" destOrd="0" presId="urn:microsoft.com/office/officeart/2008/layout/HorizontalMultiLevelHierarchy"/>
    <dgm:cxn modelId="{1C910CB5-2D24-44A6-A209-198D8F3BB4D6}" type="presOf" srcId="{8DFCE54E-137E-4BDB-909D-24F37935FB13}" destId="{44B8ABCF-3582-4700-B4C6-B881DA6EC2EA}" srcOrd="1" destOrd="0" presId="urn:microsoft.com/office/officeart/2008/layout/HorizontalMultiLevelHierarchy"/>
    <dgm:cxn modelId="{9019732F-B98C-4884-9100-60BCA23262DB}" srcId="{D8350734-B057-42B0-BA96-B5AD4BFDA04D}" destId="{6F88FF02-FAAA-4740-B986-8BF6A2DEF3A7}" srcOrd="2" destOrd="0" parTransId="{B7BC26F1-EA72-402C-8CDC-A19A3769DE86}" sibTransId="{D551C9AD-9F9C-48FD-8289-A9C7782A8B1D}"/>
    <dgm:cxn modelId="{1A6AE7F3-A4D2-428B-BDE2-731797D80578}" type="presOf" srcId="{82F48643-38C9-4751-B19A-AEA62434AF92}" destId="{60B4CD58-12A3-45A6-8559-22648FE023ED}" srcOrd="0" destOrd="0" presId="urn:microsoft.com/office/officeart/2008/layout/HorizontalMultiLevelHierarchy"/>
    <dgm:cxn modelId="{7E7A4B1B-EC07-4F5F-A963-4FBE22F32032}" type="presOf" srcId="{69154F04-042F-4F88-B825-5B4CB3C77D7E}" destId="{07263DAD-77A8-4278-A4C6-6B8DE08203AF}" srcOrd="1" destOrd="0" presId="urn:microsoft.com/office/officeart/2008/layout/HorizontalMultiLevelHierarchy"/>
    <dgm:cxn modelId="{1A0C9996-F37D-4222-9E85-ACB657869B28}" srcId="{D1E2EFE5-BBDE-4B0A-95B2-A425F3EC9330}" destId="{17D33DCB-0401-4E7A-A421-B1BCD1D41A44}" srcOrd="3" destOrd="0" parTransId="{4B1F7FEE-1F70-4478-9D56-643B7883AACD}" sibTransId="{44E51CDA-6B49-40AD-9D80-F96A6638ADDB}"/>
    <dgm:cxn modelId="{254C8C93-E3B8-40DA-8A71-20F13FA61584}" srcId="{D1E2EFE5-BBDE-4B0A-95B2-A425F3EC9330}" destId="{D8350734-B057-42B0-BA96-B5AD4BFDA04D}" srcOrd="0" destOrd="0" parTransId="{C3A59F88-CB27-46B0-BEA8-3C8928CD5516}" sibTransId="{83378F22-BFBE-4A78-9E69-7C5A983A9397}"/>
    <dgm:cxn modelId="{DA9152FF-AE28-4A12-B6FC-6686FDC8A5A1}" type="presOf" srcId="{AA9D6872-411A-4356-9F7B-8B0A397446E5}" destId="{8AE24331-ED00-4CD5-ABF2-99D947D4C906}" srcOrd="1" destOrd="0" presId="urn:microsoft.com/office/officeart/2008/layout/HorizontalMultiLevelHierarchy"/>
    <dgm:cxn modelId="{3B434347-79F6-4C5E-AA13-27F63963342E}" srcId="{D1E2EFE5-BBDE-4B0A-95B2-A425F3EC9330}" destId="{CD29EE78-4FB1-4EC0-87A8-0C6E2E26C3E7}" srcOrd="1" destOrd="0" parTransId="{657CB308-8B1C-4972-B6C0-30B2787128DE}" sibTransId="{DD01ACEA-F883-40B8-ABD2-BAB8BFF58AA2}"/>
    <dgm:cxn modelId="{F1A843FA-EA58-4F63-96F4-D1436F766C61}" srcId="{17D33DCB-0401-4E7A-A421-B1BCD1D41A44}" destId="{EE10EBBF-D37C-4B63-8024-F31E9C4EA2CF}" srcOrd="0" destOrd="0" parTransId="{8DFCE54E-137E-4BDB-909D-24F37935FB13}" sibTransId="{4350B527-4AF9-4460-A224-1AE78618FEA1}"/>
    <dgm:cxn modelId="{ED184C2A-F597-42DD-90AA-D51CE258202F}" type="presOf" srcId="{AA9D6872-411A-4356-9F7B-8B0A397446E5}" destId="{7991CFEC-575B-441F-BC23-FF480BEC4D41}" srcOrd="0" destOrd="0" presId="urn:microsoft.com/office/officeart/2008/layout/HorizontalMultiLevelHierarchy"/>
    <dgm:cxn modelId="{E8F0E355-4CD7-4E49-A934-ACF075AE0E13}" type="presOf" srcId="{69154F04-042F-4F88-B825-5B4CB3C77D7E}" destId="{9F33BD34-ED79-40D7-A8E7-404E993743B5}" srcOrd="0" destOrd="0" presId="urn:microsoft.com/office/officeart/2008/layout/HorizontalMultiLevelHierarchy"/>
    <dgm:cxn modelId="{E67617C9-59E4-4026-8074-A3F1E458BAFD}" srcId="{BE9DB4B6-83FE-4860-BAB6-F4B6548554CE}" destId="{D1E2EFE5-BBDE-4B0A-95B2-A425F3EC9330}" srcOrd="0" destOrd="0" parTransId="{B29D9980-E2E6-47F0-9558-5FD932EB5E23}" sibTransId="{00DF5E74-C133-404D-B92C-E6C162D4B3AA}"/>
    <dgm:cxn modelId="{B6FBBD3D-6C63-4273-9185-D6079D4E15F3}" type="presOf" srcId="{70C58C65-EB15-42BA-AB3D-FBE79F8521E2}" destId="{E3E5D408-F669-4544-9F2A-1D1B67FCFBEE}" srcOrd="0" destOrd="0" presId="urn:microsoft.com/office/officeart/2008/layout/HorizontalMultiLevelHierarchy"/>
    <dgm:cxn modelId="{2172694F-767D-4E73-8F79-2D193F1D8B2F}" type="presOf" srcId="{D1E2EFE5-BBDE-4B0A-95B2-A425F3EC9330}" destId="{A218B0CE-CEA2-418D-AE35-F44CBAE0D616}" srcOrd="0" destOrd="0" presId="urn:microsoft.com/office/officeart/2008/layout/HorizontalMultiLevelHierarchy"/>
    <dgm:cxn modelId="{DED69B89-9839-44AC-A647-67339C1EB7B1}" type="presOf" srcId="{657CB308-8B1C-4972-B6C0-30B2787128DE}" destId="{9B228FDA-C6B7-424F-9E83-75583156A3C2}" srcOrd="0" destOrd="0" presId="urn:microsoft.com/office/officeart/2008/layout/HorizontalMultiLevelHierarchy"/>
    <dgm:cxn modelId="{CB6EC083-A7B5-40D0-8518-CB082AD5C9AC}" type="presOf" srcId="{B4CE814F-E5BE-4CEA-AA32-ECC75BB5D051}" destId="{D32B97A0-DB85-442A-815B-DA4FB2F27201}" srcOrd="1" destOrd="0" presId="urn:microsoft.com/office/officeart/2008/layout/HorizontalMultiLevelHierarchy"/>
    <dgm:cxn modelId="{BD3BA2CF-D404-477B-B0F9-C907FE437005}" srcId="{CD29EE78-4FB1-4EC0-87A8-0C6E2E26C3E7}" destId="{A55F7FDF-8C4A-4FDA-9BB3-DEAF35A4C904}" srcOrd="0" destOrd="0" parTransId="{78F5B687-2D1B-4BB4-A632-3DCA4B849F25}" sibTransId="{2A4C9B11-B5B2-4E97-A2D4-BC9A8AB118F3}"/>
    <dgm:cxn modelId="{49120DE7-0EFB-4524-86A9-04FCEAC52293}" type="presOf" srcId="{B4CE814F-E5BE-4CEA-AA32-ECC75BB5D051}" destId="{BE2167C8-8922-443E-A05F-9BB5D7A344A0}" srcOrd="0" destOrd="0" presId="urn:microsoft.com/office/officeart/2008/layout/HorizontalMultiLevelHierarchy"/>
    <dgm:cxn modelId="{13612CBC-E923-4BF4-B86F-C880EEC57570}" type="presOf" srcId="{2CADC161-6E35-4B78-90ED-2BCC64FF363E}" destId="{38E2C054-E37A-47F8-A23A-F36C5C9F7092}" srcOrd="0" destOrd="0" presId="urn:microsoft.com/office/officeart/2008/layout/HorizontalMultiLevelHierarchy"/>
    <dgm:cxn modelId="{A1BFF5FF-72F5-4F6A-973F-79C850289600}" type="presOf" srcId="{C7B7E540-8F7A-43B9-85DF-3743FF0B13EC}" destId="{A6967335-B303-40CC-8642-A538ED66A516}" srcOrd="0" destOrd="0" presId="urn:microsoft.com/office/officeart/2008/layout/HorizontalMultiLevelHierarchy"/>
    <dgm:cxn modelId="{41CFCBB1-E1DB-4EF2-9F3F-2CEF892FE13D}" type="presOf" srcId="{93C72924-4EBB-41C4-A0D2-47B2CEEDD135}" destId="{014D48E4-0A52-474D-A8BD-24F4401E2BE1}" srcOrd="1" destOrd="0" presId="urn:microsoft.com/office/officeart/2008/layout/HorizontalMultiLevelHierarchy"/>
    <dgm:cxn modelId="{2CCD719B-5182-4F67-B8D3-29DA8B1B4CDE}" type="presOf" srcId="{8DFCE54E-137E-4BDB-909D-24F37935FB13}" destId="{B659F834-2F96-419C-BA5D-5A46F6F0D89A}" srcOrd="0" destOrd="0" presId="urn:microsoft.com/office/officeart/2008/layout/HorizontalMultiLevelHierarchy"/>
    <dgm:cxn modelId="{F04567A7-DA52-440D-ABF0-9129A5DEE7F5}" type="presOf" srcId="{A7E60A8E-56AA-4DA9-AA9E-0F1EFDBECC6B}" destId="{1245AC79-C4AC-4BE0-B060-93A86D3CFB39}" srcOrd="0" destOrd="0" presId="urn:microsoft.com/office/officeart/2008/layout/HorizontalMultiLevelHierarchy"/>
    <dgm:cxn modelId="{8397C3A8-B15C-4A4D-B6F4-D10AC1A840F0}" type="presOf" srcId="{A55F7FDF-8C4A-4FDA-9BB3-DEAF35A4C904}" destId="{0D1BEF3C-C124-4E68-B917-604FA979B0B9}" srcOrd="0" destOrd="0" presId="urn:microsoft.com/office/officeart/2008/layout/HorizontalMultiLevelHierarchy"/>
    <dgm:cxn modelId="{7B9EF22D-75FE-46EF-9828-11F3FEC5576B}" type="presOf" srcId="{A68381BB-1136-40C8-A5BD-DEAAD37CC304}" destId="{63E6B5C0-C43D-4A89-B2F0-A455CBC4D1A0}" srcOrd="1" destOrd="0" presId="urn:microsoft.com/office/officeart/2008/layout/HorizontalMultiLevelHierarchy"/>
    <dgm:cxn modelId="{6A360172-E50A-4C39-AE07-872DCAD81D02}" type="presOf" srcId="{82F48643-38C9-4751-B19A-AEA62434AF92}" destId="{8D00D2FB-39A8-437E-984F-0E3F9C990B05}" srcOrd="1" destOrd="0" presId="urn:microsoft.com/office/officeart/2008/layout/HorizontalMultiLevelHierarchy"/>
    <dgm:cxn modelId="{7FA5BCD1-C834-4EAC-8D09-8BC5A0D6BBBE}" type="presOf" srcId="{D8350734-B057-42B0-BA96-B5AD4BFDA04D}" destId="{A1A1EF52-2E3D-45BF-87D2-8A8C7A4370B0}" srcOrd="0" destOrd="0" presId="urn:microsoft.com/office/officeart/2008/layout/HorizontalMultiLevelHierarchy"/>
    <dgm:cxn modelId="{23ECBD3A-64B1-4739-865F-C50B23A0F586}" type="presOf" srcId="{78F5B687-2D1B-4BB4-A632-3DCA4B849F25}" destId="{55AD70D9-19D0-4684-ADB4-F5C9B8AF625B}" srcOrd="1" destOrd="0" presId="urn:microsoft.com/office/officeart/2008/layout/HorizontalMultiLevelHierarchy"/>
    <dgm:cxn modelId="{94937C21-6655-4597-A1BD-22DD59C506ED}" srcId="{D1E2EFE5-BBDE-4B0A-95B2-A425F3EC9330}" destId="{70C58C65-EB15-42BA-AB3D-FBE79F8521E2}" srcOrd="2" destOrd="0" parTransId="{082D77BA-25BF-42C7-A935-4AF6A63AE294}" sibTransId="{58884970-40DD-4B28-BC5D-A6FA9C63A498}"/>
    <dgm:cxn modelId="{0E28384E-A4A9-473C-B2DA-EA95BCB6C390}" type="presOf" srcId="{082D77BA-25BF-42C7-A935-4AF6A63AE294}" destId="{C30B74AF-D461-432C-9ED3-72222EE10F34}" srcOrd="1" destOrd="0" presId="urn:microsoft.com/office/officeart/2008/layout/HorizontalMultiLevelHierarchy"/>
    <dgm:cxn modelId="{CAF2ED33-0696-4D95-810F-5C01D5D17AF8}" type="presOf" srcId="{36D5F601-06B8-4E3F-9919-0E4071836468}" destId="{77C2D65C-03A0-4420-90E4-A37527D722C0}" srcOrd="0" destOrd="0" presId="urn:microsoft.com/office/officeart/2008/layout/HorizontalMultiLevelHierarchy"/>
    <dgm:cxn modelId="{80A6E4F2-0A68-4F6A-998A-3C6C79952FBE}" srcId="{D1E2EFE5-BBDE-4B0A-95B2-A425F3EC9330}" destId="{D3312078-38B9-41EB-8C1E-C19644220752}" srcOrd="4" destOrd="0" parTransId="{82F48643-38C9-4751-B19A-AEA62434AF92}" sibTransId="{62F5C61C-3957-43A6-B0F1-E84481497049}"/>
    <dgm:cxn modelId="{8F52592A-2FCC-407E-90ED-B1C8B4E5E6CE}" type="presOf" srcId="{B7BC26F1-EA72-402C-8CDC-A19A3769DE86}" destId="{598109DE-65EA-47D5-99BD-1D9637D64F6A}" srcOrd="1" destOrd="0" presId="urn:microsoft.com/office/officeart/2008/layout/HorizontalMultiLevelHierarchy"/>
    <dgm:cxn modelId="{592BB685-4E25-4BAE-8768-1166C9AF385A}" type="presParOf" srcId="{4901C556-6B1E-45EB-AAF1-4BC14902F023}" destId="{F15E537A-C683-41ED-88BC-D2B9B7CDE7DF}" srcOrd="0" destOrd="0" presId="urn:microsoft.com/office/officeart/2008/layout/HorizontalMultiLevelHierarchy"/>
    <dgm:cxn modelId="{05D24DCF-7FC9-4201-BA4A-66A5891369AF}" type="presParOf" srcId="{F15E537A-C683-41ED-88BC-D2B9B7CDE7DF}" destId="{A218B0CE-CEA2-418D-AE35-F44CBAE0D616}" srcOrd="0" destOrd="0" presId="urn:microsoft.com/office/officeart/2008/layout/HorizontalMultiLevelHierarchy"/>
    <dgm:cxn modelId="{A9D8BF00-3006-48BB-A70D-E31E0ACAA0B4}" type="presParOf" srcId="{F15E537A-C683-41ED-88BC-D2B9B7CDE7DF}" destId="{AED5F664-8901-480D-A51E-F18F446BBBAF}" srcOrd="1" destOrd="0" presId="urn:microsoft.com/office/officeart/2008/layout/HorizontalMultiLevelHierarchy"/>
    <dgm:cxn modelId="{BCDB3413-A6A2-4DBB-984D-65A973644A90}" type="presParOf" srcId="{AED5F664-8901-480D-A51E-F18F446BBBAF}" destId="{0E862C32-DE0F-4FA2-9D88-EC3A81C3E4CA}" srcOrd="0" destOrd="0" presId="urn:microsoft.com/office/officeart/2008/layout/HorizontalMultiLevelHierarchy"/>
    <dgm:cxn modelId="{98E4A21C-3213-45B4-8AD4-B99E0CFBD53E}" type="presParOf" srcId="{0E862C32-DE0F-4FA2-9D88-EC3A81C3E4CA}" destId="{D8F86A08-DA11-4F42-B08B-6194EC6683CD}" srcOrd="0" destOrd="0" presId="urn:microsoft.com/office/officeart/2008/layout/HorizontalMultiLevelHierarchy"/>
    <dgm:cxn modelId="{B6BA8244-5568-4CCE-BD17-54F27C3186C6}" type="presParOf" srcId="{AED5F664-8901-480D-A51E-F18F446BBBAF}" destId="{1DAAA1E0-2D09-4A3A-A674-D5677087265B}" srcOrd="1" destOrd="0" presId="urn:microsoft.com/office/officeart/2008/layout/HorizontalMultiLevelHierarchy"/>
    <dgm:cxn modelId="{70CE3DED-F243-4BF8-AC68-3F33370F70DF}" type="presParOf" srcId="{1DAAA1E0-2D09-4A3A-A674-D5677087265B}" destId="{A1A1EF52-2E3D-45BF-87D2-8A8C7A4370B0}" srcOrd="0" destOrd="0" presId="urn:microsoft.com/office/officeart/2008/layout/HorizontalMultiLevelHierarchy"/>
    <dgm:cxn modelId="{02D2F3DB-EFD9-45AF-8D5D-A283454B9D94}" type="presParOf" srcId="{1DAAA1E0-2D09-4A3A-A674-D5677087265B}" destId="{2554FA3E-188E-4521-A9A4-92B13D0E8857}" srcOrd="1" destOrd="0" presId="urn:microsoft.com/office/officeart/2008/layout/HorizontalMultiLevelHierarchy"/>
    <dgm:cxn modelId="{A0BA9C73-98B7-46A0-8DA2-A1B78E0B0A6E}" type="presParOf" srcId="{2554FA3E-188E-4521-A9A4-92B13D0E8857}" destId="{1245AC79-C4AC-4BE0-B060-93A86D3CFB39}" srcOrd="0" destOrd="0" presId="urn:microsoft.com/office/officeart/2008/layout/HorizontalMultiLevelHierarchy"/>
    <dgm:cxn modelId="{639FA2A9-6A21-42AE-A89F-A1B50661BE38}" type="presParOf" srcId="{1245AC79-C4AC-4BE0-B060-93A86D3CFB39}" destId="{B1ED0B2E-25FA-4436-A0EF-828D515F7D03}" srcOrd="0" destOrd="0" presId="urn:microsoft.com/office/officeart/2008/layout/HorizontalMultiLevelHierarchy"/>
    <dgm:cxn modelId="{C6AD72FE-B6AB-4FB5-A8EF-B97F11C2CF50}" type="presParOf" srcId="{2554FA3E-188E-4521-A9A4-92B13D0E8857}" destId="{F2E47C99-9FE7-42BC-9E20-48FE1A912AD7}" srcOrd="1" destOrd="0" presId="urn:microsoft.com/office/officeart/2008/layout/HorizontalMultiLevelHierarchy"/>
    <dgm:cxn modelId="{14FDDAB3-960F-472C-AC93-DC31F0CFD06F}" type="presParOf" srcId="{F2E47C99-9FE7-42BC-9E20-48FE1A912AD7}" destId="{A6967335-B303-40CC-8642-A538ED66A516}" srcOrd="0" destOrd="0" presId="urn:microsoft.com/office/officeart/2008/layout/HorizontalMultiLevelHierarchy"/>
    <dgm:cxn modelId="{2B0A7135-BAF8-4A96-9C08-4D9DAFD97730}" type="presParOf" srcId="{F2E47C99-9FE7-42BC-9E20-48FE1A912AD7}" destId="{DEC9081E-357C-49AE-B16B-895A87A4D479}" srcOrd="1" destOrd="0" presId="urn:microsoft.com/office/officeart/2008/layout/HorizontalMultiLevelHierarchy"/>
    <dgm:cxn modelId="{F2EE3D9B-D3A4-4DDF-AF0B-4EDA3EC7311B}" type="presParOf" srcId="{2554FA3E-188E-4521-A9A4-92B13D0E8857}" destId="{BE2167C8-8922-443E-A05F-9BB5D7A344A0}" srcOrd="2" destOrd="0" presId="urn:microsoft.com/office/officeart/2008/layout/HorizontalMultiLevelHierarchy"/>
    <dgm:cxn modelId="{058D16B8-1913-424F-8BCE-8C383D4302C9}" type="presParOf" srcId="{BE2167C8-8922-443E-A05F-9BB5D7A344A0}" destId="{D32B97A0-DB85-442A-815B-DA4FB2F27201}" srcOrd="0" destOrd="0" presId="urn:microsoft.com/office/officeart/2008/layout/HorizontalMultiLevelHierarchy"/>
    <dgm:cxn modelId="{3692ECAE-4AD3-4D6C-8AA7-9D69B2F7EED5}" type="presParOf" srcId="{2554FA3E-188E-4521-A9A4-92B13D0E8857}" destId="{08633279-AD49-4062-97A4-AE8FBB32B1F7}" srcOrd="3" destOrd="0" presId="urn:microsoft.com/office/officeart/2008/layout/HorizontalMultiLevelHierarchy"/>
    <dgm:cxn modelId="{FE77240A-4D37-498F-8CD6-50E9A9796E01}" type="presParOf" srcId="{08633279-AD49-4062-97A4-AE8FBB32B1F7}" destId="{580EA0CD-644E-4FBB-AD18-261ED525F51D}" srcOrd="0" destOrd="0" presId="urn:microsoft.com/office/officeart/2008/layout/HorizontalMultiLevelHierarchy"/>
    <dgm:cxn modelId="{93C871FA-927D-458B-997D-1E30F2C73AA5}" type="presParOf" srcId="{08633279-AD49-4062-97A4-AE8FBB32B1F7}" destId="{CFDB66F7-FEED-44DA-9855-5629FB230D49}" srcOrd="1" destOrd="0" presId="urn:microsoft.com/office/officeart/2008/layout/HorizontalMultiLevelHierarchy"/>
    <dgm:cxn modelId="{953B3398-9205-4876-A817-E2C4BC743784}" type="presParOf" srcId="{2554FA3E-188E-4521-A9A4-92B13D0E8857}" destId="{0E4CF92D-3B59-4A66-9065-F781D38BD115}" srcOrd="4" destOrd="0" presId="urn:microsoft.com/office/officeart/2008/layout/HorizontalMultiLevelHierarchy"/>
    <dgm:cxn modelId="{C0539043-354E-4C69-A366-DF1D89F8022C}" type="presParOf" srcId="{0E4CF92D-3B59-4A66-9065-F781D38BD115}" destId="{598109DE-65EA-47D5-99BD-1D9637D64F6A}" srcOrd="0" destOrd="0" presId="urn:microsoft.com/office/officeart/2008/layout/HorizontalMultiLevelHierarchy"/>
    <dgm:cxn modelId="{72FE1EC7-DCA0-4349-BAE8-1400F7EC8EA8}" type="presParOf" srcId="{2554FA3E-188E-4521-A9A4-92B13D0E8857}" destId="{CF945E2A-B546-42DE-93D8-EF67EB4D45F0}" srcOrd="5" destOrd="0" presId="urn:microsoft.com/office/officeart/2008/layout/HorizontalMultiLevelHierarchy"/>
    <dgm:cxn modelId="{D0FCD279-2675-427A-B8E3-6E0EF94E9870}" type="presParOf" srcId="{CF945E2A-B546-42DE-93D8-EF67EB4D45F0}" destId="{5176462F-12C7-4669-B9FF-9BE34A6527F8}" srcOrd="0" destOrd="0" presId="urn:microsoft.com/office/officeart/2008/layout/HorizontalMultiLevelHierarchy"/>
    <dgm:cxn modelId="{4D237375-CBEF-4707-8CF3-5CF43BA3618D}" type="presParOf" srcId="{CF945E2A-B546-42DE-93D8-EF67EB4D45F0}" destId="{00934A86-5853-429A-8B9B-F948B6490837}" srcOrd="1" destOrd="0" presId="urn:microsoft.com/office/officeart/2008/layout/HorizontalMultiLevelHierarchy"/>
    <dgm:cxn modelId="{3672DDD6-5403-483F-9C55-88CF36491975}" type="presParOf" srcId="{AED5F664-8901-480D-A51E-F18F446BBBAF}" destId="{9B228FDA-C6B7-424F-9E83-75583156A3C2}" srcOrd="2" destOrd="0" presId="urn:microsoft.com/office/officeart/2008/layout/HorizontalMultiLevelHierarchy"/>
    <dgm:cxn modelId="{B7F70968-0940-4F43-BF10-54F82C127E28}" type="presParOf" srcId="{9B228FDA-C6B7-424F-9E83-75583156A3C2}" destId="{72EB62D2-2AA5-4610-8E73-639290895D64}" srcOrd="0" destOrd="0" presId="urn:microsoft.com/office/officeart/2008/layout/HorizontalMultiLevelHierarchy"/>
    <dgm:cxn modelId="{6294255F-7589-4C8F-B9C1-D31A99ECE40B}" type="presParOf" srcId="{AED5F664-8901-480D-A51E-F18F446BBBAF}" destId="{5AF40440-08BF-40D7-B251-504DD18CAD1C}" srcOrd="3" destOrd="0" presId="urn:microsoft.com/office/officeart/2008/layout/HorizontalMultiLevelHierarchy"/>
    <dgm:cxn modelId="{6E4BF051-2AA9-442A-9B6D-E584D4CD7EC6}" type="presParOf" srcId="{5AF40440-08BF-40D7-B251-504DD18CAD1C}" destId="{48A82EC8-99AA-4AE6-82A1-DE45325154A3}" srcOrd="0" destOrd="0" presId="urn:microsoft.com/office/officeart/2008/layout/HorizontalMultiLevelHierarchy"/>
    <dgm:cxn modelId="{60D755B3-8116-473F-AF3C-2FC336EECD6C}" type="presParOf" srcId="{5AF40440-08BF-40D7-B251-504DD18CAD1C}" destId="{D7EA263F-81EF-4302-A7E9-8FEFFC6FEE3F}" srcOrd="1" destOrd="0" presId="urn:microsoft.com/office/officeart/2008/layout/HorizontalMultiLevelHierarchy"/>
    <dgm:cxn modelId="{E042A580-D994-4331-913A-AC592C6421A2}" type="presParOf" srcId="{D7EA263F-81EF-4302-A7E9-8FEFFC6FEE3F}" destId="{3957A88A-04F5-41E1-A49B-8CED954C393C}" srcOrd="0" destOrd="0" presId="urn:microsoft.com/office/officeart/2008/layout/HorizontalMultiLevelHierarchy"/>
    <dgm:cxn modelId="{83BE7B94-FA75-4412-9113-6CEA864A2260}" type="presParOf" srcId="{3957A88A-04F5-41E1-A49B-8CED954C393C}" destId="{55AD70D9-19D0-4684-ADB4-F5C9B8AF625B}" srcOrd="0" destOrd="0" presId="urn:microsoft.com/office/officeart/2008/layout/HorizontalMultiLevelHierarchy"/>
    <dgm:cxn modelId="{F9F2CA70-6F32-4526-B947-B20A020D04B1}" type="presParOf" srcId="{D7EA263F-81EF-4302-A7E9-8FEFFC6FEE3F}" destId="{FB798374-FCAA-43F2-8E89-D3DB509C3A2C}" srcOrd="1" destOrd="0" presId="urn:microsoft.com/office/officeart/2008/layout/HorizontalMultiLevelHierarchy"/>
    <dgm:cxn modelId="{F446FD21-1DE9-47F6-A5C1-7CFB5F1C0CCB}" type="presParOf" srcId="{FB798374-FCAA-43F2-8E89-D3DB509C3A2C}" destId="{0D1BEF3C-C124-4E68-B917-604FA979B0B9}" srcOrd="0" destOrd="0" presId="urn:microsoft.com/office/officeart/2008/layout/HorizontalMultiLevelHierarchy"/>
    <dgm:cxn modelId="{62B394FF-ED40-46A6-AF83-2E08E5D9AA19}" type="presParOf" srcId="{FB798374-FCAA-43F2-8E89-D3DB509C3A2C}" destId="{7F84BC81-B84C-4969-988F-30A5141D36EC}" srcOrd="1" destOrd="0" presId="urn:microsoft.com/office/officeart/2008/layout/HorizontalMultiLevelHierarchy"/>
    <dgm:cxn modelId="{09AB3006-C6FC-48E3-A6BB-1C94E7F74CE0}" type="presParOf" srcId="{AED5F664-8901-480D-A51E-F18F446BBBAF}" destId="{51508BBA-51E0-44C3-A40D-D580CDAC5AD0}" srcOrd="4" destOrd="0" presId="urn:microsoft.com/office/officeart/2008/layout/HorizontalMultiLevelHierarchy"/>
    <dgm:cxn modelId="{87DCDE5E-BAA0-40B5-83DD-C7DEAD195B20}" type="presParOf" srcId="{51508BBA-51E0-44C3-A40D-D580CDAC5AD0}" destId="{C30B74AF-D461-432C-9ED3-72222EE10F34}" srcOrd="0" destOrd="0" presId="urn:microsoft.com/office/officeart/2008/layout/HorizontalMultiLevelHierarchy"/>
    <dgm:cxn modelId="{FD9FE616-3A06-4AC3-BF10-53CC2D7D7F11}" type="presParOf" srcId="{AED5F664-8901-480D-A51E-F18F446BBBAF}" destId="{5A1FA55B-CA35-42CA-A5DE-7DE112EB0995}" srcOrd="5" destOrd="0" presId="urn:microsoft.com/office/officeart/2008/layout/HorizontalMultiLevelHierarchy"/>
    <dgm:cxn modelId="{EEE27BA0-C4C1-4F54-9691-85BB7D2D9285}" type="presParOf" srcId="{5A1FA55B-CA35-42CA-A5DE-7DE112EB0995}" destId="{E3E5D408-F669-4544-9F2A-1D1B67FCFBEE}" srcOrd="0" destOrd="0" presId="urn:microsoft.com/office/officeart/2008/layout/HorizontalMultiLevelHierarchy"/>
    <dgm:cxn modelId="{622EF067-F40B-4DCF-94AB-CF43F392AF41}" type="presParOf" srcId="{5A1FA55B-CA35-42CA-A5DE-7DE112EB0995}" destId="{2EBBA758-8E92-4334-AE12-9B56BD37E083}" srcOrd="1" destOrd="0" presId="urn:microsoft.com/office/officeart/2008/layout/HorizontalMultiLevelHierarchy"/>
    <dgm:cxn modelId="{E926975D-267C-4135-876A-FB95C74A1048}" type="presParOf" srcId="{2EBBA758-8E92-4334-AE12-9B56BD37E083}" destId="{8E763FAB-E58E-408A-A991-E8983524A63C}" srcOrd="0" destOrd="0" presId="urn:microsoft.com/office/officeart/2008/layout/HorizontalMultiLevelHierarchy"/>
    <dgm:cxn modelId="{C0BBA8CE-3E95-47AC-9F24-B98D7DEEDF94}" type="presParOf" srcId="{8E763FAB-E58E-408A-A991-E8983524A63C}" destId="{014D48E4-0A52-474D-A8BD-24F4401E2BE1}" srcOrd="0" destOrd="0" presId="urn:microsoft.com/office/officeart/2008/layout/HorizontalMultiLevelHierarchy"/>
    <dgm:cxn modelId="{09716408-21D1-4129-91F8-8E377AAF2D5C}" type="presParOf" srcId="{2EBBA758-8E92-4334-AE12-9B56BD37E083}" destId="{2CE70887-FDC1-4D81-B330-B2021B965A4B}" srcOrd="1" destOrd="0" presId="urn:microsoft.com/office/officeart/2008/layout/HorizontalMultiLevelHierarchy"/>
    <dgm:cxn modelId="{150CDE3C-C935-44DC-ACCF-5CD4BAC826F7}" type="presParOf" srcId="{2CE70887-FDC1-4D81-B330-B2021B965A4B}" destId="{77C2D65C-03A0-4420-90E4-A37527D722C0}" srcOrd="0" destOrd="0" presId="urn:microsoft.com/office/officeart/2008/layout/HorizontalMultiLevelHierarchy"/>
    <dgm:cxn modelId="{37A2688C-70C3-4608-B494-6A9FBF65C801}" type="presParOf" srcId="{2CE70887-FDC1-4D81-B330-B2021B965A4B}" destId="{922CC509-0A25-41B5-B750-4D4524E70B08}" srcOrd="1" destOrd="0" presId="urn:microsoft.com/office/officeart/2008/layout/HorizontalMultiLevelHierarchy"/>
    <dgm:cxn modelId="{1AD9445D-714C-4A87-AB38-1317D959526A}" type="presParOf" srcId="{AED5F664-8901-480D-A51E-F18F446BBBAF}" destId="{FFF20EEC-F4DE-417B-8AA4-2F07FCF212AA}" srcOrd="6" destOrd="0" presId="urn:microsoft.com/office/officeart/2008/layout/HorizontalMultiLevelHierarchy"/>
    <dgm:cxn modelId="{50E13EAC-BB20-4D56-B4F4-B452FB9CB9F9}" type="presParOf" srcId="{FFF20EEC-F4DE-417B-8AA4-2F07FCF212AA}" destId="{70D90C7B-1425-41CA-852E-5417F0D48878}" srcOrd="0" destOrd="0" presId="urn:microsoft.com/office/officeart/2008/layout/HorizontalMultiLevelHierarchy"/>
    <dgm:cxn modelId="{2560D0C6-0038-43F0-A9F9-319DA1472895}" type="presParOf" srcId="{AED5F664-8901-480D-A51E-F18F446BBBAF}" destId="{8FA46767-8F57-4344-A7D6-0E68AD0FD55D}" srcOrd="7" destOrd="0" presId="urn:microsoft.com/office/officeart/2008/layout/HorizontalMultiLevelHierarchy"/>
    <dgm:cxn modelId="{5F6BA3CD-ADA1-49AB-902A-D06ADD058B77}" type="presParOf" srcId="{8FA46767-8F57-4344-A7D6-0E68AD0FD55D}" destId="{D95EC39F-4AFB-4058-A37A-05E75D51E6E0}" srcOrd="0" destOrd="0" presId="urn:microsoft.com/office/officeart/2008/layout/HorizontalMultiLevelHierarchy"/>
    <dgm:cxn modelId="{3D70F922-0800-46EC-BEFE-A79CDBA15E4E}" type="presParOf" srcId="{8FA46767-8F57-4344-A7D6-0E68AD0FD55D}" destId="{61BEC1F1-6DCB-44B9-B59C-8A3BB0C609EE}" srcOrd="1" destOrd="0" presId="urn:microsoft.com/office/officeart/2008/layout/HorizontalMultiLevelHierarchy"/>
    <dgm:cxn modelId="{E2E5CF56-882A-438A-AC93-DC0502D94654}" type="presParOf" srcId="{61BEC1F1-6DCB-44B9-B59C-8A3BB0C609EE}" destId="{B659F834-2F96-419C-BA5D-5A46F6F0D89A}" srcOrd="0" destOrd="0" presId="urn:microsoft.com/office/officeart/2008/layout/HorizontalMultiLevelHierarchy"/>
    <dgm:cxn modelId="{33941BA4-CA96-4190-93E2-228208EEE6AE}" type="presParOf" srcId="{B659F834-2F96-419C-BA5D-5A46F6F0D89A}" destId="{44B8ABCF-3582-4700-B4C6-B881DA6EC2EA}" srcOrd="0" destOrd="0" presId="urn:microsoft.com/office/officeart/2008/layout/HorizontalMultiLevelHierarchy"/>
    <dgm:cxn modelId="{068F8DBD-7CF3-4EA3-AC73-DE08BAA7196C}" type="presParOf" srcId="{61BEC1F1-6DCB-44B9-B59C-8A3BB0C609EE}" destId="{5253E4C3-9FC4-41C5-B1AE-4665DE6E8F9B}" srcOrd="1" destOrd="0" presId="urn:microsoft.com/office/officeart/2008/layout/HorizontalMultiLevelHierarchy"/>
    <dgm:cxn modelId="{68ADDEE5-6B4D-47C2-B18B-5BAF1404C82B}" type="presParOf" srcId="{5253E4C3-9FC4-41C5-B1AE-4665DE6E8F9B}" destId="{3E9C3B3E-CE8E-4CC9-8485-39E334CEED9E}" srcOrd="0" destOrd="0" presId="urn:microsoft.com/office/officeart/2008/layout/HorizontalMultiLevelHierarchy"/>
    <dgm:cxn modelId="{4446AA51-760F-45E4-A78A-6564DAB925FE}" type="presParOf" srcId="{5253E4C3-9FC4-41C5-B1AE-4665DE6E8F9B}" destId="{58C46E25-534A-48EC-B1E2-2422A7D3D203}" srcOrd="1" destOrd="0" presId="urn:microsoft.com/office/officeart/2008/layout/HorizontalMultiLevelHierarchy"/>
    <dgm:cxn modelId="{E67A067F-DEE8-4553-B142-74323E8291AA}" type="presParOf" srcId="{61BEC1F1-6DCB-44B9-B59C-8A3BB0C609EE}" destId="{48583C51-CB2A-460E-9908-714234F90A3E}" srcOrd="2" destOrd="0" presId="urn:microsoft.com/office/officeart/2008/layout/HorizontalMultiLevelHierarchy"/>
    <dgm:cxn modelId="{59154A14-1466-434A-A75B-31072E4BEF45}" type="presParOf" srcId="{48583C51-CB2A-460E-9908-714234F90A3E}" destId="{63E6B5C0-C43D-4A89-B2F0-A455CBC4D1A0}" srcOrd="0" destOrd="0" presId="urn:microsoft.com/office/officeart/2008/layout/HorizontalMultiLevelHierarchy"/>
    <dgm:cxn modelId="{B62CD26B-88B0-4CAC-98EA-6E389D281D13}" type="presParOf" srcId="{61BEC1F1-6DCB-44B9-B59C-8A3BB0C609EE}" destId="{1275009F-346B-4C65-8EC3-05F4F23B9841}" srcOrd="3" destOrd="0" presId="urn:microsoft.com/office/officeart/2008/layout/HorizontalMultiLevelHierarchy"/>
    <dgm:cxn modelId="{EDD91F54-14B8-40F8-9F2D-00571AB7C36D}" type="presParOf" srcId="{1275009F-346B-4C65-8EC3-05F4F23B9841}" destId="{91CC5E24-CBCD-463F-9B00-D52E12AC6807}" srcOrd="0" destOrd="0" presId="urn:microsoft.com/office/officeart/2008/layout/HorizontalMultiLevelHierarchy"/>
    <dgm:cxn modelId="{A51B41A0-AFF6-4266-A959-3ECAFC7B35C6}" type="presParOf" srcId="{1275009F-346B-4C65-8EC3-05F4F23B9841}" destId="{F6A60A56-BDED-4AB4-B0C9-786A154E8B86}" srcOrd="1" destOrd="0" presId="urn:microsoft.com/office/officeart/2008/layout/HorizontalMultiLevelHierarchy"/>
    <dgm:cxn modelId="{85908A70-F334-4E2E-BAB8-0654804085BC}" type="presParOf" srcId="{61BEC1F1-6DCB-44B9-B59C-8A3BB0C609EE}" destId="{9F33BD34-ED79-40D7-A8E7-404E993743B5}" srcOrd="4" destOrd="0" presId="urn:microsoft.com/office/officeart/2008/layout/HorizontalMultiLevelHierarchy"/>
    <dgm:cxn modelId="{B2099C29-6984-40DA-990B-406DED2B0F0A}" type="presParOf" srcId="{9F33BD34-ED79-40D7-A8E7-404E993743B5}" destId="{07263DAD-77A8-4278-A4C6-6B8DE08203AF}" srcOrd="0" destOrd="0" presId="urn:microsoft.com/office/officeart/2008/layout/HorizontalMultiLevelHierarchy"/>
    <dgm:cxn modelId="{A854D131-A336-4C03-B426-7873F03BF7B9}" type="presParOf" srcId="{61BEC1F1-6DCB-44B9-B59C-8A3BB0C609EE}" destId="{A19CEE5E-4B02-4D7D-84EA-4C73157CA49F}" srcOrd="5" destOrd="0" presId="urn:microsoft.com/office/officeart/2008/layout/HorizontalMultiLevelHierarchy"/>
    <dgm:cxn modelId="{B2003800-C176-42E1-9D24-A3F07844F949}" type="presParOf" srcId="{A19CEE5E-4B02-4D7D-84EA-4C73157CA49F}" destId="{651E03CC-5C9B-4878-B197-CC5D8363DD70}" srcOrd="0" destOrd="0" presId="urn:microsoft.com/office/officeart/2008/layout/HorizontalMultiLevelHierarchy"/>
    <dgm:cxn modelId="{8CDF7094-5164-4903-A9B7-A1FE248BDDAE}" type="presParOf" srcId="{A19CEE5E-4B02-4D7D-84EA-4C73157CA49F}" destId="{A6B64C24-9DA4-4800-B4AB-F5472FEF3BB9}" srcOrd="1" destOrd="0" presId="urn:microsoft.com/office/officeart/2008/layout/HorizontalMultiLevelHierarchy"/>
    <dgm:cxn modelId="{CF04B4FE-D45E-4F4D-BE0C-76FAF7D9AAA9}" type="presParOf" srcId="{AED5F664-8901-480D-A51E-F18F446BBBAF}" destId="{60B4CD58-12A3-45A6-8559-22648FE023ED}" srcOrd="8" destOrd="0" presId="urn:microsoft.com/office/officeart/2008/layout/HorizontalMultiLevelHierarchy"/>
    <dgm:cxn modelId="{EAB06A80-21B4-4629-93C1-E8B3B97B845C}" type="presParOf" srcId="{60B4CD58-12A3-45A6-8559-22648FE023ED}" destId="{8D00D2FB-39A8-437E-984F-0E3F9C990B05}" srcOrd="0" destOrd="0" presId="urn:microsoft.com/office/officeart/2008/layout/HorizontalMultiLevelHierarchy"/>
    <dgm:cxn modelId="{DEA4F62B-A693-4EFC-BF89-CF1BC5DD305E}" type="presParOf" srcId="{AED5F664-8901-480D-A51E-F18F446BBBAF}" destId="{6A35361F-20A5-433A-A9D3-8AB55035A13B}" srcOrd="9" destOrd="0" presId="urn:microsoft.com/office/officeart/2008/layout/HorizontalMultiLevelHierarchy"/>
    <dgm:cxn modelId="{82613F8A-4113-45E5-8E52-C313147E6ADA}" type="presParOf" srcId="{6A35361F-20A5-433A-A9D3-8AB55035A13B}" destId="{299F546D-E4A3-438E-9EA3-1D89FFC2C48C}" srcOrd="0" destOrd="0" presId="urn:microsoft.com/office/officeart/2008/layout/HorizontalMultiLevelHierarchy"/>
    <dgm:cxn modelId="{E2AC4B88-E7E7-452E-956F-719FFCF20556}" type="presParOf" srcId="{6A35361F-20A5-433A-A9D3-8AB55035A13B}" destId="{449513F0-01A6-44EA-AF36-16BAE65C6BD1}" srcOrd="1" destOrd="0" presId="urn:microsoft.com/office/officeart/2008/layout/HorizontalMultiLevelHierarchy"/>
    <dgm:cxn modelId="{05B5EC90-DA2B-4389-9A25-F2962AFB93FD}" type="presParOf" srcId="{449513F0-01A6-44EA-AF36-16BAE65C6BD1}" destId="{7991CFEC-575B-441F-BC23-FF480BEC4D41}" srcOrd="0" destOrd="0" presId="urn:microsoft.com/office/officeart/2008/layout/HorizontalMultiLevelHierarchy"/>
    <dgm:cxn modelId="{F227E799-882E-4F22-B3C9-44F393D22357}" type="presParOf" srcId="{7991CFEC-575B-441F-BC23-FF480BEC4D41}" destId="{8AE24331-ED00-4CD5-ABF2-99D947D4C906}" srcOrd="0" destOrd="0" presId="urn:microsoft.com/office/officeart/2008/layout/HorizontalMultiLevelHierarchy"/>
    <dgm:cxn modelId="{8BCA07CD-1DC0-4284-A079-39F762B03CD7}" type="presParOf" srcId="{449513F0-01A6-44EA-AF36-16BAE65C6BD1}" destId="{D0352388-57E9-4634-9E98-6A3E09B16D0F}" srcOrd="1" destOrd="0" presId="urn:microsoft.com/office/officeart/2008/layout/HorizontalMultiLevelHierarchy"/>
    <dgm:cxn modelId="{B753FF0B-F84C-45FE-ACD5-9AF57AC4D43A}" type="presParOf" srcId="{D0352388-57E9-4634-9E98-6A3E09B16D0F}" destId="{38E2C054-E37A-47F8-A23A-F36C5C9F7092}" srcOrd="0" destOrd="0" presId="urn:microsoft.com/office/officeart/2008/layout/HorizontalMultiLevelHierarchy"/>
    <dgm:cxn modelId="{F0EBA274-7166-4C19-8DDE-21BCFBB40BA8}" type="presParOf" srcId="{D0352388-57E9-4634-9E98-6A3E09B16D0F}" destId="{F79DAA05-2861-4F5C-9393-8FF2F1E01181}" srcOrd="1" destOrd="0" presId="urn:microsoft.com/office/officeart/2008/layout/HorizontalMultiLevelHierarchy"/>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4F2B3-395C-4108-B504-A1A178BD58F9}" type="datetimeFigureOut">
              <a:rPr lang="en-IN" smtClean="0"/>
              <a:pPr/>
              <a:t>17-08-2023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E641C-AF5A-464E-A29B-5B4421AED41A}" type="slidenum">
              <a:rPr lang="en-IN" smtClean="0"/>
              <a:pPr/>
              <a:t>‹#›</a:t>
            </a:fld>
            <a:endParaRPr lang="en-IN"/>
          </a:p>
        </p:txBody>
      </p:sp>
    </p:spTree>
    <p:extLst>
      <p:ext uri="{BB962C8B-B14F-4D97-AF65-F5344CB8AC3E}">
        <p14:creationId xmlns:p14="http://schemas.microsoft.com/office/powerpoint/2010/main" xmlns="" val="102603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688476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648046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32882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815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94229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70569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5545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2929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81923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619884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3811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030339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92216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5917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349598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45368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80321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95438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797313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69366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82748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51319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62404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722585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697300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507015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99428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23310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63718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4079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3557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67490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86758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71964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7728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20383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3264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78618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39277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1325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7741FB-EB29-F370-8116-AF008BB2A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A60BF200-EFEB-F3DE-89C2-6BC91A653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4AC1D44-0DFB-7379-67BF-1933A247EFCD}"/>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5" name="Footer Placeholder 4">
            <a:extLst>
              <a:ext uri="{FF2B5EF4-FFF2-40B4-BE49-F238E27FC236}">
                <a16:creationId xmlns:a16="http://schemas.microsoft.com/office/drawing/2014/main" xmlns="" id="{882A517B-D283-ABAB-1F6A-9D8B1E4F5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565E752-15B4-3819-BE6F-A1A9C45D17DA}"/>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991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A134B-94B2-670F-DE22-FDC77EBA27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79C290B-63D2-4ECF-A914-1987D3A12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3ACFEEA-043D-8C02-1CF3-826F8576BACB}"/>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5" name="Footer Placeholder 4">
            <a:extLst>
              <a:ext uri="{FF2B5EF4-FFF2-40B4-BE49-F238E27FC236}">
                <a16:creationId xmlns:a16="http://schemas.microsoft.com/office/drawing/2014/main" xmlns="" id="{CB074C3F-02BB-F316-05AD-EE8E33E370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4FEAC4A-9D4F-A2B9-27E6-9D08AC5904B4}"/>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72703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6B7CB4-7E7F-8850-DBA2-8D1D5E53AE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9667645-42E2-3848-809C-2415E3568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DC1BDB-1D92-10DB-2E01-25DE210D85BC}"/>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5" name="Footer Placeholder 4">
            <a:extLst>
              <a:ext uri="{FF2B5EF4-FFF2-40B4-BE49-F238E27FC236}">
                <a16:creationId xmlns:a16="http://schemas.microsoft.com/office/drawing/2014/main" xmlns="" id="{2B457C28-6A02-706E-93CA-7E0DF78A0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65B27EE-9AE6-25BC-3B90-B9450EE7192B}"/>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1084970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43021" y="-8003"/>
            <a:ext cx="7105961" cy="2096373"/>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10666" y="3240197"/>
            <a:ext cx="2190067" cy="2007057"/>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227988" y="2871859"/>
            <a:ext cx="687673" cy="1214485"/>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2" name="Google Shape;42;p2"/>
          <p:cNvGrpSpPr/>
          <p:nvPr/>
        </p:nvGrpSpPr>
        <p:grpSpPr>
          <a:xfrm>
            <a:off x="9490623" y="4787281"/>
            <a:ext cx="2701363" cy="2062823"/>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6" name="Google Shape;56;p2"/>
          <p:cNvGrpSpPr/>
          <p:nvPr/>
        </p:nvGrpSpPr>
        <p:grpSpPr>
          <a:xfrm>
            <a:off x="301842" y="1054606"/>
            <a:ext cx="1553847" cy="108724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4" name="Google Shape;74;p2"/>
          <p:cNvGrpSpPr/>
          <p:nvPr/>
        </p:nvGrpSpPr>
        <p:grpSpPr>
          <a:xfrm>
            <a:off x="3259815" y="5162315"/>
            <a:ext cx="3279496" cy="1439997"/>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211" name="Google Shape;211;p2"/>
          <p:cNvSpPr txBox="1">
            <a:spLocks noGrp="1"/>
          </p:cNvSpPr>
          <p:nvPr>
            <p:ph type="ctrTitle"/>
          </p:nvPr>
        </p:nvSpPr>
        <p:spPr>
          <a:xfrm>
            <a:off x="2099167" y="2427167"/>
            <a:ext cx="79936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9066" b="0">
                <a:solidFill>
                  <a:schemeClr val="lt1"/>
                </a:solidFill>
              </a:defRPr>
            </a:lvl1pPr>
            <a:lvl2pPr lvl="1" algn="ctr">
              <a:spcBef>
                <a:spcPts val="0"/>
              </a:spcBef>
              <a:spcAft>
                <a:spcPts val="0"/>
              </a:spcAft>
              <a:buClr>
                <a:schemeClr val="lt1"/>
              </a:buClr>
              <a:buSzPts val="6800"/>
              <a:buNone/>
              <a:defRPr sz="9066" b="0">
                <a:solidFill>
                  <a:schemeClr val="lt1"/>
                </a:solidFill>
              </a:defRPr>
            </a:lvl2pPr>
            <a:lvl3pPr lvl="2" algn="ctr">
              <a:spcBef>
                <a:spcPts val="0"/>
              </a:spcBef>
              <a:spcAft>
                <a:spcPts val="0"/>
              </a:spcAft>
              <a:buClr>
                <a:schemeClr val="lt1"/>
              </a:buClr>
              <a:buSzPts val="6800"/>
              <a:buNone/>
              <a:defRPr sz="9066" b="0">
                <a:solidFill>
                  <a:schemeClr val="lt1"/>
                </a:solidFill>
              </a:defRPr>
            </a:lvl3pPr>
            <a:lvl4pPr lvl="3" algn="ctr">
              <a:spcBef>
                <a:spcPts val="0"/>
              </a:spcBef>
              <a:spcAft>
                <a:spcPts val="0"/>
              </a:spcAft>
              <a:buClr>
                <a:schemeClr val="lt1"/>
              </a:buClr>
              <a:buSzPts val="6800"/>
              <a:buNone/>
              <a:defRPr sz="9066" b="0">
                <a:solidFill>
                  <a:schemeClr val="lt1"/>
                </a:solidFill>
              </a:defRPr>
            </a:lvl4pPr>
            <a:lvl5pPr lvl="4" algn="ctr">
              <a:spcBef>
                <a:spcPts val="0"/>
              </a:spcBef>
              <a:spcAft>
                <a:spcPts val="0"/>
              </a:spcAft>
              <a:buClr>
                <a:schemeClr val="lt1"/>
              </a:buClr>
              <a:buSzPts val="6800"/>
              <a:buNone/>
              <a:defRPr sz="9066" b="0">
                <a:solidFill>
                  <a:schemeClr val="lt1"/>
                </a:solidFill>
              </a:defRPr>
            </a:lvl5pPr>
            <a:lvl6pPr lvl="5" algn="ctr">
              <a:spcBef>
                <a:spcPts val="0"/>
              </a:spcBef>
              <a:spcAft>
                <a:spcPts val="0"/>
              </a:spcAft>
              <a:buClr>
                <a:schemeClr val="lt1"/>
              </a:buClr>
              <a:buSzPts val="6800"/>
              <a:buNone/>
              <a:defRPr sz="9066" b="0">
                <a:solidFill>
                  <a:schemeClr val="lt1"/>
                </a:solidFill>
              </a:defRPr>
            </a:lvl6pPr>
            <a:lvl7pPr lvl="6" algn="ctr">
              <a:spcBef>
                <a:spcPts val="0"/>
              </a:spcBef>
              <a:spcAft>
                <a:spcPts val="0"/>
              </a:spcAft>
              <a:buClr>
                <a:schemeClr val="lt1"/>
              </a:buClr>
              <a:buSzPts val="6800"/>
              <a:buNone/>
              <a:defRPr sz="9066" b="0">
                <a:solidFill>
                  <a:schemeClr val="lt1"/>
                </a:solidFill>
              </a:defRPr>
            </a:lvl7pPr>
            <a:lvl8pPr lvl="7" algn="ctr">
              <a:spcBef>
                <a:spcPts val="0"/>
              </a:spcBef>
              <a:spcAft>
                <a:spcPts val="0"/>
              </a:spcAft>
              <a:buClr>
                <a:schemeClr val="lt1"/>
              </a:buClr>
              <a:buSzPts val="6800"/>
              <a:buNone/>
              <a:defRPr sz="9066" b="0">
                <a:solidFill>
                  <a:schemeClr val="lt1"/>
                </a:solidFill>
              </a:defRPr>
            </a:lvl8pPr>
            <a:lvl9pPr lvl="8" algn="ctr">
              <a:spcBef>
                <a:spcPts val="0"/>
              </a:spcBef>
              <a:spcAft>
                <a:spcPts val="0"/>
              </a:spcAft>
              <a:buClr>
                <a:schemeClr val="lt1"/>
              </a:buClr>
              <a:buSzPts val="6800"/>
              <a:buNone/>
              <a:defRPr sz="9066" b="0">
                <a:solidFill>
                  <a:schemeClr val="lt1"/>
                </a:solidFill>
              </a:defRPr>
            </a:lvl9pPr>
          </a:lstStyle>
          <a:p>
            <a:endParaRPr/>
          </a:p>
        </p:txBody>
      </p:sp>
    </p:spTree>
    <p:extLst>
      <p:ext uri="{BB962C8B-B14F-4D97-AF65-F5344CB8AC3E}">
        <p14:creationId xmlns:p14="http://schemas.microsoft.com/office/powerpoint/2010/main" xmlns="" val="4155622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4" y="1817138"/>
            <a:ext cx="1107989" cy="2463916"/>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80" name="Google Shape;1780;p12"/>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781" name="Google Shape;1781;p12"/>
          <p:cNvGrpSpPr/>
          <p:nvPr/>
        </p:nvGrpSpPr>
        <p:grpSpPr>
          <a:xfrm>
            <a:off x="1853917" y="-8"/>
            <a:ext cx="2137756" cy="540592"/>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91" name="Google Shape;1791;p12"/>
          <p:cNvGrpSpPr/>
          <p:nvPr/>
        </p:nvGrpSpPr>
        <p:grpSpPr>
          <a:xfrm>
            <a:off x="10581109" y="2232687"/>
            <a:ext cx="1610632" cy="1927835"/>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06" name="Google Shape;1806;p12"/>
          <p:cNvGrpSpPr/>
          <p:nvPr/>
        </p:nvGrpSpPr>
        <p:grpSpPr>
          <a:xfrm>
            <a:off x="10808943" y="4677433"/>
            <a:ext cx="1382797" cy="196804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10" name="Google Shape;1810;p12"/>
          <p:cNvGrpSpPr/>
          <p:nvPr/>
        </p:nvGrpSpPr>
        <p:grpSpPr>
          <a:xfrm>
            <a:off x="4617217" y="6299145"/>
            <a:ext cx="2957536" cy="563017"/>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70" name="Google Shape;1870;p12"/>
          <p:cNvGrpSpPr/>
          <p:nvPr/>
        </p:nvGrpSpPr>
        <p:grpSpPr>
          <a:xfrm>
            <a:off x="892131" y="4842769"/>
            <a:ext cx="489240" cy="2019393"/>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886" name="Google Shape;1886;p12"/>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702738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4"/>
        <p:cNvGrpSpPr/>
        <p:nvPr/>
      </p:nvGrpSpPr>
      <p:grpSpPr>
        <a:xfrm>
          <a:off x="0" y="0"/>
          <a:ext cx="0" cy="0"/>
          <a:chOff x="0" y="0"/>
          <a:chExt cx="0" cy="0"/>
        </a:xfrm>
      </p:grpSpPr>
      <p:grpSp>
        <p:nvGrpSpPr>
          <p:cNvPr id="685" name="Google Shape;685;p5"/>
          <p:cNvGrpSpPr/>
          <p:nvPr/>
        </p:nvGrpSpPr>
        <p:grpSpPr>
          <a:xfrm>
            <a:off x="2455168" y="6054421"/>
            <a:ext cx="1480659" cy="81635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89" name="Google Shape;689;p5"/>
          <p:cNvGrpSpPr/>
          <p:nvPr/>
        </p:nvGrpSpPr>
        <p:grpSpPr>
          <a:xfrm>
            <a:off x="456375" y="5577984"/>
            <a:ext cx="492047" cy="970741"/>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3" name="Google Shape;693;p5"/>
          <p:cNvGrpSpPr/>
          <p:nvPr/>
        </p:nvGrpSpPr>
        <p:grpSpPr>
          <a:xfrm>
            <a:off x="67" y="1643867"/>
            <a:ext cx="606173" cy="108931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7" name="Google Shape;697;p5"/>
          <p:cNvGrpSpPr/>
          <p:nvPr/>
        </p:nvGrpSpPr>
        <p:grpSpPr>
          <a:xfrm>
            <a:off x="67" y="4097393"/>
            <a:ext cx="973000" cy="1395695"/>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01" name="Google Shape;701;p5"/>
          <p:cNvGrpSpPr/>
          <p:nvPr/>
        </p:nvGrpSpPr>
        <p:grpSpPr>
          <a:xfrm>
            <a:off x="7926507" y="-9"/>
            <a:ext cx="3366141" cy="1013257"/>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0" name="Google Shape;710;p5"/>
          <p:cNvGrpSpPr/>
          <p:nvPr/>
        </p:nvGrpSpPr>
        <p:grpSpPr>
          <a:xfrm>
            <a:off x="11341825" y="2085455"/>
            <a:ext cx="849905" cy="1507496"/>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9" name="Google Shape;719;p5"/>
          <p:cNvGrpSpPr/>
          <p:nvPr/>
        </p:nvGrpSpPr>
        <p:grpSpPr>
          <a:xfrm>
            <a:off x="9952905" y="4824270"/>
            <a:ext cx="2238824" cy="2046509"/>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0" name="Google Shape;730;p5"/>
          <p:cNvGrpSpPr/>
          <p:nvPr/>
        </p:nvGrpSpPr>
        <p:grpSpPr>
          <a:xfrm>
            <a:off x="10462960" y="4097384"/>
            <a:ext cx="798488" cy="794037"/>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3" name="Google Shape;733;p5"/>
          <p:cNvGrpSpPr/>
          <p:nvPr/>
        </p:nvGrpSpPr>
        <p:grpSpPr>
          <a:xfrm>
            <a:off x="2938929" y="140889"/>
            <a:ext cx="729203" cy="315476"/>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8" name="Google Shape;738;p5"/>
          <p:cNvGrpSpPr/>
          <p:nvPr/>
        </p:nvGrpSpPr>
        <p:grpSpPr>
          <a:xfrm>
            <a:off x="67" y="-9"/>
            <a:ext cx="2733196" cy="1031127"/>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869" name="Google Shape;869;p5"/>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509000" y="1750400"/>
            <a:ext cx="9174000" cy="46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xmlns="" val="273401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EED71-1B61-8C35-670A-18CDF3465C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9769CA4-3301-6BD9-F72E-A48FE4A0D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5DE24D-C228-E44B-DED0-C0456341749E}"/>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5" name="Footer Placeholder 4">
            <a:extLst>
              <a:ext uri="{FF2B5EF4-FFF2-40B4-BE49-F238E27FC236}">
                <a16:creationId xmlns:a16="http://schemas.microsoft.com/office/drawing/2014/main" xmlns="" id="{16C3DD81-CA12-209B-2C10-887EC8533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7C7FCB5-6FDB-4D87-3BD0-B069721EBED4}"/>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283679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70462-ACE4-D463-EB2C-7575B3A3FC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0CD8839-D877-43EE-E19C-9A260A2590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03E09DD-8CDC-FC3D-38B6-D06F8E3D19AB}"/>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5" name="Footer Placeholder 4">
            <a:extLst>
              <a:ext uri="{FF2B5EF4-FFF2-40B4-BE49-F238E27FC236}">
                <a16:creationId xmlns:a16="http://schemas.microsoft.com/office/drawing/2014/main" xmlns="" id="{F5DCA576-8EDA-A9B2-3F61-1803A05FC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96BB9DB-4AB1-924A-1C03-D5CE59203BA4}"/>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121085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9113B-865B-BD4F-7929-2189E48C0C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0645B60-A722-3DF9-8104-047069C65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D396620-07A1-9C1A-D7CA-5A251DCBA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08628DE-9C7C-C275-D70E-96E0F403E280}"/>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6" name="Footer Placeholder 5">
            <a:extLst>
              <a:ext uri="{FF2B5EF4-FFF2-40B4-BE49-F238E27FC236}">
                <a16:creationId xmlns:a16="http://schemas.microsoft.com/office/drawing/2014/main" xmlns="" id="{062CF3CD-4D07-3BF7-5948-8A44A57CA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573358-0DBA-1FF4-48D3-FB94E49048C3}"/>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397401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B7C68-C9A1-EC89-C08F-C597779C66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E395B70-FDA7-1E87-1047-F5568BAD4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60DB81-4D35-8644-9682-592D463C4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06EEF38-DA7D-635C-3E93-99CDFDD4FF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5596385-D8C0-1F33-71BD-92FE31F78D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197DFFC-4DA9-6A20-DC77-C3A3FC4DE824}"/>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8" name="Footer Placeholder 7">
            <a:extLst>
              <a:ext uri="{FF2B5EF4-FFF2-40B4-BE49-F238E27FC236}">
                <a16:creationId xmlns:a16="http://schemas.microsoft.com/office/drawing/2014/main" xmlns="" id="{26EB4858-104A-66BB-EF00-C4822652A7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B32D229-089E-0CA9-64E2-3A2AF33E1407}"/>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8540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9C0BE-81D2-1F42-A931-49CD3BFD0D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29C58CE-86F6-8170-37D6-DC8167F773FB}"/>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4" name="Footer Placeholder 3">
            <a:extLst>
              <a:ext uri="{FF2B5EF4-FFF2-40B4-BE49-F238E27FC236}">
                <a16:creationId xmlns:a16="http://schemas.microsoft.com/office/drawing/2014/main" xmlns="" id="{5B62FA05-5BEE-2ACB-E853-96CBD36EA9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19C4F52-0A11-79EF-2599-C1DCF664DD60}"/>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214814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659DC7-9908-4837-7C39-17932DB79CFB}"/>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3" name="Footer Placeholder 2">
            <a:extLst>
              <a:ext uri="{FF2B5EF4-FFF2-40B4-BE49-F238E27FC236}">
                <a16:creationId xmlns:a16="http://schemas.microsoft.com/office/drawing/2014/main" xmlns="" id="{90976152-2414-C8E0-8A17-A6A656D66C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AE3734E-42B4-E44D-A32F-001B11DD3A03}"/>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11936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6CE21-148C-53BE-45A2-7E7492824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839AA2C-FC2B-02E6-E93A-38118AE43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A8D885D-DCD2-3156-8E26-08F971DA9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A8117B2-6F5D-7A7B-C038-51868C04F283}"/>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6" name="Footer Placeholder 5">
            <a:extLst>
              <a:ext uri="{FF2B5EF4-FFF2-40B4-BE49-F238E27FC236}">
                <a16:creationId xmlns:a16="http://schemas.microsoft.com/office/drawing/2014/main" xmlns="" id="{B9AAE829-B61C-8A77-6C02-F44984BF31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768634B-899E-5BD2-A545-8213C2DA49D5}"/>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82268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7B2C8-7E61-5D57-59D5-A6D235BD8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29D08CF-B29E-0363-20C7-FC96E94F5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63CEAF1-B819-B1D8-03BF-2AAA6CFFC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C4739E4-1022-D7E2-07B7-9CDBE0861978}"/>
              </a:ext>
            </a:extLst>
          </p:cNvPr>
          <p:cNvSpPr>
            <a:spLocks noGrp="1"/>
          </p:cNvSpPr>
          <p:nvPr>
            <p:ph type="dt" sz="half" idx="10"/>
          </p:nvPr>
        </p:nvSpPr>
        <p:spPr/>
        <p:txBody>
          <a:bodyPr/>
          <a:lstStyle/>
          <a:p>
            <a:fld id="{98B9BA3C-3B21-4634-9931-15501A3D0C75}" type="datetimeFigureOut">
              <a:rPr lang="en-IN" smtClean="0"/>
              <a:pPr/>
              <a:t>17-08-2023</a:t>
            </a:fld>
            <a:endParaRPr lang="en-IN"/>
          </a:p>
        </p:txBody>
      </p:sp>
      <p:sp>
        <p:nvSpPr>
          <p:cNvPr id="6" name="Footer Placeholder 5">
            <a:extLst>
              <a:ext uri="{FF2B5EF4-FFF2-40B4-BE49-F238E27FC236}">
                <a16:creationId xmlns:a16="http://schemas.microsoft.com/office/drawing/2014/main" xmlns="" id="{2EE6FD74-227A-CCD2-35BD-FE665F76B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AAB5CCF-FCBC-E767-A57A-32939B323AFC}"/>
              </a:ext>
            </a:extLst>
          </p:cNvPr>
          <p:cNvSpPr>
            <a:spLocks noGrp="1"/>
          </p:cNvSpPr>
          <p:nvPr>
            <p:ph type="sldNum" sz="quarter" idx="12"/>
          </p:nvPr>
        </p:nvSpPr>
        <p:spPr/>
        <p:txBody>
          <a:body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120604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821209B-F08A-D4C9-2778-522B05319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CFC994-A4E5-7C1C-95F3-E2A4AB991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B44F9EF-07D4-868E-F739-28E7246596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9BA3C-3B21-4634-9931-15501A3D0C75}" type="datetimeFigureOut">
              <a:rPr lang="en-IN" smtClean="0"/>
              <a:pPr/>
              <a:t>17-08-2023</a:t>
            </a:fld>
            <a:endParaRPr lang="en-IN"/>
          </a:p>
        </p:txBody>
      </p:sp>
      <p:sp>
        <p:nvSpPr>
          <p:cNvPr id="5" name="Footer Placeholder 4">
            <a:extLst>
              <a:ext uri="{FF2B5EF4-FFF2-40B4-BE49-F238E27FC236}">
                <a16:creationId xmlns:a16="http://schemas.microsoft.com/office/drawing/2014/main" xmlns="" id="{B7510FC6-D2B3-27EB-E198-B3F739E25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94147A1-A9A5-2982-136F-C04308A7E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C0A-EE63-4667-A79D-D5B54AEBCE2B}" type="slidenum">
              <a:rPr lang="en-IN" smtClean="0"/>
              <a:pPr/>
              <a:t>‹#›</a:t>
            </a:fld>
            <a:endParaRPr lang="en-IN"/>
          </a:p>
        </p:txBody>
      </p:sp>
    </p:spTree>
    <p:extLst>
      <p:ext uri="{BB962C8B-B14F-4D97-AF65-F5344CB8AC3E}">
        <p14:creationId xmlns:p14="http://schemas.microsoft.com/office/powerpoint/2010/main" xmlns="" val="363440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pic>
        <p:nvPicPr>
          <p:cNvPr id="7" name="Picture 6">
            <a:extLst>
              <a:ext uri="{FF2B5EF4-FFF2-40B4-BE49-F238E27FC236}">
                <a16:creationId xmlns:a16="http://schemas.microsoft.com/office/drawing/2014/main" xmlns="" id="{3A354D3E-2303-AA53-ABB8-272B823E9FB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333750" y="2794000"/>
            <a:ext cx="5524500" cy="1270000"/>
          </a:xfrm>
          <a:prstGeom prst="rect">
            <a:avLst/>
          </a:prstGeom>
          <a:solidFill>
            <a:srgbClr val="F55D4B"/>
          </a:solidFill>
        </p:spPr>
      </p:pic>
    </p:spTree>
    <p:extLst>
      <p:ext uri="{BB962C8B-B14F-4D97-AF65-F5344CB8AC3E}">
        <p14:creationId xmlns:p14="http://schemas.microsoft.com/office/powerpoint/2010/main" xmlns="" val="430136238"/>
      </p:ext>
    </p:extLst>
  </p:cSld>
  <p:clrMapOvr>
    <a:masterClrMapping/>
  </p:clrMapOvr>
  <p:transition spd="slow" advTm="41654">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56040" y="1096600"/>
            <a:ext cx="9174000" cy="4664800"/>
          </a:xfrm>
          <a:prstGeom prst="rect">
            <a:avLst/>
          </a:prstGeom>
        </p:spPr>
        <p:txBody>
          <a:bodyPr spcFirstLastPara="1" vert="horz" wrap="square" lIns="121900" tIns="121900" rIns="121900" bIns="121900" rtlCol="0" anchor="t" anchorCtr="0">
            <a:noAutofit/>
          </a:bodyPr>
          <a:lstStyle/>
          <a:p>
            <a:r>
              <a:rPr lang="en-US" sz="3200" dirty="0"/>
              <a:t>It is used to create web applications.</a:t>
            </a:r>
          </a:p>
          <a:p>
            <a:endParaRPr lang="en-US" sz="3200" dirty="0"/>
          </a:p>
          <a:p>
            <a:r>
              <a:rPr lang="en-US" sz="3200" dirty="0"/>
              <a:t>It can be used to handle databases.</a:t>
            </a:r>
          </a:p>
          <a:p>
            <a:endParaRPr lang="en-US" sz="3200" dirty="0"/>
          </a:p>
          <a:p>
            <a:r>
              <a:rPr lang="en-US" sz="3200" dirty="0"/>
              <a:t>It is used in business and accounting to perform complex mathematical operations along with quantitative and qualitative analysis.</a:t>
            </a: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10</a:t>
            </a:fld>
            <a:endParaRPr/>
          </a:p>
        </p:txBody>
      </p:sp>
    </p:spTree>
    <p:extLst>
      <p:ext uri="{BB962C8B-B14F-4D97-AF65-F5344CB8AC3E}">
        <p14:creationId xmlns:p14="http://schemas.microsoft.com/office/powerpoint/2010/main" xmlns="" val="427713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What are translators?</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xmlns="" val="125435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graphicFrame>
        <p:nvGraphicFramePr>
          <p:cNvPr id="4" name="Table 4">
            <a:extLst>
              <a:ext uri="{FF2B5EF4-FFF2-40B4-BE49-F238E27FC236}">
                <a16:creationId xmlns:a16="http://schemas.microsoft.com/office/drawing/2014/main" xmlns="" id="{F649D1E0-3665-1373-7F37-9BFC73C83E55}"/>
              </a:ext>
            </a:extLst>
          </p:cNvPr>
          <p:cNvGraphicFramePr>
            <a:graphicFrameLocks noGrp="1"/>
          </p:cNvGraphicFramePr>
          <p:nvPr>
            <p:extLst>
              <p:ext uri="{D42A27DB-BD31-4B8C-83A1-F6EECF244321}">
                <p14:modId xmlns:p14="http://schemas.microsoft.com/office/powerpoint/2010/main" xmlns="" val="2449977907"/>
              </p:ext>
            </p:extLst>
          </p:nvPr>
        </p:nvGraphicFramePr>
        <p:xfrm>
          <a:off x="1442720" y="1028700"/>
          <a:ext cx="8855164" cy="5394960"/>
        </p:xfrm>
        <a:graphic>
          <a:graphicData uri="http://schemas.openxmlformats.org/drawingml/2006/table">
            <a:tbl>
              <a:tblPr firstRow="1" bandRow="1">
                <a:tableStyleId>{00A15C55-8517-42AA-B614-E9B94910E393}</a:tableStyleId>
              </a:tblPr>
              <a:tblGrid>
                <a:gridCol w="1080969">
                  <a:extLst>
                    <a:ext uri="{9D8B030D-6E8A-4147-A177-3AD203B41FA5}">
                      <a16:colId xmlns:a16="http://schemas.microsoft.com/office/drawing/2014/main" xmlns="" val="4156873741"/>
                    </a:ext>
                  </a:extLst>
                </a:gridCol>
                <a:gridCol w="3821921">
                  <a:extLst>
                    <a:ext uri="{9D8B030D-6E8A-4147-A177-3AD203B41FA5}">
                      <a16:colId xmlns:a16="http://schemas.microsoft.com/office/drawing/2014/main" xmlns="" val="1259416412"/>
                    </a:ext>
                  </a:extLst>
                </a:gridCol>
                <a:gridCol w="3952274">
                  <a:extLst>
                    <a:ext uri="{9D8B030D-6E8A-4147-A177-3AD203B41FA5}">
                      <a16:colId xmlns:a16="http://schemas.microsoft.com/office/drawing/2014/main" xmlns="" val="2179012862"/>
                    </a:ext>
                  </a:extLst>
                </a:gridCol>
              </a:tblGrid>
              <a:tr h="489826">
                <a:tc>
                  <a:txBody>
                    <a:bodyPr/>
                    <a:lstStyle/>
                    <a:p>
                      <a:pPr algn="l" fontAlgn="base"/>
                      <a:r>
                        <a:rPr lang="en-IN" sz="2400" b="0" dirty="0" err="1">
                          <a:effectLst/>
                          <a:latin typeface="+mn-lt"/>
                        </a:rPr>
                        <a:t>S.No</a:t>
                      </a:r>
                      <a:r>
                        <a:rPr lang="en-IN" sz="2400" b="0" dirty="0">
                          <a:effectLst/>
                          <a:latin typeface="+mn-lt"/>
                        </a:rPr>
                        <a:t>.</a:t>
                      </a:r>
                    </a:p>
                  </a:txBody>
                  <a:tcPr marL="76200" marR="76200" marT="76200" marB="76200" anchor="ctr"/>
                </a:tc>
                <a:tc>
                  <a:txBody>
                    <a:bodyPr/>
                    <a:lstStyle/>
                    <a:p>
                      <a:pPr algn="l" fontAlgn="base"/>
                      <a:r>
                        <a:rPr lang="en-IN" sz="2400" b="0">
                          <a:effectLst/>
                          <a:latin typeface="+mn-lt"/>
                        </a:rPr>
                        <a:t>Compiler</a:t>
                      </a:r>
                    </a:p>
                  </a:txBody>
                  <a:tcPr marL="76200" marR="76200" marT="76200" marB="76200" anchor="ctr"/>
                </a:tc>
                <a:tc>
                  <a:txBody>
                    <a:bodyPr/>
                    <a:lstStyle/>
                    <a:p>
                      <a:pPr algn="l" fontAlgn="base"/>
                      <a:r>
                        <a:rPr lang="en-IN" sz="2400" b="0">
                          <a:effectLst/>
                          <a:latin typeface="+mn-lt"/>
                        </a:rPr>
                        <a:t>Interpreter</a:t>
                      </a:r>
                    </a:p>
                  </a:txBody>
                  <a:tcPr marL="76200" marR="76200" marT="76200" marB="76200" anchor="ctr"/>
                </a:tc>
                <a:extLst>
                  <a:ext uri="{0D108BD9-81ED-4DB2-BD59-A6C34878D82A}">
                    <a16:rowId xmlns:a16="http://schemas.microsoft.com/office/drawing/2014/main" xmlns="" val="4190491198"/>
                  </a:ext>
                </a:extLst>
              </a:tr>
              <a:tr h="893213">
                <a:tc>
                  <a:txBody>
                    <a:bodyPr/>
                    <a:lstStyle/>
                    <a:p>
                      <a:pPr algn="l" fontAlgn="base"/>
                      <a:r>
                        <a:rPr lang="en-IN" sz="2400" b="0" dirty="0">
                          <a:effectLst/>
                          <a:latin typeface="+mn-lt"/>
                        </a:rPr>
                        <a:t>1.</a:t>
                      </a:r>
                    </a:p>
                  </a:txBody>
                  <a:tcPr marL="76200" marR="76200" marT="106680" marB="106680" anchor="ctr"/>
                </a:tc>
                <a:tc>
                  <a:txBody>
                    <a:bodyPr/>
                    <a:lstStyle/>
                    <a:p>
                      <a:pPr algn="l" fontAlgn="base"/>
                      <a:r>
                        <a:rPr lang="en-US" sz="2400" b="0" dirty="0">
                          <a:effectLst/>
                          <a:latin typeface="+mn-lt"/>
                        </a:rPr>
                        <a:t>The compiler scans the whole program in one go.</a:t>
                      </a:r>
                    </a:p>
                  </a:txBody>
                  <a:tcPr marL="76200" marR="76200" marT="106680" marB="106680" anchor="ctr"/>
                </a:tc>
                <a:tc>
                  <a:txBody>
                    <a:bodyPr/>
                    <a:lstStyle/>
                    <a:p>
                      <a:pPr algn="l" fontAlgn="base"/>
                      <a:r>
                        <a:rPr lang="en-US" sz="2400" b="0">
                          <a:effectLst/>
                          <a:latin typeface="+mn-lt"/>
                        </a:rPr>
                        <a:t>Translates the program one statement at a time.</a:t>
                      </a:r>
                    </a:p>
                  </a:txBody>
                  <a:tcPr marL="76200" marR="76200" marT="106680" marB="106680" anchor="ctr"/>
                </a:tc>
                <a:extLst>
                  <a:ext uri="{0D108BD9-81ED-4DB2-BD59-A6C34878D82A}">
                    <a16:rowId xmlns:a16="http://schemas.microsoft.com/office/drawing/2014/main" xmlns="" val="3843700654"/>
                  </a:ext>
                </a:extLst>
              </a:tr>
              <a:tr h="1238973">
                <a:tc>
                  <a:txBody>
                    <a:bodyPr/>
                    <a:lstStyle/>
                    <a:p>
                      <a:pPr algn="l" fontAlgn="base"/>
                      <a:r>
                        <a:rPr lang="en-IN" sz="2400" b="0">
                          <a:effectLst/>
                          <a:latin typeface="+mn-lt"/>
                        </a:rPr>
                        <a:t>2.</a:t>
                      </a:r>
                    </a:p>
                  </a:txBody>
                  <a:tcPr marL="76200" marR="76200" marT="106680" marB="106680" anchor="ctr"/>
                </a:tc>
                <a:tc>
                  <a:txBody>
                    <a:bodyPr/>
                    <a:lstStyle/>
                    <a:p>
                      <a:pPr algn="l" fontAlgn="base"/>
                      <a:r>
                        <a:rPr lang="en-US" sz="2400" b="0">
                          <a:effectLst/>
                          <a:latin typeface="+mn-lt"/>
                        </a:rPr>
                        <a:t>As it scans the code in one go, the errors (if any) are shown at the end together.</a:t>
                      </a:r>
                    </a:p>
                  </a:txBody>
                  <a:tcPr marL="76200" marR="76200" marT="106680" marB="106680" anchor="ctr"/>
                </a:tc>
                <a:tc>
                  <a:txBody>
                    <a:bodyPr/>
                    <a:lstStyle/>
                    <a:p>
                      <a:pPr algn="l" fontAlgn="base"/>
                      <a:r>
                        <a:rPr lang="en-US" sz="2400" b="0">
                          <a:effectLst/>
                          <a:latin typeface="+mn-lt"/>
                        </a:rPr>
                        <a:t>Considering it scans code one line at a time, errors are shown line by line.</a:t>
                      </a:r>
                    </a:p>
                  </a:txBody>
                  <a:tcPr marL="76200" marR="76200" marT="106680" marB="106680" anchor="ctr"/>
                </a:tc>
                <a:extLst>
                  <a:ext uri="{0D108BD9-81ED-4DB2-BD59-A6C34878D82A}">
                    <a16:rowId xmlns:a16="http://schemas.microsoft.com/office/drawing/2014/main" xmlns="" val="3592615459"/>
                  </a:ext>
                </a:extLst>
              </a:tr>
              <a:tr h="1238973">
                <a:tc>
                  <a:txBody>
                    <a:bodyPr/>
                    <a:lstStyle/>
                    <a:p>
                      <a:pPr algn="l" fontAlgn="base"/>
                      <a:r>
                        <a:rPr lang="en-IN" sz="2400" b="0">
                          <a:effectLst/>
                          <a:latin typeface="+mn-lt"/>
                        </a:rPr>
                        <a:t>3.</a:t>
                      </a:r>
                    </a:p>
                  </a:txBody>
                  <a:tcPr marL="76200" marR="76200" marT="106680" marB="106680" anchor="ctr"/>
                </a:tc>
                <a:tc>
                  <a:txBody>
                    <a:bodyPr/>
                    <a:lstStyle/>
                    <a:p>
                      <a:pPr algn="l" fontAlgn="base"/>
                      <a:r>
                        <a:rPr lang="en-US" sz="2400" b="0">
                          <a:effectLst/>
                          <a:latin typeface="+mn-lt"/>
                        </a:rPr>
                        <a:t>The main advantage of compilers is its execution time.</a:t>
                      </a:r>
                    </a:p>
                  </a:txBody>
                  <a:tcPr marL="76200" marR="76200" marT="106680" marB="106680" anchor="ctr"/>
                </a:tc>
                <a:tc>
                  <a:txBody>
                    <a:bodyPr/>
                    <a:lstStyle/>
                    <a:p>
                      <a:pPr algn="l" fontAlgn="base"/>
                      <a:r>
                        <a:rPr lang="en-US" sz="2400" b="0" dirty="0">
                          <a:effectLst/>
                          <a:latin typeface="+mn-lt"/>
                        </a:rPr>
                        <a:t>Due to interpreters being slow in executing the object code, it is preferred less.</a:t>
                      </a:r>
                    </a:p>
                  </a:txBody>
                  <a:tcPr marL="76200" marR="76200" marT="106680" marB="106680" anchor="ctr"/>
                </a:tc>
                <a:extLst>
                  <a:ext uri="{0D108BD9-81ED-4DB2-BD59-A6C34878D82A}">
                    <a16:rowId xmlns:a16="http://schemas.microsoft.com/office/drawing/2014/main" xmlns="" val="1683936693"/>
                  </a:ext>
                </a:extLst>
              </a:tr>
              <a:tr h="1238973">
                <a:tc>
                  <a:txBody>
                    <a:bodyPr/>
                    <a:lstStyle/>
                    <a:p>
                      <a:pPr algn="l" fontAlgn="base"/>
                      <a:r>
                        <a:rPr lang="en-IN" sz="2400" b="0" dirty="0">
                          <a:effectLst/>
                          <a:latin typeface="+mn-lt"/>
                        </a:rPr>
                        <a:t>4.</a:t>
                      </a:r>
                    </a:p>
                  </a:txBody>
                  <a:tcPr marL="76200" marR="76200" marT="106680" marB="106680" anchor="ctr"/>
                </a:tc>
                <a:tc>
                  <a:txBody>
                    <a:bodyPr/>
                    <a:lstStyle/>
                    <a:p>
                      <a:pPr algn="l" fontAlgn="base"/>
                      <a:r>
                        <a:rPr lang="en-US" sz="2400" b="0" dirty="0">
                          <a:effectLst/>
                          <a:latin typeface="+mn-lt"/>
                        </a:rPr>
                        <a:t>It converts the source code into object code.</a:t>
                      </a:r>
                    </a:p>
                  </a:txBody>
                  <a:tcPr marL="76200" marR="76200" marT="106680" marB="106680" anchor="ctr"/>
                </a:tc>
                <a:tc>
                  <a:txBody>
                    <a:bodyPr/>
                    <a:lstStyle/>
                    <a:p>
                      <a:pPr algn="l" fontAlgn="base"/>
                      <a:r>
                        <a:rPr lang="en-US" sz="2400" b="0" dirty="0">
                          <a:effectLst/>
                          <a:latin typeface="+mn-lt"/>
                        </a:rPr>
                        <a:t>It does not convert source code into object code instead it scans it line by line</a:t>
                      </a:r>
                    </a:p>
                  </a:txBody>
                  <a:tcPr marL="76200" marR="76200" marT="106680" marB="106680" anchor="ctr"/>
                </a:tc>
                <a:extLst>
                  <a:ext uri="{0D108BD9-81ED-4DB2-BD59-A6C34878D82A}">
                    <a16:rowId xmlns:a16="http://schemas.microsoft.com/office/drawing/2014/main" xmlns="" val="2887454780"/>
                  </a:ext>
                </a:extLst>
              </a:tr>
            </a:tbl>
          </a:graphicData>
        </a:graphic>
      </p:graphicFrame>
    </p:spTree>
    <p:extLst>
      <p:ext uri="{BB962C8B-B14F-4D97-AF65-F5344CB8AC3E}">
        <p14:creationId xmlns:p14="http://schemas.microsoft.com/office/powerpoint/2010/main" xmlns="" val="136339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graphicFrame>
        <p:nvGraphicFramePr>
          <p:cNvPr id="4" name="Table 4">
            <a:extLst>
              <a:ext uri="{FF2B5EF4-FFF2-40B4-BE49-F238E27FC236}">
                <a16:creationId xmlns:a16="http://schemas.microsoft.com/office/drawing/2014/main" xmlns="" id="{F649D1E0-3665-1373-7F37-9BFC73C83E55}"/>
              </a:ext>
            </a:extLst>
          </p:cNvPr>
          <p:cNvGraphicFramePr>
            <a:graphicFrameLocks noGrp="1"/>
          </p:cNvGraphicFramePr>
          <p:nvPr>
            <p:extLst>
              <p:ext uri="{D42A27DB-BD31-4B8C-83A1-F6EECF244321}">
                <p14:modId xmlns:p14="http://schemas.microsoft.com/office/powerpoint/2010/main" xmlns="" val="3400561381"/>
              </p:ext>
            </p:extLst>
          </p:nvPr>
        </p:nvGraphicFramePr>
        <p:xfrm>
          <a:off x="1442720" y="1028700"/>
          <a:ext cx="8855164" cy="5323293"/>
        </p:xfrm>
        <a:graphic>
          <a:graphicData uri="http://schemas.openxmlformats.org/drawingml/2006/table">
            <a:tbl>
              <a:tblPr firstRow="1" bandRow="1">
                <a:tableStyleId>{00A15C55-8517-42AA-B614-E9B94910E393}</a:tableStyleId>
              </a:tblPr>
              <a:tblGrid>
                <a:gridCol w="1080969">
                  <a:extLst>
                    <a:ext uri="{9D8B030D-6E8A-4147-A177-3AD203B41FA5}">
                      <a16:colId xmlns:a16="http://schemas.microsoft.com/office/drawing/2014/main" xmlns="" val="4156873741"/>
                    </a:ext>
                  </a:extLst>
                </a:gridCol>
                <a:gridCol w="3821921">
                  <a:extLst>
                    <a:ext uri="{9D8B030D-6E8A-4147-A177-3AD203B41FA5}">
                      <a16:colId xmlns:a16="http://schemas.microsoft.com/office/drawing/2014/main" xmlns="" val="1259416412"/>
                    </a:ext>
                  </a:extLst>
                </a:gridCol>
                <a:gridCol w="3952274">
                  <a:extLst>
                    <a:ext uri="{9D8B030D-6E8A-4147-A177-3AD203B41FA5}">
                      <a16:colId xmlns:a16="http://schemas.microsoft.com/office/drawing/2014/main" xmlns="" val="2179012862"/>
                    </a:ext>
                  </a:extLst>
                </a:gridCol>
              </a:tblGrid>
              <a:tr h="489826">
                <a:tc>
                  <a:txBody>
                    <a:bodyPr/>
                    <a:lstStyle/>
                    <a:p>
                      <a:pPr algn="l" fontAlgn="base"/>
                      <a:r>
                        <a:rPr lang="en-IN" sz="2400" b="0" dirty="0" err="1">
                          <a:effectLst/>
                          <a:latin typeface="+mn-lt"/>
                        </a:rPr>
                        <a:t>S.No</a:t>
                      </a:r>
                      <a:r>
                        <a:rPr lang="en-IN" sz="2400" b="0" dirty="0">
                          <a:effectLst/>
                          <a:latin typeface="+mn-lt"/>
                        </a:rPr>
                        <a:t>.</a:t>
                      </a:r>
                    </a:p>
                  </a:txBody>
                  <a:tcPr marL="76200" marR="76200" marT="76200" marB="76200" anchor="ctr"/>
                </a:tc>
                <a:tc>
                  <a:txBody>
                    <a:bodyPr/>
                    <a:lstStyle/>
                    <a:p>
                      <a:pPr algn="l" fontAlgn="base"/>
                      <a:r>
                        <a:rPr lang="en-IN" sz="2400" b="0">
                          <a:effectLst/>
                          <a:latin typeface="+mn-lt"/>
                        </a:rPr>
                        <a:t>Compiler</a:t>
                      </a:r>
                    </a:p>
                  </a:txBody>
                  <a:tcPr marL="76200" marR="76200" marT="76200" marB="76200" anchor="ctr"/>
                </a:tc>
                <a:tc>
                  <a:txBody>
                    <a:bodyPr/>
                    <a:lstStyle/>
                    <a:p>
                      <a:pPr algn="l" fontAlgn="base"/>
                      <a:r>
                        <a:rPr lang="en-IN" sz="2400" b="0">
                          <a:effectLst/>
                          <a:latin typeface="+mn-lt"/>
                        </a:rPr>
                        <a:t>Interpreter</a:t>
                      </a:r>
                    </a:p>
                  </a:txBody>
                  <a:tcPr marL="76200" marR="76200" marT="76200" marB="76200" anchor="ctr"/>
                </a:tc>
                <a:extLst>
                  <a:ext uri="{0D108BD9-81ED-4DB2-BD59-A6C34878D82A}">
                    <a16:rowId xmlns:a16="http://schemas.microsoft.com/office/drawing/2014/main" xmlns="" val="4190491198"/>
                  </a:ext>
                </a:extLst>
              </a:tr>
              <a:tr h="893213">
                <a:tc>
                  <a:txBody>
                    <a:bodyPr/>
                    <a:lstStyle/>
                    <a:p>
                      <a:pPr algn="l" fontAlgn="base"/>
                      <a:r>
                        <a:rPr lang="en-IN" sz="2400" b="0">
                          <a:effectLst/>
                        </a:rPr>
                        <a:t>5</a:t>
                      </a:r>
                    </a:p>
                  </a:txBody>
                  <a:tcPr marL="76200" marR="76200" marT="106680" marB="106680" anchor="ctr"/>
                </a:tc>
                <a:tc>
                  <a:txBody>
                    <a:bodyPr/>
                    <a:lstStyle/>
                    <a:p>
                      <a:pPr algn="l" fontAlgn="base"/>
                      <a:r>
                        <a:rPr lang="en-US" sz="2400" b="0">
                          <a:effectLst/>
                        </a:rPr>
                        <a:t>It does not require source code for later execution.</a:t>
                      </a:r>
                    </a:p>
                  </a:txBody>
                  <a:tcPr marL="76200" marR="76200" marT="106680" marB="106680" anchor="ctr"/>
                </a:tc>
                <a:tc>
                  <a:txBody>
                    <a:bodyPr/>
                    <a:lstStyle/>
                    <a:p>
                      <a:pPr algn="l" fontAlgn="base"/>
                      <a:r>
                        <a:rPr lang="en-US" sz="2400" b="0">
                          <a:effectLst/>
                        </a:rPr>
                        <a:t>It requires source code for later execution.</a:t>
                      </a:r>
                    </a:p>
                  </a:txBody>
                  <a:tcPr marL="76200" marR="76200" marT="106680" marB="106680" anchor="ctr"/>
                </a:tc>
                <a:extLst>
                  <a:ext uri="{0D108BD9-81ED-4DB2-BD59-A6C34878D82A}">
                    <a16:rowId xmlns:a16="http://schemas.microsoft.com/office/drawing/2014/main" xmlns="" val="3843700654"/>
                  </a:ext>
                </a:extLst>
              </a:tr>
              <a:tr h="1238973">
                <a:tc>
                  <a:txBody>
                    <a:bodyPr/>
                    <a:lstStyle/>
                    <a:p>
                      <a:pPr algn="l" fontAlgn="base"/>
                      <a:r>
                        <a:rPr lang="en-IN" sz="2400" b="0">
                          <a:effectLst/>
                        </a:rPr>
                        <a:t>6</a:t>
                      </a:r>
                    </a:p>
                  </a:txBody>
                  <a:tcPr marL="76200" marR="76200" marT="106680" marB="106680" anchor="ctr"/>
                </a:tc>
                <a:tc>
                  <a:txBody>
                    <a:bodyPr/>
                    <a:lstStyle/>
                    <a:p>
                      <a:pPr algn="l" fontAlgn="base"/>
                      <a:r>
                        <a:rPr lang="en-US" sz="2400" b="0">
                          <a:effectLst/>
                        </a:rPr>
                        <a:t>Execution of the program takes place only after the whole program is compiled.</a:t>
                      </a:r>
                    </a:p>
                  </a:txBody>
                  <a:tcPr marL="76200" marR="76200" marT="106680" marB="106680" anchor="ctr"/>
                </a:tc>
                <a:tc>
                  <a:txBody>
                    <a:bodyPr/>
                    <a:lstStyle/>
                    <a:p>
                      <a:pPr algn="l" fontAlgn="base"/>
                      <a:r>
                        <a:rPr lang="en-US" sz="2400" b="0">
                          <a:effectLst/>
                        </a:rPr>
                        <a:t>Execution of the program happens after every line is checked or evaluated.</a:t>
                      </a:r>
                    </a:p>
                  </a:txBody>
                  <a:tcPr marL="76200" marR="76200" marT="106680" marB="106680" anchor="ctr"/>
                </a:tc>
                <a:extLst>
                  <a:ext uri="{0D108BD9-81ED-4DB2-BD59-A6C34878D82A}">
                    <a16:rowId xmlns:a16="http://schemas.microsoft.com/office/drawing/2014/main" xmlns="" val="3592615459"/>
                  </a:ext>
                </a:extLst>
              </a:tr>
              <a:tr h="1238973">
                <a:tc>
                  <a:txBody>
                    <a:bodyPr/>
                    <a:lstStyle/>
                    <a:p>
                      <a:pPr algn="l" fontAlgn="base"/>
                      <a:r>
                        <a:rPr lang="en-IN" sz="2400" b="0">
                          <a:effectLst/>
                        </a:rPr>
                        <a:t>7</a:t>
                      </a:r>
                    </a:p>
                  </a:txBody>
                  <a:tcPr marL="76200" marR="76200" marT="106680" marB="106680" anchor="ctr"/>
                </a:tc>
                <a:tc>
                  <a:txBody>
                    <a:bodyPr/>
                    <a:lstStyle/>
                    <a:p>
                      <a:pPr algn="l" fontAlgn="base"/>
                      <a:r>
                        <a:rPr lang="en-US" sz="2400" b="0">
                          <a:effectLst/>
                        </a:rPr>
                        <a:t>The machine code is stored in the disk storage.</a:t>
                      </a:r>
                    </a:p>
                  </a:txBody>
                  <a:tcPr marL="76200" marR="76200" marT="106680" marB="106680" anchor="ctr"/>
                </a:tc>
                <a:tc>
                  <a:txBody>
                    <a:bodyPr/>
                    <a:lstStyle/>
                    <a:p>
                      <a:pPr algn="l" fontAlgn="base"/>
                      <a:r>
                        <a:rPr lang="en-US" sz="2400" b="0" dirty="0">
                          <a:effectLst/>
                        </a:rPr>
                        <a:t>Machine code is nowhere stored.</a:t>
                      </a:r>
                    </a:p>
                  </a:txBody>
                  <a:tcPr marL="76200" marR="76200" marT="106680" marB="106680" anchor="ctr"/>
                </a:tc>
                <a:extLst>
                  <a:ext uri="{0D108BD9-81ED-4DB2-BD59-A6C34878D82A}">
                    <a16:rowId xmlns:a16="http://schemas.microsoft.com/office/drawing/2014/main" xmlns="" val="1683936693"/>
                  </a:ext>
                </a:extLst>
              </a:tr>
              <a:tr h="1238973">
                <a:tc>
                  <a:txBody>
                    <a:bodyPr/>
                    <a:lstStyle/>
                    <a:p>
                      <a:pPr algn="l" fontAlgn="base"/>
                      <a:r>
                        <a:rPr lang="en-IN" sz="2400" b="0">
                          <a:effectLst/>
                        </a:rPr>
                        <a:t>8</a:t>
                      </a:r>
                    </a:p>
                  </a:txBody>
                  <a:tcPr marL="76200" marR="76200" marT="106680" marB="106680" anchor="ctr"/>
                </a:tc>
                <a:tc>
                  <a:txBody>
                    <a:bodyPr/>
                    <a:lstStyle/>
                    <a:p>
                      <a:pPr algn="l" fontAlgn="base"/>
                      <a:r>
                        <a:rPr lang="en-US" sz="2400" b="0">
                          <a:effectLst/>
                        </a:rPr>
                        <a:t>Compilers more often take a large amount of time for analyzing the source code.</a:t>
                      </a:r>
                    </a:p>
                  </a:txBody>
                  <a:tcPr marL="76200" marR="76200" marT="106680" marB="106680" anchor="ctr"/>
                </a:tc>
                <a:tc>
                  <a:txBody>
                    <a:bodyPr/>
                    <a:lstStyle/>
                    <a:p>
                      <a:pPr algn="l" fontAlgn="base"/>
                      <a:r>
                        <a:rPr lang="en-US" sz="2400" b="0" dirty="0">
                          <a:effectLst/>
                        </a:rPr>
                        <a:t>In comparison, Interpreters take less time for analyzing the source code.</a:t>
                      </a:r>
                    </a:p>
                  </a:txBody>
                  <a:tcPr marL="76200" marR="76200" marT="106680" marB="106680" anchor="ctr"/>
                </a:tc>
                <a:extLst>
                  <a:ext uri="{0D108BD9-81ED-4DB2-BD59-A6C34878D82A}">
                    <a16:rowId xmlns:a16="http://schemas.microsoft.com/office/drawing/2014/main" xmlns="" val="2887454780"/>
                  </a:ext>
                </a:extLst>
              </a:tr>
            </a:tbl>
          </a:graphicData>
        </a:graphic>
      </p:graphicFrame>
    </p:spTree>
    <p:extLst>
      <p:ext uri="{BB962C8B-B14F-4D97-AF65-F5344CB8AC3E}">
        <p14:creationId xmlns:p14="http://schemas.microsoft.com/office/powerpoint/2010/main" xmlns="" val="44074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graphicFrame>
        <p:nvGraphicFramePr>
          <p:cNvPr id="4" name="Table 4">
            <a:extLst>
              <a:ext uri="{FF2B5EF4-FFF2-40B4-BE49-F238E27FC236}">
                <a16:creationId xmlns:a16="http://schemas.microsoft.com/office/drawing/2014/main" xmlns="" id="{F649D1E0-3665-1373-7F37-9BFC73C83E55}"/>
              </a:ext>
            </a:extLst>
          </p:cNvPr>
          <p:cNvGraphicFramePr>
            <a:graphicFrameLocks noGrp="1"/>
          </p:cNvGraphicFramePr>
          <p:nvPr>
            <p:extLst>
              <p:ext uri="{D42A27DB-BD31-4B8C-83A1-F6EECF244321}">
                <p14:modId xmlns:p14="http://schemas.microsoft.com/office/powerpoint/2010/main" xmlns="" val="400148486"/>
              </p:ext>
            </p:extLst>
          </p:nvPr>
        </p:nvGraphicFramePr>
        <p:xfrm>
          <a:off x="1442720" y="1028700"/>
          <a:ext cx="8855164" cy="4326746"/>
        </p:xfrm>
        <a:graphic>
          <a:graphicData uri="http://schemas.openxmlformats.org/drawingml/2006/table">
            <a:tbl>
              <a:tblPr firstRow="1" bandRow="1">
                <a:tableStyleId>{00A15C55-8517-42AA-B614-E9B94910E393}</a:tableStyleId>
              </a:tblPr>
              <a:tblGrid>
                <a:gridCol w="1080969">
                  <a:extLst>
                    <a:ext uri="{9D8B030D-6E8A-4147-A177-3AD203B41FA5}">
                      <a16:colId xmlns:a16="http://schemas.microsoft.com/office/drawing/2014/main" xmlns="" val="4156873741"/>
                    </a:ext>
                  </a:extLst>
                </a:gridCol>
                <a:gridCol w="3821921">
                  <a:extLst>
                    <a:ext uri="{9D8B030D-6E8A-4147-A177-3AD203B41FA5}">
                      <a16:colId xmlns:a16="http://schemas.microsoft.com/office/drawing/2014/main" xmlns="" val="1259416412"/>
                    </a:ext>
                  </a:extLst>
                </a:gridCol>
                <a:gridCol w="3952274">
                  <a:extLst>
                    <a:ext uri="{9D8B030D-6E8A-4147-A177-3AD203B41FA5}">
                      <a16:colId xmlns:a16="http://schemas.microsoft.com/office/drawing/2014/main" xmlns="" val="2179012862"/>
                    </a:ext>
                  </a:extLst>
                </a:gridCol>
              </a:tblGrid>
              <a:tr h="489826">
                <a:tc>
                  <a:txBody>
                    <a:bodyPr/>
                    <a:lstStyle/>
                    <a:p>
                      <a:pPr algn="l" fontAlgn="base"/>
                      <a:r>
                        <a:rPr lang="en-IN" sz="2400" b="0" dirty="0" err="1">
                          <a:effectLst/>
                          <a:latin typeface="+mn-lt"/>
                        </a:rPr>
                        <a:t>S.No</a:t>
                      </a:r>
                      <a:r>
                        <a:rPr lang="en-IN" sz="2400" b="0" dirty="0">
                          <a:effectLst/>
                          <a:latin typeface="+mn-lt"/>
                        </a:rPr>
                        <a:t>.</a:t>
                      </a:r>
                    </a:p>
                  </a:txBody>
                  <a:tcPr marL="76200" marR="76200" marT="76200" marB="76200" anchor="ctr"/>
                </a:tc>
                <a:tc>
                  <a:txBody>
                    <a:bodyPr/>
                    <a:lstStyle/>
                    <a:p>
                      <a:pPr algn="l" fontAlgn="base"/>
                      <a:r>
                        <a:rPr lang="en-IN" sz="2400" b="0">
                          <a:effectLst/>
                          <a:latin typeface="+mn-lt"/>
                        </a:rPr>
                        <a:t>Compiler</a:t>
                      </a:r>
                    </a:p>
                  </a:txBody>
                  <a:tcPr marL="76200" marR="76200" marT="76200" marB="76200" anchor="ctr"/>
                </a:tc>
                <a:tc>
                  <a:txBody>
                    <a:bodyPr/>
                    <a:lstStyle/>
                    <a:p>
                      <a:pPr algn="l" fontAlgn="base"/>
                      <a:r>
                        <a:rPr lang="en-IN" sz="2400" b="0">
                          <a:effectLst/>
                          <a:latin typeface="+mn-lt"/>
                        </a:rPr>
                        <a:t>Interpreter</a:t>
                      </a:r>
                    </a:p>
                  </a:txBody>
                  <a:tcPr marL="76200" marR="76200" marT="76200" marB="76200" anchor="ctr"/>
                </a:tc>
                <a:extLst>
                  <a:ext uri="{0D108BD9-81ED-4DB2-BD59-A6C34878D82A}">
                    <a16:rowId xmlns:a16="http://schemas.microsoft.com/office/drawing/2014/main" xmlns="" val="4190491198"/>
                  </a:ext>
                </a:extLst>
              </a:tr>
              <a:tr h="893213">
                <a:tc>
                  <a:txBody>
                    <a:bodyPr/>
                    <a:lstStyle/>
                    <a:p>
                      <a:pPr algn="l" fontAlgn="base"/>
                      <a:r>
                        <a:rPr lang="en-IN" sz="2400" b="0">
                          <a:effectLst/>
                        </a:rPr>
                        <a:t>9.</a:t>
                      </a:r>
                    </a:p>
                  </a:txBody>
                  <a:tcPr marL="76200" marR="76200" marT="106680" marB="106680" anchor="ctr"/>
                </a:tc>
                <a:tc>
                  <a:txBody>
                    <a:bodyPr/>
                    <a:lstStyle/>
                    <a:p>
                      <a:pPr algn="l" fontAlgn="base"/>
                      <a:r>
                        <a:rPr lang="en-IN" sz="2400" b="0">
                          <a:effectLst/>
                        </a:rPr>
                        <a:t>It is more efficient.</a:t>
                      </a:r>
                    </a:p>
                  </a:txBody>
                  <a:tcPr marL="76200" marR="76200" marT="106680" marB="106680" anchor="ctr"/>
                </a:tc>
                <a:tc>
                  <a:txBody>
                    <a:bodyPr/>
                    <a:lstStyle/>
                    <a:p>
                      <a:pPr algn="l" fontAlgn="base"/>
                      <a:r>
                        <a:rPr lang="en-IN" sz="2400" b="0">
                          <a:effectLst/>
                        </a:rPr>
                        <a:t>It is less efficient.</a:t>
                      </a:r>
                    </a:p>
                  </a:txBody>
                  <a:tcPr marL="76200" marR="76200" marT="106680" marB="106680" anchor="ctr"/>
                </a:tc>
                <a:extLst>
                  <a:ext uri="{0D108BD9-81ED-4DB2-BD59-A6C34878D82A}">
                    <a16:rowId xmlns:a16="http://schemas.microsoft.com/office/drawing/2014/main" xmlns="" val="3843700654"/>
                  </a:ext>
                </a:extLst>
              </a:tr>
              <a:tr h="1238973">
                <a:tc>
                  <a:txBody>
                    <a:bodyPr/>
                    <a:lstStyle/>
                    <a:p>
                      <a:pPr algn="l" fontAlgn="base"/>
                      <a:r>
                        <a:rPr lang="en-IN" sz="2400" b="0">
                          <a:effectLst/>
                        </a:rPr>
                        <a:t>10.</a:t>
                      </a:r>
                    </a:p>
                  </a:txBody>
                  <a:tcPr marL="76200" marR="76200" marT="106680" marB="106680" anchor="ctr"/>
                </a:tc>
                <a:tc>
                  <a:txBody>
                    <a:bodyPr/>
                    <a:lstStyle/>
                    <a:p>
                      <a:pPr algn="l" fontAlgn="base"/>
                      <a:r>
                        <a:rPr lang="en-IN" sz="2400" b="0">
                          <a:effectLst/>
                        </a:rPr>
                        <a:t>CPU utilization is more.</a:t>
                      </a:r>
                    </a:p>
                  </a:txBody>
                  <a:tcPr marL="76200" marR="76200" marT="106680" marB="106680" anchor="ctr"/>
                </a:tc>
                <a:tc>
                  <a:txBody>
                    <a:bodyPr/>
                    <a:lstStyle/>
                    <a:p>
                      <a:pPr algn="l" fontAlgn="base"/>
                      <a:r>
                        <a:rPr lang="en-IN" sz="2400" b="0">
                          <a:effectLst/>
                        </a:rPr>
                        <a:t>CPU utilization is less.</a:t>
                      </a:r>
                    </a:p>
                  </a:txBody>
                  <a:tcPr marL="76200" marR="76200" marT="106680" marB="106680" anchor="ctr"/>
                </a:tc>
                <a:extLst>
                  <a:ext uri="{0D108BD9-81ED-4DB2-BD59-A6C34878D82A}">
                    <a16:rowId xmlns:a16="http://schemas.microsoft.com/office/drawing/2014/main" xmlns="" val="3592615459"/>
                  </a:ext>
                </a:extLst>
              </a:tr>
              <a:tr h="1238973">
                <a:tc>
                  <a:txBody>
                    <a:bodyPr/>
                    <a:lstStyle/>
                    <a:p>
                      <a:pPr algn="l" fontAlgn="base"/>
                      <a:r>
                        <a:rPr lang="en-IN" sz="2400" b="0">
                          <a:effectLst/>
                        </a:rPr>
                        <a:t>Eg.</a:t>
                      </a:r>
                    </a:p>
                  </a:txBody>
                  <a:tcPr marL="76200" marR="76200" marT="106680" marB="106680" anchor="ctr"/>
                </a:tc>
                <a:tc>
                  <a:txBody>
                    <a:bodyPr/>
                    <a:lstStyle/>
                    <a:p>
                      <a:pPr algn="l" fontAlgn="base"/>
                      <a:r>
                        <a:rPr lang="en-US" sz="2400" b="0">
                          <a:effectLst/>
                        </a:rPr>
                        <a:t>C, C++, C#, etc are programming languages that are compiler-based.</a:t>
                      </a:r>
                    </a:p>
                  </a:txBody>
                  <a:tcPr marL="76200" marR="76200" marT="106680" marB="106680" anchor="ctr"/>
                </a:tc>
                <a:tc>
                  <a:txBody>
                    <a:bodyPr/>
                    <a:lstStyle/>
                    <a:p>
                      <a:pPr algn="l" fontAlgn="base"/>
                      <a:r>
                        <a:rPr lang="en-US" sz="2400" b="0" dirty="0">
                          <a:effectLst/>
                        </a:rPr>
                        <a:t>Python, Ruby, Perl, SNOBOL, MATLAB, </a:t>
                      </a:r>
                      <a:r>
                        <a:rPr lang="en-US" sz="2400" b="0" dirty="0" err="1">
                          <a:effectLst/>
                        </a:rPr>
                        <a:t>etc</a:t>
                      </a:r>
                      <a:r>
                        <a:rPr lang="en-US" sz="2400" b="0" dirty="0">
                          <a:effectLst/>
                        </a:rPr>
                        <a:t> are programming languages that are interpreter-based.</a:t>
                      </a:r>
                    </a:p>
                  </a:txBody>
                  <a:tcPr marL="76200" marR="76200" marT="106680" marB="106680" anchor="ctr"/>
                </a:tc>
                <a:extLst>
                  <a:ext uri="{0D108BD9-81ED-4DB2-BD59-A6C34878D82A}">
                    <a16:rowId xmlns:a16="http://schemas.microsoft.com/office/drawing/2014/main" xmlns="" val="1683936693"/>
                  </a:ext>
                </a:extLst>
              </a:tr>
            </a:tbl>
          </a:graphicData>
        </a:graphic>
      </p:graphicFrame>
    </p:spTree>
    <p:extLst>
      <p:ext uri="{BB962C8B-B14F-4D97-AF65-F5344CB8AC3E}">
        <p14:creationId xmlns:p14="http://schemas.microsoft.com/office/powerpoint/2010/main" xmlns="" val="108119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What is Syntax?</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spTree>
    <p:extLst>
      <p:ext uri="{BB962C8B-B14F-4D97-AF65-F5344CB8AC3E}">
        <p14:creationId xmlns:p14="http://schemas.microsoft.com/office/powerpoint/2010/main" xmlns="" val="405093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56040" y="1096600"/>
            <a:ext cx="9174000" cy="4664800"/>
          </a:xfrm>
          <a:prstGeom prst="rect">
            <a:avLst/>
          </a:prstGeom>
        </p:spPr>
        <p:txBody>
          <a:bodyPr spcFirstLastPara="1" vert="horz" wrap="square" lIns="121900" tIns="121900" rIns="121900" bIns="121900" rtlCol="0" anchor="t" anchorCtr="0">
            <a:noAutofit/>
          </a:bodyPr>
          <a:lstStyle/>
          <a:p>
            <a:r>
              <a:rPr lang="en-US" sz="3200" dirty="0"/>
              <a:t>In simplest words, Syntax is the arrangement of words and phrases to create well-formed sentences in a language. </a:t>
            </a:r>
          </a:p>
          <a:p>
            <a:endParaRPr lang="en-US" sz="3200" dirty="0"/>
          </a:p>
          <a:p>
            <a:r>
              <a:rPr lang="en-US" sz="3200" dirty="0"/>
              <a:t>In the case of a computer language, the syntax is the structural arrangement of comments, variables, numbers, operators, statements, loops, functions, classes, objects, etc. which helps us understand the meaning or semantics of a computer language.</a:t>
            </a:r>
          </a:p>
          <a:p>
            <a:pPr marL="101598" indent="0">
              <a:buNone/>
            </a:pPr>
            <a:endParaRPr lang="en-IN" sz="3200" dirty="0"/>
          </a:p>
          <a:p>
            <a:pPr marL="101598" indent="0">
              <a:buNone/>
            </a:pP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spTree>
    <p:extLst>
      <p:ext uri="{BB962C8B-B14F-4D97-AF65-F5344CB8AC3E}">
        <p14:creationId xmlns:p14="http://schemas.microsoft.com/office/powerpoint/2010/main" xmlns="" val="215941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652BFE0-A277-1344-DDFD-32E45F382F38}"/>
              </a:ext>
            </a:extLst>
          </p:cNvPr>
          <p:cNvSpPr>
            <a:spLocks noGrp="1"/>
          </p:cNvSpPr>
          <p:nvPr>
            <p:ph type="body" idx="1"/>
          </p:nvPr>
        </p:nvSpPr>
        <p:spPr>
          <a:xfrm>
            <a:off x="1263902" y="1203645"/>
            <a:ext cx="9174000" cy="4664800"/>
          </a:xfrm>
        </p:spPr>
        <p:txBody>
          <a:bodyPr/>
          <a:lstStyle/>
          <a:p>
            <a:r>
              <a:rPr lang="en-US" sz="3200" dirty="0"/>
              <a:t>For E.g. a block of code is identified by an ‘indentation’. Have a look at the following code, here print(</a:t>
            </a:r>
            <a:r>
              <a:rPr lang="en-US" sz="3200" dirty="0" err="1"/>
              <a:t>i</a:t>
            </a:r>
            <a:r>
              <a:rPr lang="en-US" sz="3200" dirty="0"/>
              <a:t>) is said to be indented with respect to the link above it. In simple words, indentation is the addition of spaces before the line "print(</a:t>
            </a:r>
            <a:r>
              <a:rPr lang="en-US" sz="3200" dirty="0" err="1"/>
              <a:t>i</a:t>
            </a:r>
            <a:r>
              <a:rPr lang="en-US" sz="3200" dirty="0"/>
              <a:t>)“</a:t>
            </a:r>
          </a:p>
          <a:p>
            <a:pPr marL="101598" indent="0">
              <a:buNone/>
            </a:pPr>
            <a:r>
              <a:rPr lang="en-IN" sz="3200" dirty="0"/>
              <a:t>	for </a:t>
            </a:r>
            <a:r>
              <a:rPr lang="en-IN" sz="3200" dirty="0" err="1"/>
              <a:t>i</a:t>
            </a:r>
            <a:r>
              <a:rPr lang="en-IN" sz="3200" dirty="0"/>
              <a:t> in range(5):</a:t>
            </a:r>
          </a:p>
          <a:p>
            <a:pPr marL="101598" indent="0">
              <a:buNone/>
            </a:pPr>
            <a:r>
              <a:rPr lang="en-IN" sz="3200" dirty="0"/>
              <a:t>    		print(</a:t>
            </a:r>
            <a:r>
              <a:rPr lang="en-IN" sz="3200" dirty="0" err="1"/>
              <a:t>i</a:t>
            </a:r>
            <a:r>
              <a:rPr lang="en-IN" sz="3200" dirty="0"/>
              <a:t>)</a:t>
            </a:r>
          </a:p>
          <a:p>
            <a:pPr marL="101598" indent="0">
              <a:buNone/>
            </a:pPr>
            <a:endParaRPr lang="en-IN" sz="3200" dirty="0"/>
          </a:p>
          <a:p>
            <a:endParaRPr lang="en-IN" sz="3200" dirty="0"/>
          </a:p>
        </p:txBody>
      </p:sp>
    </p:spTree>
    <p:extLst>
      <p:ext uri="{BB962C8B-B14F-4D97-AF65-F5344CB8AC3E}">
        <p14:creationId xmlns:p14="http://schemas.microsoft.com/office/powerpoint/2010/main" xmlns="" val="293948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How to write code is python</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xmlns="" val="1940456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983530" y="926918"/>
            <a:ext cx="9174000" cy="4664800"/>
          </a:xfrm>
          <a:prstGeom prst="rect">
            <a:avLst/>
          </a:prstGeom>
        </p:spPr>
        <p:txBody>
          <a:bodyPr spcFirstLastPara="1" vert="horz" wrap="square" lIns="121900" tIns="121900" rIns="121900" bIns="121900" rtlCol="0" anchor="t" anchorCtr="0">
            <a:noAutofit/>
          </a:bodyPr>
          <a:lstStyle/>
          <a:p>
            <a:r>
              <a:rPr lang="en-US" sz="3200" dirty="0"/>
              <a:t>We can write code in python in two ways:</a:t>
            </a:r>
            <a:br>
              <a:rPr lang="en-US" sz="3200" dirty="0"/>
            </a:br>
            <a:r>
              <a:rPr lang="en-US" sz="3200" dirty="0"/>
              <a:t>1. Interactive</a:t>
            </a:r>
          </a:p>
          <a:p>
            <a:pPr marL="101598" indent="0">
              <a:buNone/>
            </a:pPr>
            <a:r>
              <a:rPr lang="en-US" sz="3200" dirty="0"/>
              <a:t>      2. File mode</a:t>
            </a:r>
          </a:p>
          <a:p>
            <a:pPr marL="558798" indent="-457200">
              <a:buAutoNum type="arabicPeriod"/>
            </a:pPr>
            <a:r>
              <a:rPr lang="en-US" sz="3200" dirty="0"/>
              <a:t>Interactive mode: we can write code in command prompt &gt; python</a:t>
            </a:r>
          </a:p>
          <a:p>
            <a:pPr marL="558798" indent="-457200">
              <a:buAutoNum type="arabicPeriod"/>
            </a:pPr>
            <a:r>
              <a:rPr lang="en-US" sz="3200" dirty="0"/>
              <a:t>File mode: for file mode we can use IDEs such as Visual Studio, </a:t>
            </a:r>
            <a:r>
              <a:rPr lang="en-US" sz="3200" dirty="0" err="1"/>
              <a:t>Pycharm</a:t>
            </a:r>
            <a:r>
              <a:rPr lang="en-US" sz="3200" dirty="0"/>
              <a:t> etc.</a:t>
            </a:r>
          </a:p>
          <a:p>
            <a:pPr marL="558798" indent="-457200">
              <a:buAutoNum type="arabicPeriod"/>
            </a:pP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pic>
        <p:nvPicPr>
          <p:cNvPr id="3" name="Picture 2">
            <a:extLst>
              <a:ext uri="{FF2B5EF4-FFF2-40B4-BE49-F238E27FC236}">
                <a16:creationId xmlns:a16="http://schemas.microsoft.com/office/drawing/2014/main" xmlns="" id="{16881519-0341-26D9-ECB5-67952DB06C17}"/>
              </a:ext>
            </a:extLst>
          </p:cNvPr>
          <p:cNvPicPr>
            <a:picLocks noChangeAspect="1"/>
          </p:cNvPicPr>
          <p:nvPr/>
        </p:nvPicPr>
        <p:blipFill>
          <a:blip r:embed="rId3" cstate="print"/>
          <a:stretch>
            <a:fillRect/>
          </a:stretch>
        </p:blipFill>
        <p:spPr>
          <a:xfrm>
            <a:off x="6361162" y="4275684"/>
            <a:ext cx="4621065" cy="2343555"/>
          </a:xfrm>
          <a:prstGeom prst="rect">
            <a:avLst/>
          </a:prstGeom>
        </p:spPr>
      </p:pic>
    </p:spTree>
    <p:extLst>
      <p:ext uri="{BB962C8B-B14F-4D97-AF65-F5344CB8AC3E}">
        <p14:creationId xmlns:p14="http://schemas.microsoft.com/office/powerpoint/2010/main" xmlns="" val="268531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2099167" y="2427167"/>
            <a:ext cx="7993600" cy="1546400"/>
          </a:xfrm>
          <a:prstGeom prst="rect">
            <a:avLst/>
          </a:prstGeom>
        </p:spPr>
        <p:txBody>
          <a:bodyPr spcFirstLastPara="1" vert="horz" wrap="square" lIns="121900" tIns="121900" rIns="121900" bIns="121900" rtlCol="0" anchor="ctr" anchorCtr="0">
            <a:noAutofit/>
          </a:bodyPr>
          <a:lstStyle/>
          <a:p>
            <a:r>
              <a:rPr lang="en-IN" dirty="0"/>
              <a:t>Python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Python Comments</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20</a:t>
            </a:fld>
            <a:endParaRPr/>
          </a:p>
        </p:txBody>
      </p:sp>
    </p:spTree>
    <p:extLst>
      <p:ext uri="{BB962C8B-B14F-4D97-AF65-F5344CB8AC3E}">
        <p14:creationId xmlns:p14="http://schemas.microsoft.com/office/powerpoint/2010/main" xmlns="" val="271615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56040" y="1096600"/>
            <a:ext cx="9174000" cy="4664800"/>
          </a:xfrm>
          <a:prstGeom prst="rect">
            <a:avLst/>
          </a:prstGeom>
        </p:spPr>
        <p:txBody>
          <a:bodyPr spcFirstLastPara="1" vert="horz" wrap="square" lIns="121900" tIns="121900" rIns="121900" bIns="121900" rtlCol="0" anchor="t" anchorCtr="0">
            <a:noAutofit/>
          </a:bodyPr>
          <a:lstStyle/>
          <a:p>
            <a:r>
              <a:rPr lang="en-US" sz="3200" dirty="0"/>
              <a:t>A comment is a part of the coding file that the programmer does not want to execute, rather the programmer uses it to either explain a block of code or to avoid the execution of a specific part of code while testing.</a:t>
            </a:r>
          </a:p>
          <a:p>
            <a:endParaRPr lang="en-US" sz="3200" dirty="0"/>
          </a:p>
          <a:p>
            <a:r>
              <a:rPr lang="en-US" sz="3200" dirty="0"/>
              <a:t>Single-Line Comments:</a:t>
            </a:r>
          </a:p>
          <a:p>
            <a:pPr marL="101598" indent="0">
              <a:buNone/>
            </a:pPr>
            <a:r>
              <a:rPr lang="en-US" sz="3200" dirty="0"/>
              <a:t>	To write a comment just add a ‘#’ at the start of the line.</a:t>
            </a:r>
          </a:p>
          <a:p>
            <a:pPr marL="101598" indent="0">
              <a:buNone/>
            </a:pPr>
            <a:r>
              <a:rPr lang="en-US" sz="3200" dirty="0"/>
              <a:t>	Example 1:</a:t>
            </a:r>
          </a:p>
          <a:p>
            <a:pPr marL="101598" indent="0">
              <a:buNone/>
            </a:pPr>
            <a:r>
              <a:rPr lang="en-US" sz="3200" dirty="0"/>
              <a:t>	#This is a 'Single-Line Comment’</a:t>
            </a:r>
          </a:p>
          <a:p>
            <a:pPr marL="101598" indent="0">
              <a:buNone/>
            </a:pPr>
            <a:r>
              <a:rPr lang="en-US" sz="3200" dirty="0"/>
              <a:t>	print("This is a print statement.")</a:t>
            </a:r>
          </a:p>
          <a:p>
            <a:endParaRPr lang="en-US" sz="3200" dirty="0"/>
          </a:p>
          <a:p>
            <a:pPr marL="101598" indent="0">
              <a:buNone/>
            </a:pPr>
            <a:r>
              <a:rPr lang="en-US" sz="3200" dirty="0"/>
              <a:t>	</a:t>
            </a:r>
          </a:p>
          <a:p>
            <a:endParaRPr lang="en-US" sz="3200" dirty="0"/>
          </a:p>
          <a:p>
            <a:endParaRPr lang="en-US"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21</a:t>
            </a:fld>
            <a:endParaRPr/>
          </a:p>
        </p:txBody>
      </p:sp>
    </p:spTree>
    <p:extLst>
      <p:ext uri="{BB962C8B-B14F-4D97-AF65-F5344CB8AC3E}">
        <p14:creationId xmlns:p14="http://schemas.microsoft.com/office/powerpoint/2010/main" xmlns="" val="218166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232215" y="848950"/>
            <a:ext cx="10073960" cy="4664800"/>
          </a:xfrm>
          <a:prstGeom prst="rect">
            <a:avLst/>
          </a:prstGeom>
        </p:spPr>
        <p:txBody>
          <a:bodyPr spcFirstLastPara="1" vert="horz" wrap="square" lIns="121900" tIns="121900" rIns="121900" bIns="121900" rtlCol="0" anchor="t" anchorCtr="0">
            <a:noAutofit/>
          </a:bodyPr>
          <a:lstStyle/>
          <a:p>
            <a:r>
              <a:rPr lang="en-US" sz="3200" dirty="0"/>
              <a:t>Multi-Line Comments:</a:t>
            </a:r>
          </a:p>
          <a:p>
            <a:pPr marL="101598" indent="0">
              <a:buNone/>
            </a:pPr>
            <a:r>
              <a:rPr lang="en-US" sz="3200" dirty="0"/>
              <a:t>	To write multi-line comments you can use ‘#’ at each line or you can use the multiline string.</a:t>
            </a:r>
          </a:p>
          <a:p>
            <a:pPr marL="101598" indent="0">
              <a:buNone/>
            </a:pPr>
            <a:r>
              <a:rPr lang="en-US" sz="3200" dirty="0"/>
              <a:t>	"""This is an if-else statement.</a:t>
            </a:r>
          </a:p>
          <a:p>
            <a:pPr marL="101598" indent="0">
              <a:buNone/>
            </a:pPr>
            <a:r>
              <a:rPr lang="en-US" sz="3200" dirty="0"/>
              <a:t>	It will execute </a:t>
            </a:r>
          </a:p>
          <a:p>
            <a:pPr marL="101598" indent="0">
              <a:buNone/>
            </a:pPr>
            <a:endParaRPr lang="en-US" sz="3200" dirty="0"/>
          </a:p>
          <a:p>
            <a:pPr marL="101598" indent="0">
              <a:buNone/>
            </a:pPr>
            <a:r>
              <a:rPr lang="en-US" sz="3200" dirty="0"/>
              <a:t>a block of code if a specified condition is true.</a:t>
            </a:r>
          </a:p>
          <a:p>
            <a:pPr marL="101598" indent="0">
              <a:buNone/>
            </a:pPr>
            <a:r>
              <a:rPr lang="en-US" sz="3200" dirty="0"/>
              <a:t>	If the condition is false then it will execute another block of 	code."""</a:t>
            </a:r>
          </a:p>
          <a:p>
            <a:pPr marL="101598" indent="0">
              <a:buNone/>
            </a:pPr>
            <a:r>
              <a:rPr lang="en-US" sz="3200" dirty="0"/>
              <a:t>	p = 7</a:t>
            </a:r>
          </a:p>
          <a:p>
            <a:pPr marL="101598" indent="0">
              <a:buNone/>
            </a:pPr>
            <a:r>
              <a:rPr lang="en-US" sz="3200" dirty="0"/>
              <a:t>	if (p &gt; 5):</a:t>
            </a:r>
          </a:p>
          <a:p>
            <a:pPr marL="101598" indent="0">
              <a:buNone/>
            </a:pPr>
            <a:r>
              <a:rPr lang="en-US" sz="3200" dirty="0"/>
              <a:t>    		print("p is greater than 5.")</a:t>
            </a:r>
          </a:p>
          <a:p>
            <a:pPr marL="101598" indent="0">
              <a:buNone/>
            </a:pPr>
            <a:r>
              <a:rPr lang="en-US" sz="3200" dirty="0"/>
              <a:t>	else:</a:t>
            </a:r>
          </a:p>
          <a:p>
            <a:pPr marL="101598" indent="0">
              <a:buNone/>
            </a:pPr>
            <a:r>
              <a:rPr lang="en-US" sz="3200" dirty="0"/>
              <a:t>    		print("p is not greater than 5.")</a:t>
            </a: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22</a:t>
            </a:fld>
            <a:endParaRPr/>
          </a:p>
        </p:txBody>
      </p:sp>
    </p:spTree>
    <p:extLst>
      <p:ext uri="{BB962C8B-B14F-4D97-AF65-F5344CB8AC3E}">
        <p14:creationId xmlns:p14="http://schemas.microsoft.com/office/powerpoint/2010/main" xmlns="" val="381172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7200" dirty="0">
                <a:solidFill>
                  <a:srgbClr val="FFFFFF"/>
                </a:solidFill>
              </a:rPr>
              <a:t>What are Variables ?</a:t>
            </a:r>
            <a:endParaRPr sz="72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23</a:t>
            </a:fld>
            <a:endParaRPr/>
          </a:p>
        </p:txBody>
      </p:sp>
    </p:spTree>
    <p:extLst>
      <p:ext uri="{BB962C8B-B14F-4D97-AF65-F5344CB8AC3E}">
        <p14:creationId xmlns:p14="http://schemas.microsoft.com/office/powerpoint/2010/main" xmlns="" val="305592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r>
              <a:rPr lang="en-US" dirty="0"/>
              <a:t>Variables act as a container in programing language and is use to store data.</a:t>
            </a:r>
          </a:p>
          <a:p>
            <a:r>
              <a:rPr lang="en-US" dirty="0"/>
              <a:t>Programs use variables to access and manipulate data that is stored in memory. </a:t>
            </a:r>
          </a:p>
          <a:p>
            <a:r>
              <a:rPr lang="en-US" dirty="0"/>
              <a:t>A variable is a name that represents a value in the computer’s memory.</a:t>
            </a:r>
            <a:endParaRPr lang="en-IN"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24</a:t>
            </a:fld>
            <a:endParaRPr/>
          </a:p>
        </p:txBody>
      </p:sp>
    </p:spTree>
    <p:extLst>
      <p:ext uri="{BB962C8B-B14F-4D97-AF65-F5344CB8AC3E}">
        <p14:creationId xmlns:p14="http://schemas.microsoft.com/office/powerpoint/2010/main" xmlns="" val="396694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509000" y="1598000"/>
            <a:ext cx="9174000" cy="4664800"/>
          </a:xfrm>
          <a:prstGeom prst="rect">
            <a:avLst/>
          </a:prstGeom>
        </p:spPr>
        <p:txBody>
          <a:bodyPr spcFirstLastPara="1" vert="horz" wrap="square" lIns="121900" tIns="121900" rIns="121900" bIns="121900" rtlCol="0" anchor="t" anchorCtr="0">
            <a:noAutofit/>
          </a:bodyPr>
          <a:lstStyle/>
          <a:p>
            <a:r>
              <a:rPr lang="en-US" dirty="0"/>
              <a:t>A variable name can be of any size</a:t>
            </a:r>
          </a:p>
          <a:p>
            <a:r>
              <a:rPr lang="en-US" dirty="0"/>
              <a:t>A variable name have allowed characters, which are a-z, A-Z, 0-9 and underscore (_)</a:t>
            </a:r>
          </a:p>
          <a:p>
            <a:r>
              <a:rPr lang="en-US" dirty="0"/>
              <a:t>A variable name should begin with an alphabet or underscore</a:t>
            </a:r>
          </a:p>
          <a:p>
            <a:r>
              <a:rPr lang="en-US" dirty="0"/>
              <a:t>A variable name should not be a keyword</a:t>
            </a:r>
          </a:p>
          <a:p>
            <a:r>
              <a:rPr lang="en-US" dirty="0"/>
              <a:t>A variable name cannot contain spaces.</a:t>
            </a:r>
          </a:p>
          <a:p>
            <a:r>
              <a:rPr lang="en-US" dirty="0"/>
              <a:t>Uppercase and lowercase characters are distinct.</a:t>
            </a:r>
            <a:endParaRPr lang="en-IN"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25</a:t>
            </a:fld>
            <a:endParaRPr/>
          </a:p>
        </p:txBody>
      </p:sp>
      <p:sp>
        <p:nvSpPr>
          <p:cNvPr id="2" name="TextBox 1">
            <a:extLst>
              <a:ext uri="{FF2B5EF4-FFF2-40B4-BE49-F238E27FC236}">
                <a16:creationId xmlns:a16="http://schemas.microsoft.com/office/drawing/2014/main" xmlns="" id="{B0467456-DD27-AAD0-3658-6DB879FD776E}"/>
              </a:ext>
            </a:extLst>
          </p:cNvPr>
          <p:cNvSpPr txBox="1"/>
          <p:nvPr/>
        </p:nvSpPr>
        <p:spPr>
          <a:xfrm>
            <a:off x="1390650" y="847725"/>
            <a:ext cx="8972549" cy="400110"/>
          </a:xfrm>
          <a:prstGeom prst="rect">
            <a:avLst/>
          </a:prstGeom>
          <a:noFill/>
        </p:spPr>
        <p:txBody>
          <a:bodyPr wrap="square" rtlCol="0">
            <a:spAutoFit/>
          </a:bodyPr>
          <a:lstStyle/>
          <a:p>
            <a:pPr algn="ctr"/>
            <a:r>
              <a:rPr lang="en-IN" sz="2000" dirty="0">
                <a:solidFill>
                  <a:srgbClr val="F55D4B"/>
                </a:solidFill>
                <a:latin typeface="Comic Sans MS" panose="030F0702030302020204" pitchFamily="66" charset="0"/>
              </a:rPr>
              <a:t>Naming rule for variables</a:t>
            </a:r>
          </a:p>
        </p:txBody>
      </p:sp>
    </p:spTree>
    <p:extLst>
      <p:ext uri="{BB962C8B-B14F-4D97-AF65-F5344CB8AC3E}">
        <p14:creationId xmlns:p14="http://schemas.microsoft.com/office/powerpoint/2010/main" xmlns="" val="154695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26</a:t>
            </a:fld>
            <a:endParaRPr/>
          </a:p>
        </p:txBody>
      </p:sp>
      <p:sp>
        <p:nvSpPr>
          <p:cNvPr id="3" name="Google Shape;1928;p18">
            <a:extLst>
              <a:ext uri="{FF2B5EF4-FFF2-40B4-BE49-F238E27FC236}">
                <a16:creationId xmlns:a16="http://schemas.microsoft.com/office/drawing/2014/main" xmlns="" id="{ECCBB18D-C417-14DC-B5DE-10F7457BEBAF}"/>
              </a:ext>
            </a:extLst>
          </p:cNvPr>
          <p:cNvSpPr txBox="1">
            <a:spLocks/>
          </p:cNvSpPr>
          <p:nvPr/>
        </p:nvSpPr>
        <p:spPr>
          <a:xfrm>
            <a:off x="991638" y="1289518"/>
            <a:ext cx="9174000" cy="4664800"/>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chemeClr val="tx1"/>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r>
              <a:rPr lang="en-US" dirty="0"/>
              <a:t>The scope of the variable is the area within which the variable has been created. Based on this a variable can either have a local scope or a global scope.</a:t>
            </a:r>
          </a:p>
          <a:p>
            <a:r>
              <a:rPr lang="en-US" dirty="0"/>
              <a:t>There are two types of </a:t>
            </a:r>
            <a:r>
              <a:rPr lang="en-IN" b="1" i="0" dirty="0">
                <a:solidFill>
                  <a:srgbClr val="000000"/>
                </a:solidFill>
                <a:effectLst/>
                <a:latin typeface="Karla" pitchFamily="2" charset="0"/>
              </a:rPr>
              <a:t>Scope of variable:</a:t>
            </a:r>
            <a:endParaRPr lang="en-US" dirty="0"/>
          </a:p>
          <a:p>
            <a:pPr lvl="1"/>
            <a:r>
              <a:rPr lang="en-US" dirty="0"/>
              <a:t>Local Variables</a:t>
            </a:r>
          </a:p>
          <a:p>
            <a:pPr lvl="1"/>
            <a:r>
              <a:rPr lang="en-US" dirty="0"/>
              <a:t>Global Variables</a:t>
            </a:r>
          </a:p>
          <a:p>
            <a:r>
              <a:rPr lang="en-US" dirty="0"/>
              <a:t>Local :- A local variable is created within a function and can be only used inside that function. Such a variable has a local scope.</a:t>
            </a:r>
            <a:endParaRPr lang="en-IN" dirty="0"/>
          </a:p>
        </p:txBody>
      </p:sp>
    </p:spTree>
    <p:extLst>
      <p:ext uri="{BB962C8B-B14F-4D97-AF65-F5344CB8AC3E}">
        <p14:creationId xmlns:p14="http://schemas.microsoft.com/office/powerpoint/2010/main" xmlns="" val="2724148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27</a:t>
            </a:fld>
            <a:endParaRPr/>
          </a:p>
        </p:txBody>
      </p:sp>
      <p:sp>
        <p:nvSpPr>
          <p:cNvPr id="3" name="Google Shape;1928;p18">
            <a:extLst>
              <a:ext uri="{FF2B5EF4-FFF2-40B4-BE49-F238E27FC236}">
                <a16:creationId xmlns:a16="http://schemas.microsoft.com/office/drawing/2014/main" xmlns="" id="{ECCBB18D-C417-14DC-B5DE-10F7457BEBAF}"/>
              </a:ext>
            </a:extLst>
          </p:cNvPr>
          <p:cNvSpPr txBox="1">
            <a:spLocks/>
          </p:cNvSpPr>
          <p:nvPr/>
        </p:nvSpPr>
        <p:spPr>
          <a:xfrm>
            <a:off x="991638" y="806914"/>
            <a:ext cx="9174000" cy="5390686"/>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chemeClr val="tx1"/>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r>
              <a:rPr lang="en-US" sz="2000" dirty="0"/>
              <a:t>Global :- A global variable is created in the main body of the code and can be used anywhere within the code. Such a variable has a global scope.</a:t>
            </a:r>
          </a:p>
          <a:p>
            <a:pPr marL="101598" indent="0">
              <a:buNone/>
            </a:pPr>
            <a:endParaRPr lang="en-US" sz="2000" dirty="0"/>
          </a:p>
          <a:p>
            <a:pPr marL="101598" indent="0">
              <a:buNone/>
            </a:pPr>
            <a:r>
              <a:rPr lang="en-IN" sz="2000" dirty="0" err="1"/>
              <a:t>icecream</a:t>
            </a:r>
            <a:r>
              <a:rPr lang="en-IN" sz="2000" dirty="0"/>
              <a:t> = "Vanilla"    #global variable</a:t>
            </a:r>
          </a:p>
          <a:p>
            <a:pPr marL="101598" indent="0">
              <a:buNone/>
            </a:pPr>
            <a:r>
              <a:rPr lang="en-IN" sz="2000" dirty="0"/>
              <a:t>def foods():</a:t>
            </a:r>
          </a:p>
          <a:p>
            <a:pPr marL="101598" indent="0">
              <a:buNone/>
            </a:pPr>
            <a:r>
              <a:rPr lang="en-IN" sz="2000" dirty="0"/>
              <a:t>    vegetable = "Potato"    #local variable</a:t>
            </a:r>
          </a:p>
          <a:p>
            <a:pPr marL="101598" indent="0">
              <a:buNone/>
            </a:pPr>
            <a:r>
              <a:rPr lang="en-IN" sz="2000" dirty="0"/>
              <a:t>    global number</a:t>
            </a:r>
          </a:p>
          <a:p>
            <a:pPr marL="101598" indent="0">
              <a:buNone/>
            </a:pPr>
            <a:r>
              <a:rPr lang="en-IN" sz="2000" dirty="0"/>
              <a:t>    number=10</a:t>
            </a:r>
          </a:p>
          <a:p>
            <a:pPr marL="101598" indent="0">
              <a:buNone/>
            </a:pPr>
            <a:r>
              <a:rPr lang="en-IN" sz="2000" dirty="0"/>
              <a:t>    fruit = "Lichi"         #local variable</a:t>
            </a:r>
          </a:p>
          <a:p>
            <a:pPr marL="101598" indent="0">
              <a:buNone/>
            </a:pPr>
            <a:r>
              <a:rPr lang="en-IN" sz="2000" dirty="0"/>
              <a:t>    print(vegetable + " is a local variable value.")</a:t>
            </a:r>
          </a:p>
          <a:p>
            <a:pPr marL="101598" indent="0">
              <a:buNone/>
            </a:pPr>
            <a:r>
              <a:rPr lang="en-IN" sz="2000" dirty="0"/>
              <a:t>foods()</a:t>
            </a:r>
          </a:p>
          <a:p>
            <a:pPr marL="101598" indent="0">
              <a:buNone/>
            </a:pPr>
            <a:r>
              <a:rPr lang="en-IN" sz="2000" dirty="0"/>
              <a:t>print(</a:t>
            </a:r>
            <a:r>
              <a:rPr lang="en-IN" sz="2000" dirty="0" err="1"/>
              <a:t>icecream</a:t>
            </a:r>
            <a:r>
              <a:rPr lang="en-IN" sz="2000" dirty="0"/>
              <a:t> + " is a global variable value.")</a:t>
            </a:r>
          </a:p>
          <a:p>
            <a:pPr marL="101598" indent="0">
              <a:buNone/>
            </a:pPr>
            <a:r>
              <a:rPr lang="en-IN" sz="2000" dirty="0"/>
              <a:t>print(fruit + " is a local variable value.")</a:t>
            </a:r>
          </a:p>
          <a:p>
            <a:pPr marL="101598" indent="0">
              <a:buNone/>
            </a:pPr>
            <a:r>
              <a:rPr lang="en-IN" sz="2000" dirty="0"/>
              <a:t>print(</a:t>
            </a:r>
            <a:r>
              <a:rPr lang="en-IN" sz="2000" dirty="0" err="1"/>
              <a:t>number+”is</a:t>
            </a:r>
            <a:r>
              <a:rPr lang="en-IN" sz="2000" dirty="0"/>
              <a:t> a global variable”)</a:t>
            </a:r>
          </a:p>
        </p:txBody>
      </p:sp>
    </p:spTree>
    <p:extLst>
      <p:ext uri="{BB962C8B-B14F-4D97-AF65-F5344CB8AC3E}">
        <p14:creationId xmlns:p14="http://schemas.microsoft.com/office/powerpoint/2010/main" xmlns="" val="156709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7200" dirty="0">
                <a:solidFill>
                  <a:srgbClr val="FFFFFF"/>
                </a:solidFill>
              </a:rPr>
              <a:t>What are Keywords ?</a:t>
            </a:r>
            <a:endParaRPr sz="72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28</a:t>
            </a:fld>
            <a:endParaRPr/>
          </a:p>
        </p:txBody>
      </p:sp>
    </p:spTree>
    <p:extLst>
      <p:ext uri="{BB962C8B-B14F-4D97-AF65-F5344CB8AC3E}">
        <p14:creationId xmlns:p14="http://schemas.microsoft.com/office/powerpoint/2010/main" xmlns="" val="1483172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432800" y="1096600"/>
            <a:ext cx="9174000" cy="4664800"/>
          </a:xfrm>
          <a:prstGeom prst="rect">
            <a:avLst/>
          </a:prstGeom>
        </p:spPr>
        <p:txBody>
          <a:bodyPr spcFirstLastPara="1" vert="horz" wrap="square" lIns="121900" tIns="121900" rIns="121900" bIns="121900" rtlCol="0" anchor="t" anchorCtr="0">
            <a:noAutofit/>
          </a:bodyPr>
          <a:lstStyle/>
          <a:p>
            <a:r>
              <a:rPr lang="en-US" dirty="0"/>
              <a:t>There are some reserved words in Python which have predefined meaning called keywords. </a:t>
            </a:r>
          </a:p>
          <a:p>
            <a:r>
              <a:rPr lang="en-US" dirty="0"/>
              <a:t>These words may not be used as variable name.</a:t>
            </a:r>
          </a:p>
          <a:p>
            <a:r>
              <a:rPr lang="en-US" dirty="0"/>
              <a:t>Some keywords are: </a:t>
            </a:r>
            <a:endParaRPr lang="en-IN"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29</a:t>
            </a:fld>
            <a:endParaRPr/>
          </a:p>
        </p:txBody>
      </p:sp>
      <p:graphicFrame>
        <p:nvGraphicFramePr>
          <p:cNvPr id="2" name="Table 1">
            <a:extLst>
              <a:ext uri="{FF2B5EF4-FFF2-40B4-BE49-F238E27FC236}">
                <a16:creationId xmlns:a16="http://schemas.microsoft.com/office/drawing/2014/main" xmlns="" id="{861A0118-EA5D-2549-36BB-A812C09ED23E}"/>
              </a:ext>
            </a:extLst>
          </p:cNvPr>
          <p:cNvGraphicFramePr>
            <a:graphicFrameLocks noGrp="1"/>
          </p:cNvGraphicFramePr>
          <p:nvPr>
            <p:extLst>
              <p:ext uri="{D42A27DB-BD31-4B8C-83A1-F6EECF244321}">
                <p14:modId xmlns:p14="http://schemas.microsoft.com/office/powerpoint/2010/main" xmlns="" val="4007528120"/>
              </p:ext>
            </p:extLst>
          </p:nvPr>
        </p:nvGraphicFramePr>
        <p:xfrm>
          <a:off x="1585200" y="3201080"/>
          <a:ext cx="8412480" cy="2560320"/>
        </p:xfrm>
        <a:graphic>
          <a:graphicData uri="http://schemas.openxmlformats.org/drawingml/2006/table">
            <a:tbl>
              <a:tblPr/>
              <a:tblGrid>
                <a:gridCol w="1682496">
                  <a:extLst>
                    <a:ext uri="{9D8B030D-6E8A-4147-A177-3AD203B41FA5}">
                      <a16:colId xmlns:a16="http://schemas.microsoft.com/office/drawing/2014/main" xmlns="" val="2278246483"/>
                    </a:ext>
                  </a:extLst>
                </a:gridCol>
                <a:gridCol w="1682496">
                  <a:extLst>
                    <a:ext uri="{9D8B030D-6E8A-4147-A177-3AD203B41FA5}">
                      <a16:colId xmlns:a16="http://schemas.microsoft.com/office/drawing/2014/main" xmlns="" val="850138939"/>
                    </a:ext>
                  </a:extLst>
                </a:gridCol>
                <a:gridCol w="1682496">
                  <a:extLst>
                    <a:ext uri="{9D8B030D-6E8A-4147-A177-3AD203B41FA5}">
                      <a16:colId xmlns:a16="http://schemas.microsoft.com/office/drawing/2014/main" xmlns="" val="2164211599"/>
                    </a:ext>
                  </a:extLst>
                </a:gridCol>
                <a:gridCol w="1682496">
                  <a:extLst>
                    <a:ext uri="{9D8B030D-6E8A-4147-A177-3AD203B41FA5}">
                      <a16:colId xmlns:a16="http://schemas.microsoft.com/office/drawing/2014/main" xmlns="" val="2985395824"/>
                    </a:ext>
                  </a:extLst>
                </a:gridCol>
                <a:gridCol w="1682496">
                  <a:extLst>
                    <a:ext uri="{9D8B030D-6E8A-4147-A177-3AD203B41FA5}">
                      <a16:colId xmlns:a16="http://schemas.microsoft.com/office/drawing/2014/main" xmlns="" val="4252128484"/>
                    </a:ext>
                  </a:extLst>
                </a:gridCol>
              </a:tblGrid>
              <a:tr h="0">
                <a:tc>
                  <a:txBody>
                    <a:bodyPr/>
                    <a:lstStyle/>
                    <a:p>
                      <a:pPr fontAlgn="t"/>
                      <a:r>
                        <a:rPr lang="en-IN" dirty="0">
                          <a:effectLst/>
                        </a:rPr>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830244884"/>
                  </a:ext>
                </a:extLst>
              </a:tr>
              <a:tr h="0">
                <a:tc>
                  <a:txBody>
                    <a:bodyPr/>
                    <a:lstStyle/>
                    <a:p>
                      <a:pPr fontAlgn="t"/>
                      <a:r>
                        <a:rPr lang="en-IN">
                          <a:effectLst/>
                        </a:rPr>
                        <a:t>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elif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global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1758266520"/>
                  </a:ext>
                </a:extLst>
              </a:tr>
              <a:tr h="0">
                <a:tc>
                  <a:txBody>
                    <a:bodyPr/>
                    <a:lstStyle/>
                    <a:p>
                      <a:pPr fontAlgn="t"/>
                      <a:r>
                        <a:rPr lang="en-IN">
                          <a:effectLst/>
                        </a:rPr>
                        <a:t>assert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else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r>
                        <a:rPr lang="en-IN" dirty="0">
                          <a:effectLst/>
                        </a:rPr>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yield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649003017"/>
                  </a:ext>
                </a:extLst>
              </a:tr>
              <a:tr h="0">
                <a:tc>
                  <a:txBody>
                    <a:bodyPr/>
                    <a:lstStyle/>
                    <a:p>
                      <a:pPr fontAlgn="t"/>
                      <a:r>
                        <a:rPr lang="en-IN">
                          <a:effectLst/>
                        </a:rPr>
                        <a:t>break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except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import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256033154"/>
                  </a:ext>
                </a:extLst>
              </a:tr>
              <a:tr h="0">
                <a:tc>
                  <a:txBody>
                    <a:bodyPr/>
                    <a:lstStyle/>
                    <a:p>
                      <a:pPr fontAlgn="t"/>
                      <a:r>
                        <a:rPr lang="en-IN">
                          <a:effectLst/>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exec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raise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543077892"/>
                  </a:ext>
                </a:extLst>
              </a:tr>
              <a:tr h="0">
                <a:tc>
                  <a:txBody>
                    <a:bodyPr/>
                    <a:lstStyle/>
                    <a:p>
                      <a:pPr fontAlgn="t"/>
                      <a:r>
                        <a:rPr lang="en-IN">
                          <a:effectLst/>
                        </a:rPr>
                        <a:t>continue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finally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return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xmlns="" val="3704779348"/>
                  </a:ext>
                </a:extLst>
              </a:tr>
              <a:tr h="0">
                <a:tc>
                  <a:txBody>
                    <a:bodyPr/>
                    <a:lstStyle/>
                    <a:p>
                      <a:pPr fontAlgn="t"/>
                      <a:r>
                        <a:rPr lang="en-IN">
                          <a:effectLst/>
                        </a:rPr>
                        <a:t>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lambda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31069554"/>
                  </a:ext>
                </a:extLst>
              </a:tr>
            </a:tbl>
          </a:graphicData>
        </a:graphic>
      </p:graphicFrame>
    </p:spTree>
    <p:extLst>
      <p:ext uri="{BB962C8B-B14F-4D97-AF65-F5344CB8AC3E}">
        <p14:creationId xmlns:p14="http://schemas.microsoft.com/office/powerpoint/2010/main" xmlns="" val="409147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What is python?</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Data types</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30</a:t>
            </a:fld>
            <a:endParaRPr/>
          </a:p>
        </p:txBody>
      </p:sp>
    </p:spTree>
    <p:extLst>
      <p:ext uri="{BB962C8B-B14F-4D97-AF65-F5344CB8AC3E}">
        <p14:creationId xmlns:p14="http://schemas.microsoft.com/office/powerpoint/2010/main" xmlns="" val="2206866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31</a:t>
            </a:fld>
            <a:endParaRPr/>
          </a:p>
        </p:txBody>
      </p:sp>
      <p:graphicFrame>
        <p:nvGraphicFramePr>
          <p:cNvPr id="5" name="Diagram 4">
            <a:extLst>
              <a:ext uri="{FF2B5EF4-FFF2-40B4-BE49-F238E27FC236}">
                <a16:creationId xmlns:a16="http://schemas.microsoft.com/office/drawing/2014/main" xmlns="" id="{90DA4639-FBB5-CD2A-E61F-FD7B5AAE435D}"/>
              </a:ext>
            </a:extLst>
          </p:cNvPr>
          <p:cNvGraphicFramePr/>
          <p:nvPr>
            <p:extLst>
              <p:ext uri="{D42A27DB-BD31-4B8C-83A1-F6EECF244321}">
                <p14:modId xmlns:p14="http://schemas.microsoft.com/office/powerpoint/2010/main" xmlns="" val="3127872162"/>
              </p:ext>
            </p:extLst>
          </p:nvPr>
        </p:nvGraphicFramePr>
        <p:xfrm>
          <a:off x="720725" y="715645"/>
          <a:ext cx="9175115" cy="5024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886127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Conditional </a:t>
            </a:r>
            <a:r>
              <a:rPr lang="en-US" sz="6600" dirty="0" err="1">
                <a:solidFill>
                  <a:srgbClr val="FFFFFF"/>
                </a:solidFill>
              </a:rPr>
              <a:t>Statments</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32</a:t>
            </a:fld>
            <a:endParaRPr/>
          </a:p>
        </p:txBody>
      </p:sp>
    </p:spTree>
    <p:extLst>
      <p:ext uri="{BB962C8B-B14F-4D97-AF65-F5344CB8AC3E}">
        <p14:creationId xmlns:p14="http://schemas.microsoft.com/office/powerpoint/2010/main" xmlns="" val="3583418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432800" y="1096600"/>
            <a:ext cx="9174000" cy="4664800"/>
          </a:xfrm>
          <a:prstGeom prst="rect">
            <a:avLst/>
          </a:prstGeom>
        </p:spPr>
        <p:txBody>
          <a:bodyPr spcFirstLastPara="1" vert="horz" wrap="square" lIns="121900" tIns="121900" rIns="121900" bIns="121900" rtlCol="0" anchor="t" anchorCtr="0">
            <a:noAutofit/>
          </a:bodyPr>
          <a:lstStyle/>
          <a:p>
            <a:r>
              <a:rPr lang="en-US" sz="2000" dirty="0"/>
              <a:t>Decision-making statements in programming languages decide the direction of the flow of program execution. </a:t>
            </a:r>
          </a:p>
          <a:p>
            <a:pPr algn="l"/>
            <a:r>
              <a:rPr lang="en-US" sz="1400" b="0" i="0" dirty="0">
                <a:solidFill>
                  <a:srgbClr val="000000"/>
                </a:solidFill>
                <a:effectLst/>
                <a:latin typeface="Karla" pitchFamily="2" charset="0"/>
              </a:rPr>
              <a:t>If the expression evaluates to False, then the program execution follows a different path then it would have if the expression had evaluated to True.</a:t>
            </a:r>
          </a:p>
          <a:p>
            <a:pPr algn="l"/>
            <a:r>
              <a:rPr lang="en-US" sz="1400" b="0" i="0" dirty="0">
                <a:solidFill>
                  <a:srgbClr val="000000"/>
                </a:solidFill>
                <a:effectLst/>
                <a:latin typeface="Karla" pitchFamily="2" charset="0"/>
              </a:rPr>
              <a:t>Based on this,</a:t>
            </a:r>
            <a:r>
              <a:rPr lang="en-US" sz="1400" b="1" i="0" dirty="0">
                <a:solidFill>
                  <a:srgbClr val="000000"/>
                </a:solidFill>
                <a:effectLst/>
                <a:latin typeface="Karla" pitchFamily="2" charset="0"/>
              </a:rPr>
              <a:t> the conditional statements are further classified into following types; if, if……else, </a:t>
            </a:r>
            <a:r>
              <a:rPr lang="en-US" sz="1400" b="1" i="0" dirty="0" err="1">
                <a:solidFill>
                  <a:srgbClr val="000000"/>
                </a:solidFill>
                <a:effectLst/>
                <a:latin typeface="Karla" pitchFamily="2" charset="0"/>
              </a:rPr>
              <a:t>elif</a:t>
            </a:r>
            <a:r>
              <a:rPr lang="en-US" sz="1400" b="1" i="0" dirty="0">
                <a:solidFill>
                  <a:srgbClr val="000000"/>
                </a:solidFill>
                <a:effectLst/>
                <a:latin typeface="Karla" pitchFamily="2" charset="0"/>
              </a:rPr>
              <a:t>, nested if.</a:t>
            </a:r>
          </a:p>
          <a:p>
            <a:pPr algn="l"/>
            <a:endParaRPr lang="en-US" sz="1400" b="0" i="0" dirty="0">
              <a:solidFill>
                <a:srgbClr val="000000"/>
              </a:solidFill>
              <a:effectLst/>
              <a:latin typeface="Karla" pitchFamily="2" charset="0"/>
            </a:endParaRPr>
          </a:p>
          <a:p>
            <a:endParaRPr lang="en-US" sz="20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33</a:t>
            </a:fld>
            <a:endParaRPr/>
          </a:p>
        </p:txBody>
      </p:sp>
    </p:spTree>
    <p:extLst>
      <p:ext uri="{BB962C8B-B14F-4D97-AF65-F5344CB8AC3E}">
        <p14:creationId xmlns:p14="http://schemas.microsoft.com/office/powerpoint/2010/main" xmlns="" val="211337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7AFB5B6-C9C7-643C-6E92-8525427DD559}"/>
              </a:ext>
            </a:extLst>
          </p:cNvPr>
          <p:cNvSpPr>
            <a:spLocks noGrp="1"/>
          </p:cNvSpPr>
          <p:nvPr>
            <p:ph type="body" idx="1"/>
          </p:nvPr>
        </p:nvSpPr>
        <p:spPr>
          <a:xfrm>
            <a:off x="1072120" y="1096600"/>
            <a:ext cx="9174000" cy="4664800"/>
          </a:xfrm>
        </p:spPr>
        <p:txBody>
          <a:bodyPr/>
          <a:lstStyle/>
          <a:p>
            <a:pPr algn="l"/>
            <a:r>
              <a:rPr lang="en-US" sz="2000" b="1" i="0" dirty="0">
                <a:solidFill>
                  <a:srgbClr val="000000"/>
                </a:solidFill>
                <a:effectLst/>
                <a:latin typeface="Karla" pitchFamily="2" charset="0"/>
              </a:rPr>
              <a:t>if Statement:</a:t>
            </a:r>
          </a:p>
          <a:p>
            <a:pPr algn="l"/>
            <a:r>
              <a:rPr lang="en-US" sz="2000" b="0" i="0" dirty="0">
                <a:solidFill>
                  <a:srgbClr val="000000"/>
                </a:solidFill>
                <a:effectLst/>
                <a:latin typeface="Karla" pitchFamily="2" charset="0"/>
              </a:rPr>
              <a:t>A simple if statement works on following principle,</a:t>
            </a:r>
          </a:p>
          <a:p>
            <a:pPr algn="l">
              <a:buFont typeface="Arial" panose="020B0604020202020204" pitchFamily="34" charset="0"/>
              <a:buChar char="•"/>
            </a:pPr>
            <a:r>
              <a:rPr lang="en-US" sz="2000" b="0" i="0" dirty="0">
                <a:solidFill>
                  <a:srgbClr val="000000"/>
                </a:solidFill>
                <a:effectLst/>
                <a:latin typeface="Karla" pitchFamily="2" charset="0"/>
              </a:rPr>
              <a:t>execute the block of code inside if statement if the expression evaluates True.</a:t>
            </a:r>
          </a:p>
          <a:p>
            <a:pPr algn="l">
              <a:buFont typeface="Arial" panose="020B0604020202020204" pitchFamily="34" charset="0"/>
              <a:buChar char="•"/>
            </a:pPr>
            <a:r>
              <a:rPr lang="en-US" sz="2000" b="0" i="0" dirty="0">
                <a:solidFill>
                  <a:srgbClr val="000000"/>
                </a:solidFill>
                <a:effectLst/>
                <a:latin typeface="Karla" pitchFamily="2" charset="0"/>
              </a:rPr>
              <a:t>ignore the block of code inside if statement if the expression evaluates False and return to the code outside if statement.</a:t>
            </a:r>
          </a:p>
          <a:p>
            <a:pPr algn="l">
              <a:buFont typeface="Arial" panose="020B0604020202020204" pitchFamily="34" charset="0"/>
              <a:buChar char="•"/>
            </a:pPr>
            <a:r>
              <a:rPr lang="en-US" sz="2000" dirty="0">
                <a:solidFill>
                  <a:srgbClr val="000000"/>
                </a:solidFill>
                <a:latin typeface="Karla" pitchFamily="2" charset="0"/>
              </a:rPr>
              <a:t>Example:</a:t>
            </a:r>
            <a:endParaRPr lang="en-US" sz="2000" b="0" i="0" dirty="0">
              <a:solidFill>
                <a:srgbClr val="000000"/>
              </a:solidFill>
              <a:effectLst/>
              <a:latin typeface="Karla" pitchFamily="2" charset="0"/>
            </a:endParaRPr>
          </a:p>
          <a:p>
            <a:pPr algn="l">
              <a:buFont typeface="Arial" panose="020B0604020202020204" pitchFamily="34" charset="0"/>
              <a:buChar char="•"/>
            </a:pPr>
            <a:r>
              <a:rPr lang="en-US" sz="2000" b="0" i="0" dirty="0" err="1">
                <a:solidFill>
                  <a:srgbClr val="000000"/>
                </a:solidFill>
                <a:effectLst/>
                <a:latin typeface="Karla" pitchFamily="2" charset="0"/>
              </a:rPr>
              <a:t>applePrice</a:t>
            </a:r>
            <a:r>
              <a:rPr lang="en-US" sz="2000" b="0" i="0" dirty="0">
                <a:solidFill>
                  <a:srgbClr val="000000"/>
                </a:solidFill>
                <a:effectLst/>
                <a:latin typeface="Karla" pitchFamily="2" charset="0"/>
              </a:rPr>
              <a:t> = 180</a:t>
            </a:r>
          </a:p>
          <a:p>
            <a:pPr algn="l">
              <a:buFont typeface="Arial" panose="020B0604020202020204" pitchFamily="34" charset="0"/>
              <a:buChar char="•"/>
            </a:pPr>
            <a:r>
              <a:rPr lang="en-US" sz="2000" b="0" i="0" dirty="0">
                <a:solidFill>
                  <a:srgbClr val="000000"/>
                </a:solidFill>
                <a:effectLst/>
                <a:latin typeface="Karla" pitchFamily="2" charset="0"/>
              </a:rPr>
              <a:t>budget = 200</a:t>
            </a:r>
          </a:p>
          <a:p>
            <a:pPr algn="l">
              <a:buFont typeface="Arial" panose="020B0604020202020204" pitchFamily="34" charset="0"/>
              <a:buChar char="•"/>
            </a:pPr>
            <a:r>
              <a:rPr lang="en-US" sz="2000" b="0" i="0" dirty="0">
                <a:solidFill>
                  <a:srgbClr val="000000"/>
                </a:solidFill>
                <a:effectLst/>
                <a:latin typeface="Karla" pitchFamily="2" charset="0"/>
              </a:rPr>
              <a:t>if (</a:t>
            </a:r>
            <a:r>
              <a:rPr lang="en-US" sz="2000" b="0" i="0" dirty="0" err="1">
                <a:solidFill>
                  <a:srgbClr val="000000"/>
                </a:solidFill>
                <a:effectLst/>
                <a:latin typeface="Karla" pitchFamily="2" charset="0"/>
              </a:rPr>
              <a:t>applePrice</a:t>
            </a:r>
            <a:r>
              <a:rPr lang="en-US" sz="2000" b="0" i="0" dirty="0">
                <a:solidFill>
                  <a:srgbClr val="000000"/>
                </a:solidFill>
                <a:effectLst/>
                <a:latin typeface="Karla" pitchFamily="2" charset="0"/>
              </a:rPr>
              <a:t> &lt;= budget):</a:t>
            </a:r>
          </a:p>
          <a:p>
            <a:pPr algn="l">
              <a:buFont typeface="Arial" panose="020B0604020202020204" pitchFamily="34" charset="0"/>
              <a:buChar char="•"/>
            </a:pPr>
            <a:r>
              <a:rPr lang="en-US" sz="2000" b="0" i="0" dirty="0">
                <a:solidFill>
                  <a:srgbClr val="000000"/>
                </a:solidFill>
                <a:effectLst/>
                <a:latin typeface="Karla" pitchFamily="2" charset="0"/>
              </a:rPr>
              <a:t>    print("Alexa, add 1kg Apples to the cart.")</a:t>
            </a:r>
          </a:p>
          <a:p>
            <a:endParaRPr lang="en-IN" sz="2000" dirty="0"/>
          </a:p>
        </p:txBody>
      </p:sp>
      <p:pic>
        <p:nvPicPr>
          <p:cNvPr id="2050" name="Picture 2">
            <a:extLst>
              <a:ext uri="{FF2B5EF4-FFF2-40B4-BE49-F238E27FC236}">
                <a16:creationId xmlns:a16="http://schemas.microsoft.com/office/drawing/2014/main" xmlns="" id="{B832FFF8-E373-3381-8280-450C1C7207C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41920" y="3181636"/>
            <a:ext cx="2225040" cy="30096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24449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9267FAA-0BAF-CB3A-872D-136600876B46}"/>
              </a:ext>
            </a:extLst>
          </p:cNvPr>
          <p:cNvSpPr>
            <a:spLocks noGrp="1"/>
          </p:cNvSpPr>
          <p:nvPr>
            <p:ph type="body" idx="1"/>
          </p:nvPr>
        </p:nvSpPr>
        <p:spPr>
          <a:xfrm>
            <a:off x="1275320" y="1096600"/>
            <a:ext cx="9174000" cy="4664800"/>
          </a:xfrm>
        </p:spPr>
        <p:txBody>
          <a:bodyPr/>
          <a:lstStyle/>
          <a:p>
            <a:pPr algn="l"/>
            <a:r>
              <a:rPr lang="en-US" sz="2000" b="1" i="0" dirty="0">
                <a:solidFill>
                  <a:srgbClr val="000000"/>
                </a:solidFill>
                <a:effectLst/>
              </a:rPr>
              <a:t>if-else Statement</a:t>
            </a:r>
          </a:p>
          <a:p>
            <a:pPr algn="l"/>
            <a:r>
              <a:rPr lang="en-US" sz="2000" b="1" i="0" dirty="0">
                <a:solidFill>
                  <a:srgbClr val="000000"/>
                </a:solidFill>
                <a:effectLst/>
              </a:rPr>
              <a:t>An if……else statement works on the following principle,</a:t>
            </a:r>
            <a:endParaRPr lang="en-US" sz="2000" b="0" i="0" dirty="0">
              <a:solidFill>
                <a:srgbClr val="000000"/>
              </a:solidFill>
              <a:effectLst/>
            </a:endParaRPr>
          </a:p>
          <a:p>
            <a:pPr algn="l">
              <a:buFont typeface="Arial" panose="020B0604020202020204" pitchFamily="34" charset="0"/>
              <a:buChar char="•"/>
            </a:pPr>
            <a:r>
              <a:rPr lang="en-US" sz="2000" b="0" i="0" dirty="0">
                <a:solidFill>
                  <a:srgbClr val="000000"/>
                </a:solidFill>
                <a:effectLst/>
              </a:rPr>
              <a:t>execute the block of code inside if statement if the expression evaluates True. After execution return to the code out of the if……else block.</a:t>
            </a:r>
          </a:p>
          <a:p>
            <a:pPr algn="l">
              <a:buFont typeface="Arial" panose="020B0604020202020204" pitchFamily="34" charset="0"/>
              <a:buChar char="•"/>
            </a:pPr>
            <a:r>
              <a:rPr lang="en-US" sz="2000" b="0" i="0" dirty="0">
                <a:solidFill>
                  <a:srgbClr val="000000"/>
                </a:solidFill>
                <a:effectLst/>
              </a:rPr>
              <a:t>execute the block of code inside else statement if the expression evaluates False. After execution return to the code out of the if……else block.</a:t>
            </a:r>
          </a:p>
          <a:p>
            <a:pPr algn="l">
              <a:buFont typeface="Arial" panose="020B0604020202020204" pitchFamily="34" charset="0"/>
              <a:buChar char="•"/>
            </a:pPr>
            <a:r>
              <a:rPr lang="en-US" sz="2000" dirty="0">
                <a:solidFill>
                  <a:srgbClr val="000000"/>
                </a:solidFill>
              </a:rPr>
              <a:t>Example</a:t>
            </a:r>
          </a:p>
          <a:p>
            <a:pPr algn="l">
              <a:buFont typeface="Arial" panose="020B0604020202020204" pitchFamily="34" charset="0"/>
              <a:buChar char="•"/>
            </a:pPr>
            <a:r>
              <a:rPr lang="en-US" sz="2000" b="0" i="0" dirty="0" err="1">
                <a:solidFill>
                  <a:srgbClr val="000000"/>
                </a:solidFill>
                <a:effectLst/>
              </a:rPr>
              <a:t>applePrice</a:t>
            </a:r>
            <a:r>
              <a:rPr lang="en-US" sz="2000" b="0" i="0" dirty="0">
                <a:solidFill>
                  <a:srgbClr val="000000"/>
                </a:solidFill>
                <a:effectLst/>
              </a:rPr>
              <a:t> = 210</a:t>
            </a:r>
          </a:p>
          <a:p>
            <a:pPr algn="l">
              <a:buFont typeface="Arial" panose="020B0604020202020204" pitchFamily="34" charset="0"/>
              <a:buChar char="•"/>
            </a:pPr>
            <a:r>
              <a:rPr lang="en-US" sz="2000" b="0" i="0" dirty="0">
                <a:solidFill>
                  <a:srgbClr val="000000"/>
                </a:solidFill>
                <a:effectLst/>
              </a:rPr>
              <a:t>budget = 200</a:t>
            </a:r>
          </a:p>
          <a:p>
            <a:pPr algn="l">
              <a:buFont typeface="Arial" panose="020B0604020202020204" pitchFamily="34" charset="0"/>
              <a:buChar char="•"/>
            </a:pPr>
            <a:r>
              <a:rPr lang="en-US" sz="2000" b="0" i="0" dirty="0">
                <a:solidFill>
                  <a:srgbClr val="000000"/>
                </a:solidFill>
                <a:effectLst/>
              </a:rPr>
              <a:t>if (</a:t>
            </a:r>
            <a:r>
              <a:rPr lang="en-US" sz="2000" b="0" i="0" dirty="0" err="1">
                <a:solidFill>
                  <a:srgbClr val="000000"/>
                </a:solidFill>
                <a:effectLst/>
              </a:rPr>
              <a:t>applePrice</a:t>
            </a:r>
            <a:r>
              <a:rPr lang="en-US" sz="2000" b="0" i="0" dirty="0">
                <a:solidFill>
                  <a:srgbClr val="000000"/>
                </a:solidFill>
                <a:effectLst/>
              </a:rPr>
              <a:t> &lt;= budget):</a:t>
            </a:r>
          </a:p>
          <a:p>
            <a:pPr algn="l">
              <a:buFont typeface="Arial" panose="020B0604020202020204" pitchFamily="34" charset="0"/>
              <a:buChar char="•"/>
            </a:pPr>
            <a:r>
              <a:rPr lang="en-US" sz="2000" b="0" i="0" dirty="0">
                <a:solidFill>
                  <a:srgbClr val="000000"/>
                </a:solidFill>
                <a:effectLst/>
              </a:rPr>
              <a:t>    print("Alexa, add 1kg Apples to the cart.")</a:t>
            </a:r>
          </a:p>
          <a:p>
            <a:pPr algn="l">
              <a:buFont typeface="Arial" panose="020B0604020202020204" pitchFamily="34" charset="0"/>
              <a:buChar char="•"/>
            </a:pPr>
            <a:r>
              <a:rPr lang="en-US" sz="2000" b="0" i="0" dirty="0">
                <a:solidFill>
                  <a:srgbClr val="000000"/>
                </a:solidFill>
                <a:effectLst/>
              </a:rPr>
              <a:t>else:</a:t>
            </a:r>
          </a:p>
          <a:p>
            <a:pPr algn="l">
              <a:buFont typeface="Arial" panose="020B0604020202020204" pitchFamily="34" charset="0"/>
              <a:buChar char="•"/>
            </a:pPr>
            <a:r>
              <a:rPr lang="en-US" sz="2000" b="0" i="0" dirty="0">
                <a:solidFill>
                  <a:srgbClr val="000000"/>
                </a:solidFill>
                <a:effectLst/>
              </a:rPr>
              <a:t>    print("Alexa, do not add Apples to the cart.")</a:t>
            </a:r>
          </a:p>
          <a:p>
            <a:endParaRPr lang="en-IN" sz="2000" dirty="0"/>
          </a:p>
        </p:txBody>
      </p:sp>
      <p:pic>
        <p:nvPicPr>
          <p:cNvPr id="3074" name="Picture 2">
            <a:extLst>
              <a:ext uri="{FF2B5EF4-FFF2-40B4-BE49-F238E27FC236}">
                <a16:creationId xmlns:a16="http://schemas.microsoft.com/office/drawing/2014/main" xmlns="" id="{2A15B547-E2CB-7EBB-C2B3-25B40CA3C59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496175" y="3350895"/>
            <a:ext cx="2867025" cy="2943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1918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1FB8D1C-692D-64D8-091D-C740A9C14A69}"/>
              </a:ext>
            </a:extLst>
          </p:cNvPr>
          <p:cNvSpPr>
            <a:spLocks noGrp="1"/>
          </p:cNvSpPr>
          <p:nvPr>
            <p:ph type="body" idx="1"/>
          </p:nvPr>
        </p:nvSpPr>
        <p:spPr>
          <a:xfrm>
            <a:off x="1285480" y="988400"/>
            <a:ext cx="9174000" cy="4664800"/>
          </a:xfrm>
        </p:spPr>
        <p:txBody>
          <a:bodyPr/>
          <a:lstStyle/>
          <a:p>
            <a:pPr algn="l"/>
            <a:r>
              <a:rPr lang="en-US" sz="2000" b="1" i="0" dirty="0" err="1">
                <a:solidFill>
                  <a:srgbClr val="000000"/>
                </a:solidFill>
                <a:effectLst/>
              </a:rPr>
              <a:t>elif</a:t>
            </a:r>
            <a:r>
              <a:rPr lang="en-US" sz="2000" b="1" i="0" dirty="0">
                <a:solidFill>
                  <a:srgbClr val="000000"/>
                </a:solidFill>
                <a:effectLst/>
              </a:rPr>
              <a:t> Statement</a:t>
            </a:r>
          </a:p>
          <a:p>
            <a:pPr algn="l"/>
            <a:r>
              <a:rPr lang="en-US" sz="2000" b="0" i="0" dirty="0">
                <a:solidFill>
                  <a:srgbClr val="000000"/>
                </a:solidFill>
                <a:effectLst/>
              </a:rPr>
              <a:t>Sometimes, the programmer may want to evaluate more than one condition, this can be done using an </a:t>
            </a:r>
            <a:r>
              <a:rPr lang="en-US" sz="2000" b="0" i="0" dirty="0" err="1">
                <a:solidFill>
                  <a:srgbClr val="000000"/>
                </a:solidFill>
                <a:effectLst/>
              </a:rPr>
              <a:t>elif</a:t>
            </a:r>
            <a:r>
              <a:rPr lang="en-US" sz="2000" b="0" i="0" dirty="0">
                <a:solidFill>
                  <a:srgbClr val="000000"/>
                </a:solidFill>
                <a:effectLst/>
              </a:rPr>
              <a:t> statement.</a:t>
            </a:r>
          </a:p>
          <a:p>
            <a:pPr algn="l"/>
            <a:r>
              <a:rPr lang="en-US" sz="2000" b="0" i="0" dirty="0">
                <a:solidFill>
                  <a:srgbClr val="000000"/>
                </a:solidFill>
                <a:effectLst/>
              </a:rPr>
              <a:t> </a:t>
            </a:r>
            <a:r>
              <a:rPr lang="en-US" sz="2000" b="1" i="0" dirty="0">
                <a:solidFill>
                  <a:srgbClr val="000000"/>
                </a:solidFill>
                <a:effectLst/>
              </a:rPr>
              <a:t>An </a:t>
            </a:r>
            <a:r>
              <a:rPr lang="en-US" sz="2000" b="1" i="0" dirty="0" err="1">
                <a:solidFill>
                  <a:srgbClr val="000000"/>
                </a:solidFill>
                <a:effectLst/>
              </a:rPr>
              <a:t>elif</a:t>
            </a:r>
            <a:r>
              <a:rPr lang="en-US" sz="2000" b="1" i="0" dirty="0">
                <a:solidFill>
                  <a:srgbClr val="000000"/>
                </a:solidFill>
                <a:effectLst/>
              </a:rPr>
              <a:t> statement works on the following principle,</a:t>
            </a:r>
            <a:endParaRPr lang="en-US" sz="2000" b="0" i="0" dirty="0">
              <a:solidFill>
                <a:srgbClr val="000000"/>
              </a:solidFill>
              <a:effectLst/>
            </a:endParaRPr>
          </a:p>
          <a:p>
            <a:pPr algn="l">
              <a:buFont typeface="Arial" panose="020B0604020202020204" pitchFamily="34" charset="0"/>
              <a:buChar char="•"/>
            </a:pPr>
            <a:r>
              <a:rPr lang="en-US" sz="2000" b="0" i="0" dirty="0">
                <a:solidFill>
                  <a:srgbClr val="000000"/>
                </a:solidFill>
                <a:effectLst/>
              </a:rPr>
              <a:t>execute the block of code inside if statement if the initial expression evaluates to True. After execution return to the code out of the if block.</a:t>
            </a:r>
          </a:p>
          <a:p>
            <a:pPr algn="l">
              <a:buFont typeface="Arial" panose="020B0604020202020204" pitchFamily="34" charset="0"/>
              <a:buChar char="•"/>
            </a:pPr>
            <a:r>
              <a:rPr lang="en-US" sz="2000" b="0" i="0" dirty="0">
                <a:solidFill>
                  <a:srgbClr val="000000"/>
                </a:solidFill>
                <a:effectLst/>
              </a:rPr>
              <a:t>execute the block of code inside the first </a:t>
            </a:r>
            <a:r>
              <a:rPr lang="en-US" sz="2000" b="0" i="0" dirty="0" err="1">
                <a:solidFill>
                  <a:srgbClr val="000000"/>
                </a:solidFill>
                <a:effectLst/>
              </a:rPr>
              <a:t>elif</a:t>
            </a:r>
            <a:r>
              <a:rPr lang="en-US" sz="2000" b="0" i="0" dirty="0">
                <a:solidFill>
                  <a:srgbClr val="000000"/>
                </a:solidFill>
                <a:effectLst/>
              </a:rPr>
              <a:t> statement if the expression inside it evaluates True. After execution return to the code out of the if block.</a:t>
            </a:r>
          </a:p>
          <a:p>
            <a:pPr algn="l">
              <a:buFont typeface="Arial" panose="020B0604020202020204" pitchFamily="34" charset="0"/>
              <a:buChar char="•"/>
            </a:pPr>
            <a:r>
              <a:rPr lang="en-US" sz="2000" b="0" i="0" dirty="0">
                <a:solidFill>
                  <a:srgbClr val="000000"/>
                </a:solidFill>
                <a:effectLst/>
              </a:rPr>
              <a:t>execute the block of code inside the second </a:t>
            </a:r>
            <a:r>
              <a:rPr lang="en-US" sz="2000" b="0" i="0" dirty="0" err="1">
                <a:solidFill>
                  <a:srgbClr val="000000"/>
                </a:solidFill>
                <a:effectLst/>
              </a:rPr>
              <a:t>elif</a:t>
            </a:r>
            <a:r>
              <a:rPr lang="en-US" sz="2000" b="0" i="0" dirty="0">
                <a:solidFill>
                  <a:srgbClr val="000000"/>
                </a:solidFill>
                <a:effectLst/>
              </a:rPr>
              <a:t> statement if the expression inside it evaluates True. After execution return to the code out of the if block.</a:t>
            </a:r>
          </a:p>
          <a:p>
            <a:pPr algn="l">
              <a:buFont typeface="Arial" panose="020B0604020202020204" pitchFamily="34" charset="0"/>
              <a:buChar char="•"/>
            </a:pPr>
            <a:r>
              <a:rPr lang="en-US" sz="2000" b="0" i="0" dirty="0">
                <a:solidFill>
                  <a:srgbClr val="000000"/>
                </a:solidFill>
                <a:effectLst/>
              </a:rPr>
              <a:t>execute the block of code inside the nth </a:t>
            </a:r>
            <a:r>
              <a:rPr lang="en-US" sz="2000" b="0" i="0" dirty="0" err="1">
                <a:solidFill>
                  <a:srgbClr val="000000"/>
                </a:solidFill>
                <a:effectLst/>
              </a:rPr>
              <a:t>elif</a:t>
            </a:r>
            <a:r>
              <a:rPr lang="en-US" sz="2000" b="0" i="0" dirty="0">
                <a:solidFill>
                  <a:srgbClr val="000000"/>
                </a:solidFill>
                <a:effectLst/>
              </a:rPr>
              <a:t> statement if the expression inside it evaluates True. After execution return to the code out of the if block.</a:t>
            </a:r>
          </a:p>
          <a:p>
            <a:pPr algn="l">
              <a:buFont typeface="Arial" panose="020B0604020202020204" pitchFamily="34" charset="0"/>
              <a:buChar char="•"/>
            </a:pPr>
            <a:r>
              <a:rPr lang="en-US" sz="2000" b="0" i="0" dirty="0">
                <a:solidFill>
                  <a:srgbClr val="000000"/>
                </a:solidFill>
                <a:effectLst/>
              </a:rPr>
              <a:t>execute the block of code inside else statement if none of the expression evaluates to True. After execution return to the code out of the if block.</a:t>
            </a:r>
          </a:p>
          <a:p>
            <a:pPr marL="101598" indent="0" algn="l">
              <a:buNone/>
            </a:pPr>
            <a:endParaRPr lang="en-US" sz="2000" b="0" i="0" dirty="0">
              <a:solidFill>
                <a:srgbClr val="000000"/>
              </a:solidFill>
              <a:effectLst/>
            </a:endParaRPr>
          </a:p>
          <a:p>
            <a:endParaRPr lang="en-IN" sz="2000" dirty="0"/>
          </a:p>
        </p:txBody>
      </p:sp>
    </p:spTree>
    <p:extLst>
      <p:ext uri="{BB962C8B-B14F-4D97-AF65-F5344CB8AC3E}">
        <p14:creationId xmlns:p14="http://schemas.microsoft.com/office/powerpoint/2010/main" xmlns="" val="2890900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9F611E6-A27C-FFC9-FF7D-57F35D8F2E64}"/>
              </a:ext>
            </a:extLst>
          </p:cNvPr>
          <p:cNvSpPr>
            <a:spLocks noGrp="1"/>
          </p:cNvSpPr>
          <p:nvPr>
            <p:ph type="body" idx="1"/>
          </p:nvPr>
        </p:nvSpPr>
        <p:spPr>
          <a:xfrm>
            <a:off x="1488680" y="1293025"/>
            <a:ext cx="5237240" cy="4528655"/>
          </a:xfrm>
        </p:spPr>
        <p:txBody>
          <a:bodyPr/>
          <a:lstStyle/>
          <a:p>
            <a:r>
              <a:rPr lang="en-US" sz="2000" dirty="0"/>
              <a:t>Example:</a:t>
            </a:r>
          </a:p>
          <a:p>
            <a:r>
              <a:rPr lang="en-US" sz="2000" dirty="0"/>
              <a:t>num = 0</a:t>
            </a:r>
          </a:p>
          <a:p>
            <a:r>
              <a:rPr lang="en-US" sz="2000" dirty="0"/>
              <a:t>if (num &lt; 0):</a:t>
            </a:r>
          </a:p>
          <a:p>
            <a:r>
              <a:rPr lang="en-US" sz="2000" dirty="0"/>
              <a:t>    print("Number is negative.")</a:t>
            </a:r>
          </a:p>
          <a:p>
            <a:r>
              <a:rPr lang="en-US" sz="2000" dirty="0" err="1"/>
              <a:t>elif</a:t>
            </a:r>
            <a:r>
              <a:rPr lang="en-US" sz="2000" dirty="0"/>
              <a:t> (num == 0):</a:t>
            </a:r>
          </a:p>
          <a:p>
            <a:r>
              <a:rPr lang="en-US" sz="2000" dirty="0"/>
              <a:t>    print("Number is Zero.")</a:t>
            </a:r>
          </a:p>
          <a:p>
            <a:r>
              <a:rPr lang="en-US" sz="2000" dirty="0"/>
              <a:t>else:</a:t>
            </a:r>
          </a:p>
          <a:p>
            <a:r>
              <a:rPr lang="en-US" sz="2000" dirty="0"/>
              <a:t>    print("Number is positive.")</a:t>
            </a:r>
            <a:endParaRPr lang="en-IN" sz="2000" dirty="0"/>
          </a:p>
        </p:txBody>
      </p:sp>
      <p:pic>
        <p:nvPicPr>
          <p:cNvPr id="4098" name="Picture 2">
            <a:extLst>
              <a:ext uri="{FF2B5EF4-FFF2-40B4-BE49-F238E27FC236}">
                <a16:creationId xmlns:a16="http://schemas.microsoft.com/office/drawing/2014/main" xmlns="" id="{AB9CC08C-7598-21B9-719A-5875B58350C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628641" y="1293025"/>
            <a:ext cx="4318000" cy="39181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17676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59A1647-1772-807D-AE2E-A0A391A6E331}"/>
              </a:ext>
            </a:extLst>
          </p:cNvPr>
          <p:cNvSpPr>
            <a:spLocks noGrp="1"/>
          </p:cNvSpPr>
          <p:nvPr>
            <p:ph type="body" idx="1"/>
          </p:nvPr>
        </p:nvSpPr>
        <p:spPr>
          <a:xfrm>
            <a:off x="1407400" y="1130640"/>
            <a:ext cx="9174000" cy="4664800"/>
          </a:xfrm>
        </p:spPr>
        <p:txBody>
          <a:bodyPr/>
          <a:lstStyle/>
          <a:p>
            <a:pPr algn="l"/>
            <a:r>
              <a:rPr lang="en-US" sz="2000" b="1" i="0" dirty="0">
                <a:solidFill>
                  <a:srgbClr val="000000"/>
                </a:solidFill>
                <a:effectLst/>
              </a:rPr>
              <a:t>Nested if Statement</a:t>
            </a:r>
          </a:p>
          <a:p>
            <a:pPr algn="l"/>
            <a:r>
              <a:rPr lang="en-US" sz="2000" b="0" i="0" dirty="0">
                <a:solidFill>
                  <a:srgbClr val="000000"/>
                </a:solidFill>
                <a:effectLst/>
              </a:rPr>
              <a:t>We can use</a:t>
            </a:r>
            <a:r>
              <a:rPr lang="en-US" sz="2000" b="1" i="0" dirty="0">
                <a:solidFill>
                  <a:srgbClr val="000000"/>
                </a:solidFill>
                <a:effectLst/>
              </a:rPr>
              <a:t> if, if….else, </a:t>
            </a:r>
            <a:r>
              <a:rPr lang="en-US" sz="2000" b="1" i="0" dirty="0" err="1">
                <a:solidFill>
                  <a:srgbClr val="000000"/>
                </a:solidFill>
                <a:effectLst/>
              </a:rPr>
              <a:t>elif</a:t>
            </a:r>
            <a:r>
              <a:rPr lang="en-US" sz="2000" b="1" i="0" dirty="0">
                <a:solidFill>
                  <a:srgbClr val="000000"/>
                </a:solidFill>
                <a:effectLst/>
              </a:rPr>
              <a:t> statements inside other if statements. </a:t>
            </a:r>
          </a:p>
          <a:p>
            <a:pPr algn="l"/>
            <a:r>
              <a:rPr lang="en-US" sz="2000" b="1" dirty="0">
                <a:solidFill>
                  <a:srgbClr val="000000"/>
                </a:solidFill>
              </a:rPr>
              <a:t>Example:</a:t>
            </a:r>
          </a:p>
          <a:p>
            <a:pPr marL="101598" indent="0" algn="l">
              <a:buNone/>
            </a:pPr>
            <a:r>
              <a:rPr lang="en-US" sz="2000" b="0" i="0" dirty="0">
                <a:solidFill>
                  <a:srgbClr val="000000"/>
                </a:solidFill>
                <a:effectLst/>
              </a:rPr>
              <a:t>num = 18</a:t>
            </a:r>
          </a:p>
          <a:p>
            <a:pPr marL="101598" indent="0" algn="l">
              <a:buNone/>
            </a:pPr>
            <a:r>
              <a:rPr lang="en-US" sz="2000" b="0" i="0" dirty="0">
                <a:solidFill>
                  <a:srgbClr val="000000"/>
                </a:solidFill>
                <a:effectLst/>
              </a:rPr>
              <a:t>if (num &lt; 0):</a:t>
            </a:r>
          </a:p>
          <a:p>
            <a:pPr marL="101598" indent="0" algn="l">
              <a:buNone/>
            </a:pPr>
            <a:r>
              <a:rPr lang="en-US" sz="2000" b="0" i="0" dirty="0">
                <a:solidFill>
                  <a:srgbClr val="000000"/>
                </a:solidFill>
                <a:effectLst/>
              </a:rPr>
              <a:t>    print("Number is negative.")</a:t>
            </a:r>
          </a:p>
          <a:p>
            <a:pPr marL="101598" indent="0" algn="l">
              <a:buNone/>
            </a:pPr>
            <a:r>
              <a:rPr lang="en-US" sz="2000" b="0" i="0" dirty="0" err="1">
                <a:solidFill>
                  <a:srgbClr val="000000"/>
                </a:solidFill>
                <a:effectLst/>
              </a:rPr>
              <a:t>elif</a:t>
            </a:r>
            <a:r>
              <a:rPr lang="en-US" sz="2000" b="0" i="0" dirty="0">
                <a:solidFill>
                  <a:srgbClr val="000000"/>
                </a:solidFill>
                <a:effectLst/>
              </a:rPr>
              <a:t> (num &gt; 0):</a:t>
            </a:r>
          </a:p>
          <a:p>
            <a:pPr marL="101598" indent="0" algn="l">
              <a:buNone/>
            </a:pPr>
            <a:r>
              <a:rPr lang="en-US" sz="2000" b="0" i="0" dirty="0">
                <a:solidFill>
                  <a:srgbClr val="000000"/>
                </a:solidFill>
                <a:effectLst/>
              </a:rPr>
              <a:t>    if (num &lt;= 10):</a:t>
            </a:r>
          </a:p>
          <a:p>
            <a:pPr marL="101598" indent="0" algn="l">
              <a:buNone/>
            </a:pPr>
            <a:r>
              <a:rPr lang="en-US" sz="2000" b="0" i="0" dirty="0">
                <a:solidFill>
                  <a:srgbClr val="000000"/>
                </a:solidFill>
                <a:effectLst/>
              </a:rPr>
              <a:t>        print("Number is between 1-10")</a:t>
            </a:r>
          </a:p>
          <a:p>
            <a:pPr marL="101598" indent="0" algn="l">
              <a:buNone/>
            </a:pPr>
            <a:r>
              <a:rPr lang="en-US" sz="2000" b="0" i="0" dirty="0">
                <a:solidFill>
                  <a:srgbClr val="000000"/>
                </a:solidFill>
                <a:effectLst/>
              </a:rPr>
              <a:t>    </a:t>
            </a:r>
            <a:r>
              <a:rPr lang="en-US" sz="2000" b="0" i="0" dirty="0" err="1">
                <a:solidFill>
                  <a:srgbClr val="000000"/>
                </a:solidFill>
                <a:effectLst/>
              </a:rPr>
              <a:t>elif</a:t>
            </a:r>
            <a:r>
              <a:rPr lang="en-US" sz="2000" b="0" i="0" dirty="0">
                <a:solidFill>
                  <a:srgbClr val="000000"/>
                </a:solidFill>
                <a:effectLst/>
              </a:rPr>
              <a:t> (num &gt; 10 and num &lt;= 20):</a:t>
            </a:r>
          </a:p>
          <a:p>
            <a:pPr marL="101598" indent="0" algn="l">
              <a:buNone/>
            </a:pPr>
            <a:r>
              <a:rPr lang="en-US" sz="2000" b="0" i="0" dirty="0">
                <a:solidFill>
                  <a:srgbClr val="000000"/>
                </a:solidFill>
                <a:effectLst/>
              </a:rPr>
              <a:t>        print("Number is between 11-20")</a:t>
            </a:r>
          </a:p>
          <a:p>
            <a:pPr marL="101598" indent="0" algn="l">
              <a:buNone/>
            </a:pPr>
            <a:r>
              <a:rPr lang="en-US" sz="2000" b="0" i="0" dirty="0">
                <a:solidFill>
                  <a:srgbClr val="000000"/>
                </a:solidFill>
                <a:effectLst/>
              </a:rPr>
              <a:t>    else:</a:t>
            </a:r>
          </a:p>
          <a:p>
            <a:pPr marL="101598" indent="0" algn="l">
              <a:buNone/>
            </a:pPr>
            <a:r>
              <a:rPr lang="en-US" sz="2000" b="0" i="0" dirty="0">
                <a:solidFill>
                  <a:srgbClr val="000000"/>
                </a:solidFill>
                <a:effectLst/>
              </a:rPr>
              <a:t>        print("Number is greater than 20")</a:t>
            </a:r>
          </a:p>
          <a:p>
            <a:pPr marL="101598" indent="0" algn="l">
              <a:buNone/>
            </a:pPr>
            <a:r>
              <a:rPr lang="en-US" sz="2000" b="0" i="0" dirty="0">
                <a:solidFill>
                  <a:srgbClr val="000000"/>
                </a:solidFill>
                <a:effectLst/>
              </a:rPr>
              <a:t>else:</a:t>
            </a:r>
          </a:p>
          <a:p>
            <a:pPr marL="101598" indent="0" algn="l">
              <a:buNone/>
            </a:pPr>
            <a:r>
              <a:rPr lang="en-US" sz="2000" b="0" i="0" dirty="0">
                <a:solidFill>
                  <a:srgbClr val="000000"/>
                </a:solidFill>
                <a:effectLst/>
              </a:rPr>
              <a:t>    print("Number is zero")</a:t>
            </a:r>
          </a:p>
          <a:p>
            <a:endParaRPr lang="en-IN" sz="2000" dirty="0"/>
          </a:p>
        </p:txBody>
      </p:sp>
    </p:spTree>
    <p:extLst>
      <p:ext uri="{BB962C8B-B14F-4D97-AF65-F5344CB8AC3E}">
        <p14:creationId xmlns:p14="http://schemas.microsoft.com/office/powerpoint/2010/main" xmlns="" val="2083791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Loops</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39</a:t>
            </a:fld>
            <a:endParaRPr/>
          </a:p>
        </p:txBody>
      </p:sp>
    </p:spTree>
    <p:extLst>
      <p:ext uri="{BB962C8B-B14F-4D97-AF65-F5344CB8AC3E}">
        <p14:creationId xmlns:p14="http://schemas.microsoft.com/office/powerpoint/2010/main" xmlns="" val="303429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275918" y="1096600"/>
            <a:ext cx="9174000" cy="4664800"/>
          </a:xfrm>
          <a:prstGeom prst="rect">
            <a:avLst/>
          </a:prstGeom>
        </p:spPr>
        <p:txBody>
          <a:bodyPr spcFirstLastPara="1" vert="horz" wrap="square" lIns="121900" tIns="121900" rIns="121900" bIns="121900" rtlCol="0" anchor="t" anchorCtr="0">
            <a:noAutofit/>
          </a:bodyPr>
          <a:lstStyle/>
          <a:p>
            <a:r>
              <a:rPr lang="en-US" sz="3200" b="0" i="0" dirty="0">
                <a:solidFill>
                  <a:srgbClr val="343A40"/>
                </a:solidFill>
                <a:effectLst/>
              </a:rPr>
              <a:t>Python is a dynamically typed, General Purpose Programming Language that supports an object-oriented programming approach as well as a functional programming approach.</a:t>
            </a:r>
          </a:p>
          <a:p>
            <a:endParaRPr lang="en-US" sz="3200" b="0" i="0" dirty="0">
              <a:solidFill>
                <a:srgbClr val="343A40"/>
              </a:solidFill>
              <a:effectLst/>
            </a:endParaRPr>
          </a:p>
          <a:p>
            <a:r>
              <a:rPr lang="en-US" sz="3200" b="0" i="0" dirty="0">
                <a:solidFill>
                  <a:srgbClr val="343A40"/>
                </a:solidFill>
                <a:effectLst/>
              </a:rPr>
              <a:t>Python is also an interpreted and high-level programming language.</a:t>
            </a:r>
          </a:p>
          <a:p>
            <a:endParaRPr lang="en-US" sz="3200" b="0" i="0" dirty="0">
              <a:solidFill>
                <a:srgbClr val="343A40"/>
              </a:solidFill>
              <a:effectLst/>
            </a:endParaRPr>
          </a:p>
          <a:p>
            <a:r>
              <a:rPr lang="en-US" sz="3200" b="0" i="0" dirty="0">
                <a:solidFill>
                  <a:srgbClr val="343A40"/>
                </a:solidFill>
                <a:effectLst/>
              </a:rPr>
              <a:t>It was created by Guido Van Rossum in 1989.</a:t>
            </a:r>
            <a:endParaRPr lang="en-US"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C2D21FA-D3D4-4E82-E71B-5828ABDD0254}"/>
              </a:ext>
            </a:extLst>
          </p:cNvPr>
          <p:cNvSpPr>
            <a:spLocks noGrp="1"/>
          </p:cNvSpPr>
          <p:nvPr>
            <p:ph type="body" idx="1"/>
          </p:nvPr>
        </p:nvSpPr>
        <p:spPr>
          <a:xfrm>
            <a:off x="1265160" y="1096600"/>
            <a:ext cx="9174000" cy="4664800"/>
          </a:xfrm>
        </p:spPr>
        <p:txBody>
          <a:bodyPr/>
          <a:lstStyle/>
          <a:p>
            <a:pPr algn="l"/>
            <a:r>
              <a:rPr lang="en-US" sz="2000" b="0" i="0" dirty="0">
                <a:solidFill>
                  <a:srgbClr val="000000"/>
                </a:solidFill>
                <a:effectLst/>
              </a:rPr>
              <a:t>Sometimes a programmer wants to execute a group of statements a certain number of times. This can be done using loops. Based on this loops are further classified into following types; </a:t>
            </a:r>
            <a:r>
              <a:rPr lang="en-US" sz="2000" b="1" i="0" dirty="0">
                <a:solidFill>
                  <a:srgbClr val="000000"/>
                </a:solidFill>
                <a:effectLst/>
              </a:rPr>
              <a:t>for loop, while loop, nested loops.</a:t>
            </a:r>
            <a:endParaRPr lang="en-US" sz="2000" b="0" i="0" dirty="0">
              <a:solidFill>
                <a:srgbClr val="000000"/>
              </a:solidFill>
              <a:effectLst/>
            </a:endParaRPr>
          </a:p>
          <a:p>
            <a:pPr algn="l"/>
            <a:r>
              <a:rPr lang="en-US" sz="2000" b="1" i="0" dirty="0">
                <a:solidFill>
                  <a:srgbClr val="000000"/>
                </a:solidFill>
                <a:effectLst/>
              </a:rPr>
              <a:t>for Loop</a:t>
            </a:r>
          </a:p>
          <a:p>
            <a:pPr algn="l"/>
            <a:r>
              <a:rPr lang="en-US" sz="2000" b="0" i="0" dirty="0">
                <a:solidFill>
                  <a:srgbClr val="000000"/>
                </a:solidFill>
                <a:effectLst/>
              </a:rPr>
              <a:t>for loops can iterate over a sequence of </a:t>
            </a:r>
            <a:r>
              <a:rPr lang="en-US" sz="2000" b="0" i="0" dirty="0" err="1">
                <a:solidFill>
                  <a:srgbClr val="000000"/>
                </a:solidFill>
                <a:effectLst/>
              </a:rPr>
              <a:t>iterable</a:t>
            </a:r>
            <a:r>
              <a:rPr lang="en-US" sz="2000" b="0" i="0" dirty="0">
                <a:solidFill>
                  <a:srgbClr val="000000"/>
                </a:solidFill>
                <a:effectLst/>
              </a:rPr>
              <a:t> objects in python. Iterating over a sequence is nothing but iterating over strings, lists, tuples, sets and dictionaries.</a:t>
            </a:r>
          </a:p>
          <a:p>
            <a:r>
              <a:rPr lang="en-IN" sz="2000" b="1" dirty="0"/>
              <a:t>Example:</a:t>
            </a:r>
          </a:p>
          <a:p>
            <a:pPr marL="101598" indent="0">
              <a:buNone/>
            </a:pPr>
            <a:r>
              <a:rPr lang="en-US" sz="2000" dirty="0"/>
              <a:t>name = 'Abhishek'</a:t>
            </a:r>
          </a:p>
          <a:p>
            <a:pPr marL="101598" indent="0">
              <a:buNone/>
            </a:pPr>
            <a:r>
              <a:rPr lang="en-US" sz="2000" dirty="0"/>
              <a:t>for </a:t>
            </a:r>
            <a:r>
              <a:rPr lang="en-US" sz="2000" dirty="0" err="1"/>
              <a:t>i</a:t>
            </a:r>
            <a:r>
              <a:rPr lang="en-US" sz="2000" dirty="0"/>
              <a:t> in name:</a:t>
            </a:r>
          </a:p>
          <a:p>
            <a:pPr marL="101598" indent="0">
              <a:buNone/>
            </a:pPr>
            <a:r>
              <a:rPr lang="en-US" sz="2000" dirty="0"/>
              <a:t>    print(</a:t>
            </a:r>
            <a:r>
              <a:rPr lang="en-US" sz="2000" dirty="0" err="1"/>
              <a:t>i</a:t>
            </a:r>
            <a:r>
              <a:rPr lang="en-US" sz="2000" dirty="0"/>
              <a:t>, end=", ")</a:t>
            </a:r>
          </a:p>
          <a:p>
            <a:pPr marL="101598" indent="0">
              <a:buNone/>
            </a:pPr>
            <a:r>
              <a:rPr lang="en-US" sz="2000" b="1" dirty="0"/>
              <a:t>Example2 :</a:t>
            </a:r>
          </a:p>
          <a:p>
            <a:pPr marL="101598" indent="0">
              <a:buNone/>
            </a:pPr>
            <a:r>
              <a:rPr lang="en-US" sz="2000" dirty="0"/>
              <a:t>colors = ("Red", "Green", "Blue", "Yellow")</a:t>
            </a:r>
          </a:p>
          <a:p>
            <a:pPr marL="101598" indent="0">
              <a:buNone/>
            </a:pPr>
            <a:r>
              <a:rPr lang="en-US" sz="2000" dirty="0"/>
              <a:t>for x in colors:</a:t>
            </a:r>
          </a:p>
          <a:p>
            <a:pPr marL="101598" indent="0">
              <a:buNone/>
            </a:pPr>
            <a:r>
              <a:rPr lang="en-US" sz="2000" dirty="0"/>
              <a:t>    print(x)</a:t>
            </a:r>
            <a:endParaRPr lang="en-IN" sz="2000" dirty="0"/>
          </a:p>
        </p:txBody>
      </p:sp>
    </p:spTree>
    <p:extLst>
      <p:ext uri="{BB962C8B-B14F-4D97-AF65-F5344CB8AC3E}">
        <p14:creationId xmlns:p14="http://schemas.microsoft.com/office/powerpoint/2010/main" xmlns="" val="2203291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F1938694-3763-E357-5C23-CE537C4DE109}"/>
              </a:ext>
            </a:extLst>
          </p:cNvPr>
          <p:cNvSpPr>
            <a:spLocks noGrp="1"/>
          </p:cNvSpPr>
          <p:nvPr>
            <p:ph type="body" idx="1"/>
          </p:nvPr>
        </p:nvSpPr>
        <p:spPr>
          <a:xfrm>
            <a:off x="1427720" y="1096600"/>
            <a:ext cx="9174000" cy="4664800"/>
          </a:xfrm>
        </p:spPr>
        <p:txBody>
          <a:bodyPr/>
          <a:lstStyle/>
          <a:p>
            <a:pPr algn="l"/>
            <a:r>
              <a:rPr lang="en-US" sz="2000" b="1" i="0" dirty="0">
                <a:solidFill>
                  <a:srgbClr val="000000"/>
                </a:solidFill>
                <a:effectLst/>
              </a:rPr>
              <a:t>Python while Loop</a:t>
            </a:r>
          </a:p>
          <a:p>
            <a:pPr algn="l"/>
            <a:r>
              <a:rPr lang="en-US" sz="2000" b="0" i="0" dirty="0">
                <a:solidFill>
                  <a:srgbClr val="000000"/>
                </a:solidFill>
                <a:effectLst/>
              </a:rPr>
              <a:t>As the name suggests, </a:t>
            </a:r>
            <a:r>
              <a:rPr lang="en-US" sz="2000" b="1" i="0" dirty="0">
                <a:solidFill>
                  <a:srgbClr val="000000"/>
                </a:solidFill>
                <a:effectLst/>
              </a:rPr>
              <a:t>while loops</a:t>
            </a:r>
            <a:r>
              <a:rPr lang="en-US" sz="2000" b="0" i="0" dirty="0">
                <a:solidFill>
                  <a:srgbClr val="000000"/>
                </a:solidFill>
                <a:effectLst/>
              </a:rPr>
              <a:t> execute statements while the condition is True. As soon as the condition becomes False, the interpreter comes out of the while loop. </a:t>
            </a:r>
          </a:p>
          <a:p>
            <a:pPr algn="l"/>
            <a:r>
              <a:rPr lang="en-US" sz="2000" b="0" i="0" dirty="0">
                <a:solidFill>
                  <a:srgbClr val="000000"/>
                </a:solidFill>
                <a:effectLst/>
              </a:rPr>
              <a:t>We can even use the else statement with the while loop. Essentially what the else statement does is that as soon as the while loop condition becomes False, the interpreter comes out of the while loop and the else statement is executed. </a:t>
            </a:r>
          </a:p>
          <a:p>
            <a:pPr algn="l"/>
            <a:r>
              <a:rPr lang="en-US" sz="2000" b="0" i="0" dirty="0">
                <a:solidFill>
                  <a:srgbClr val="000000"/>
                </a:solidFill>
                <a:effectLst/>
              </a:rPr>
              <a:t>Example:</a:t>
            </a:r>
          </a:p>
          <a:p>
            <a:pPr algn="l"/>
            <a:r>
              <a:rPr lang="en-US" sz="2000" b="0" i="0" dirty="0">
                <a:solidFill>
                  <a:srgbClr val="000000"/>
                </a:solidFill>
                <a:effectLst/>
              </a:rPr>
              <a:t>x = 5</a:t>
            </a:r>
          </a:p>
          <a:p>
            <a:pPr algn="l"/>
            <a:r>
              <a:rPr lang="en-US" sz="2000" b="0" i="0" dirty="0">
                <a:solidFill>
                  <a:srgbClr val="000000"/>
                </a:solidFill>
                <a:effectLst/>
              </a:rPr>
              <a:t>while (x &gt; 0):</a:t>
            </a:r>
          </a:p>
          <a:p>
            <a:pPr algn="l"/>
            <a:r>
              <a:rPr lang="en-US" sz="2000" b="0" i="0" dirty="0">
                <a:solidFill>
                  <a:srgbClr val="000000"/>
                </a:solidFill>
                <a:effectLst/>
              </a:rPr>
              <a:t>    print(x)</a:t>
            </a:r>
          </a:p>
          <a:p>
            <a:pPr algn="l"/>
            <a:r>
              <a:rPr lang="en-US" sz="2000" b="0" i="0" dirty="0">
                <a:solidFill>
                  <a:srgbClr val="000000"/>
                </a:solidFill>
                <a:effectLst/>
              </a:rPr>
              <a:t>    x = x - 1</a:t>
            </a:r>
          </a:p>
          <a:p>
            <a:pPr algn="l"/>
            <a:r>
              <a:rPr lang="en-US" sz="2000" b="0" i="0" dirty="0">
                <a:solidFill>
                  <a:srgbClr val="000000"/>
                </a:solidFill>
                <a:effectLst/>
              </a:rPr>
              <a:t>else:</a:t>
            </a:r>
          </a:p>
          <a:p>
            <a:pPr algn="l"/>
            <a:r>
              <a:rPr lang="en-US" sz="2000" b="0" i="0" dirty="0">
                <a:solidFill>
                  <a:srgbClr val="000000"/>
                </a:solidFill>
                <a:effectLst/>
              </a:rPr>
              <a:t>    print('counter is 0')</a:t>
            </a:r>
          </a:p>
          <a:p>
            <a:endParaRPr lang="en-IN" sz="2000" dirty="0"/>
          </a:p>
        </p:txBody>
      </p:sp>
      <p:pic>
        <p:nvPicPr>
          <p:cNvPr id="5122" name="Picture 2">
            <a:extLst>
              <a:ext uri="{FF2B5EF4-FFF2-40B4-BE49-F238E27FC236}">
                <a16:creationId xmlns:a16="http://schemas.microsoft.com/office/drawing/2014/main" xmlns="" id="{B1084CA5-E617-4AC1-2A36-D0E6642A120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52945" y="3698509"/>
            <a:ext cx="2980856" cy="25469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29394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68CF87-1B3A-8F80-6F23-C3DC0023B070}"/>
              </a:ext>
            </a:extLst>
          </p:cNvPr>
          <p:cNvSpPr>
            <a:spLocks noGrp="1"/>
          </p:cNvSpPr>
          <p:nvPr>
            <p:ph type="title"/>
          </p:nvPr>
        </p:nvSpPr>
        <p:spPr/>
        <p:txBody>
          <a:bodyPr/>
          <a:lstStyle/>
          <a:p>
            <a:pPr algn="ctr"/>
            <a:r>
              <a:rPr lang="en-US" sz="3600" b="1" i="0" dirty="0">
                <a:solidFill>
                  <a:srgbClr val="FFC000"/>
                </a:solidFill>
                <a:effectLst/>
              </a:rPr>
              <a:t>Control Statements</a:t>
            </a:r>
            <a:br>
              <a:rPr lang="en-US" sz="3600" b="1" i="0" dirty="0">
                <a:solidFill>
                  <a:srgbClr val="FFC000"/>
                </a:solidFill>
                <a:effectLst/>
              </a:rPr>
            </a:br>
            <a:endParaRPr lang="en-IN" sz="3600" dirty="0">
              <a:solidFill>
                <a:srgbClr val="FFC000"/>
              </a:solidFill>
            </a:endParaRPr>
          </a:p>
        </p:txBody>
      </p:sp>
      <p:sp>
        <p:nvSpPr>
          <p:cNvPr id="3" name="Text Placeholder 2">
            <a:extLst>
              <a:ext uri="{FF2B5EF4-FFF2-40B4-BE49-F238E27FC236}">
                <a16:creationId xmlns:a16="http://schemas.microsoft.com/office/drawing/2014/main" xmlns="" id="{A15098A8-F66C-15B8-0A11-54CB4D4D2FB7}"/>
              </a:ext>
            </a:extLst>
          </p:cNvPr>
          <p:cNvSpPr>
            <a:spLocks noGrp="1"/>
          </p:cNvSpPr>
          <p:nvPr>
            <p:ph type="body" idx="1"/>
          </p:nvPr>
        </p:nvSpPr>
        <p:spPr>
          <a:xfrm>
            <a:off x="1509000" y="1219300"/>
            <a:ext cx="9174000" cy="4664800"/>
          </a:xfrm>
        </p:spPr>
        <p:txBody>
          <a:bodyPr/>
          <a:lstStyle/>
          <a:p>
            <a:pPr algn="l"/>
            <a:r>
              <a:rPr lang="en-US" sz="2000" b="0" i="0" dirty="0">
                <a:solidFill>
                  <a:srgbClr val="000000"/>
                </a:solidFill>
                <a:effectLst/>
              </a:rPr>
              <a:t>There are three control statements that can be used with for and while loops to alter their behavior.</a:t>
            </a:r>
          </a:p>
          <a:p>
            <a:pPr algn="l"/>
            <a:r>
              <a:rPr lang="en-US" sz="2000" b="0" i="0" dirty="0">
                <a:solidFill>
                  <a:srgbClr val="000000"/>
                </a:solidFill>
                <a:effectLst/>
              </a:rPr>
              <a:t>They are </a:t>
            </a:r>
            <a:r>
              <a:rPr lang="en-US" sz="2000" b="1" i="0" dirty="0">
                <a:solidFill>
                  <a:srgbClr val="000000"/>
                </a:solidFill>
                <a:effectLst/>
              </a:rPr>
              <a:t>pass, continue and break.</a:t>
            </a:r>
          </a:p>
          <a:p>
            <a:pPr algn="l"/>
            <a:r>
              <a:rPr lang="en-US" sz="2000" b="1" i="0" dirty="0">
                <a:solidFill>
                  <a:srgbClr val="000000"/>
                </a:solidFill>
                <a:effectLst/>
              </a:rPr>
              <a:t>1. pass:</a:t>
            </a:r>
          </a:p>
          <a:p>
            <a:pPr algn="l"/>
            <a:r>
              <a:rPr lang="en-US" sz="2000" b="0" i="0" dirty="0">
                <a:solidFill>
                  <a:srgbClr val="000000"/>
                </a:solidFill>
                <a:effectLst/>
              </a:rPr>
              <a:t>Whenever loops, functions, if statements, classes, </a:t>
            </a:r>
            <a:r>
              <a:rPr lang="en-US" sz="2000" b="0" i="0" dirty="0" err="1">
                <a:solidFill>
                  <a:srgbClr val="000000"/>
                </a:solidFill>
                <a:effectLst/>
              </a:rPr>
              <a:t>etc</a:t>
            </a:r>
            <a:r>
              <a:rPr lang="en-US" sz="2000" b="0" i="0" dirty="0">
                <a:solidFill>
                  <a:srgbClr val="000000"/>
                </a:solidFill>
                <a:effectLst/>
              </a:rPr>
              <a:t> are created, it is needed that we should write a block of code in it. An empty code inside loop, if statement or function will give an error. </a:t>
            </a:r>
          </a:p>
          <a:p>
            <a:pPr algn="l"/>
            <a:r>
              <a:rPr lang="en-US" sz="2000" b="1" i="0" dirty="0">
                <a:solidFill>
                  <a:srgbClr val="000000"/>
                </a:solidFill>
                <a:effectLst/>
              </a:rPr>
              <a:t>Example:</a:t>
            </a:r>
          </a:p>
          <a:p>
            <a:pPr marL="101598" indent="0" algn="l">
              <a:buNone/>
            </a:pPr>
            <a:r>
              <a:rPr lang="en-US" sz="2000" b="0" i="0" dirty="0" err="1">
                <a:solidFill>
                  <a:srgbClr val="000000"/>
                </a:solidFill>
                <a:effectLst/>
              </a:rPr>
              <a:t>i</a:t>
            </a:r>
            <a:r>
              <a:rPr lang="en-US" sz="2000" b="0" i="0" dirty="0">
                <a:solidFill>
                  <a:srgbClr val="000000"/>
                </a:solidFill>
                <a:effectLst/>
              </a:rPr>
              <a:t> = 1</a:t>
            </a:r>
          </a:p>
          <a:p>
            <a:pPr marL="101598" indent="0" algn="l">
              <a:buNone/>
            </a:pPr>
            <a:r>
              <a:rPr lang="en-US" sz="2000" b="0" i="0" dirty="0">
                <a:solidFill>
                  <a:srgbClr val="000000"/>
                </a:solidFill>
                <a:effectLst/>
              </a:rPr>
              <a:t>while (</a:t>
            </a:r>
            <a:r>
              <a:rPr lang="en-US" sz="2000" b="0" i="0" dirty="0" err="1">
                <a:solidFill>
                  <a:srgbClr val="000000"/>
                </a:solidFill>
                <a:effectLst/>
              </a:rPr>
              <a:t>i</a:t>
            </a:r>
            <a:r>
              <a:rPr lang="en-US" sz="2000" b="0" i="0" dirty="0">
                <a:solidFill>
                  <a:srgbClr val="000000"/>
                </a:solidFill>
                <a:effectLst/>
              </a:rPr>
              <a:t>&lt;5):</a:t>
            </a:r>
          </a:p>
          <a:p>
            <a:pPr marL="101598" indent="0" algn="l">
              <a:buNone/>
            </a:pPr>
            <a:r>
              <a:rPr lang="en-US" sz="2000" b="0" i="0" dirty="0">
                <a:solidFill>
                  <a:srgbClr val="000000"/>
                </a:solidFill>
                <a:effectLst/>
              </a:rPr>
              <a:t>    pass</a:t>
            </a:r>
          </a:p>
          <a:p>
            <a:pPr marL="101598" indent="0" algn="l">
              <a:buNone/>
            </a:pPr>
            <a:r>
              <a:rPr lang="en-US" sz="2000" b="0" i="0" dirty="0">
                <a:solidFill>
                  <a:srgbClr val="000000"/>
                </a:solidFill>
                <a:effectLst/>
              </a:rPr>
              <a:t>for j in range(5):</a:t>
            </a:r>
          </a:p>
          <a:p>
            <a:pPr marL="101598" indent="0" algn="l">
              <a:buNone/>
            </a:pPr>
            <a:r>
              <a:rPr lang="en-US" sz="2000" b="0" i="0" dirty="0">
                <a:solidFill>
                  <a:srgbClr val="000000"/>
                </a:solidFill>
                <a:effectLst/>
              </a:rPr>
              <a:t>    pass</a:t>
            </a:r>
          </a:p>
          <a:p>
            <a:pPr marL="101598" indent="0" algn="l">
              <a:buNone/>
            </a:pPr>
            <a:r>
              <a:rPr lang="en-US" sz="2000" b="0" i="0" dirty="0">
                <a:solidFill>
                  <a:srgbClr val="000000"/>
                </a:solidFill>
                <a:effectLst/>
              </a:rPr>
              <a:t>if (</a:t>
            </a:r>
            <a:r>
              <a:rPr lang="en-US" sz="2000" b="0" i="0" dirty="0" err="1">
                <a:solidFill>
                  <a:srgbClr val="000000"/>
                </a:solidFill>
                <a:effectLst/>
              </a:rPr>
              <a:t>i</a:t>
            </a:r>
            <a:r>
              <a:rPr lang="en-US" sz="2000" b="0" i="0" dirty="0">
                <a:solidFill>
                  <a:srgbClr val="000000"/>
                </a:solidFill>
                <a:effectLst/>
              </a:rPr>
              <a:t> == 2):</a:t>
            </a:r>
          </a:p>
          <a:p>
            <a:pPr marL="101598" indent="0" algn="l">
              <a:buNone/>
            </a:pPr>
            <a:r>
              <a:rPr lang="en-US" sz="2000" b="0" i="0" dirty="0">
                <a:solidFill>
                  <a:srgbClr val="000000"/>
                </a:solidFill>
                <a:effectLst/>
              </a:rPr>
              <a:t>    pass</a:t>
            </a:r>
          </a:p>
          <a:p>
            <a:pPr algn="l"/>
            <a:endParaRPr lang="en-US" sz="2000" b="1" i="0" dirty="0">
              <a:solidFill>
                <a:srgbClr val="000000"/>
              </a:solidFill>
              <a:effectLst/>
            </a:endParaRPr>
          </a:p>
          <a:p>
            <a:pPr algn="l"/>
            <a:endParaRPr lang="en-US" sz="2000" b="0" i="0" dirty="0">
              <a:solidFill>
                <a:srgbClr val="000000"/>
              </a:solidFill>
              <a:effectLst/>
            </a:endParaRPr>
          </a:p>
          <a:p>
            <a:endParaRPr lang="en-IN" sz="2000" dirty="0"/>
          </a:p>
        </p:txBody>
      </p:sp>
    </p:spTree>
    <p:extLst>
      <p:ext uri="{BB962C8B-B14F-4D97-AF65-F5344CB8AC3E}">
        <p14:creationId xmlns:p14="http://schemas.microsoft.com/office/powerpoint/2010/main" xmlns="" val="4148943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FAFE753-98F0-E1F7-1FFB-BD1C427DD453}"/>
              </a:ext>
            </a:extLst>
          </p:cNvPr>
          <p:cNvSpPr>
            <a:spLocks noGrp="1"/>
          </p:cNvSpPr>
          <p:nvPr>
            <p:ph type="body" idx="1"/>
          </p:nvPr>
        </p:nvSpPr>
        <p:spPr>
          <a:xfrm>
            <a:off x="1509000" y="1096600"/>
            <a:ext cx="9174000" cy="4664800"/>
          </a:xfrm>
        </p:spPr>
        <p:txBody>
          <a:bodyPr/>
          <a:lstStyle/>
          <a:p>
            <a:pPr algn="l"/>
            <a:r>
              <a:rPr lang="en-US" sz="2000" b="1" i="0" dirty="0">
                <a:solidFill>
                  <a:srgbClr val="000000"/>
                </a:solidFill>
                <a:effectLst/>
              </a:rPr>
              <a:t>2. continue:</a:t>
            </a:r>
          </a:p>
          <a:p>
            <a:pPr algn="l"/>
            <a:r>
              <a:rPr lang="en-US" sz="2000" b="0" i="0" dirty="0">
                <a:solidFill>
                  <a:srgbClr val="000000"/>
                </a:solidFill>
                <a:effectLst/>
              </a:rPr>
              <a:t>This keyword is used in loops to end the current iteration and continue the next iteration of the loop. Sometimes within a loop, we might need to skip a specific iteration. This can be done using the continue keyword.</a:t>
            </a:r>
          </a:p>
          <a:p>
            <a:pPr algn="l"/>
            <a:r>
              <a:rPr lang="en-US" sz="2000" b="1" i="0" dirty="0">
                <a:solidFill>
                  <a:srgbClr val="000000"/>
                </a:solidFill>
                <a:effectLst/>
              </a:rPr>
              <a:t>Example 1:</a:t>
            </a:r>
          </a:p>
          <a:p>
            <a:pPr marL="101598" indent="0" algn="l">
              <a:buNone/>
            </a:pPr>
            <a:r>
              <a:rPr lang="en-US" sz="2000" b="0" i="0" dirty="0">
                <a:solidFill>
                  <a:srgbClr val="000000"/>
                </a:solidFill>
                <a:effectLst/>
              </a:rPr>
              <a:t>for </a:t>
            </a:r>
            <a:r>
              <a:rPr lang="en-US" sz="2000" b="0" i="0" dirty="0" err="1">
                <a:solidFill>
                  <a:srgbClr val="000000"/>
                </a:solidFill>
                <a:effectLst/>
              </a:rPr>
              <a:t>i</a:t>
            </a:r>
            <a:r>
              <a:rPr lang="en-US" sz="2000" b="0" i="0" dirty="0">
                <a:solidFill>
                  <a:srgbClr val="000000"/>
                </a:solidFill>
                <a:effectLst/>
              </a:rPr>
              <a:t> in range(1,10):</a:t>
            </a:r>
          </a:p>
          <a:p>
            <a:pPr marL="101598" indent="0" algn="l">
              <a:buNone/>
            </a:pPr>
            <a:r>
              <a:rPr lang="en-US" sz="2000" b="0" i="0" dirty="0">
                <a:solidFill>
                  <a:srgbClr val="000000"/>
                </a:solidFill>
                <a:effectLst/>
              </a:rPr>
              <a:t>    if(i%2 == 0):</a:t>
            </a:r>
          </a:p>
          <a:p>
            <a:pPr marL="101598" indent="0" algn="l">
              <a:buNone/>
            </a:pPr>
            <a:r>
              <a:rPr lang="en-US" sz="2000" b="0" i="0" dirty="0">
                <a:solidFill>
                  <a:srgbClr val="000000"/>
                </a:solidFill>
                <a:effectLst/>
              </a:rPr>
              <a:t>        continue   </a:t>
            </a:r>
          </a:p>
          <a:p>
            <a:pPr marL="101598" indent="0" algn="l">
              <a:buNone/>
            </a:pPr>
            <a:r>
              <a:rPr lang="en-US" sz="2000" b="0" i="0" dirty="0">
                <a:solidFill>
                  <a:srgbClr val="000000"/>
                </a:solidFill>
                <a:effectLst/>
              </a:rPr>
              <a:t>    print(</a:t>
            </a:r>
            <a:r>
              <a:rPr lang="en-US" sz="2000" b="0" i="0" dirty="0" err="1">
                <a:solidFill>
                  <a:srgbClr val="000000"/>
                </a:solidFill>
                <a:effectLst/>
              </a:rPr>
              <a:t>i</a:t>
            </a:r>
            <a:r>
              <a:rPr lang="en-US" sz="2000" b="0" i="0" dirty="0">
                <a:solidFill>
                  <a:srgbClr val="000000"/>
                </a:solidFill>
                <a:effectLst/>
              </a:rPr>
              <a:t>)</a:t>
            </a:r>
          </a:p>
          <a:p>
            <a:endParaRPr lang="en-IN" sz="2000" dirty="0"/>
          </a:p>
        </p:txBody>
      </p:sp>
    </p:spTree>
    <p:extLst>
      <p:ext uri="{BB962C8B-B14F-4D97-AF65-F5344CB8AC3E}">
        <p14:creationId xmlns:p14="http://schemas.microsoft.com/office/powerpoint/2010/main" xmlns="" val="2316996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2EBA5C4-FECD-5B93-E846-128005B659A9}"/>
              </a:ext>
            </a:extLst>
          </p:cNvPr>
          <p:cNvSpPr>
            <a:spLocks noGrp="1"/>
          </p:cNvSpPr>
          <p:nvPr>
            <p:ph type="body" idx="1"/>
          </p:nvPr>
        </p:nvSpPr>
        <p:spPr>
          <a:xfrm>
            <a:off x="1417560" y="1096600"/>
            <a:ext cx="9174000" cy="4664800"/>
          </a:xfrm>
        </p:spPr>
        <p:txBody>
          <a:bodyPr/>
          <a:lstStyle/>
          <a:p>
            <a:pPr algn="l"/>
            <a:r>
              <a:rPr lang="en-US" sz="2000" b="1" i="0" dirty="0">
                <a:solidFill>
                  <a:srgbClr val="000000"/>
                </a:solidFill>
                <a:effectLst/>
              </a:rPr>
              <a:t>3. break:</a:t>
            </a:r>
          </a:p>
          <a:p>
            <a:pPr algn="l"/>
            <a:r>
              <a:rPr lang="en-US" sz="2000" b="0" i="0" dirty="0">
                <a:solidFill>
                  <a:srgbClr val="000000"/>
                </a:solidFill>
                <a:effectLst/>
              </a:rPr>
              <a:t>The break keyword is used to bring the interpreter out of the loop and into the main body of the program. Whenever the break keyword is used, the loop is terminated and the interpreter starts executing the next series of statements within the main program.</a:t>
            </a:r>
          </a:p>
          <a:p>
            <a:pPr algn="l"/>
            <a:r>
              <a:rPr lang="en-US" sz="2000" b="1" i="0" dirty="0">
                <a:solidFill>
                  <a:srgbClr val="000000"/>
                </a:solidFill>
                <a:effectLst/>
              </a:rPr>
              <a:t>Example 1:</a:t>
            </a:r>
            <a:endParaRPr lang="en-US" sz="2000" b="0" i="0" dirty="0">
              <a:solidFill>
                <a:srgbClr val="000000"/>
              </a:solidFill>
              <a:effectLst/>
            </a:endParaRPr>
          </a:p>
          <a:p>
            <a:pPr marL="101598" indent="0">
              <a:buNone/>
            </a:pPr>
            <a:r>
              <a:rPr lang="nn-NO" sz="2000" dirty="0"/>
              <a:t>i = 1</a:t>
            </a:r>
          </a:p>
          <a:p>
            <a:pPr marL="101598" indent="0">
              <a:buNone/>
            </a:pPr>
            <a:r>
              <a:rPr lang="nn-NO" sz="2000" dirty="0"/>
              <a:t>while (i &lt;= 10):</a:t>
            </a:r>
          </a:p>
          <a:p>
            <a:pPr marL="101598" indent="0">
              <a:buNone/>
            </a:pPr>
            <a:r>
              <a:rPr lang="nn-NO" sz="2000" dirty="0"/>
              <a:t>    i = i + 1</a:t>
            </a:r>
          </a:p>
          <a:p>
            <a:pPr marL="101598" indent="0">
              <a:buNone/>
            </a:pPr>
            <a:r>
              <a:rPr lang="nn-NO" sz="2000" dirty="0"/>
              <a:t>    if (i == 5):</a:t>
            </a:r>
          </a:p>
          <a:p>
            <a:pPr marL="101598" indent="0">
              <a:buNone/>
            </a:pPr>
            <a:r>
              <a:rPr lang="nn-NO" sz="2000" dirty="0"/>
              <a:t>        break</a:t>
            </a:r>
          </a:p>
          <a:p>
            <a:pPr marL="101598" indent="0">
              <a:buNone/>
            </a:pPr>
            <a:r>
              <a:rPr lang="nn-NO" sz="2000" dirty="0"/>
              <a:t>    print(i)</a:t>
            </a:r>
            <a:endParaRPr lang="en-IN" sz="2000" dirty="0"/>
          </a:p>
        </p:txBody>
      </p:sp>
    </p:spTree>
    <p:extLst>
      <p:ext uri="{BB962C8B-B14F-4D97-AF65-F5344CB8AC3E}">
        <p14:creationId xmlns:p14="http://schemas.microsoft.com/office/powerpoint/2010/main" xmlns="" val="1221323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Functions</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45</a:t>
            </a:fld>
            <a:endParaRPr/>
          </a:p>
        </p:txBody>
      </p:sp>
    </p:spTree>
    <p:extLst>
      <p:ext uri="{BB962C8B-B14F-4D97-AF65-F5344CB8AC3E}">
        <p14:creationId xmlns:p14="http://schemas.microsoft.com/office/powerpoint/2010/main" xmlns="" val="892836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5AEBD92-A95D-E561-05E2-12E41D1A4CFD}"/>
              </a:ext>
            </a:extLst>
          </p:cNvPr>
          <p:cNvSpPr>
            <a:spLocks noGrp="1"/>
          </p:cNvSpPr>
          <p:nvPr>
            <p:ph type="body" idx="1"/>
          </p:nvPr>
        </p:nvSpPr>
        <p:spPr>
          <a:xfrm>
            <a:off x="1275320" y="1096600"/>
            <a:ext cx="9174000" cy="4664800"/>
          </a:xfrm>
        </p:spPr>
        <p:txBody>
          <a:bodyPr/>
          <a:lstStyle/>
          <a:p>
            <a:pPr algn="l"/>
            <a:r>
              <a:rPr lang="en-IN" sz="2000" b="1" i="0" dirty="0">
                <a:solidFill>
                  <a:srgbClr val="000000"/>
                </a:solidFill>
                <a:effectLst/>
                <a:latin typeface="ui-sans-serif"/>
              </a:rPr>
              <a:t>Python Modules</a:t>
            </a:r>
          </a:p>
          <a:p>
            <a:pPr algn="l"/>
            <a:r>
              <a:rPr lang="en-IN" sz="2000" b="0" i="0" dirty="0">
                <a:solidFill>
                  <a:srgbClr val="000000"/>
                </a:solidFill>
                <a:effectLst/>
                <a:latin typeface="Karla" pitchFamily="2" charset="0"/>
              </a:rPr>
              <a:t>Python modules are python files that contain python code that we can use within our python files ensuring simplicity and code reusability.</a:t>
            </a:r>
          </a:p>
          <a:p>
            <a:pPr algn="l"/>
            <a:r>
              <a:rPr lang="en-IN" sz="2000" b="1" i="0" dirty="0">
                <a:solidFill>
                  <a:srgbClr val="000000"/>
                </a:solidFill>
                <a:effectLst/>
                <a:latin typeface="Karla" pitchFamily="2" charset="0"/>
              </a:rPr>
              <a:t>Here are some popular python built-in modules:</a:t>
            </a:r>
            <a:endParaRPr lang="en-IN" sz="2000" b="0" i="0" dirty="0">
              <a:solidFill>
                <a:srgbClr val="000000"/>
              </a:solidFill>
              <a:effectLst/>
              <a:latin typeface="Karla" pitchFamily="2" charset="0"/>
            </a:endParaRPr>
          </a:p>
          <a:p>
            <a:pPr algn="l"/>
            <a:r>
              <a:rPr lang="en-IN" sz="2000" b="0" i="0" dirty="0">
                <a:solidFill>
                  <a:srgbClr val="000000"/>
                </a:solidFill>
                <a:effectLst/>
                <a:latin typeface="Karla" pitchFamily="2" charset="0"/>
              </a:rPr>
              <a:t>csv, datetime, </a:t>
            </a:r>
            <a:r>
              <a:rPr lang="en-IN" sz="2000" b="0" i="0" dirty="0" err="1">
                <a:solidFill>
                  <a:srgbClr val="000000"/>
                </a:solidFill>
                <a:effectLst/>
                <a:latin typeface="Karla" pitchFamily="2" charset="0"/>
              </a:rPr>
              <a:t>json</a:t>
            </a:r>
            <a:r>
              <a:rPr lang="en-IN" sz="2000" b="0" i="0" dirty="0">
                <a:solidFill>
                  <a:srgbClr val="000000"/>
                </a:solidFill>
                <a:effectLst/>
                <a:latin typeface="Karla" pitchFamily="2" charset="0"/>
              </a:rPr>
              <a:t>, math, random, sqlite3, statistics, </a:t>
            </a:r>
            <a:r>
              <a:rPr lang="en-IN" sz="2000" b="0" i="0" dirty="0" err="1">
                <a:solidFill>
                  <a:srgbClr val="000000"/>
                </a:solidFill>
                <a:effectLst/>
                <a:latin typeface="Karla" pitchFamily="2" charset="0"/>
              </a:rPr>
              <a:t>tkinter</a:t>
            </a:r>
            <a:r>
              <a:rPr lang="en-IN" sz="2000" b="0" i="0" dirty="0">
                <a:solidFill>
                  <a:srgbClr val="000000"/>
                </a:solidFill>
                <a:effectLst/>
                <a:latin typeface="Karla" pitchFamily="2" charset="0"/>
              </a:rPr>
              <a:t>, turtle, etc.</a:t>
            </a:r>
          </a:p>
          <a:p>
            <a:pPr algn="l"/>
            <a:r>
              <a:rPr lang="en-IN" sz="2000" b="1" i="0" dirty="0">
                <a:solidFill>
                  <a:srgbClr val="000000"/>
                </a:solidFill>
                <a:effectLst/>
                <a:latin typeface="ui-sans-serif"/>
              </a:rPr>
              <a:t>Python Packages</a:t>
            </a:r>
          </a:p>
          <a:p>
            <a:pPr algn="l"/>
            <a:r>
              <a:rPr lang="en-IN" sz="2000" b="0" i="0" dirty="0">
                <a:solidFill>
                  <a:srgbClr val="000000"/>
                </a:solidFill>
                <a:effectLst/>
                <a:latin typeface="Karla" pitchFamily="2" charset="0"/>
              </a:rPr>
              <a:t>Python packages are essentially folders that contain many python modules. As such, packages help us to import modules from different folders.</a:t>
            </a:r>
          </a:p>
          <a:p>
            <a:pPr algn="l"/>
            <a:r>
              <a:rPr lang="en-IN" sz="2000" b="1" i="0" dirty="0">
                <a:solidFill>
                  <a:srgbClr val="000000"/>
                </a:solidFill>
                <a:effectLst/>
                <a:latin typeface="Karla" pitchFamily="2" charset="0"/>
              </a:rPr>
              <a:t>Here are some packages provided by python,</a:t>
            </a:r>
            <a:endParaRPr lang="en-IN" sz="2000" b="0" i="0" dirty="0">
              <a:solidFill>
                <a:srgbClr val="000000"/>
              </a:solidFill>
              <a:effectLst/>
              <a:latin typeface="Karla" pitchFamily="2" charset="0"/>
            </a:endParaRPr>
          </a:p>
          <a:p>
            <a:pPr algn="l"/>
            <a:r>
              <a:rPr lang="en-IN" sz="2000" b="0" i="0" dirty="0">
                <a:solidFill>
                  <a:srgbClr val="000000"/>
                </a:solidFill>
                <a:effectLst/>
                <a:latin typeface="Karla" pitchFamily="2" charset="0"/>
              </a:rPr>
              <a:t>NumPy, SciPy, Pandas, Seaborn, </a:t>
            </a:r>
            <a:r>
              <a:rPr lang="en-IN" sz="2000" b="0" i="0" dirty="0" err="1">
                <a:solidFill>
                  <a:srgbClr val="000000"/>
                </a:solidFill>
                <a:effectLst/>
                <a:latin typeface="Karla" pitchFamily="2" charset="0"/>
              </a:rPr>
              <a:t>sklearn</a:t>
            </a:r>
            <a:r>
              <a:rPr lang="en-IN" sz="2000" b="0" i="0" dirty="0">
                <a:solidFill>
                  <a:srgbClr val="000000"/>
                </a:solidFill>
                <a:effectLst/>
                <a:latin typeface="Karla" pitchFamily="2" charset="0"/>
              </a:rPr>
              <a:t>, Matplotlib, etc.</a:t>
            </a:r>
          </a:p>
          <a:p>
            <a:pPr algn="l"/>
            <a:endParaRPr lang="en-IN" sz="2000" b="0" i="0" dirty="0">
              <a:solidFill>
                <a:srgbClr val="000000"/>
              </a:solidFill>
              <a:effectLst/>
              <a:latin typeface="Karla" pitchFamily="2" charset="0"/>
            </a:endParaRPr>
          </a:p>
          <a:p>
            <a:endParaRPr lang="en-IN" sz="2000" dirty="0"/>
          </a:p>
        </p:txBody>
      </p:sp>
    </p:spTree>
    <p:extLst>
      <p:ext uri="{BB962C8B-B14F-4D97-AF65-F5344CB8AC3E}">
        <p14:creationId xmlns:p14="http://schemas.microsoft.com/office/powerpoint/2010/main" xmlns="" val="3024977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odules and Functions in Python. Functions, Modules and Packages | by Yashi  Agarwal | Medium">
            <a:extLst>
              <a:ext uri="{FF2B5EF4-FFF2-40B4-BE49-F238E27FC236}">
                <a16:creationId xmlns:a16="http://schemas.microsoft.com/office/drawing/2014/main" xmlns="" id="{8B8A9CFA-7A38-52A2-4E88-F6484B05234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4340" y="1183640"/>
            <a:ext cx="8232986" cy="44907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44878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432800" y="1096600"/>
            <a:ext cx="9174000" cy="4664800"/>
          </a:xfrm>
          <a:prstGeom prst="rect">
            <a:avLst/>
          </a:prstGeom>
        </p:spPr>
        <p:txBody>
          <a:bodyPr spcFirstLastPara="1" vert="horz" wrap="square" lIns="121900" tIns="121900" rIns="121900" bIns="121900" rtlCol="0" anchor="t" anchorCtr="0">
            <a:noAutofit/>
          </a:bodyPr>
          <a:lstStyle/>
          <a:p>
            <a:r>
              <a:rPr lang="en-US" sz="2000" dirty="0"/>
              <a:t>A function in Python is a block of statements that has a name and can be executed by calling it from some other place in your program. </a:t>
            </a:r>
          </a:p>
          <a:p>
            <a:r>
              <a:rPr lang="en-US" sz="2000" dirty="0"/>
              <a:t>Functions are used to divide complicated programs into manageable pieces. </a:t>
            </a:r>
          </a:p>
          <a:p>
            <a:pPr algn="l"/>
            <a:r>
              <a:rPr lang="en-US" sz="2000" b="1" i="0" dirty="0">
                <a:solidFill>
                  <a:srgbClr val="000000"/>
                </a:solidFill>
                <a:effectLst/>
              </a:rPr>
              <a:t>There are two types of functions:</a:t>
            </a:r>
            <a:endParaRPr lang="en-US" sz="2000" b="0" i="0" dirty="0">
              <a:solidFill>
                <a:srgbClr val="000000"/>
              </a:solidFill>
              <a:effectLst/>
            </a:endParaRPr>
          </a:p>
          <a:p>
            <a:pPr lvl="1">
              <a:buFont typeface="Arial" panose="020B0604020202020204" pitchFamily="34" charset="0"/>
              <a:buChar char="•"/>
            </a:pPr>
            <a:r>
              <a:rPr lang="en-US" sz="2000" b="0" i="0" dirty="0">
                <a:solidFill>
                  <a:srgbClr val="000000"/>
                </a:solidFill>
                <a:effectLst/>
              </a:rPr>
              <a:t>built-in functions</a:t>
            </a:r>
          </a:p>
          <a:p>
            <a:pPr lvl="1">
              <a:buFont typeface="Arial" panose="020B0604020202020204" pitchFamily="34" charset="0"/>
              <a:buChar char="•"/>
            </a:pPr>
            <a:r>
              <a:rPr lang="en-US" sz="2000" b="0" i="0" dirty="0">
                <a:solidFill>
                  <a:srgbClr val="000000"/>
                </a:solidFill>
                <a:effectLst/>
              </a:rPr>
              <a:t>user-defined functions</a:t>
            </a:r>
          </a:p>
          <a:p>
            <a:pPr marL="101598" indent="0" algn="l">
              <a:buNone/>
            </a:pPr>
            <a:r>
              <a:rPr lang="en-US" sz="2000" b="1" i="0" dirty="0">
                <a:solidFill>
                  <a:srgbClr val="000000"/>
                </a:solidFill>
                <a:effectLst/>
              </a:rPr>
              <a:t>1. built-in functions:</a:t>
            </a:r>
          </a:p>
          <a:p>
            <a:pPr marL="101598" indent="0" algn="l">
              <a:buNone/>
            </a:pPr>
            <a:r>
              <a:rPr lang="en-US" sz="2000" b="0" i="0" dirty="0">
                <a:solidFill>
                  <a:srgbClr val="000000"/>
                </a:solidFill>
                <a:effectLst/>
              </a:rPr>
              <a:t>	These functions are defined and pre-coded in python. Some examples of built-in functions are as follows:</a:t>
            </a:r>
          </a:p>
          <a:p>
            <a:pPr marL="101598" indent="0" algn="l">
              <a:buNone/>
            </a:pPr>
            <a:r>
              <a:rPr lang="en-US" sz="2000" b="0" i="0" dirty="0">
                <a:solidFill>
                  <a:srgbClr val="000000"/>
                </a:solidFill>
                <a:effectLst/>
              </a:rPr>
              <a:t>	min(), max(), </a:t>
            </a:r>
            <a:r>
              <a:rPr lang="en-US" sz="2000" b="0" i="0" dirty="0" err="1">
                <a:solidFill>
                  <a:srgbClr val="000000"/>
                </a:solidFill>
                <a:effectLst/>
              </a:rPr>
              <a:t>len</a:t>
            </a:r>
            <a:r>
              <a:rPr lang="en-US" sz="2000" b="0" i="0" dirty="0">
                <a:solidFill>
                  <a:srgbClr val="000000"/>
                </a:solidFill>
                <a:effectLst/>
              </a:rPr>
              <a:t>(), sum(), type(), range(), </a:t>
            </a:r>
            <a:r>
              <a:rPr lang="en-US" sz="2000" b="0" i="0" dirty="0" err="1">
                <a:solidFill>
                  <a:srgbClr val="000000"/>
                </a:solidFill>
                <a:effectLst/>
              </a:rPr>
              <a:t>dict</a:t>
            </a:r>
            <a:r>
              <a:rPr lang="en-US" sz="2000" b="0" i="0" dirty="0">
                <a:solidFill>
                  <a:srgbClr val="000000"/>
                </a:solidFill>
                <a:effectLst/>
              </a:rPr>
              <a:t>(), list(), tuple(), set(), print(), etc.</a:t>
            </a:r>
          </a:p>
          <a:p>
            <a:endParaRPr lang="en-US" sz="20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48</a:t>
            </a:fld>
            <a:endParaRPr/>
          </a:p>
        </p:txBody>
      </p:sp>
    </p:spTree>
    <p:extLst>
      <p:ext uri="{BB962C8B-B14F-4D97-AF65-F5344CB8AC3E}">
        <p14:creationId xmlns:p14="http://schemas.microsoft.com/office/powerpoint/2010/main" xmlns="" val="979065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432800" y="1096600"/>
            <a:ext cx="9174000" cy="4664800"/>
          </a:xfrm>
          <a:prstGeom prst="rect">
            <a:avLst/>
          </a:prstGeom>
        </p:spPr>
        <p:txBody>
          <a:bodyPr spcFirstLastPara="1" vert="horz" wrap="square" lIns="121900" tIns="121900" rIns="121900" bIns="121900" rtlCol="0" anchor="t" anchorCtr="0">
            <a:noAutofit/>
          </a:bodyPr>
          <a:lstStyle/>
          <a:p>
            <a:pPr marL="101598" indent="0" algn="l">
              <a:buNone/>
            </a:pPr>
            <a:r>
              <a:rPr lang="en-US" sz="2000" dirty="0">
                <a:solidFill>
                  <a:srgbClr val="000000"/>
                </a:solidFill>
              </a:rPr>
              <a:t>2. </a:t>
            </a:r>
            <a:r>
              <a:rPr lang="en-US" sz="2000" b="1" i="0" dirty="0">
                <a:solidFill>
                  <a:srgbClr val="000000"/>
                </a:solidFill>
                <a:effectLst/>
              </a:rPr>
              <a:t>user-defined functions:</a:t>
            </a:r>
          </a:p>
          <a:p>
            <a:pPr marL="101598" indent="0" algn="l">
              <a:buNone/>
            </a:pPr>
            <a:r>
              <a:rPr lang="en-US" sz="2000" b="0" i="0" dirty="0">
                <a:solidFill>
                  <a:srgbClr val="000000"/>
                </a:solidFill>
                <a:effectLst/>
              </a:rPr>
              <a:t>	We can create functions to perform specific tasks as per our needs. Such functions are called user-defined functions.</a:t>
            </a:r>
          </a:p>
          <a:p>
            <a:pPr marL="101598" indent="0" algn="l">
              <a:buNone/>
            </a:pPr>
            <a:r>
              <a:rPr lang="en-US" sz="2000" b="1" i="0" dirty="0">
                <a:solidFill>
                  <a:srgbClr val="000000"/>
                </a:solidFill>
                <a:effectLst/>
              </a:rPr>
              <a:t>Syntax:</a:t>
            </a:r>
          </a:p>
          <a:p>
            <a:pPr marL="101598" indent="0" algn="l">
              <a:buNone/>
            </a:pPr>
            <a:r>
              <a:rPr lang="en-US" sz="2000" b="0" i="0" dirty="0">
                <a:solidFill>
                  <a:srgbClr val="000000"/>
                </a:solidFill>
                <a:effectLst/>
              </a:rPr>
              <a:t>def </a:t>
            </a:r>
            <a:r>
              <a:rPr lang="en-US" sz="2000" b="0" i="0" dirty="0" err="1">
                <a:solidFill>
                  <a:srgbClr val="000000"/>
                </a:solidFill>
                <a:effectLst/>
              </a:rPr>
              <a:t>function_name</a:t>
            </a:r>
            <a:r>
              <a:rPr lang="en-US" sz="2000" b="0" i="0" dirty="0">
                <a:solidFill>
                  <a:srgbClr val="000000"/>
                </a:solidFill>
                <a:effectLst/>
              </a:rPr>
              <a:t>(parameters):</a:t>
            </a:r>
          </a:p>
          <a:p>
            <a:pPr marL="101598" indent="0" algn="l">
              <a:buNone/>
            </a:pPr>
            <a:r>
              <a:rPr lang="en-US" sz="2000" b="0" i="0" dirty="0">
                <a:solidFill>
                  <a:srgbClr val="000000"/>
                </a:solidFill>
                <a:effectLst/>
              </a:rPr>
              <a:t>    {Body}</a:t>
            </a:r>
          </a:p>
          <a:p>
            <a:pPr marL="101598" indent="0" algn="l">
              <a:buNone/>
            </a:pPr>
            <a:r>
              <a:rPr lang="en-US" sz="2000" b="1" i="0" dirty="0">
                <a:solidFill>
                  <a:srgbClr val="000000"/>
                </a:solidFill>
                <a:effectLst/>
              </a:rPr>
              <a:t>Call a function:</a:t>
            </a:r>
          </a:p>
          <a:p>
            <a:pPr marL="101598" indent="0" algn="l">
              <a:buNone/>
            </a:pPr>
            <a:r>
              <a:rPr lang="en-US" sz="2000" b="0" i="0" dirty="0">
                <a:solidFill>
                  <a:srgbClr val="000000"/>
                </a:solidFill>
                <a:effectLst/>
              </a:rPr>
              <a:t>	We call a function by giving the function name, followed by parameters (if any) in the parenthesis.</a:t>
            </a:r>
          </a:p>
          <a:p>
            <a:pPr marL="101598" indent="0" algn="l">
              <a:buNone/>
            </a:pPr>
            <a:endParaRPr lang="en-US" sz="2000" b="0" i="0" dirty="0">
              <a:solidFill>
                <a:srgbClr val="000000"/>
              </a:solidFill>
              <a:effectLst/>
            </a:endParaRPr>
          </a:p>
          <a:p>
            <a:pPr marL="101598" indent="0">
              <a:buNone/>
            </a:pPr>
            <a:r>
              <a:rPr lang="en-US" sz="2000" dirty="0" err="1"/>
              <a:t>Eg</a:t>
            </a:r>
            <a:r>
              <a:rPr lang="en-US" sz="2000" dirty="0"/>
              <a:t>: def name(</a:t>
            </a:r>
            <a:r>
              <a:rPr lang="en-US" sz="2000" dirty="0" err="1"/>
              <a:t>fname</a:t>
            </a:r>
            <a:r>
              <a:rPr lang="en-US" sz="2000" dirty="0"/>
              <a:t>, </a:t>
            </a:r>
            <a:r>
              <a:rPr lang="en-US" sz="2000" dirty="0" err="1"/>
              <a:t>lname</a:t>
            </a:r>
            <a:r>
              <a:rPr lang="en-US" sz="2000" dirty="0"/>
              <a:t>):</a:t>
            </a:r>
          </a:p>
          <a:p>
            <a:pPr marL="101598" indent="0">
              <a:buNone/>
            </a:pPr>
            <a:r>
              <a:rPr lang="en-US" sz="2000" dirty="0"/>
              <a:t>	print("Hello,", </a:t>
            </a:r>
            <a:r>
              <a:rPr lang="en-US" sz="2000" dirty="0" err="1"/>
              <a:t>fname</a:t>
            </a:r>
            <a:r>
              <a:rPr lang="en-US" sz="2000" dirty="0"/>
              <a:t>, </a:t>
            </a:r>
            <a:r>
              <a:rPr lang="en-US" sz="2000" dirty="0" err="1"/>
              <a:t>lname</a:t>
            </a:r>
            <a:r>
              <a:rPr lang="en-US" sz="2000" dirty="0"/>
              <a:t>)</a:t>
            </a:r>
          </a:p>
          <a:p>
            <a:pPr marL="101598" indent="0">
              <a:buNone/>
            </a:pPr>
            <a:r>
              <a:rPr lang="en-US" sz="2000" dirty="0"/>
              <a:t>      name("Sam", "Wilson")</a:t>
            </a:r>
            <a:endParaRPr lang="en-IN" sz="2000" dirty="0"/>
          </a:p>
          <a:p>
            <a:pPr marL="101598" indent="0" algn="l">
              <a:buNone/>
            </a:pPr>
            <a:endParaRPr lang="en-US" sz="2000" b="0" i="0" dirty="0">
              <a:solidFill>
                <a:srgbClr val="000000"/>
              </a:solidFill>
              <a:effectLst/>
            </a:endParaRPr>
          </a:p>
          <a:p>
            <a:endParaRPr lang="en-IN" sz="20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49</a:t>
            </a:fld>
            <a:endParaRPr/>
          </a:p>
        </p:txBody>
      </p:sp>
    </p:spTree>
    <p:extLst>
      <p:ext uri="{BB962C8B-B14F-4D97-AF65-F5344CB8AC3E}">
        <p14:creationId xmlns:p14="http://schemas.microsoft.com/office/powerpoint/2010/main" xmlns="" val="82978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Why Python ?</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spTree>
    <p:extLst>
      <p:ext uri="{BB962C8B-B14F-4D97-AF65-F5344CB8AC3E}">
        <p14:creationId xmlns:p14="http://schemas.microsoft.com/office/powerpoint/2010/main" xmlns="" val="1271387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941733" y="868006"/>
            <a:ext cx="9174000" cy="4664800"/>
          </a:xfrm>
          <a:prstGeom prst="rect">
            <a:avLst/>
          </a:prstGeom>
        </p:spPr>
        <p:txBody>
          <a:bodyPr spcFirstLastPara="1" vert="horz" wrap="square" lIns="121900" tIns="121900" rIns="121900" bIns="121900" rtlCol="0" anchor="t" anchorCtr="0">
            <a:noAutofit/>
          </a:bodyPr>
          <a:lstStyle/>
          <a:p>
            <a:r>
              <a:rPr lang="en-US" sz="2000" dirty="0"/>
              <a:t>Parameters - are the value which are given to the function at the time of function definition</a:t>
            </a:r>
          </a:p>
          <a:p>
            <a:r>
              <a:rPr lang="en-US" sz="2000" dirty="0"/>
              <a:t>Arguments - are the value pass to the function when the function is call</a:t>
            </a:r>
          </a:p>
          <a:p>
            <a:pPr algn="l"/>
            <a:r>
              <a:rPr lang="en-US" sz="2000" b="1" i="0" dirty="0">
                <a:solidFill>
                  <a:srgbClr val="000000"/>
                </a:solidFill>
                <a:effectLst/>
                <a:latin typeface="Karla" pitchFamily="2" charset="0"/>
              </a:rPr>
              <a:t>There are four types of arguments that we can provide in a function:</a:t>
            </a:r>
            <a:endParaRPr lang="en-US" sz="2000" b="0" i="0" dirty="0">
              <a:solidFill>
                <a:srgbClr val="000000"/>
              </a:solidFill>
              <a:effectLst/>
              <a:latin typeface="Karla" pitchFamily="2" charset="0"/>
            </a:endParaRPr>
          </a:p>
          <a:p>
            <a:pPr lvl="1">
              <a:buFont typeface="Arial" panose="020B0604020202020204" pitchFamily="34" charset="0"/>
              <a:buChar char="•"/>
            </a:pPr>
            <a:r>
              <a:rPr lang="en-US" sz="2000" b="0" i="0" dirty="0">
                <a:solidFill>
                  <a:srgbClr val="000000"/>
                </a:solidFill>
                <a:effectLst/>
                <a:latin typeface="Karla" pitchFamily="2" charset="0"/>
              </a:rPr>
              <a:t>Default Arguments</a:t>
            </a:r>
          </a:p>
          <a:p>
            <a:pPr lvl="1">
              <a:buFont typeface="Arial" panose="020B0604020202020204" pitchFamily="34" charset="0"/>
              <a:buChar char="•"/>
            </a:pPr>
            <a:r>
              <a:rPr lang="en-US" sz="2000" b="0" i="0" dirty="0">
                <a:solidFill>
                  <a:srgbClr val="000000"/>
                </a:solidFill>
                <a:effectLst/>
                <a:latin typeface="Karla" pitchFamily="2" charset="0"/>
              </a:rPr>
              <a:t>Keyword Arguments</a:t>
            </a:r>
          </a:p>
          <a:p>
            <a:pPr lvl="1">
              <a:buFont typeface="Arial" panose="020B0604020202020204" pitchFamily="34" charset="0"/>
              <a:buChar char="•"/>
            </a:pPr>
            <a:r>
              <a:rPr lang="en-US" sz="2000" b="0" i="0" dirty="0">
                <a:solidFill>
                  <a:srgbClr val="000000"/>
                </a:solidFill>
                <a:effectLst/>
                <a:latin typeface="Karla" pitchFamily="2" charset="0"/>
              </a:rPr>
              <a:t>Required Arguments</a:t>
            </a:r>
          </a:p>
          <a:p>
            <a:pPr lvl="1">
              <a:buFont typeface="Arial" panose="020B0604020202020204" pitchFamily="34" charset="0"/>
              <a:buChar char="•"/>
            </a:pPr>
            <a:r>
              <a:rPr lang="en-US" sz="2000" b="0" i="0" dirty="0">
                <a:solidFill>
                  <a:srgbClr val="000000"/>
                </a:solidFill>
                <a:effectLst/>
                <a:latin typeface="Karla" pitchFamily="2" charset="0"/>
              </a:rPr>
              <a:t>Variable-length Arguments</a:t>
            </a:r>
          </a:p>
          <a:p>
            <a:pPr marL="101598" indent="0">
              <a:buNone/>
            </a:pPr>
            <a:endParaRPr lang="en-US" sz="20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50</a:t>
            </a:fld>
            <a:endParaRPr/>
          </a:p>
        </p:txBody>
      </p:sp>
      <p:sp>
        <p:nvSpPr>
          <p:cNvPr id="2" name="TextBox 1">
            <a:extLst>
              <a:ext uri="{FF2B5EF4-FFF2-40B4-BE49-F238E27FC236}">
                <a16:creationId xmlns:a16="http://schemas.microsoft.com/office/drawing/2014/main" xmlns="" id="{423EAE69-256D-D248-1CF8-B17AD726AE78}"/>
              </a:ext>
            </a:extLst>
          </p:cNvPr>
          <p:cNvSpPr txBox="1"/>
          <p:nvPr/>
        </p:nvSpPr>
        <p:spPr>
          <a:xfrm>
            <a:off x="1077383" y="610658"/>
            <a:ext cx="8972549" cy="400110"/>
          </a:xfrm>
          <a:prstGeom prst="rect">
            <a:avLst/>
          </a:prstGeom>
          <a:noFill/>
        </p:spPr>
        <p:txBody>
          <a:bodyPr wrap="square" rtlCol="0">
            <a:spAutoFit/>
          </a:bodyPr>
          <a:lstStyle/>
          <a:p>
            <a:pPr algn="ctr"/>
            <a:r>
              <a:rPr lang="en-IN" sz="2000" dirty="0">
                <a:solidFill>
                  <a:srgbClr val="F55D4B"/>
                </a:solidFill>
                <a:latin typeface="Comic Sans MS" panose="030F0702030302020204" pitchFamily="66" charset="0"/>
              </a:rPr>
              <a:t>Function Arguments</a:t>
            </a:r>
          </a:p>
        </p:txBody>
      </p:sp>
    </p:spTree>
    <p:extLst>
      <p:ext uri="{BB962C8B-B14F-4D97-AF65-F5344CB8AC3E}">
        <p14:creationId xmlns:p14="http://schemas.microsoft.com/office/powerpoint/2010/main" xmlns="" val="1469302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51</a:t>
            </a:fld>
            <a:endParaRPr/>
          </a:p>
        </p:txBody>
      </p:sp>
      <p:sp>
        <p:nvSpPr>
          <p:cNvPr id="2" name="TextBox 1">
            <a:extLst>
              <a:ext uri="{FF2B5EF4-FFF2-40B4-BE49-F238E27FC236}">
                <a16:creationId xmlns:a16="http://schemas.microsoft.com/office/drawing/2014/main" xmlns="" id="{6D74A0CE-3538-2BA3-BAEB-48D4F9F3D33E}"/>
              </a:ext>
            </a:extLst>
          </p:cNvPr>
          <p:cNvSpPr txBox="1"/>
          <p:nvPr/>
        </p:nvSpPr>
        <p:spPr>
          <a:xfrm>
            <a:off x="941917" y="1152525"/>
            <a:ext cx="8972549" cy="5632311"/>
          </a:xfrm>
          <a:prstGeom prst="rect">
            <a:avLst/>
          </a:prstGeom>
          <a:noFill/>
        </p:spPr>
        <p:txBody>
          <a:bodyPr wrap="square" rtlCol="0">
            <a:spAutoFit/>
          </a:bodyPr>
          <a:lstStyle/>
          <a:p>
            <a:pPr marL="101598" algn="l"/>
            <a:r>
              <a:rPr lang="en-US" sz="2000" b="1" i="0" dirty="0">
                <a:solidFill>
                  <a:srgbClr val="000000"/>
                </a:solidFill>
                <a:effectLst/>
              </a:rPr>
              <a:t>1. Default arguments:</a:t>
            </a:r>
          </a:p>
          <a:p>
            <a:pPr marL="101598" indent="0" algn="l">
              <a:buNone/>
            </a:pPr>
            <a:r>
              <a:rPr lang="en-US" sz="2000" b="1" dirty="0">
                <a:solidFill>
                  <a:srgbClr val="000000"/>
                </a:solidFill>
              </a:rPr>
              <a:t>	</a:t>
            </a:r>
            <a:r>
              <a:rPr lang="en-US" sz="2000" b="0" i="0" dirty="0">
                <a:solidFill>
                  <a:srgbClr val="000000"/>
                </a:solidFill>
                <a:effectLst/>
              </a:rPr>
              <a:t>We can provide a default value while creating a function. This way the function assumes a default value even if a value is not provided in the function call for that argument.</a:t>
            </a:r>
          </a:p>
          <a:p>
            <a:pPr marL="101598" indent="0" algn="l">
              <a:buNone/>
            </a:pPr>
            <a:r>
              <a:rPr lang="en-US" sz="2000" b="1" i="0" dirty="0">
                <a:solidFill>
                  <a:srgbClr val="000000"/>
                </a:solidFill>
                <a:effectLst/>
              </a:rPr>
              <a:t>Example:</a:t>
            </a:r>
          </a:p>
          <a:p>
            <a:pPr marL="101598" indent="0" algn="l">
              <a:buNone/>
            </a:pPr>
            <a:r>
              <a:rPr lang="en-US" sz="2000" b="0" i="0" dirty="0">
                <a:solidFill>
                  <a:srgbClr val="000000"/>
                </a:solidFill>
                <a:effectLst/>
              </a:rPr>
              <a:t>def name(</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 "Jhon", </a:t>
            </a:r>
            <a:r>
              <a:rPr lang="en-US" sz="2000" b="0" i="0" dirty="0" err="1">
                <a:solidFill>
                  <a:srgbClr val="000000"/>
                </a:solidFill>
                <a:effectLst/>
              </a:rPr>
              <a:t>lname</a:t>
            </a:r>
            <a:r>
              <a:rPr lang="en-US" sz="2000" b="0" i="0" dirty="0">
                <a:solidFill>
                  <a:srgbClr val="000000"/>
                </a:solidFill>
                <a:effectLst/>
              </a:rPr>
              <a:t> = "Whatson"):</a:t>
            </a:r>
          </a:p>
          <a:p>
            <a:pPr marL="101598" indent="0" algn="l">
              <a:buNone/>
            </a:pPr>
            <a:r>
              <a:rPr lang="en-US" sz="2000" b="0" i="0" dirty="0">
                <a:solidFill>
                  <a:srgbClr val="000000"/>
                </a:solidFill>
                <a:effectLst/>
              </a:rPr>
              <a:t>    print("Hello,", </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a:t>
            </a:r>
            <a:r>
              <a:rPr lang="en-US" sz="2000" b="0" i="0" dirty="0" err="1">
                <a:solidFill>
                  <a:srgbClr val="000000"/>
                </a:solidFill>
                <a:effectLst/>
              </a:rPr>
              <a:t>lname</a:t>
            </a:r>
            <a:r>
              <a:rPr lang="en-US" sz="2000" b="0" i="0" dirty="0">
                <a:solidFill>
                  <a:srgbClr val="000000"/>
                </a:solidFill>
                <a:effectLst/>
              </a:rPr>
              <a:t>)</a:t>
            </a:r>
          </a:p>
          <a:p>
            <a:pPr marL="101598" indent="0" algn="l">
              <a:buNone/>
            </a:pPr>
            <a:r>
              <a:rPr lang="en-US" sz="2000" b="0" i="0" dirty="0">
                <a:solidFill>
                  <a:srgbClr val="000000"/>
                </a:solidFill>
                <a:effectLst/>
              </a:rPr>
              <a:t>name("Amy")</a:t>
            </a:r>
          </a:p>
          <a:p>
            <a:pPr marL="101598" indent="0" algn="l">
              <a:buNone/>
            </a:pPr>
            <a:endParaRPr lang="en-US" sz="2000" dirty="0">
              <a:solidFill>
                <a:srgbClr val="000000"/>
              </a:solidFill>
            </a:endParaRPr>
          </a:p>
          <a:p>
            <a:pPr algn="l"/>
            <a:r>
              <a:rPr lang="en-US" sz="2000" b="1" i="0" dirty="0">
                <a:solidFill>
                  <a:srgbClr val="000000"/>
                </a:solidFill>
                <a:effectLst/>
              </a:rPr>
              <a:t>2. Keyword arguments:</a:t>
            </a:r>
          </a:p>
          <a:p>
            <a:pPr algn="l"/>
            <a:r>
              <a:rPr lang="en-US" sz="2000" b="0" i="0" dirty="0">
                <a:solidFill>
                  <a:srgbClr val="000000"/>
                </a:solidFill>
                <a:effectLst/>
              </a:rPr>
              <a:t>We can provide arguments with key = value, this way the interpreter recognizes the arguments by the parameter name. Hence, the </a:t>
            </a:r>
            <a:r>
              <a:rPr lang="en-US" sz="2000" b="0" i="0" dirty="0" err="1">
                <a:solidFill>
                  <a:srgbClr val="000000"/>
                </a:solidFill>
                <a:effectLst/>
              </a:rPr>
              <a:t>the</a:t>
            </a:r>
            <a:r>
              <a:rPr lang="en-US" sz="2000" b="0" i="0" dirty="0">
                <a:solidFill>
                  <a:srgbClr val="000000"/>
                </a:solidFill>
                <a:effectLst/>
              </a:rPr>
              <a:t> order in which the arguments are passed does not matter.</a:t>
            </a:r>
          </a:p>
          <a:p>
            <a:pPr algn="l"/>
            <a:r>
              <a:rPr lang="en-US" sz="2000" b="1" i="0" dirty="0">
                <a:solidFill>
                  <a:srgbClr val="000000"/>
                </a:solidFill>
                <a:effectLst/>
              </a:rPr>
              <a:t>Example:</a:t>
            </a:r>
          </a:p>
          <a:p>
            <a:pPr algn="l"/>
            <a:r>
              <a:rPr lang="en-US" sz="2000" b="0" i="0" dirty="0">
                <a:solidFill>
                  <a:srgbClr val="000000"/>
                </a:solidFill>
                <a:effectLst/>
              </a:rPr>
              <a:t>def name(</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a:t>
            </a:r>
            <a:r>
              <a:rPr lang="en-US" sz="2000" b="0" i="0" dirty="0" err="1">
                <a:solidFill>
                  <a:srgbClr val="000000"/>
                </a:solidFill>
                <a:effectLst/>
              </a:rPr>
              <a:t>lname</a:t>
            </a:r>
            <a:r>
              <a:rPr lang="en-US" sz="2000" b="0" i="0" dirty="0">
                <a:solidFill>
                  <a:srgbClr val="000000"/>
                </a:solidFill>
                <a:effectLst/>
              </a:rPr>
              <a:t>):</a:t>
            </a:r>
          </a:p>
          <a:p>
            <a:pPr algn="l"/>
            <a:r>
              <a:rPr lang="en-US" sz="2000" b="0" i="0" dirty="0">
                <a:solidFill>
                  <a:srgbClr val="000000"/>
                </a:solidFill>
                <a:effectLst/>
              </a:rPr>
              <a:t>    print("Hello,", </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a:t>
            </a:r>
            <a:r>
              <a:rPr lang="en-US" sz="2000" b="0" i="0" dirty="0" err="1">
                <a:solidFill>
                  <a:srgbClr val="000000"/>
                </a:solidFill>
                <a:effectLst/>
              </a:rPr>
              <a:t>lname</a:t>
            </a:r>
            <a:r>
              <a:rPr lang="en-US" sz="2000" b="0" i="0" dirty="0">
                <a:solidFill>
                  <a:srgbClr val="000000"/>
                </a:solidFill>
                <a:effectLst/>
              </a:rPr>
              <a:t>)</a:t>
            </a:r>
          </a:p>
          <a:p>
            <a:pPr algn="l"/>
            <a:r>
              <a:rPr lang="en-US" sz="2000" b="0" i="0" dirty="0">
                <a:solidFill>
                  <a:srgbClr val="000000"/>
                </a:solidFill>
                <a:effectLst/>
              </a:rPr>
              <a:t>name(</a:t>
            </a:r>
            <a:r>
              <a:rPr lang="en-US" sz="2000" b="0" i="0" dirty="0" err="1">
                <a:solidFill>
                  <a:srgbClr val="000000"/>
                </a:solidFill>
                <a:effectLst/>
              </a:rPr>
              <a:t>mname</a:t>
            </a:r>
            <a:r>
              <a:rPr lang="en-US" sz="2000" b="0" i="0" dirty="0">
                <a:solidFill>
                  <a:srgbClr val="000000"/>
                </a:solidFill>
                <a:effectLst/>
              </a:rPr>
              <a:t> = "Peter", </a:t>
            </a:r>
            <a:r>
              <a:rPr lang="en-US" sz="2000" b="0" i="0" dirty="0" err="1">
                <a:solidFill>
                  <a:srgbClr val="000000"/>
                </a:solidFill>
                <a:effectLst/>
              </a:rPr>
              <a:t>lname</a:t>
            </a:r>
            <a:r>
              <a:rPr lang="en-US" sz="2000" b="0" i="0" dirty="0">
                <a:solidFill>
                  <a:srgbClr val="000000"/>
                </a:solidFill>
                <a:effectLst/>
              </a:rPr>
              <a:t> = "Wesker", </a:t>
            </a:r>
            <a:r>
              <a:rPr lang="en-US" sz="2000" b="0" i="0" dirty="0" err="1">
                <a:solidFill>
                  <a:srgbClr val="000000"/>
                </a:solidFill>
                <a:effectLst/>
              </a:rPr>
              <a:t>fname</a:t>
            </a:r>
            <a:r>
              <a:rPr lang="en-US" sz="2000" b="0" i="0" dirty="0">
                <a:solidFill>
                  <a:srgbClr val="000000"/>
                </a:solidFill>
                <a:effectLst/>
              </a:rPr>
              <a:t> = "Jade")</a:t>
            </a:r>
          </a:p>
          <a:p>
            <a:pPr marL="101598" indent="0" algn="l">
              <a:buNone/>
            </a:pPr>
            <a:endParaRPr lang="en-US" sz="2000" b="0" i="0" dirty="0">
              <a:solidFill>
                <a:srgbClr val="000000"/>
              </a:solidFill>
              <a:effectLst/>
            </a:endParaRPr>
          </a:p>
        </p:txBody>
      </p:sp>
    </p:spTree>
    <p:extLst>
      <p:ext uri="{BB962C8B-B14F-4D97-AF65-F5344CB8AC3E}">
        <p14:creationId xmlns:p14="http://schemas.microsoft.com/office/powerpoint/2010/main" xmlns="" val="4027204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52</a:t>
            </a:fld>
            <a:endParaRPr/>
          </a:p>
        </p:txBody>
      </p:sp>
      <p:sp>
        <p:nvSpPr>
          <p:cNvPr id="2" name="TextBox 1">
            <a:extLst>
              <a:ext uri="{FF2B5EF4-FFF2-40B4-BE49-F238E27FC236}">
                <a16:creationId xmlns:a16="http://schemas.microsoft.com/office/drawing/2014/main" xmlns="" id="{6D74A0CE-3538-2BA3-BAEB-48D4F9F3D33E}"/>
              </a:ext>
            </a:extLst>
          </p:cNvPr>
          <p:cNvSpPr txBox="1"/>
          <p:nvPr/>
        </p:nvSpPr>
        <p:spPr>
          <a:xfrm>
            <a:off x="941917" y="1050925"/>
            <a:ext cx="8972549" cy="4708981"/>
          </a:xfrm>
          <a:prstGeom prst="rect">
            <a:avLst/>
          </a:prstGeom>
          <a:noFill/>
        </p:spPr>
        <p:txBody>
          <a:bodyPr wrap="square" rtlCol="0">
            <a:spAutoFit/>
          </a:bodyPr>
          <a:lstStyle/>
          <a:p>
            <a:pPr algn="l"/>
            <a:r>
              <a:rPr lang="en-US" sz="2000" b="1" i="0" dirty="0">
                <a:solidFill>
                  <a:srgbClr val="000000"/>
                </a:solidFill>
                <a:effectLst/>
                <a:latin typeface="Karla" pitchFamily="2" charset="0"/>
              </a:rPr>
              <a:t>3. Required arguments:</a:t>
            </a:r>
          </a:p>
          <a:p>
            <a:pPr algn="l"/>
            <a:r>
              <a:rPr lang="en-US" sz="2000" b="0" i="0" dirty="0">
                <a:solidFill>
                  <a:srgbClr val="000000"/>
                </a:solidFill>
                <a:effectLst/>
                <a:latin typeface="Karla" pitchFamily="2" charset="0"/>
              </a:rPr>
              <a:t>In case we don’t pass the arguments with a key = value syntax, then it is necessary to pass the arguments in the correct positional order and the number of arguments passed should match with actual function definition.</a:t>
            </a:r>
          </a:p>
          <a:p>
            <a:pPr algn="l"/>
            <a:r>
              <a:rPr lang="en-US" sz="2000" b="1" i="0" dirty="0">
                <a:solidFill>
                  <a:srgbClr val="000000"/>
                </a:solidFill>
                <a:effectLst/>
                <a:latin typeface="Karla" pitchFamily="2" charset="0"/>
              </a:rPr>
              <a:t>Example 1:</a:t>
            </a:r>
            <a:r>
              <a:rPr lang="en-US" sz="2000" b="0" i="0" dirty="0">
                <a:solidFill>
                  <a:srgbClr val="000000"/>
                </a:solidFill>
                <a:effectLst/>
                <a:latin typeface="Karla" pitchFamily="2" charset="0"/>
              </a:rPr>
              <a:t> when number of arguments passed does not match to the actual function definition.</a:t>
            </a:r>
          </a:p>
          <a:p>
            <a:pPr algn="l"/>
            <a:r>
              <a:rPr lang="en-US" sz="2000" b="0" i="0" dirty="0">
                <a:solidFill>
                  <a:srgbClr val="000000"/>
                </a:solidFill>
                <a:effectLst/>
                <a:latin typeface="Karla" pitchFamily="2" charset="0"/>
              </a:rPr>
              <a:t>def name(</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r>
              <a:rPr lang="en-US" sz="2000" b="0" i="0" dirty="0">
                <a:solidFill>
                  <a:srgbClr val="000000"/>
                </a:solidFill>
                <a:effectLst/>
                <a:latin typeface="Karla" pitchFamily="2" charset="0"/>
              </a:rPr>
              <a:t>    print("Hello,", </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r>
              <a:rPr lang="en-US" sz="2000" b="0" i="0" dirty="0">
                <a:solidFill>
                  <a:srgbClr val="000000"/>
                </a:solidFill>
                <a:effectLst/>
                <a:latin typeface="Karla" pitchFamily="2" charset="0"/>
              </a:rPr>
              <a:t>name("Peter", "Quill")</a:t>
            </a:r>
            <a:endParaRPr lang="en-US" sz="2000" dirty="0">
              <a:solidFill>
                <a:srgbClr val="000000"/>
              </a:solidFill>
              <a:latin typeface="Karla" pitchFamily="2" charset="0"/>
            </a:endParaRPr>
          </a:p>
          <a:p>
            <a:pPr algn="l"/>
            <a:endParaRPr lang="en-US" sz="2000" b="0" i="0" dirty="0">
              <a:solidFill>
                <a:srgbClr val="000000"/>
              </a:solidFill>
              <a:effectLst/>
              <a:latin typeface="Karla" pitchFamily="2" charset="0"/>
            </a:endParaRPr>
          </a:p>
          <a:p>
            <a:pPr algn="l"/>
            <a:r>
              <a:rPr lang="en-US" sz="2000" b="1" i="0" dirty="0">
                <a:solidFill>
                  <a:srgbClr val="000000"/>
                </a:solidFill>
                <a:effectLst/>
                <a:latin typeface="Karla" pitchFamily="2" charset="0"/>
              </a:rPr>
              <a:t>Example 2:</a:t>
            </a:r>
            <a:r>
              <a:rPr lang="en-US" sz="2000" b="0" i="0" dirty="0">
                <a:solidFill>
                  <a:srgbClr val="000000"/>
                </a:solidFill>
                <a:effectLst/>
                <a:latin typeface="Karla" pitchFamily="2" charset="0"/>
              </a:rPr>
              <a:t> when number of arguments passed matches to the actual function definition.</a:t>
            </a:r>
            <a:endParaRPr lang="en-US" sz="2000" dirty="0">
              <a:solidFill>
                <a:srgbClr val="000000"/>
              </a:solidFill>
              <a:latin typeface="Karla" pitchFamily="2" charset="0"/>
            </a:endParaRPr>
          </a:p>
          <a:p>
            <a:pPr algn="l"/>
            <a:r>
              <a:rPr lang="en-US" sz="2000" b="0" i="0" dirty="0">
                <a:solidFill>
                  <a:srgbClr val="000000"/>
                </a:solidFill>
                <a:effectLst/>
                <a:latin typeface="Karla" pitchFamily="2" charset="0"/>
              </a:rPr>
              <a:t>def name(</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r>
              <a:rPr lang="en-US" sz="2000" b="0" i="0" dirty="0">
                <a:solidFill>
                  <a:srgbClr val="000000"/>
                </a:solidFill>
                <a:effectLst/>
                <a:latin typeface="Karla" pitchFamily="2" charset="0"/>
              </a:rPr>
              <a:t>    print("Hello,", </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r>
              <a:rPr lang="en-US" sz="2000" b="0" i="0" dirty="0">
                <a:solidFill>
                  <a:srgbClr val="000000"/>
                </a:solidFill>
                <a:effectLst/>
                <a:latin typeface="Karla" pitchFamily="2" charset="0"/>
              </a:rPr>
              <a:t>name("Peter", "Ego", "Quill")</a:t>
            </a:r>
          </a:p>
        </p:txBody>
      </p:sp>
    </p:spTree>
    <p:extLst>
      <p:ext uri="{BB962C8B-B14F-4D97-AF65-F5344CB8AC3E}">
        <p14:creationId xmlns:p14="http://schemas.microsoft.com/office/powerpoint/2010/main" xmlns="" val="1208870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53</a:t>
            </a:fld>
            <a:endParaRPr/>
          </a:p>
        </p:txBody>
      </p:sp>
      <p:sp>
        <p:nvSpPr>
          <p:cNvPr id="2" name="TextBox 1">
            <a:extLst>
              <a:ext uri="{FF2B5EF4-FFF2-40B4-BE49-F238E27FC236}">
                <a16:creationId xmlns:a16="http://schemas.microsoft.com/office/drawing/2014/main" xmlns="" id="{6D74A0CE-3538-2BA3-BAEB-48D4F9F3D33E}"/>
              </a:ext>
            </a:extLst>
          </p:cNvPr>
          <p:cNvSpPr txBox="1"/>
          <p:nvPr/>
        </p:nvSpPr>
        <p:spPr>
          <a:xfrm>
            <a:off x="941917" y="1050925"/>
            <a:ext cx="8972549" cy="4093428"/>
          </a:xfrm>
          <a:prstGeom prst="rect">
            <a:avLst/>
          </a:prstGeom>
          <a:noFill/>
        </p:spPr>
        <p:txBody>
          <a:bodyPr wrap="square" rtlCol="0">
            <a:spAutoFit/>
          </a:bodyPr>
          <a:lstStyle/>
          <a:p>
            <a:pPr algn="l"/>
            <a:r>
              <a:rPr lang="en-US" sz="2000" b="1" i="0" dirty="0">
                <a:solidFill>
                  <a:srgbClr val="000000"/>
                </a:solidFill>
                <a:effectLst/>
                <a:latin typeface="Karla" pitchFamily="2" charset="0"/>
              </a:rPr>
              <a:t>4. Variable-length arguments:</a:t>
            </a:r>
          </a:p>
          <a:p>
            <a:pPr algn="l"/>
            <a:r>
              <a:rPr lang="en-US" sz="2000" b="0" i="0" dirty="0">
                <a:solidFill>
                  <a:srgbClr val="000000"/>
                </a:solidFill>
                <a:effectLst/>
                <a:latin typeface="Karla" pitchFamily="2" charset="0"/>
              </a:rPr>
              <a:t>Sometimes we may need to pass more arguments than those defined in the actual function. This can be done using variable-length arguments.</a:t>
            </a:r>
          </a:p>
          <a:p>
            <a:pPr algn="l"/>
            <a:r>
              <a:rPr lang="en-US" sz="2000" b="1" i="0" dirty="0">
                <a:solidFill>
                  <a:srgbClr val="000000"/>
                </a:solidFill>
                <a:effectLst/>
                <a:latin typeface="Karla" pitchFamily="2" charset="0"/>
              </a:rPr>
              <a:t>There are two ways to achieve this:</a:t>
            </a:r>
            <a:endParaRPr lang="en-US" sz="2000" b="0" i="0" dirty="0">
              <a:solidFill>
                <a:srgbClr val="000000"/>
              </a:solidFill>
              <a:effectLst/>
              <a:latin typeface="Karla" pitchFamily="2" charset="0"/>
            </a:endParaRPr>
          </a:p>
          <a:p>
            <a:pPr algn="l">
              <a:buFont typeface="Arial" panose="020B0604020202020204" pitchFamily="34" charset="0"/>
              <a:buChar char="•"/>
            </a:pPr>
            <a:r>
              <a:rPr lang="en-US" sz="2000" b="1" i="0" dirty="0">
                <a:solidFill>
                  <a:srgbClr val="000000"/>
                </a:solidFill>
                <a:effectLst/>
                <a:latin typeface="Karla" pitchFamily="2" charset="0"/>
              </a:rPr>
              <a:t>Arbitrary Arguments:</a:t>
            </a:r>
          </a:p>
          <a:p>
            <a:pPr algn="l"/>
            <a:r>
              <a:rPr lang="en-US" sz="2000" b="0" i="0" dirty="0">
                <a:solidFill>
                  <a:srgbClr val="000000"/>
                </a:solidFill>
                <a:effectLst/>
                <a:latin typeface="Karla" pitchFamily="2" charset="0"/>
              </a:rPr>
              <a:t>While creating a function, pass a * before the parameter name while defining the function. The function accesses the arguments by processing them in the form of tuple.</a:t>
            </a:r>
          </a:p>
          <a:p>
            <a:pPr algn="l"/>
            <a:r>
              <a:rPr lang="en-US" sz="2000" b="1" i="0" dirty="0">
                <a:solidFill>
                  <a:srgbClr val="000000"/>
                </a:solidFill>
                <a:effectLst/>
                <a:latin typeface="Karla" pitchFamily="2" charset="0"/>
              </a:rPr>
              <a:t>Example:</a:t>
            </a:r>
          </a:p>
          <a:p>
            <a:pPr algn="l"/>
            <a:r>
              <a:rPr lang="en-US" sz="2000" b="0" i="0" dirty="0">
                <a:solidFill>
                  <a:srgbClr val="000000"/>
                </a:solidFill>
                <a:effectLst/>
                <a:latin typeface="Karla" pitchFamily="2" charset="0"/>
              </a:rPr>
              <a:t>def name(*name):</a:t>
            </a:r>
          </a:p>
          <a:p>
            <a:pPr algn="l"/>
            <a:r>
              <a:rPr lang="en-US" sz="2000" b="0" i="0" dirty="0">
                <a:solidFill>
                  <a:srgbClr val="000000"/>
                </a:solidFill>
                <a:effectLst/>
                <a:latin typeface="Karla" pitchFamily="2" charset="0"/>
              </a:rPr>
              <a:t>    print("Hello,", name[0], name[1], name[2])</a:t>
            </a:r>
          </a:p>
          <a:p>
            <a:pPr algn="l"/>
            <a:endParaRPr lang="en-US" sz="2000" b="0" i="0" dirty="0">
              <a:solidFill>
                <a:srgbClr val="000000"/>
              </a:solidFill>
              <a:effectLst/>
              <a:latin typeface="Karla" pitchFamily="2" charset="0"/>
            </a:endParaRPr>
          </a:p>
          <a:p>
            <a:pPr algn="l"/>
            <a:r>
              <a:rPr lang="en-US" sz="2000" b="0" i="0" dirty="0">
                <a:solidFill>
                  <a:srgbClr val="000000"/>
                </a:solidFill>
                <a:effectLst/>
                <a:latin typeface="Karla" pitchFamily="2" charset="0"/>
              </a:rPr>
              <a:t>name("James", "Buchanan", "Barnes")</a:t>
            </a:r>
          </a:p>
        </p:txBody>
      </p:sp>
    </p:spTree>
    <p:extLst>
      <p:ext uri="{BB962C8B-B14F-4D97-AF65-F5344CB8AC3E}">
        <p14:creationId xmlns:p14="http://schemas.microsoft.com/office/powerpoint/2010/main" xmlns="" val="973043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54</a:t>
            </a:fld>
            <a:endParaRPr/>
          </a:p>
        </p:txBody>
      </p:sp>
      <p:sp>
        <p:nvSpPr>
          <p:cNvPr id="2" name="TextBox 1">
            <a:extLst>
              <a:ext uri="{FF2B5EF4-FFF2-40B4-BE49-F238E27FC236}">
                <a16:creationId xmlns:a16="http://schemas.microsoft.com/office/drawing/2014/main" xmlns="" id="{6D74A0CE-3538-2BA3-BAEB-48D4F9F3D33E}"/>
              </a:ext>
            </a:extLst>
          </p:cNvPr>
          <p:cNvSpPr txBox="1"/>
          <p:nvPr/>
        </p:nvSpPr>
        <p:spPr>
          <a:xfrm>
            <a:off x="941917" y="1050925"/>
            <a:ext cx="8972549" cy="2862322"/>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000000"/>
                </a:solidFill>
                <a:effectLst/>
                <a:latin typeface="Karla" pitchFamily="2" charset="0"/>
              </a:rPr>
              <a:t>Keyword Arbitrary Arguments:</a:t>
            </a:r>
          </a:p>
          <a:p>
            <a:pPr algn="l"/>
            <a:r>
              <a:rPr lang="en-US" sz="2000" b="0" i="0" dirty="0">
                <a:solidFill>
                  <a:srgbClr val="000000"/>
                </a:solidFill>
                <a:effectLst/>
                <a:latin typeface="Karla" pitchFamily="2" charset="0"/>
              </a:rPr>
              <a:t>While creating a function, pass a ** before the parameter name while defining the function. The function accesses the arguments by processing them in the form of dictionary.</a:t>
            </a:r>
          </a:p>
          <a:p>
            <a:pPr algn="l"/>
            <a:r>
              <a:rPr lang="en-US" sz="2000" b="1" i="0" dirty="0">
                <a:solidFill>
                  <a:srgbClr val="000000"/>
                </a:solidFill>
                <a:effectLst/>
                <a:latin typeface="Karla" pitchFamily="2" charset="0"/>
              </a:rPr>
              <a:t>Example:</a:t>
            </a:r>
          </a:p>
          <a:p>
            <a:pPr algn="l"/>
            <a:r>
              <a:rPr lang="en-US" sz="2000" b="0" i="0" dirty="0">
                <a:solidFill>
                  <a:srgbClr val="000000"/>
                </a:solidFill>
                <a:effectLst/>
                <a:latin typeface="Karla" pitchFamily="2" charset="0"/>
              </a:rPr>
              <a:t>def name(**name):</a:t>
            </a:r>
          </a:p>
          <a:p>
            <a:pPr algn="l"/>
            <a:r>
              <a:rPr lang="en-US" sz="2000" b="0" i="0" dirty="0">
                <a:solidFill>
                  <a:srgbClr val="000000"/>
                </a:solidFill>
                <a:effectLst/>
                <a:latin typeface="Karla" pitchFamily="2" charset="0"/>
              </a:rPr>
              <a:t>    print("Hello,", name["</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name["</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name["</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endParaRPr lang="en-US" sz="2000" b="0" i="0" dirty="0">
              <a:solidFill>
                <a:srgbClr val="000000"/>
              </a:solidFill>
              <a:effectLst/>
              <a:latin typeface="Karla" pitchFamily="2" charset="0"/>
            </a:endParaRPr>
          </a:p>
          <a:p>
            <a:pPr algn="l"/>
            <a:r>
              <a:rPr lang="en-US" sz="2000" b="0" i="0" dirty="0">
                <a:solidFill>
                  <a:srgbClr val="000000"/>
                </a:solidFill>
                <a:effectLst/>
                <a:latin typeface="Karla" pitchFamily="2" charset="0"/>
              </a:rPr>
              <a:t>name(</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 "Buchanan",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 = "Barnes", </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 "James")</a:t>
            </a:r>
          </a:p>
        </p:txBody>
      </p:sp>
    </p:spTree>
    <p:extLst>
      <p:ext uri="{BB962C8B-B14F-4D97-AF65-F5344CB8AC3E}">
        <p14:creationId xmlns:p14="http://schemas.microsoft.com/office/powerpoint/2010/main" xmlns="" val="231251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55</a:t>
            </a:fld>
            <a:endParaRPr/>
          </a:p>
        </p:txBody>
      </p:sp>
      <p:sp>
        <p:nvSpPr>
          <p:cNvPr id="2" name="TextBox 1">
            <a:extLst>
              <a:ext uri="{FF2B5EF4-FFF2-40B4-BE49-F238E27FC236}">
                <a16:creationId xmlns:a16="http://schemas.microsoft.com/office/drawing/2014/main" xmlns="" id="{6D74A0CE-3538-2BA3-BAEB-48D4F9F3D33E}"/>
              </a:ext>
            </a:extLst>
          </p:cNvPr>
          <p:cNvSpPr txBox="1"/>
          <p:nvPr/>
        </p:nvSpPr>
        <p:spPr>
          <a:xfrm>
            <a:off x="941917" y="1050925"/>
            <a:ext cx="8972549" cy="4401205"/>
          </a:xfrm>
          <a:prstGeom prst="rect">
            <a:avLst/>
          </a:prstGeom>
          <a:noFill/>
        </p:spPr>
        <p:txBody>
          <a:bodyPr wrap="square" rtlCol="0">
            <a:spAutoFit/>
          </a:bodyPr>
          <a:lstStyle/>
          <a:p>
            <a:pPr algn="l"/>
            <a:r>
              <a:rPr lang="en-US" sz="2000" b="1" i="0" dirty="0">
                <a:solidFill>
                  <a:srgbClr val="000000"/>
                </a:solidFill>
                <a:effectLst/>
              </a:rPr>
              <a:t>return Statement</a:t>
            </a:r>
          </a:p>
          <a:p>
            <a:pPr algn="l"/>
            <a:r>
              <a:rPr lang="en-US" sz="2000" b="0" i="0" dirty="0">
                <a:solidFill>
                  <a:srgbClr val="273239"/>
                </a:solidFill>
                <a:effectLst/>
              </a:rPr>
              <a:t>The function return statement is used to exit from a function and go back to the function caller and return the specified value or data item to the caller. </a:t>
            </a:r>
            <a:endParaRPr lang="en-US" sz="2000" b="0" i="0" dirty="0">
              <a:solidFill>
                <a:srgbClr val="000000"/>
              </a:solidFill>
              <a:effectLst/>
            </a:endParaRPr>
          </a:p>
          <a:p>
            <a:pPr algn="l"/>
            <a:r>
              <a:rPr lang="en-US" sz="2000" b="0" i="0" dirty="0">
                <a:solidFill>
                  <a:srgbClr val="000000"/>
                </a:solidFill>
                <a:effectLst/>
              </a:rPr>
              <a:t> </a:t>
            </a:r>
          </a:p>
          <a:p>
            <a:pPr algn="l"/>
            <a:r>
              <a:rPr lang="en-US" sz="2000" b="1" i="0" dirty="0">
                <a:solidFill>
                  <a:srgbClr val="000000"/>
                </a:solidFill>
                <a:effectLst/>
              </a:rPr>
              <a:t>Example:</a:t>
            </a:r>
          </a:p>
          <a:p>
            <a:pPr algn="l"/>
            <a:endParaRPr lang="en-US" sz="2000" b="1" dirty="0">
              <a:solidFill>
                <a:srgbClr val="000000"/>
              </a:solidFill>
            </a:endParaRPr>
          </a:p>
          <a:p>
            <a:pPr algn="l"/>
            <a:r>
              <a:rPr lang="en-US" sz="2000" b="0" i="0" dirty="0">
                <a:solidFill>
                  <a:srgbClr val="000000"/>
                </a:solidFill>
                <a:effectLst/>
              </a:rPr>
              <a:t>def name(</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a:t>
            </a:r>
            <a:r>
              <a:rPr lang="en-US" sz="2000" b="0" i="0" dirty="0" err="1">
                <a:solidFill>
                  <a:srgbClr val="000000"/>
                </a:solidFill>
                <a:effectLst/>
              </a:rPr>
              <a:t>lname</a:t>
            </a:r>
            <a:r>
              <a:rPr lang="en-US" sz="2000" b="0" i="0" dirty="0">
                <a:solidFill>
                  <a:srgbClr val="000000"/>
                </a:solidFill>
                <a:effectLst/>
              </a:rPr>
              <a:t>):</a:t>
            </a:r>
          </a:p>
          <a:p>
            <a:pPr algn="l"/>
            <a:r>
              <a:rPr lang="en-US" sz="2000" b="0" i="0" dirty="0">
                <a:solidFill>
                  <a:srgbClr val="000000"/>
                </a:solidFill>
                <a:effectLst/>
              </a:rPr>
              <a:t>    return "Hello, " + </a:t>
            </a:r>
            <a:r>
              <a:rPr lang="en-US" sz="2000" b="0" i="0" dirty="0" err="1">
                <a:solidFill>
                  <a:srgbClr val="000000"/>
                </a:solidFill>
                <a:effectLst/>
              </a:rPr>
              <a:t>fname</a:t>
            </a:r>
            <a:r>
              <a:rPr lang="en-US" sz="2000" b="0" i="0" dirty="0">
                <a:solidFill>
                  <a:srgbClr val="000000"/>
                </a:solidFill>
                <a:effectLst/>
              </a:rPr>
              <a:t> + " " + </a:t>
            </a:r>
            <a:r>
              <a:rPr lang="en-US" sz="2000" b="0" i="0" dirty="0" err="1">
                <a:solidFill>
                  <a:srgbClr val="000000"/>
                </a:solidFill>
                <a:effectLst/>
              </a:rPr>
              <a:t>mname</a:t>
            </a:r>
            <a:r>
              <a:rPr lang="en-US" sz="2000" b="0" i="0" dirty="0">
                <a:solidFill>
                  <a:srgbClr val="000000"/>
                </a:solidFill>
                <a:effectLst/>
              </a:rPr>
              <a:t> + " " + </a:t>
            </a:r>
            <a:r>
              <a:rPr lang="en-US" sz="2000" b="0" i="0" dirty="0" err="1">
                <a:solidFill>
                  <a:srgbClr val="000000"/>
                </a:solidFill>
                <a:effectLst/>
              </a:rPr>
              <a:t>lname</a:t>
            </a:r>
            <a:endParaRPr lang="en-US" sz="2000" b="0" i="0" dirty="0">
              <a:solidFill>
                <a:srgbClr val="000000"/>
              </a:solidFill>
              <a:effectLst/>
            </a:endParaRPr>
          </a:p>
          <a:p>
            <a:pPr algn="l"/>
            <a:endParaRPr lang="en-US" sz="2000" b="0" i="0" dirty="0">
              <a:solidFill>
                <a:srgbClr val="000000"/>
              </a:solidFill>
              <a:effectLst/>
            </a:endParaRPr>
          </a:p>
          <a:p>
            <a:pPr algn="l"/>
            <a:r>
              <a:rPr lang="en-US" sz="2000" b="0" i="0" dirty="0">
                <a:solidFill>
                  <a:srgbClr val="000000"/>
                </a:solidFill>
                <a:effectLst/>
              </a:rPr>
              <a:t>print(name("James", "Buchanan", "Barnes"))</a:t>
            </a:r>
          </a:p>
          <a:p>
            <a:pPr algn="l"/>
            <a:endParaRPr lang="en-US" sz="2000" dirty="0">
              <a:solidFill>
                <a:srgbClr val="000000"/>
              </a:solidFill>
            </a:endParaRPr>
          </a:p>
          <a:p>
            <a:pPr algn="l"/>
            <a:r>
              <a:rPr lang="en-US" sz="2000" b="0" i="0" dirty="0">
                <a:solidFill>
                  <a:srgbClr val="273239"/>
                </a:solidFill>
                <a:effectLst/>
              </a:rPr>
              <a:t>The return statement can consist of a variable, an expression, or a constant which is returned to the end of the function execution. If none of the above is present with the return statement a None object is returned.</a:t>
            </a:r>
            <a:endParaRPr lang="en-US" sz="2000" b="0" i="0" dirty="0">
              <a:solidFill>
                <a:srgbClr val="000000"/>
              </a:solidFill>
              <a:effectLst/>
            </a:endParaRPr>
          </a:p>
        </p:txBody>
      </p:sp>
    </p:spTree>
    <p:extLst>
      <p:ext uri="{BB962C8B-B14F-4D97-AF65-F5344CB8AC3E}">
        <p14:creationId xmlns:p14="http://schemas.microsoft.com/office/powerpoint/2010/main" xmlns="" val="2562746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56</a:t>
            </a:fld>
            <a:endParaRPr/>
          </a:p>
        </p:txBody>
      </p:sp>
      <p:sp>
        <p:nvSpPr>
          <p:cNvPr id="2" name="TextBox 1">
            <a:extLst>
              <a:ext uri="{FF2B5EF4-FFF2-40B4-BE49-F238E27FC236}">
                <a16:creationId xmlns:a16="http://schemas.microsoft.com/office/drawing/2014/main" xmlns="" id="{6D74A0CE-3538-2BA3-BAEB-48D4F9F3D33E}"/>
              </a:ext>
            </a:extLst>
          </p:cNvPr>
          <p:cNvSpPr txBox="1"/>
          <p:nvPr/>
        </p:nvSpPr>
        <p:spPr>
          <a:xfrm>
            <a:off x="941917" y="1050925"/>
            <a:ext cx="8972549" cy="5016758"/>
          </a:xfrm>
          <a:prstGeom prst="rect">
            <a:avLst/>
          </a:prstGeom>
          <a:noFill/>
        </p:spPr>
        <p:txBody>
          <a:bodyPr wrap="square" rtlCol="0">
            <a:spAutoFit/>
          </a:bodyPr>
          <a:lstStyle/>
          <a:p>
            <a:pPr algn="l"/>
            <a:r>
              <a:rPr lang="en-US" sz="2000" b="1" i="0" dirty="0">
                <a:solidFill>
                  <a:srgbClr val="273239"/>
                </a:solidFill>
                <a:effectLst/>
              </a:rPr>
              <a:t>Python Lambda Functions</a:t>
            </a:r>
            <a:r>
              <a:rPr lang="en-US" sz="2000" b="0" i="0" dirty="0">
                <a:solidFill>
                  <a:srgbClr val="273239"/>
                </a:solidFill>
                <a:effectLst/>
              </a:rPr>
              <a:t> are anonymous function means that the function is without a name. </a:t>
            </a:r>
            <a:endParaRPr lang="en-US" sz="2000" b="0" i="0" dirty="0">
              <a:solidFill>
                <a:srgbClr val="000000"/>
              </a:solidFill>
              <a:effectLst/>
            </a:endParaRPr>
          </a:p>
          <a:p>
            <a:pPr algn="l" fontAlgn="base"/>
            <a:r>
              <a:rPr lang="en-US" sz="2000" b="1" i="1" dirty="0">
                <a:solidFill>
                  <a:srgbClr val="273239"/>
                </a:solidFill>
                <a:effectLst/>
              </a:rPr>
              <a:t>Syntax: </a:t>
            </a:r>
            <a:r>
              <a:rPr lang="en-US" sz="2000" b="0" i="1" dirty="0">
                <a:solidFill>
                  <a:srgbClr val="273239"/>
                </a:solidFill>
                <a:effectLst/>
              </a:rPr>
              <a:t>lambda arguments: expression</a:t>
            </a:r>
          </a:p>
          <a:p>
            <a:pPr algn="l" fontAlgn="base">
              <a:buFont typeface="Arial" panose="020B0604020202020204" pitchFamily="34" charset="0"/>
              <a:buChar char="•"/>
            </a:pPr>
            <a:r>
              <a:rPr lang="en-US" sz="2000" b="0" i="1" dirty="0">
                <a:solidFill>
                  <a:srgbClr val="273239"/>
                </a:solidFill>
                <a:effectLst/>
              </a:rPr>
              <a:t>This function can have any number of arguments but only one expression, which is evaluated and returned.</a:t>
            </a:r>
          </a:p>
          <a:p>
            <a:pPr algn="l" fontAlgn="base">
              <a:buFont typeface="Arial" panose="020B0604020202020204" pitchFamily="34" charset="0"/>
              <a:buChar char="•"/>
            </a:pPr>
            <a:r>
              <a:rPr lang="en-US" sz="2000" b="0" i="1" dirty="0">
                <a:solidFill>
                  <a:srgbClr val="273239"/>
                </a:solidFill>
                <a:effectLst/>
              </a:rPr>
              <a:t>One is free to use lambda functions wherever function objects are required.</a:t>
            </a:r>
          </a:p>
          <a:p>
            <a:pPr algn="l" fontAlgn="base">
              <a:buFont typeface="Arial" panose="020B0604020202020204" pitchFamily="34" charset="0"/>
              <a:buChar char="•"/>
            </a:pPr>
            <a:r>
              <a:rPr lang="en-US" sz="2000" b="0" i="1" dirty="0">
                <a:solidFill>
                  <a:srgbClr val="273239"/>
                </a:solidFill>
                <a:effectLst/>
              </a:rPr>
              <a:t>You need to keep in your knowledge that lambda functions are syntactically restricted to a single expression.</a:t>
            </a:r>
          </a:p>
          <a:p>
            <a:pPr algn="l" fontAlgn="base">
              <a:buFont typeface="Arial" panose="020B0604020202020204" pitchFamily="34" charset="0"/>
              <a:buChar char="•"/>
            </a:pPr>
            <a:r>
              <a:rPr lang="en-US" sz="2000" b="0" i="1" dirty="0">
                <a:solidFill>
                  <a:srgbClr val="273239"/>
                </a:solidFill>
                <a:effectLst/>
              </a:rPr>
              <a:t>It has various uses in particular fields of programming, besides other types of expressions in functions.</a:t>
            </a:r>
          </a:p>
          <a:p>
            <a:pPr algn="l"/>
            <a:endParaRPr lang="en-US" sz="2000" b="0" i="0" dirty="0">
              <a:solidFill>
                <a:srgbClr val="000000"/>
              </a:solidFill>
              <a:effectLst/>
            </a:endParaRPr>
          </a:p>
          <a:p>
            <a:pPr algn="l"/>
            <a:r>
              <a:rPr lang="en-US" sz="2000" b="0" i="0" dirty="0">
                <a:solidFill>
                  <a:srgbClr val="000000"/>
                </a:solidFill>
                <a:effectLst/>
              </a:rPr>
              <a:t># Example of lambda function using if-else</a:t>
            </a:r>
          </a:p>
          <a:p>
            <a:pPr algn="l"/>
            <a:r>
              <a:rPr lang="en-US" sz="2000" b="0" i="0" dirty="0">
                <a:solidFill>
                  <a:srgbClr val="000000"/>
                </a:solidFill>
                <a:effectLst/>
              </a:rPr>
              <a:t>Max = lambda a, b : a if(a &gt; b) else b</a:t>
            </a:r>
          </a:p>
          <a:p>
            <a:pPr algn="l"/>
            <a:endParaRPr lang="en-US" sz="2000" b="0" i="0" dirty="0">
              <a:solidFill>
                <a:srgbClr val="000000"/>
              </a:solidFill>
              <a:effectLst/>
            </a:endParaRPr>
          </a:p>
          <a:p>
            <a:pPr algn="l"/>
            <a:r>
              <a:rPr lang="en-US" sz="2000" b="0" i="0" dirty="0">
                <a:solidFill>
                  <a:srgbClr val="000000"/>
                </a:solidFill>
                <a:effectLst/>
              </a:rPr>
              <a:t>print(Max(1, 2))</a:t>
            </a:r>
          </a:p>
          <a:p>
            <a:pPr algn="l"/>
            <a:endParaRPr lang="en-US" sz="2000" b="0" i="0" dirty="0">
              <a:solidFill>
                <a:srgbClr val="000000"/>
              </a:solidFill>
              <a:effectLst/>
            </a:endParaRPr>
          </a:p>
        </p:txBody>
      </p:sp>
    </p:spTree>
    <p:extLst>
      <p:ext uri="{BB962C8B-B14F-4D97-AF65-F5344CB8AC3E}">
        <p14:creationId xmlns:p14="http://schemas.microsoft.com/office/powerpoint/2010/main" xmlns="" val="1744488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C8A71D6-AB86-41A3-8CFC-4172ACFBC152}"/>
              </a:ext>
            </a:extLst>
          </p:cNvPr>
          <p:cNvSpPr>
            <a:spLocks noGrp="1"/>
          </p:cNvSpPr>
          <p:nvPr>
            <p:ph type="body" idx="1"/>
          </p:nvPr>
        </p:nvSpPr>
        <p:spPr>
          <a:xfrm>
            <a:off x="1387080" y="1096600"/>
            <a:ext cx="9174000" cy="4664800"/>
          </a:xfrm>
        </p:spPr>
        <p:txBody>
          <a:bodyPr/>
          <a:lstStyle/>
          <a:p>
            <a:pPr algn="l"/>
            <a:r>
              <a:rPr lang="en-US" sz="2000" b="1" i="0" dirty="0">
                <a:solidFill>
                  <a:srgbClr val="000000"/>
                </a:solidFill>
                <a:effectLst/>
              </a:rPr>
              <a:t>Python Recursion</a:t>
            </a:r>
          </a:p>
          <a:p>
            <a:pPr algn="l"/>
            <a:r>
              <a:rPr lang="en-US" sz="2000" b="0" i="0" dirty="0">
                <a:solidFill>
                  <a:srgbClr val="000000"/>
                </a:solidFill>
                <a:effectLst/>
              </a:rPr>
              <a:t>We can let the </a:t>
            </a:r>
            <a:r>
              <a:rPr lang="en-US" sz="2000" b="1" i="0" dirty="0">
                <a:solidFill>
                  <a:srgbClr val="000000"/>
                </a:solidFill>
                <a:effectLst/>
              </a:rPr>
              <a:t>function call itself</a:t>
            </a:r>
            <a:r>
              <a:rPr lang="en-US" sz="2000" b="0" i="0" dirty="0">
                <a:solidFill>
                  <a:srgbClr val="000000"/>
                </a:solidFill>
                <a:effectLst/>
              </a:rPr>
              <a:t>, such a process is known as calling a function recursively in python.</a:t>
            </a:r>
          </a:p>
          <a:p>
            <a:pPr algn="l"/>
            <a:r>
              <a:rPr lang="pt-BR" sz="2000" b="0" i="0" dirty="0">
                <a:solidFill>
                  <a:srgbClr val="000000"/>
                </a:solidFill>
                <a:effectLst/>
              </a:rPr>
              <a:t>def factorial(num): </a:t>
            </a:r>
          </a:p>
          <a:p>
            <a:pPr algn="l"/>
            <a:r>
              <a:rPr lang="pt-BR" sz="2000" b="0" i="0" dirty="0">
                <a:solidFill>
                  <a:srgbClr val="000000"/>
                </a:solidFill>
                <a:effectLst/>
              </a:rPr>
              <a:t>    if (num == 1 or num == 0):</a:t>
            </a:r>
          </a:p>
          <a:p>
            <a:pPr algn="l"/>
            <a:r>
              <a:rPr lang="pt-BR" sz="2000" b="0" i="0" dirty="0">
                <a:solidFill>
                  <a:srgbClr val="000000"/>
                </a:solidFill>
                <a:effectLst/>
              </a:rPr>
              <a:t>        return 1</a:t>
            </a:r>
          </a:p>
          <a:p>
            <a:pPr algn="l"/>
            <a:r>
              <a:rPr lang="pt-BR" sz="2000" b="0" i="0" dirty="0">
                <a:solidFill>
                  <a:srgbClr val="000000"/>
                </a:solidFill>
                <a:effectLst/>
              </a:rPr>
              <a:t>    else:</a:t>
            </a:r>
          </a:p>
          <a:p>
            <a:pPr algn="l"/>
            <a:r>
              <a:rPr lang="pt-BR" sz="2000" b="0" i="0" dirty="0">
                <a:solidFill>
                  <a:srgbClr val="000000"/>
                </a:solidFill>
                <a:effectLst/>
              </a:rPr>
              <a:t>        return (num * factorial(num - 1)) </a:t>
            </a:r>
          </a:p>
          <a:p>
            <a:pPr algn="l"/>
            <a:r>
              <a:rPr lang="pt-BR" sz="2000" b="0" i="0" dirty="0">
                <a:solidFill>
                  <a:srgbClr val="000000"/>
                </a:solidFill>
                <a:effectLst/>
              </a:rPr>
              <a:t>  </a:t>
            </a:r>
          </a:p>
          <a:p>
            <a:pPr algn="l"/>
            <a:r>
              <a:rPr lang="pt-BR" sz="2000" b="0" i="0" dirty="0">
                <a:solidFill>
                  <a:srgbClr val="000000"/>
                </a:solidFill>
                <a:effectLst/>
              </a:rPr>
              <a:t># Driver Code </a:t>
            </a:r>
          </a:p>
          <a:p>
            <a:pPr algn="l"/>
            <a:r>
              <a:rPr lang="pt-BR" sz="2000" b="0" i="0" dirty="0">
                <a:solidFill>
                  <a:srgbClr val="000000"/>
                </a:solidFill>
                <a:effectLst/>
              </a:rPr>
              <a:t>num = 7; </a:t>
            </a:r>
          </a:p>
          <a:p>
            <a:pPr algn="l"/>
            <a:r>
              <a:rPr lang="pt-BR" sz="2000" b="0" i="0" dirty="0">
                <a:solidFill>
                  <a:srgbClr val="000000"/>
                </a:solidFill>
                <a:effectLst/>
              </a:rPr>
              <a:t>print("number: ",num)</a:t>
            </a:r>
          </a:p>
          <a:p>
            <a:pPr algn="l"/>
            <a:r>
              <a:rPr lang="pt-BR" sz="2000" b="0" i="0" dirty="0">
                <a:solidFill>
                  <a:srgbClr val="000000"/>
                </a:solidFill>
                <a:effectLst/>
              </a:rPr>
              <a:t>print("Factorial: ",factorial(num))</a:t>
            </a:r>
            <a:endParaRPr lang="en-US" sz="2000" b="0" i="0" dirty="0">
              <a:solidFill>
                <a:srgbClr val="000000"/>
              </a:solidFill>
              <a:effectLst/>
            </a:endParaRPr>
          </a:p>
          <a:p>
            <a:endParaRPr lang="en-IN" sz="2000" dirty="0"/>
          </a:p>
        </p:txBody>
      </p:sp>
    </p:spTree>
    <p:extLst>
      <p:ext uri="{BB962C8B-B14F-4D97-AF65-F5344CB8AC3E}">
        <p14:creationId xmlns:p14="http://schemas.microsoft.com/office/powerpoint/2010/main" xmlns="" val="224058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65565" y="1230447"/>
            <a:ext cx="9174000" cy="4664800"/>
          </a:xfrm>
          <a:prstGeom prst="rect">
            <a:avLst/>
          </a:prstGeom>
        </p:spPr>
        <p:txBody>
          <a:bodyPr spcFirstLastPara="1" vert="horz" wrap="square" lIns="121900" tIns="121900" rIns="121900" bIns="121900" rtlCol="0" anchor="t" anchorCtr="0">
            <a:noAutofit/>
          </a:bodyPr>
          <a:lstStyle/>
          <a:p>
            <a:r>
              <a:rPr lang="en-US" sz="3200" dirty="0"/>
              <a:t>Python is simple and easy to understand.</a:t>
            </a:r>
          </a:p>
          <a:p>
            <a:endParaRPr lang="en-US" sz="3200" dirty="0"/>
          </a:p>
          <a:p>
            <a:r>
              <a:rPr lang="en-US" sz="3200" dirty="0"/>
              <a:t>It is Interpreted and platform-independent which makes debugging very easy.</a:t>
            </a:r>
          </a:p>
          <a:p>
            <a:pPr marL="101598" indent="0">
              <a:buNone/>
            </a:pPr>
            <a:endParaRPr lang="en-US" sz="3200" dirty="0"/>
          </a:p>
          <a:p>
            <a:r>
              <a:rPr lang="en-US" sz="3200" dirty="0"/>
              <a:t>Python is an open-source programming language.</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Tree>
    <p:extLst>
      <p:ext uri="{BB962C8B-B14F-4D97-AF65-F5344CB8AC3E}">
        <p14:creationId xmlns:p14="http://schemas.microsoft.com/office/powerpoint/2010/main" xmlns="" val="38244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65565" y="1230447"/>
            <a:ext cx="9174000" cy="4664800"/>
          </a:xfrm>
          <a:prstGeom prst="rect">
            <a:avLst/>
          </a:prstGeom>
        </p:spPr>
        <p:txBody>
          <a:bodyPr spcFirstLastPara="1" vert="horz" wrap="square" lIns="121900" tIns="121900" rIns="121900" bIns="121900" rtlCol="0" anchor="t" anchorCtr="0">
            <a:noAutofit/>
          </a:bodyPr>
          <a:lstStyle/>
          <a:p>
            <a:r>
              <a:rPr lang="en-US" sz="3200" dirty="0"/>
              <a:t>Python provides very big library support. Some of the popular libraries include NumPy, </a:t>
            </a:r>
            <a:r>
              <a:rPr lang="en-US" sz="3200" dirty="0" err="1"/>
              <a:t>Tensorflow</a:t>
            </a:r>
            <a:r>
              <a:rPr lang="en-US" sz="3200" dirty="0"/>
              <a:t>, Selenium, OpenCV, etc.</a:t>
            </a:r>
          </a:p>
          <a:p>
            <a:endParaRPr lang="en-US" sz="3200" dirty="0"/>
          </a:p>
          <a:p>
            <a:r>
              <a:rPr lang="en-US" sz="3200" dirty="0"/>
              <a:t>It is possible to integrate other programming languages within python.</a:t>
            </a: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spTree>
    <p:extLst>
      <p:ext uri="{BB962C8B-B14F-4D97-AF65-F5344CB8AC3E}">
        <p14:creationId xmlns:p14="http://schemas.microsoft.com/office/powerpoint/2010/main" xmlns="" val="67833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What is Python used for</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Tree>
    <p:extLst>
      <p:ext uri="{BB962C8B-B14F-4D97-AF65-F5344CB8AC3E}">
        <p14:creationId xmlns:p14="http://schemas.microsoft.com/office/powerpoint/2010/main" xmlns="" val="405711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56040" y="1096600"/>
            <a:ext cx="9174000" cy="4664800"/>
          </a:xfrm>
          <a:prstGeom prst="rect">
            <a:avLst/>
          </a:prstGeom>
        </p:spPr>
        <p:txBody>
          <a:bodyPr spcFirstLastPara="1" vert="horz" wrap="square" lIns="121900" tIns="121900" rIns="121900" bIns="121900" rtlCol="0" anchor="t" anchorCtr="0">
            <a:noAutofit/>
          </a:bodyPr>
          <a:lstStyle/>
          <a:p>
            <a:r>
              <a:rPr lang="en-US" sz="3200" dirty="0"/>
              <a:t>Python is used in Data Visualization to create plots and graphical representations.</a:t>
            </a:r>
          </a:p>
          <a:p>
            <a:endParaRPr lang="en-US" sz="3200" dirty="0"/>
          </a:p>
          <a:p>
            <a:r>
              <a:rPr lang="en-US" sz="3200" dirty="0"/>
              <a:t>Python helps in Data Analytics to analyze and understand raw data for insights and trends.</a:t>
            </a:r>
          </a:p>
          <a:p>
            <a:pPr marL="101598" indent="0">
              <a:buNone/>
            </a:pPr>
            <a:endParaRPr lang="en-US" sz="3200" dirty="0"/>
          </a:p>
          <a:p>
            <a:r>
              <a:rPr lang="en-US" sz="3200" dirty="0"/>
              <a:t>It is used in AI and Machine Learning to simulate human behavior and to learn from past data without hard coding.</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Tree>
    <p:extLst>
      <p:ext uri="{BB962C8B-B14F-4D97-AF65-F5344CB8AC3E}">
        <p14:creationId xmlns:p14="http://schemas.microsoft.com/office/powerpoint/2010/main" xmlns="" val="3695350605"/>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57577</TotalTime>
  <Words>2083</Words>
  <Application>Microsoft Office PowerPoint</Application>
  <PresentationFormat>Custom</PresentationFormat>
  <Paragraphs>443</Paragraphs>
  <Slides>57</Slides>
  <Notes>43</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Python</vt:lpstr>
      <vt:lpstr>What is python?</vt:lpstr>
      <vt:lpstr>Slide 4</vt:lpstr>
      <vt:lpstr>Why Python ?</vt:lpstr>
      <vt:lpstr>Slide 6</vt:lpstr>
      <vt:lpstr>Slide 7</vt:lpstr>
      <vt:lpstr>What is Python used for</vt:lpstr>
      <vt:lpstr>Slide 9</vt:lpstr>
      <vt:lpstr>Slide 10</vt:lpstr>
      <vt:lpstr>What are translators?</vt:lpstr>
      <vt:lpstr>Slide 12</vt:lpstr>
      <vt:lpstr>Slide 13</vt:lpstr>
      <vt:lpstr>Slide 14</vt:lpstr>
      <vt:lpstr>What is Syntax?</vt:lpstr>
      <vt:lpstr>Slide 16</vt:lpstr>
      <vt:lpstr>Slide 17</vt:lpstr>
      <vt:lpstr>How to write code is python</vt:lpstr>
      <vt:lpstr>Slide 19</vt:lpstr>
      <vt:lpstr>Python Comments</vt:lpstr>
      <vt:lpstr>Slide 21</vt:lpstr>
      <vt:lpstr>Slide 22</vt:lpstr>
      <vt:lpstr>What are Variables ?</vt:lpstr>
      <vt:lpstr>Slide 24</vt:lpstr>
      <vt:lpstr>Slide 25</vt:lpstr>
      <vt:lpstr>Slide 26</vt:lpstr>
      <vt:lpstr>Slide 27</vt:lpstr>
      <vt:lpstr>What are Keywords ?</vt:lpstr>
      <vt:lpstr>Slide 29</vt:lpstr>
      <vt:lpstr>Data types</vt:lpstr>
      <vt:lpstr>Slide 31</vt:lpstr>
      <vt:lpstr>Conditional Statments</vt:lpstr>
      <vt:lpstr>Slide 33</vt:lpstr>
      <vt:lpstr>Slide 34</vt:lpstr>
      <vt:lpstr>Slide 35</vt:lpstr>
      <vt:lpstr>Slide 36</vt:lpstr>
      <vt:lpstr>Slide 37</vt:lpstr>
      <vt:lpstr>Slide 38</vt:lpstr>
      <vt:lpstr>Loops</vt:lpstr>
      <vt:lpstr>Slide 40</vt:lpstr>
      <vt:lpstr>Slide 41</vt:lpstr>
      <vt:lpstr>Control Statements </vt:lpstr>
      <vt:lpstr>Slide 43</vt:lpstr>
      <vt:lpstr>Slide 44</vt:lpstr>
      <vt:lpstr>Functions</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Chandni Bhatia</dc:creator>
  <cp:lastModifiedBy>Tannu Antil</cp:lastModifiedBy>
  <cp:revision>48</cp:revision>
  <dcterms:created xsi:type="dcterms:W3CDTF">2022-11-10T06:38:49Z</dcterms:created>
  <dcterms:modified xsi:type="dcterms:W3CDTF">2023-08-17T09:22:52Z</dcterms:modified>
</cp:coreProperties>
</file>