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q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AA97-9BB2-FFDE-8F27-64F8F48D4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1" y="802298"/>
            <a:ext cx="9318811" cy="1187867"/>
          </a:xfrm>
        </p:spPr>
        <p:txBody>
          <a:bodyPr>
            <a:normAutofit/>
          </a:bodyPr>
          <a:lstStyle/>
          <a:p>
            <a:r>
              <a:rPr lang="en-US" sz="7200" dirty="0"/>
              <a:t>CAPSTONE PROJECT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740D2-9B90-84F6-491F-CBE83757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5529" y="2124636"/>
            <a:ext cx="4159624" cy="3931066"/>
          </a:xfrm>
        </p:spPr>
        <p:txBody>
          <a:bodyPr/>
          <a:lstStyle/>
          <a:p>
            <a:r>
              <a:rPr lang="en-US" b="1" i="1" dirty="0"/>
              <a:t>Mentor: </a:t>
            </a:r>
            <a:r>
              <a:rPr lang="en-US" i="1" dirty="0">
                <a:solidFill>
                  <a:srgbClr val="C00000"/>
                </a:solidFill>
              </a:rPr>
              <a:t>dorababu sir</a:t>
            </a:r>
          </a:p>
          <a:p>
            <a:endParaRPr lang="en-US" i="1" dirty="0"/>
          </a:p>
          <a:p>
            <a:r>
              <a:rPr lang="en-US" b="1" i="1" dirty="0"/>
              <a:t>TEAM-6:</a:t>
            </a:r>
          </a:p>
          <a:p>
            <a:r>
              <a:rPr lang="en-US" i="1" dirty="0"/>
              <a:t>Sabyasachi MISHRA</a:t>
            </a:r>
          </a:p>
          <a:p>
            <a:r>
              <a:rPr lang="en-US" i="1" dirty="0"/>
              <a:t>Vyshnavi Tummuri</a:t>
            </a:r>
          </a:p>
          <a:p>
            <a:r>
              <a:rPr lang="en-US" i="1" dirty="0"/>
              <a:t>Sarvasuddi kanaka Ratnam</a:t>
            </a:r>
          </a:p>
          <a:p>
            <a:r>
              <a:rPr lang="en-US" i="1" dirty="0"/>
              <a:t>Tannu Priya</a:t>
            </a:r>
          </a:p>
          <a:p>
            <a:r>
              <a:rPr lang="en-US" i="1" dirty="0"/>
              <a:t>Falak qureshi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141A96-3A09-EE2A-B3AF-E1428E1F21A1}"/>
              </a:ext>
            </a:extLst>
          </p:cNvPr>
          <p:cNvSpPr txBox="1"/>
          <p:nvPr/>
        </p:nvSpPr>
        <p:spPr>
          <a:xfrm>
            <a:off x="1828800" y="2290226"/>
            <a:ext cx="833717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800" b="1" dirty="0"/>
              <a:t>  THANK YOU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60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43EC-403A-776F-C66C-EC376F7B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A2B4-2302-5950-E6E5-82A9F27A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Gill Sans MT (Body)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400" dirty="0">
                <a:latin typeface="Gill Sans MT (Body)"/>
                <a:cs typeface="Times New Roman" panose="02020603050405020304" pitchFamily="18" charset="0"/>
              </a:rPr>
              <a:t>Problem </a:t>
            </a:r>
            <a:r>
              <a:rPr lang="en-IN" sz="2400" dirty="0">
                <a:latin typeface="Gill Sans MT (Body)"/>
                <a:cs typeface="Times New Roman" panose="02020603050405020304" pitchFamily="18" charset="0"/>
              </a:rPr>
              <a:t>Statement</a:t>
            </a:r>
          </a:p>
          <a:p>
            <a:r>
              <a:rPr lang="en-US" sz="2400" dirty="0">
                <a:latin typeface="Gill Sans MT (Body)"/>
                <a:cs typeface="Times New Roman" panose="02020603050405020304" pitchFamily="18" charset="0"/>
              </a:rPr>
              <a:t>Tools and Technology</a:t>
            </a:r>
            <a:endParaRPr lang="en-IN" sz="24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ill Sans MT (Body)"/>
                <a:cs typeface="Times New Roman" panose="02020603050405020304" pitchFamily="18" charset="0"/>
              </a:rPr>
              <a:t>Scenarios</a:t>
            </a:r>
          </a:p>
          <a:p>
            <a:r>
              <a:rPr lang="en-US" sz="2400" dirty="0">
                <a:latin typeface="Gill Sans MT (Body)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2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5B3B-1542-E9DF-584E-EBEF8DE0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998A-2883-B895-8A83-36753505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0" u="sng" dirty="0">
                <a:solidFill>
                  <a:srgbClr val="3333FF"/>
                </a:solidFill>
                <a:effectLst/>
                <a:latin typeface="Gill Sans MT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https://demoqa.com/</a:t>
            </a:r>
            <a:endParaRPr lang="en-IN" sz="2400" i="0" u="sng" dirty="0">
              <a:solidFill>
                <a:srgbClr val="3333FF"/>
              </a:solidFill>
              <a:effectLst/>
              <a:latin typeface="Gill Sans MT (Body)"/>
            </a:endParaRPr>
          </a:p>
          <a:p>
            <a:r>
              <a:rPr lang="en-IN" sz="2400" dirty="0">
                <a:latin typeface="Gill Sans MT (Body)"/>
              </a:rPr>
              <a:t>Our main objective is to test the provided website using various technologies.</a:t>
            </a:r>
            <a:endParaRPr lang="en-IN" sz="2400" i="0" dirty="0">
              <a:solidFill>
                <a:srgbClr val="1155CC"/>
              </a:solidFill>
              <a:effectLst/>
              <a:latin typeface="Gill Sans MT (Body)"/>
            </a:endParaRPr>
          </a:p>
          <a:p>
            <a:r>
              <a:rPr lang="en-IN" sz="2400" dirty="0">
                <a:latin typeface="Gill Sans MT (Body)"/>
              </a:rPr>
              <a:t>The given link is of SELENIUM CERTIFICATION TRAINING.</a:t>
            </a:r>
          </a:p>
          <a:p>
            <a:r>
              <a:rPr lang="en-IN" sz="2400" dirty="0">
                <a:latin typeface="Gill Sans MT (Body)"/>
              </a:rPr>
              <a:t>In this, We have different types to test like: Live classes, Weekend sessions, Assignments and also the Recorded classes.</a:t>
            </a:r>
          </a:p>
        </p:txBody>
      </p:sp>
    </p:spTree>
    <p:extLst>
      <p:ext uri="{BB962C8B-B14F-4D97-AF65-F5344CB8AC3E}">
        <p14:creationId xmlns:p14="http://schemas.microsoft.com/office/powerpoint/2010/main" val="276001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AE08-6765-DA3F-85F6-6691D677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B7AB-9682-6C34-8A79-80781D6F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Here, We are given with more information in the link above.</a:t>
            </a:r>
          </a:p>
          <a:p>
            <a:r>
              <a:rPr lang="en-US" sz="2400" dirty="0"/>
              <a:t>They are like:</a:t>
            </a:r>
            <a:r>
              <a:rPr lang="en-IN" sz="2400" dirty="0"/>
              <a:t> Elements, Forms,  Alerts &amp; Frame Windows, Widgets, Interactions and the Book store application.</a:t>
            </a:r>
          </a:p>
          <a:p>
            <a:r>
              <a:rPr lang="en-IN" sz="2400" dirty="0"/>
              <a:t>Now, Let us see some cases we worked on.</a:t>
            </a:r>
          </a:p>
        </p:txBody>
      </p:sp>
    </p:spTree>
    <p:extLst>
      <p:ext uri="{BB962C8B-B14F-4D97-AF65-F5344CB8AC3E}">
        <p14:creationId xmlns:p14="http://schemas.microsoft.com/office/powerpoint/2010/main" val="213343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AB91-BF2C-95C4-D17A-30548BF6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TOOLS AND TECHNOLOGY</a:t>
            </a:r>
            <a:endParaRPr lang="en-IN" sz="4000" dirty="0"/>
          </a:p>
        </p:txBody>
      </p:sp>
      <p:pic>
        <p:nvPicPr>
          <p:cNvPr id="1026" name="Picture 2" descr="GitLab.com · GitLab">
            <a:extLst>
              <a:ext uri="{FF2B5EF4-FFF2-40B4-BE49-F238E27FC236}">
                <a16:creationId xmlns:a16="http://schemas.microsoft.com/office/drawing/2014/main" id="{37BDC729-80E4-0F66-B902-EFEA64112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2609433" cy="20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nium · GitHub">
            <a:extLst>
              <a:ext uri="{FF2B5EF4-FFF2-40B4-BE49-F238E27FC236}">
                <a16:creationId xmlns:a16="http://schemas.microsoft.com/office/drawing/2014/main" id="{C42A6E4D-0501-7CA6-1585-14912B16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12" y="1853755"/>
            <a:ext cx="2339788" cy="20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NG | Digital.ai">
            <a:extLst>
              <a:ext uri="{FF2B5EF4-FFF2-40B4-BE49-F238E27FC236}">
                <a16:creationId xmlns:a16="http://schemas.microsoft.com/office/drawing/2014/main" id="{40E8B81C-DFFB-7C57-ADE8-3EF722D6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863872"/>
            <a:ext cx="260943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cumber Selenium Tutorial | How to Perform Website Testing | Edureka">
            <a:extLst>
              <a:ext uri="{FF2B5EF4-FFF2-40B4-BE49-F238E27FC236}">
                <a16:creationId xmlns:a16="http://schemas.microsoft.com/office/drawing/2014/main" id="{D20B7DC2-050F-DF75-D325-B02AFEB3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853754"/>
            <a:ext cx="2478739" cy="20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| Learn and Build">
            <a:extLst>
              <a:ext uri="{FF2B5EF4-FFF2-40B4-BE49-F238E27FC236}">
                <a16:creationId xmlns:a16="http://schemas.microsoft.com/office/drawing/2014/main" id="{23D24F00-F7E3-9095-3EEC-99C02C95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5" y="3817390"/>
            <a:ext cx="4173777" cy="218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7238153-1918-ECC9-321C-24D3EE202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2" y="3886200"/>
            <a:ext cx="2478739" cy="218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 Object Model - POM Framework in Selenium WebDriver with Java">
            <a:extLst>
              <a:ext uri="{FF2B5EF4-FFF2-40B4-BE49-F238E27FC236}">
                <a16:creationId xmlns:a16="http://schemas.microsoft.com/office/drawing/2014/main" id="{E2EA1CA8-C3AF-EB46-0D2F-3049818F7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988" y="1853753"/>
            <a:ext cx="1847434" cy="20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B1A0-6281-5372-E6A6-6B1400D6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4832-4E31-A13D-1C32-342D2A5E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199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Testing the functionalities of DEMOQA:</a:t>
            </a:r>
          </a:p>
          <a:p>
            <a:r>
              <a:rPr lang="en-US" sz="2400" dirty="0"/>
              <a:t>Home page testing</a:t>
            </a:r>
          </a:p>
          <a:p>
            <a:r>
              <a:rPr lang="en-US" sz="2400" dirty="0"/>
              <a:t>Book store application</a:t>
            </a:r>
          </a:p>
          <a:p>
            <a:r>
              <a:rPr lang="en-US" sz="2400" dirty="0"/>
              <a:t>Accessing element option</a:t>
            </a:r>
          </a:p>
          <a:p>
            <a:r>
              <a:rPr lang="en-US" sz="2400" dirty="0"/>
              <a:t>What is inside text box</a:t>
            </a:r>
          </a:p>
          <a:p>
            <a:r>
              <a:rPr lang="en-US" sz="2400" dirty="0"/>
              <a:t>What is inside check box</a:t>
            </a:r>
          </a:p>
          <a:p>
            <a:r>
              <a:rPr lang="en-US" sz="2400" dirty="0"/>
              <a:t>Check logo</a:t>
            </a:r>
          </a:p>
        </p:txBody>
      </p:sp>
    </p:spTree>
    <p:extLst>
      <p:ext uri="{BB962C8B-B14F-4D97-AF65-F5344CB8AC3E}">
        <p14:creationId xmlns:p14="http://schemas.microsoft.com/office/powerpoint/2010/main" val="14042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6C9E-629B-8A3D-2910-D7954F9F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5C60F-2F5C-6F7C-0E31-3370C1A05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949824"/>
            <a:ext cx="9603275" cy="4103657"/>
          </a:xfrm>
        </p:spPr>
      </p:pic>
    </p:spTree>
    <p:extLst>
      <p:ext uri="{BB962C8B-B14F-4D97-AF65-F5344CB8AC3E}">
        <p14:creationId xmlns:p14="http://schemas.microsoft.com/office/powerpoint/2010/main" val="409208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7857C6-3D2A-1A08-01D6-A4359407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3753"/>
            <a:ext cx="10851776" cy="5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E10A7-2D2B-6846-0092-C3B29F1A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2" y="416859"/>
            <a:ext cx="10529047" cy="5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76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111</TotalTime>
  <Words>164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Gill Sans MT (Body)</vt:lpstr>
      <vt:lpstr>Gallery</vt:lpstr>
      <vt:lpstr>CAPSTONE PROJECT</vt:lpstr>
      <vt:lpstr>CONTENTS</vt:lpstr>
      <vt:lpstr>OBJECTIVE</vt:lpstr>
      <vt:lpstr>PROBLEM STATEMENT</vt:lpstr>
      <vt:lpstr>TOOLS AND TECHNOLOGY</vt:lpstr>
      <vt:lpstr>SCENARIOS</vt:lpstr>
      <vt:lpstr>OUTPUT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vyshnavi</dc:creator>
  <cp:lastModifiedBy>vyshnavi</cp:lastModifiedBy>
  <cp:revision>3</cp:revision>
  <dcterms:created xsi:type="dcterms:W3CDTF">2022-07-12T17:14:18Z</dcterms:created>
  <dcterms:modified xsi:type="dcterms:W3CDTF">2022-07-13T04:31:23Z</dcterms:modified>
</cp:coreProperties>
</file>