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9b40d272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9b40d272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9b40d2721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9b40d272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9b40d2721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9b40d2721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9b40d2721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9b40d2721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e8eadabb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e8eadabb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9b40d2721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9b40d2721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9a8ca7e27c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9a8ca7e27c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33">
                <a:latin typeface="Lato"/>
                <a:ea typeface="Lato"/>
                <a:cs typeface="Lato"/>
                <a:sym typeface="Lato"/>
              </a:rPr>
              <a:t>Email Spam Classifier</a:t>
            </a:r>
            <a:endParaRPr sz="41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233050"/>
            <a:ext cx="3470700" cy="15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By: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Roshni Singh (19103034)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Tanishk Gupta (19103044)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Deepika Khullar  (19103211)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619725" y="890625"/>
            <a:ext cx="46653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79625" y="1885350"/>
            <a:ext cx="4010400" cy="19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7503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73"/>
              <a:buFont typeface="Arial"/>
              <a:buChar char="❖"/>
            </a:pPr>
            <a:r>
              <a:rPr lang="en" sz="187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1872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872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503" lvl="0" marL="457200" rtl="0" algn="just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73"/>
              <a:buFont typeface="Arial"/>
              <a:buChar char="❖"/>
            </a:pPr>
            <a:r>
              <a:rPr lang="en" sz="187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Why is it necessary to classify?</a:t>
            </a:r>
            <a:endParaRPr sz="1872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872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503" lvl="0" marL="457200" rtl="0" algn="just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73"/>
              <a:buFont typeface="Arial"/>
              <a:buChar char="❖"/>
            </a:pPr>
            <a:r>
              <a:rPr lang="en" sz="187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Overview of the project</a:t>
            </a:r>
            <a:endParaRPr sz="1872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8071" y="1885338"/>
            <a:ext cx="4665300" cy="281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STUDY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052550" y="1116150"/>
            <a:ext cx="7038900" cy="2911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Study on the Effect of Preprocessing Methods for Spam Email Detection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just">
              <a:spcBef>
                <a:spcPts val="800"/>
              </a:spcBef>
              <a:spcAft>
                <a:spcPts val="0"/>
              </a:spcAft>
              <a:buSzPts val="1700"/>
              <a:buFont typeface="Times New Roman"/>
              <a:buChar char="❖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effect of preprocessing steps on the performance of supervised spam classifier algorithms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❖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Naïve Bayes and Support Vector Machine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❖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Ling-spam corpus dataset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❖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evaluation metrics: accuracy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052550" y="979650"/>
            <a:ext cx="7038900" cy="31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2.  </a:t>
            </a: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Analysis of Naïve Bayes Algorithm for Email Spam Filtering across Multiple Datasets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spcBef>
                <a:spcPts val="800"/>
              </a:spcBef>
              <a:spcAft>
                <a:spcPts val="0"/>
              </a:spcAft>
              <a:buSzPts val="1700"/>
              <a:buFont typeface="Times New Roman"/>
              <a:buChar char="❖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 e-mail spam filtering on two datasets and test its performance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❖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Naïve Bayes algorithm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❖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Spam Data and SPAMBASE datasets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❖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accuracy, recall, precision, and F-measure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474225" y="4437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474225" y="1357875"/>
            <a:ext cx="6825300" cy="30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"/>
              <a:buAutoNum type="arabicPeriod"/>
            </a:pPr>
            <a:r>
              <a:rPr lang="en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 Cleaning and preprocessing</a:t>
            </a:r>
            <a:endParaRPr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"/>
              <a:buAutoNum type="arabicPeriod"/>
            </a:pPr>
            <a:r>
              <a:rPr lang="en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EDA</a:t>
            </a:r>
            <a:endParaRPr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"/>
              <a:buAutoNum type="arabicPeriod"/>
            </a:pPr>
            <a:r>
              <a:rPr lang="en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 Building and comparison of various algorithms</a:t>
            </a:r>
            <a:endParaRPr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"/>
              <a:buAutoNum type="arabicPeriod"/>
            </a:pPr>
            <a:r>
              <a:rPr lang="en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Metrics used - Accuracy and Precision</a:t>
            </a:r>
            <a:endParaRPr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378075" y="1750150"/>
            <a:ext cx="5068200" cy="12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DEMO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670300" y="924875"/>
            <a:ext cx="5541300" cy="13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450" y="1643100"/>
            <a:ext cx="59436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9"/>
          <p:cNvSpPr txBox="1"/>
          <p:nvPr/>
        </p:nvSpPr>
        <p:spPr>
          <a:xfrm>
            <a:off x="1079025" y="3617200"/>
            <a:ext cx="7623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❖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Naive Bayes Classifier gives the highest precision, with a high level of accuracy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2640450" y="1670150"/>
            <a:ext cx="3604200" cy="21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THANK YOU !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