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0D85AC-E508-481B-84B6-41ED5F99305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0920" cy="342792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When naming your proto-persona, keep it real. The goal is to empathise with them, and if their name is Bilbo Baggins it’s rather hard.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Remember to download only non-watermarked, free-to-use photographs. Use Creative Commons search in Google or Flickr to find such photos. Make these appear and feel 'real'.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When establishing basic characteristics, keep it short and simple. Who are they?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Demographic information should be relevant to the project. Think of all aspects that might affect how people interact with your product. Think of the following first: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Where do they work/what they do?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What’s their relationship status? Do they have children?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How much do they earn — and is this relevant?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What’s their level of familiarity with digital technologies?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Add your own.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Behaviours are simply things that they do. Keep it relevant to the project.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Needs and goals — this is what they want from the product and your organisation.</a:t>
            </a:r>
            <a:endParaRPr b="0" lang="en-GB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0920" cy="342792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When naming your proto-persona, keep it real. The goal is to empathise with them, and if their name is Bilbo Baggins it’s rather hard.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Remember to download only non-watermarked, free-to-use photographs. Use Creative Commons search in Google or Flickr to find such photos. Make these appear and feel 'real'.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When establishing basic characteristics, keep it short and simple. Who are they?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Demographic information should be relevant to the project. Think of all aspects that might affect how people interact with your product. Think of the following first: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Where do they work/what they do?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What’s their relationship status? Do they have children?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How much do they earn — and is this relevant?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What’s their level of familiarity with digital technologies?</a:t>
            </a:r>
            <a:endParaRPr b="0" lang="en-GB" sz="1000" spc="-1" strike="noStrike">
              <a:latin typeface="Arial"/>
            </a:endParaRPr>
          </a:p>
          <a:p>
            <a:pPr lvl="1" marL="9144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lphaL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Add your own.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Behaviours are simply things that they do. Keep it relevant to the project.</a:t>
            </a:r>
            <a:endParaRPr b="0" lang="en-GB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0" lang="en-GB" sz="1000" spc="-1" strike="noStrike">
                <a:solidFill>
                  <a:srgbClr val="333333"/>
                </a:solidFill>
                <a:latin typeface="Arial"/>
              </a:rPr>
              <a:t>Needs and goals — this is what they want from the product and your organisation.</a:t>
            </a:r>
            <a:endParaRPr b="0" lang="en-GB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992880"/>
            <a:ext cx="8519400" cy="1268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400" cy="27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0960" y="0"/>
            <a:ext cx="1606320" cy="19278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83600" y="3429000"/>
            <a:ext cx="877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4572000" y="165600"/>
            <a:ext cx="360" cy="65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1899720" y="17532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Catherine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992960" y="672120"/>
            <a:ext cx="236772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27 year old female.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83600" y="4023000"/>
            <a:ext cx="42188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Married with 2 young children.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CS graduate working in Software Develepment.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£35k income.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83600" y="359460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Demographic information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4740840" y="4058640"/>
            <a:ext cx="42188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Has lots of transactions over various accounts and needs to view them in a single place.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Is comfortable using financial applications so she would appreciate more advanced features like sorting transactions by date, type and merchant.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Uses her mobile frequently so requires a site that is usable in that format.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4740840" y="359460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Needs and goals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782240" y="630000"/>
            <a:ext cx="42188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Does all of her shopping online.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Has multiple bank accounts.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Is tech savvy and comfortable using online financial applications.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Uses various electronic devices of different sizes.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Primarily uses her phone for web browsing.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782240" y="16560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Behaviours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35880" y="72000"/>
            <a:ext cx="1211040" cy="181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20960" y="0"/>
            <a:ext cx="1606320" cy="19278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183600" y="3429000"/>
            <a:ext cx="877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4572000" y="165600"/>
            <a:ext cx="360" cy="65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1899720" y="17532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Dave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1992960" y="672120"/>
            <a:ext cx="236772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25  year old male.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183600" y="4023000"/>
            <a:ext cx="42188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Single with no dependents.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Full-time student.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No regular income, casual worker only.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183600" y="359460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Demographic information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740840" y="4058640"/>
            <a:ext cx="42188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Receives regular late payment charges so needs to receive notifications when his balance is low.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Is uncomfortable with technology so needs a simple user interface that displays the essential information clearly.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Finds it difficult to keep track of where he is spending so would find sorting transactions by type useful.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4740840" y="359460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Needs and goals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4782240" y="630000"/>
            <a:ext cx="421884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Checks his online bank balances regularly.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Finds it difficult to keep track of upcoming bills.</a:t>
            </a:r>
            <a:endParaRPr b="0" lang="en-GB" sz="1200" spc="-1" strike="noStrike">
              <a:latin typeface="Arial"/>
            </a:endParaRPr>
          </a:p>
          <a:p>
            <a:pPr marL="457200" indent="-303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Regularly receives bank charges for late payments.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782240" y="165600"/>
            <a:ext cx="25578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Behaviours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88000" y="72000"/>
            <a:ext cx="1223280" cy="18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LibreOffice/6.0.5.2$MacOSX_X86_64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2018-08-15T13:07:17Z</dcterms:modified>
  <cp:revision>11</cp:revision>
  <dc:subject/>
  <dc:title/>
</cp:coreProperties>
</file>