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43-4D5F-4D7D-9547-CE21F78C50E4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FC2-DD37-4311-9505-620CA655DB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378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43-4D5F-4D7D-9547-CE21F78C50E4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FC2-DD37-4311-9505-620CA655DB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227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43-4D5F-4D7D-9547-CE21F78C50E4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FC2-DD37-4311-9505-620CA655DB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254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43-4D5F-4D7D-9547-CE21F78C50E4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FC2-DD37-4311-9505-620CA655DB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443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43-4D5F-4D7D-9547-CE21F78C50E4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FC2-DD37-4311-9505-620CA655DB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874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43-4D5F-4D7D-9547-CE21F78C50E4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FC2-DD37-4311-9505-620CA655DB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306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43-4D5F-4D7D-9547-CE21F78C50E4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FC2-DD37-4311-9505-620CA655DB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650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43-4D5F-4D7D-9547-CE21F78C50E4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FC2-DD37-4311-9505-620CA655DB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846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43-4D5F-4D7D-9547-CE21F78C50E4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FC2-DD37-4311-9505-620CA655DB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239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43-4D5F-4D7D-9547-CE21F78C50E4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FC2-DD37-4311-9505-620CA655DB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767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43-4D5F-4D7D-9547-CE21F78C50E4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FC2-DD37-4311-9505-620CA655DB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362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7243-4D5F-4D7D-9547-CE21F78C50E4}" type="datetimeFigureOut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A9FC2-DD37-4311-9505-620CA655DB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02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2133600"/>
            <a:ext cx="76962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889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55171"/>
            <a:ext cx="8212798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44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58114"/>
            <a:ext cx="6477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hnschrift SemiBold" pitchFamily="34" charset="0"/>
              </a:rPr>
              <a:t>Authentication System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098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our </a:t>
            </a:r>
            <a:r>
              <a:rPr lang="en-US" sz="2400" dirty="0"/>
              <a:t>platform incorporates secure authentication methods to protect user data and ensure a safe shopping experience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7338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user must fill out </a:t>
            </a:r>
            <a:r>
              <a:rPr lang="en-US" sz="2400" b="1" dirty="0"/>
              <a:t>all required fields</a:t>
            </a:r>
            <a:r>
              <a:rPr lang="en-US" sz="2400" dirty="0"/>
              <a:t> (name, email, password) correctly before being allowed to proceed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0292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A </a:t>
            </a:r>
            <a:r>
              <a:rPr lang="en-US" sz="2400" b="1" dirty="0"/>
              <a:t>privacy policy</a:t>
            </a:r>
            <a:r>
              <a:rPr lang="en-US" sz="2400" dirty="0"/>
              <a:t> is crucial for informing users about how their data will be collected, used, stored, and protected when they sign 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14299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Yu Gothic UI Semibold" pitchFamily="34" charset="-128"/>
                <a:ea typeface="Yu Gothic UI Semibold" pitchFamily="34" charset="-128"/>
              </a:rPr>
              <a:t>Signup Form</a:t>
            </a:r>
            <a:endParaRPr lang="en-US" sz="3600" dirty="0">
              <a:latin typeface="Yu Gothic UI Semibold" pitchFamily="34" charset="-128"/>
              <a:ea typeface="Yu Gothic UI Semibold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55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4450" y="152400"/>
            <a:ext cx="6254496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26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Yu Gothic UI Semibold" pitchFamily="34" charset="-128"/>
                <a:ea typeface="Yu Gothic UI Semibold" pitchFamily="34" charset="-128"/>
              </a:rPr>
              <a:t>Login Form</a:t>
            </a:r>
            <a:endParaRPr lang="en-US" sz="4000" dirty="0"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057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If the user has already signed up</a:t>
            </a:r>
            <a:r>
              <a:rPr lang="en-US" sz="2400" dirty="0"/>
              <a:t>, they can simply log in using their credentials (email address and password) in the provided fields without needing to create a new account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400806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To log in</a:t>
            </a:r>
            <a:r>
              <a:rPr lang="en-US" sz="2400" dirty="0"/>
              <a:t>, the user must enter their </a:t>
            </a:r>
            <a:r>
              <a:rPr lang="en-US" sz="2400" b="1" dirty="0"/>
              <a:t>email address</a:t>
            </a:r>
            <a:r>
              <a:rPr lang="en-US" sz="2400" dirty="0"/>
              <a:t> and </a:t>
            </a:r>
            <a:r>
              <a:rPr lang="en-US" sz="2400" b="1" dirty="0"/>
              <a:t>password</a:t>
            </a:r>
            <a:r>
              <a:rPr lang="en-US" sz="2400" dirty="0"/>
              <a:t>, then click the "Continue" button to proceed. If the credentials are correct, the user will be successfully logged in</a:t>
            </a:r>
          </a:p>
        </p:txBody>
      </p:sp>
    </p:spTree>
    <p:extLst>
      <p:ext uri="{BB962C8B-B14F-4D97-AF65-F5344CB8AC3E}">
        <p14:creationId xmlns:p14="http://schemas.microsoft.com/office/powerpoint/2010/main" xmlns="" val="28857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0996" y="76200"/>
            <a:ext cx="7116495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11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057400"/>
            <a:ext cx="5486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Arial Rounded MT Bold" pitchFamily="34" charset="0"/>
              </a:rPr>
              <a:t>Thank                    you</a:t>
            </a:r>
            <a:endParaRPr lang="en-US" sz="88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58947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ahnschrift SemiBold SemiConden" pitchFamily="34" charset="0"/>
              </a:rPr>
              <a:t>T-Shirt</a:t>
            </a:r>
            <a:r>
              <a:rPr lang="en-US" sz="4000" b="1" dirty="0" smtClean="0">
                <a:latin typeface="Bahnschrift SemiBold SemiConden" pitchFamily="34" charset="0"/>
              </a:rPr>
              <a:t> </a:t>
            </a:r>
            <a:r>
              <a:rPr lang="en-US" sz="4000" dirty="0" smtClean="0">
                <a:latin typeface="Bahnschrift SemiBold SemiConden" pitchFamily="34" charset="0"/>
              </a:rPr>
              <a:t>E-Commerce</a:t>
            </a:r>
            <a:r>
              <a:rPr lang="en-US" sz="4000" b="1" dirty="0" smtClean="0">
                <a:latin typeface="Bahnschrift SemiBold SemiConden" pitchFamily="34" charset="0"/>
              </a:rPr>
              <a:t> </a:t>
            </a:r>
            <a:r>
              <a:rPr lang="en-US" sz="4000" dirty="0" smtClean="0">
                <a:latin typeface="Bahnschrift SemiBold SemiConden" pitchFamily="34" charset="0"/>
              </a:rPr>
              <a:t>Web</a:t>
            </a:r>
            <a:r>
              <a:rPr lang="en-US" sz="4000" b="1" dirty="0" smtClean="0">
                <a:latin typeface="Bahnschrift SemiBold SemiConden" pitchFamily="34" charset="0"/>
              </a:rPr>
              <a:t> </a:t>
            </a:r>
            <a:r>
              <a:rPr lang="en-US" sz="4000" dirty="0" smtClean="0">
                <a:latin typeface="Bahnschrift SemiBold SemiConden" pitchFamily="34" charset="0"/>
              </a:rPr>
              <a:t>App</a:t>
            </a:r>
            <a:endParaRPr lang="en-US" sz="4000" dirty="0">
              <a:latin typeface="Bahnschrift SemiBold SemiConden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399" y="1777292"/>
            <a:ext cx="6705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/>
              <a:t>Project Contributors Members</a:t>
            </a:r>
            <a:endParaRPr lang="en-US" sz="4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375562" y="3091007"/>
            <a:ext cx="3082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Tanzeela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Ghafoor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3657600"/>
            <a:ext cx="2860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Kashaf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Akram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4191000"/>
            <a:ext cx="274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Tayyiba Sohail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2916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073" y="609600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Bahnschrift SemiBold" pitchFamily="34" charset="0"/>
              </a:rPr>
              <a:t>Web Technologies</a:t>
            </a:r>
            <a:endParaRPr lang="en-US" sz="4000" b="1" dirty="0">
              <a:latin typeface="Bahnschrift Semi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653201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Frontend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26573" y="258917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 smtClean="0">
                <a:latin typeface="Yu Gothic UI Semibold" pitchFamily="34" charset="-128"/>
                <a:ea typeface="Yu Gothic UI Semibold" pitchFamily="34" charset="-128"/>
              </a:rPr>
              <a:t>React.js</a:t>
            </a:r>
            <a:endParaRPr lang="en-US" sz="2800" b="1" dirty="0"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128" y="3352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Backend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25286" y="4343400"/>
            <a:ext cx="2774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 smtClean="0">
                <a:latin typeface="Yu Gothic UI Semibold" pitchFamily="34" charset="-128"/>
                <a:ea typeface="Yu Gothic UI Semibold" pitchFamily="34" charset="-128"/>
              </a:rPr>
              <a:t>Node.js</a:t>
            </a:r>
            <a:endParaRPr lang="en-US" sz="2800" b="1" dirty="0"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5286" y="51054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 smtClean="0">
                <a:latin typeface="Yu Gothic UI Semibold" pitchFamily="34" charset="-128"/>
                <a:ea typeface="Yu Gothic UI Semibold" pitchFamily="34" charset="-128"/>
              </a:rPr>
              <a:t>Express.js</a:t>
            </a:r>
            <a:endParaRPr lang="en-US" sz="2800" b="1" dirty="0"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87186" y="5817283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 smtClean="0">
                <a:latin typeface="Yu Gothic UI Semibold" pitchFamily="34" charset="-128"/>
                <a:ea typeface="Yu Gothic UI Semibold" pitchFamily="34" charset="-128"/>
              </a:rPr>
              <a:t>MongoDB</a:t>
            </a:r>
            <a:endParaRPr lang="en-US" sz="2800" b="1" dirty="0">
              <a:latin typeface="Yu Gothic UI Semibold" pitchFamily="34" charset="-128"/>
              <a:ea typeface="Yu Gothic UI Semibold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75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3581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hnschrift SemiBold SemiConden" pitchFamily="34" charset="0"/>
              </a:rPr>
              <a:t>Introduction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500" y="1447800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A web-based platform for buying </a:t>
            </a:r>
            <a:r>
              <a:rPr lang="en-US" sz="2400" dirty="0" smtClean="0"/>
              <a:t> T-shirts </a:t>
            </a:r>
            <a:r>
              <a:rPr lang="en-US" sz="2400" dirty="0"/>
              <a:t>with categories for Men, Women, and Kids.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" y="2728702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Users can view product details, add items to the cart, and complete the purchase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" y="3957381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platform provides a seamless shopping experience, allowing users to explore product details, add items to their cart, and complete their purchase with ease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5562599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Our platform incorporates secure authentication methods to protect user data and ensure a safe shopping experience</a:t>
            </a:r>
          </a:p>
        </p:txBody>
      </p:sp>
    </p:spTree>
    <p:extLst>
      <p:ext uri="{BB962C8B-B14F-4D97-AF65-F5344CB8AC3E}">
        <p14:creationId xmlns:p14="http://schemas.microsoft.com/office/powerpoint/2010/main" xmlns="" val="13380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SemiBold" pitchFamily="34" charset="0"/>
              </a:rPr>
              <a:t>Key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Yu Gothic UI Semibold" pitchFamily="34" charset="-128"/>
                <a:ea typeface="Yu Gothic UI Semibold" pitchFamily="34" charset="-128"/>
              </a:rPr>
              <a:t>Home</a:t>
            </a:r>
            <a:r>
              <a:rPr lang="en-US" sz="2800" b="1" dirty="0"/>
              <a:t>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5146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>
                <a:latin typeface="Yu Gothic UI Semibold" pitchFamily="34" charset="-128"/>
                <a:ea typeface="Yu Gothic UI Semibold" pitchFamily="34" charset="-128"/>
              </a:rPr>
              <a:t>Product Detail Page</a:t>
            </a:r>
            <a:endParaRPr lang="en-US" sz="2800" dirty="0"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38298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Yu Gothic UI Semibold" pitchFamily="34" charset="-128"/>
                <a:ea typeface="Yu Gothic UI Semibold" pitchFamily="34" charset="-128"/>
              </a:rPr>
              <a:t>Cart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29003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>
                <a:latin typeface="Yu Gothic UI Semibold" pitchFamily="34" charset="-128"/>
                <a:ea typeface="Yu Gothic UI Semibold" pitchFamily="34" charset="-128"/>
              </a:rPr>
              <a:t>User Authentication</a:t>
            </a:r>
            <a:endParaRPr lang="en-US" sz="2800" dirty="0"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300" y="514859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 smtClean="0">
                <a:latin typeface="Yu Gothic UI Semibold" pitchFamily="34" charset="-128"/>
                <a:ea typeface="Yu Gothic UI Semibold" pitchFamily="34" charset="-128"/>
              </a:rPr>
              <a:t>Admin Dashboard</a:t>
            </a:r>
            <a:endParaRPr lang="en-US" sz="2800" b="1" dirty="0">
              <a:latin typeface="Yu Gothic UI Semibold" pitchFamily="34" charset="-128"/>
              <a:ea typeface="Yu Gothic UI Semibold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40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ahnschrift SemiBold" pitchFamily="34" charset="0"/>
              </a:rPr>
              <a:t>Home Page</a:t>
            </a:r>
            <a:endParaRPr lang="en-US" sz="4000" dirty="0">
              <a:latin typeface="Bahnschrift Semi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Easy </a:t>
            </a:r>
            <a:r>
              <a:rPr lang="en-US" sz="2400" dirty="0"/>
              <a:t>access to product categories like Men, Women, Kids, and the shopping cart, ensuring smooth browsing for users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66699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"New Collections" section highlights the latest arrivals, making it easy for users to view the newest products as soon as they become available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442291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A subscription form invites users to sign up for exclusive deals, enhancing user engagement and building a customer base.</a:t>
            </a:r>
          </a:p>
        </p:txBody>
      </p:sp>
    </p:spTree>
    <p:extLst>
      <p:ext uri="{BB962C8B-B14F-4D97-AF65-F5344CB8AC3E}">
        <p14:creationId xmlns:p14="http://schemas.microsoft.com/office/powerpoint/2010/main" xmlns="" val="22454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ahnschrift SemiBold" pitchFamily="34" charset="0"/>
              </a:rPr>
              <a:t>Product Details Page</a:t>
            </a:r>
            <a:endParaRPr lang="en-US" sz="4000" dirty="0">
              <a:latin typeface="Bahnschrift Semi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447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product details page showcases the 'Men Long Sleeve Basic T-shirt' with a large product image, detailed description, price, and customer ratings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9718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Users can select their preferred size through clickable buttons and add the product to the cart easily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41148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Includes customer ratings, reviews count, and price for quick reference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5105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Allows users to quickly add selected products to the cart, ensuring a smooth checkout process without leaving the product page</a:t>
            </a:r>
          </a:p>
        </p:txBody>
      </p:sp>
    </p:spTree>
    <p:extLst>
      <p:ext uri="{BB962C8B-B14F-4D97-AF65-F5344CB8AC3E}">
        <p14:creationId xmlns:p14="http://schemas.microsoft.com/office/powerpoint/2010/main" xmlns="" val="135113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0"/>
            <a:ext cx="830580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890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SemiBold" pitchFamily="34" charset="0"/>
              </a:rPr>
              <a:t>Shopping Cart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This page displays a summary of the selected products, their quantities, and total costs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8194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user can review their selected items, adjust quantities, and see updated totals before proceeding to </a:t>
            </a:r>
            <a:r>
              <a:rPr lang="en-US" sz="2400" dirty="0" smtClean="0"/>
              <a:t>checkout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2672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he cart totals section breaks down the subtotal, shipping fees, and the grand total, with a bold "Proceed to Checkout" button for the final step</a:t>
            </a:r>
          </a:p>
        </p:txBody>
      </p:sp>
    </p:spTree>
    <p:extLst>
      <p:ext uri="{BB962C8B-B14F-4D97-AF65-F5344CB8AC3E}">
        <p14:creationId xmlns:p14="http://schemas.microsoft.com/office/powerpoint/2010/main" xmlns="" val="34311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469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CITY C</dc:creator>
  <cp:lastModifiedBy>hh</cp:lastModifiedBy>
  <cp:revision>21</cp:revision>
  <dcterms:created xsi:type="dcterms:W3CDTF">2024-10-15T12:03:54Z</dcterms:created>
  <dcterms:modified xsi:type="dcterms:W3CDTF">2024-10-21T01:40:00Z</dcterms:modified>
</cp:coreProperties>
</file>