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BBF-4AFA-A526-7235-09A974231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6074992" cy="2713385"/>
          </a:xfrm>
        </p:spPr>
        <p:txBody>
          <a:bodyPr>
            <a:normAutofit fontScale="90000"/>
          </a:bodyPr>
          <a:lstStyle/>
          <a:p>
            <a:r>
              <a:rPr lang="en-CO" dirty="0"/>
              <a:t>CQRS command query respons</a:t>
            </a:r>
            <a:r>
              <a:rPr lang="en-US" dirty="0" err="1"/>
              <a:t>i</a:t>
            </a:r>
            <a:r>
              <a:rPr lang="en-CO" dirty="0"/>
              <a:t>bility segregation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2D8-E39E-8F20-5E43-2806B60EC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Team yoda</a:t>
            </a:r>
          </a:p>
        </p:txBody>
      </p:sp>
    </p:spTree>
    <p:extLst>
      <p:ext uri="{BB962C8B-B14F-4D97-AF65-F5344CB8AC3E}">
        <p14:creationId xmlns:p14="http://schemas.microsoft.com/office/powerpoint/2010/main" val="356499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DC29-EFB0-67B9-D062-DE05423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What is CQRS?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99C3-A2F4-A7BC-586D-F65430F2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122" y="1515404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CQRS stands for Command Query Responsibility Segregation.</a:t>
            </a:r>
          </a:p>
          <a:p>
            <a:pPr marL="0" indent="0">
              <a:buNone/>
            </a:pPr>
            <a:r>
              <a:rPr lang="en-US" dirty="0"/>
              <a:t>It's a design pattern that separates the responsibilities for reading and writing data in a software application.</a:t>
            </a:r>
          </a:p>
          <a:p>
            <a:pPr marL="0" indent="0">
              <a:buNone/>
            </a:pPr>
            <a:r>
              <a:rPr lang="en-US" dirty="0"/>
              <a:t>In essence, it distinguishes between commands that modify state and queries that retrieve state.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971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15A9-2D2F-5221-70A7-F4B4A03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458C2-B9E9-6DFB-4D71-392A29153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292" y="1885285"/>
            <a:ext cx="6692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1643-0D9A-27FD-EB69-30C57CF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0E0C-6025-9254-9988-3BA11617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Commands: Represent intentions to perform actions that change the application state.</a:t>
            </a:r>
          </a:p>
          <a:p>
            <a:r>
              <a:rPr lang="en-US" dirty="0"/>
              <a:t>Queries: Represent requests for information retrieval without modifying the state.</a:t>
            </a:r>
          </a:p>
          <a:p>
            <a:r>
              <a:rPr lang="en-US" dirty="0"/>
              <a:t>Responsibility Segregation: Separating read and write operations to optimize performance, scalability, and maintainability.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07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7EE0-E62B-130F-9B9A-0D2E6FF1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Benefist of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BF21-1C0C-D5BE-9573-CC1982F6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Scalability: Allows scaling read and write operations independently.</a:t>
            </a:r>
          </a:p>
          <a:p>
            <a:r>
              <a:rPr lang="en-US" dirty="0"/>
              <a:t>Performance: Optimizes read and write operations for specific use cases.</a:t>
            </a:r>
          </a:p>
          <a:p>
            <a:r>
              <a:rPr lang="en-US" dirty="0"/>
              <a:t>Flexibility: Facilitates the use of different data storage technologies for reads and writes.</a:t>
            </a:r>
          </a:p>
          <a:p>
            <a:r>
              <a:rPr lang="en-US" dirty="0"/>
              <a:t>Maintainability: Enhances code clarity and modularity by separating concerns.</a:t>
            </a:r>
          </a:p>
          <a:p>
            <a:r>
              <a:rPr lang="en-US" dirty="0"/>
              <a:t>Evolvability: Makes it easier to evolve the system over time by isolating changes to specific areas.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5743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99C5-A705-01FC-C468-DD5ED02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Challenges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AC6-188B-38A3-A619-02D0B5C9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Complexity: Introducing CQRS may add complexity to the system, especially in maintaining consistency between read and write models.</a:t>
            </a:r>
          </a:p>
          <a:p>
            <a:r>
              <a:rPr lang="en-US" dirty="0"/>
              <a:t>Learning curve: Development teams need to understand the principles and patterns of CQRS before implementing it effectively.</a:t>
            </a:r>
          </a:p>
          <a:p>
            <a:r>
              <a:rPr lang="en-US" dirty="0"/>
              <a:t>Operational overhead: Managing separate read and write models may require additional infrastructure and operational considerations.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880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DA8-87A7-E4CD-AE4D-0A046705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3B5-A5BB-63CC-87DE-F6EB23EA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simple: Begin with small, well-defined bounded contexts to apply CQRS effectively.</a:t>
            </a:r>
          </a:p>
          <a:p>
            <a:r>
              <a:rPr lang="en-US" dirty="0"/>
              <a:t>Measure performance: Monitor and measure the performance impact of CQRS implementation to optimize accordingly.</a:t>
            </a:r>
          </a:p>
          <a:p>
            <a:r>
              <a:rPr lang="en-US" dirty="0"/>
              <a:t>Embrace event-driven architecture: Combine CQRS with event-driven principles to enhance scalability and flexibility.</a:t>
            </a:r>
          </a:p>
          <a:p>
            <a:r>
              <a:rPr lang="en-US" dirty="0"/>
              <a:t>Document decisions: Document the rationale behind adopting CQRS and communicate it effectively within the team.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348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997-E151-43B0-5911-07E73E7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23EE-F36A-D639-474D-4142C5929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CQRS is a powerful pattern for separating read and write concerns in software applications.</a:t>
            </a:r>
          </a:p>
          <a:p>
            <a:r>
              <a:rPr lang="en-US" dirty="0"/>
              <a:t>When implemented correctly, it can lead to improved scalability, performance, and maintainability.</a:t>
            </a:r>
          </a:p>
          <a:p>
            <a:r>
              <a:rPr lang="en-US" dirty="0"/>
              <a:t>Consider the specific requirements and trade-offs of your application before adopting CQRS.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56947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D588-DF83-5FA5-B977-3BA799ED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6" y="2781055"/>
            <a:ext cx="7958331" cy="1077229"/>
          </a:xfrm>
        </p:spPr>
        <p:txBody>
          <a:bodyPr/>
          <a:lstStyle/>
          <a:p>
            <a:pPr algn="l"/>
            <a:r>
              <a:rPr lang="en-CO" dirty="0"/>
              <a:t>Questions &amp;&amp; Demo</a:t>
            </a:r>
          </a:p>
        </p:txBody>
      </p:sp>
    </p:spTree>
    <p:extLst>
      <p:ext uri="{BB962C8B-B14F-4D97-AF65-F5344CB8AC3E}">
        <p14:creationId xmlns:p14="http://schemas.microsoft.com/office/powerpoint/2010/main" val="293449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</TotalTime>
  <Words>342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CQRS command query responsibility segregation</vt:lpstr>
      <vt:lpstr>What is CQRS?</vt:lpstr>
      <vt:lpstr>Overview</vt:lpstr>
      <vt:lpstr>Key principles</vt:lpstr>
      <vt:lpstr>Benefist of CQRS</vt:lpstr>
      <vt:lpstr>Challenges and considerations</vt:lpstr>
      <vt:lpstr>Best practices</vt:lpstr>
      <vt:lpstr>Conclusions</vt:lpstr>
      <vt:lpstr>Questions &amp;&amp;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command query responsibility segregation</dc:title>
  <dc:creator>Sebastian Mejia</dc:creator>
  <cp:lastModifiedBy>Sebastian Mejia</cp:lastModifiedBy>
  <cp:revision>1</cp:revision>
  <dcterms:created xsi:type="dcterms:W3CDTF">2024-03-15T17:31:55Z</dcterms:created>
  <dcterms:modified xsi:type="dcterms:W3CDTF">2024-03-15T17:43:44Z</dcterms:modified>
</cp:coreProperties>
</file>