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67" r:id="rId4"/>
    <p:sldId id="268" r:id="rId5"/>
    <p:sldId id="258" r:id="rId6"/>
    <p:sldId id="270" r:id="rId7"/>
    <p:sldId id="271" r:id="rId8"/>
    <p:sldId id="269"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p:cViewPr varScale="1">
        <p:scale>
          <a:sx n="85" d="100"/>
          <a:sy n="85" d="100"/>
        </p:scale>
        <p:origin x="427"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Reddy" userId="7551583c78af0a53" providerId="LiveId" clId="{CCCA741B-7D2A-414A-AEB8-314ABDD13E52}"/>
    <pc:docChg chg="undo custSel addSld modSld modShowInfo">
      <pc:chgData name="Sneha Reddy" userId="7551583c78af0a53" providerId="LiveId" clId="{CCCA741B-7D2A-414A-AEB8-314ABDD13E52}" dt="2023-12-02T01:33:28.141" v="302" actId="2744"/>
      <pc:docMkLst>
        <pc:docMk/>
      </pc:docMkLst>
      <pc:sldChg chg="modSp mod">
        <pc:chgData name="Sneha Reddy" userId="7551583c78af0a53" providerId="LiveId" clId="{CCCA741B-7D2A-414A-AEB8-314ABDD13E52}" dt="2023-12-02T00:05:18.071" v="49" actId="2711"/>
        <pc:sldMkLst>
          <pc:docMk/>
          <pc:sldMk cId="435141664" sldId="256"/>
        </pc:sldMkLst>
        <pc:spChg chg="mod">
          <ac:chgData name="Sneha Reddy" userId="7551583c78af0a53" providerId="LiveId" clId="{CCCA741B-7D2A-414A-AEB8-314ABDD13E52}" dt="2023-12-02T00:05:18.071" v="49" actId="2711"/>
          <ac:spMkLst>
            <pc:docMk/>
            <pc:sldMk cId="435141664" sldId="256"/>
            <ac:spMk id="2" creationId="{00000000-0000-0000-0000-000000000000}"/>
          </ac:spMkLst>
        </pc:spChg>
        <pc:spChg chg="mod">
          <ac:chgData name="Sneha Reddy" userId="7551583c78af0a53" providerId="LiveId" clId="{CCCA741B-7D2A-414A-AEB8-314ABDD13E52}" dt="2023-11-15T03:26:15.632" v="14" actId="1076"/>
          <ac:spMkLst>
            <pc:docMk/>
            <pc:sldMk cId="435141664" sldId="256"/>
            <ac:spMk id="6" creationId="{97028A65-C00F-B5DB-4334-4A1804F3901E}"/>
          </ac:spMkLst>
        </pc:spChg>
      </pc:sldChg>
      <pc:sldChg chg="modSp mod">
        <pc:chgData name="Sneha Reddy" userId="7551583c78af0a53" providerId="LiveId" clId="{CCCA741B-7D2A-414A-AEB8-314ABDD13E52}" dt="2023-12-02T00:05:50.666" v="85" actId="14100"/>
        <pc:sldMkLst>
          <pc:docMk/>
          <pc:sldMk cId="1772969468" sldId="257"/>
        </pc:sldMkLst>
        <pc:spChg chg="mod">
          <ac:chgData name="Sneha Reddy" userId="7551583c78af0a53" providerId="LiveId" clId="{CCCA741B-7D2A-414A-AEB8-314ABDD13E52}" dt="2023-12-02T00:05:33.444" v="82" actId="2711"/>
          <ac:spMkLst>
            <pc:docMk/>
            <pc:sldMk cId="1772969468" sldId="257"/>
            <ac:spMk id="2" creationId="{00000000-0000-0000-0000-000000000000}"/>
          </ac:spMkLst>
        </pc:spChg>
        <pc:spChg chg="mod">
          <ac:chgData name="Sneha Reddy" userId="7551583c78af0a53" providerId="LiveId" clId="{CCCA741B-7D2A-414A-AEB8-314ABDD13E52}" dt="2023-12-02T00:05:50.666" v="85" actId="14100"/>
          <ac:spMkLst>
            <pc:docMk/>
            <pc:sldMk cId="1772969468" sldId="257"/>
            <ac:spMk id="3" creationId="{00000000-0000-0000-0000-000000000000}"/>
          </ac:spMkLst>
        </pc:spChg>
      </pc:sldChg>
      <pc:sldChg chg="modSp mod">
        <pc:chgData name="Sneha Reddy" userId="7551583c78af0a53" providerId="LiveId" clId="{CCCA741B-7D2A-414A-AEB8-314ABDD13E52}" dt="2023-12-02T00:07:10.620" v="174" actId="1076"/>
        <pc:sldMkLst>
          <pc:docMk/>
          <pc:sldMk cId="1928620899" sldId="258"/>
        </pc:sldMkLst>
        <pc:spChg chg="mod">
          <ac:chgData name="Sneha Reddy" userId="7551583c78af0a53" providerId="LiveId" clId="{CCCA741B-7D2A-414A-AEB8-314ABDD13E52}" dt="2023-12-02T00:06:44.730" v="172" actId="20577"/>
          <ac:spMkLst>
            <pc:docMk/>
            <pc:sldMk cId="1928620899" sldId="258"/>
            <ac:spMk id="2" creationId="{00000000-0000-0000-0000-000000000000}"/>
          </ac:spMkLst>
        </pc:spChg>
        <pc:spChg chg="mod">
          <ac:chgData name="Sneha Reddy" userId="7551583c78af0a53" providerId="LiveId" clId="{CCCA741B-7D2A-414A-AEB8-314ABDD13E52}" dt="2023-12-02T00:07:10.620" v="174" actId="1076"/>
          <ac:spMkLst>
            <pc:docMk/>
            <pc:sldMk cId="1928620899" sldId="258"/>
            <ac:spMk id="5" creationId="{62BD6CAF-8DF1-61DE-37A5-893BBA2D264C}"/>
          </ac:spMkLst>
        </pc:spChg>
      </pc:sldChg>
      <pc:sldChg chg="modSp mod">
        <pc:chgData name="Sneha Reddy" userId="7551583c78af0a53" providerId="LiveId" clId="{CCCA741B-7D2A-414A-AEB8-314ABDD13E52}" dt="2023-12-02T00:07:41.551" v="181" actId="2711"/>
        <pc:sldMkLst>
          <pc:docMk/>
          <pc:sldMk cId="3537718460" sldId="261"/>
        </pc:sldMkLst>
        <pc:spChg chg="mod">
          <ac:chgData name="Sneha Reddy" userId="7551583c78af0a53" providerId="LiveId" clId="{CCCA741B-7D2A-414A-AEB8-314ABDD13E52}" dt="2023-12-02T00:07:41.551" v="181" actId="2711"/>
          <ac:spMkLst>
            <pc:docMk/>
            <pc:sldMk cId="3537718460" sldId="261"/>
            <ac:spMk id="2" creationId="{00000000-0000-0000-0000-000000000000}"/>
          </ac:spMkLst>
        </pc:spChg>
      </pc:sldChg>
      <pc:sldChg chg="modSp mod">
        <pc:chgData name="Sneha Reddy" userId="7551583c78af0a53" providerId="LiveId" clId="{CCCA741B-7D2A-414A-AEB8-314ABDD13E52}" dt="2023-12-02T00:06:11.719" v="101" actId="2711"/>
        <pc:sldMkLst>
          <pc:docMk/>
          <pc:sldMk cId="2749127018" sldId="267"/>
        </pc:sldMkLst>
        <pc:spChg chg="mod">
          <ac:chgData name="Sneha Reddy" userId="7551583c78af0a53" providerId="LiveId" clId="{CCCA741B-7D2A-414A-AEB8-314ABDD13E52}" dt="2023-12-02T00:06:04.521" v="100" actId="2711"/>
          <ac:spMkLst>
            <pc:docMk/>
            <pc:sldMk cId="2749127018" sldId="267"/>
            <ac:spMk id="2" creationId="{00000000-0000-0000-0000-000000000000}"/>
          </ac:spMkLst>
        </pc:spChg>
        <pc:spChg chg="mod">
          <ac:chgData name="Sneha Reddy" userId="7551583c78af0a53" providerId="LiveId" clId="{CCCA741B-7D2A-414A-AEB8-314ABDD13E52}" dt="2023-12-02T00:06:11.719" v="101" actId="2711"/>
          <ac:spMkLst>
            <pc:docMk/>
            <pc:sldMk cId="2749127018" sldId="267"/>
            <ac:spMk id="3" creationId="{00000000-0000-0000-0000-000000000000}"/>
          </ac:spMkLst>
        </pc:spChg>
      </pc:sldChg>
      <pc:sldChg chg="modSp mod">
        <pc:chgData name="Sneha Reddy" userId="7551583c78af0a53" providerId="LiveId" clId="{CCCA741B-7D2A-414A-AEB8-314ABDD13E52}" dt="2023-12-02T00:06:27.688" v="124" actId="2711"/>
        <pc:sldMkLst>
          <pc:docMk/>
          <pc:sldMk cId="2383091690" sldId="268"/>
        </pc:sldMkLst>
        <pc:spChg chg="mod">
          <ac:chgData name="Sneha Reddy" userId="7551583c78af0a53" providerId="LiveId" clId="{CCCA741B-7D2A-414A-AEB8-314ABDD13E52}" dt="2023-12-02T00:06:22.024" v="123" actId="20577"/>
          <ac:spMkLst>
            <pc:docMk/>
            <pc:sldMk cId="2383091690" sldId="268"/>
            <ac:spMk id="2" creationId="{00000000-0000-0000-0000-000000000000}"/>
          </ac:spMkLst>
        </pc:spChg>
        <pc:spChg chg="mod">
          <ac:chgData name="Sneha Reddy" userId="7551583c78af0a53" providerId="LiveId" clId="{CCCA741B-7D2A-414A-AEB8-314ABDD13E52}" dt="2023-12-02T00:06:27.688" v="124" actId="2711"/>
          <ac:spMkLst>
            <pc:docMk/>
            <pc:sldMk cId="2383091690" sldId="268"/>
            <ac:spMk id="3" creationId="{00000000-0000-0000-0000-000000000000}"/>
          </ac:spMkLst>
        </pc:spChg>
      </pc:sldChg>
      <pc:sldChg chg="modSp new mod">
        <pc:chgData name="Sneha Reddy" userId="7551583c78af0a53" providerId="LiveId" clId="{CCCA741B-7D2A-414A-AEB8-314ABDD13E52}" dt="2023-12-02T00:07:32.668" v="180" actId="2711"/>
        <pc:sldMkLst>
          <pc:docMk/>
          <pc:sldMk cId="2153581370" sldId="269"/>
        </pc:sldMkLst>
        <pc:spChg chg="mod">
          <ac:chgData name="Sneha Reddy" userId="7551583c78af0a53" providerId="LiveId" clId="{CCCA741B-7D2A-414A-AEB8-314ABDD13E52}" dt="2023-12-02T00:07:32.668" v="180" actId="2711"/>
          <ac:spMkLst>
            <pc:docMk/>
            <pc:sldMk cId="2153581370" sldId="269"/>
            <ac:spMk id="2" creationId="{E6CE7BF1-EFEE-D6C3-CF3C-A6BA9BC04425}"/>
          </ac:spMkLst>
        </pc:spChg>
        <pc:spChg chg="mod">
          <ac:chgData name="Sneha Reddy" userId="7551583c78af0a53" providerId="LiveId" clId="{CCCA741B-7D2A-414A-AEB8-314ABDD13E52}" dt="2023-12-02T00:07:21.318" v="175" actId="2711"/>
          <ac:spMkLst>
            <pc:docMk/>
            <pc:sldMk cId="2153581370" sldId="269"/>
            <ac:spMk id="3" creationId="{6734BCE6-D282-2249-4240-0566FC55727E}"/>
          </ac:spMkLst>
        </pc:spChg>
      </pc:sldChg>
      <pc:sldChg chg="addSp delSp modSp new mod">
        <pc:chgData name="Sneha Reddy" userId="7551583c78af0a53" providerId="LiveId" clId="{CCCA741B-7D2A-414A-AEB8-314ABDD13E52}" dt="2023-12-02T00:11:10.440" v="249" actId="1076"/>
        <pc:sldMkLst>
          <pc:docMk/>
          <pc:sldMk cId="3434690887" sldId="270"/>
        </pc:sldMkLst>
        <pc:spChg chg="mod">
          <ac:chgData name="Sneha Reddy" userId="7551583c78af0a53" providerId="LiveId" clId="{CCCA741B-7D2A-414A-AEB8-314ABDD13E52}" dt="2023-12-02T00:10:58.039" v="245" actId="1076"/>
          <ac:spMkLst>
            <pc:docMk/>
            <pc:sldMk cId="3434690887" sldId="270"/>
            <ac:spMk id="2" creationId="{8DBB7721-617B-EDD8-158A-29913D05C91E}"/>
          </ac:spMkLst>
        </pc:spChg>
        <pc:spChg chg="del mod">
          <ac:chgData name="Sneha Reddy" userId="7551583c78af0a53" providerId="LiveId" clId="{CCCA741B-7D2A-414A-AEB8-314ABDD13E52}" dt="2023-12-02T00:08:20.412" v="193" actId="22"/>
          <ac:spMkLst>
            <pc:docMk/>
            <pc:sldMk cId="3434690887" sldId="270"/>
            <ac:spMk id="3" creationId="{995CCBD7-905C-9999-CBD8-2B2A6E32AE83}"/>
          </ac:spMkLst>
        </pc:spChg>
        <pc:spChg chg="add mod">
          <ac:chgData name="Sneha Reddy" userId="7551583c78af0a53" providerId="LiveId" clId="{CCCA741B-7D2A-414A-AEB8-314ABDD13E52}" dt="2023-12-02T00:11:10.440" v="249" actId="1076"/>
          <ac:spMkLst>
            <pc:docMk/>
            <pc:sldMk cId="3434690887" sldId="270"/>
            <ac:spMk id="9" creationId="{460E03AA-BE94-97EF-2E42-CCAEA24E9811}"/>
          </ac:spMkLst>
        </pc:spChg>
        <pc:picChg chg="add mod ord">
          <ac:chgData name="Sneha Reddy" userId="7551583c78af0a53" providerId="LiveId" clId="{CCCA741B-7D2A-414A-AEB8-314ABDD13E52}" dt="2023-12-02T00:10:52.101" v="244" actId="14100"/>
          <ac:picMkLst>
            <pc:docMk/>
            <pc:sldMk cId="3434690887" sldId="270"/>
            <ac:picMk id="5" creationId="{6B39F317-7CFA-A84B-895C-3E6A4BD4EEE0}"/>
          </ac:picMkLst>
        </pc:picChg>
        <pc:picChg chg="add mod">
          <ac:chgData name="Sneha Reddy" userId="7551583c78af0a53" providerId="LiveId" clId="{CCCA741B-7D2A-414A-AEB8-314ABDD13E52}" dt="2023-12-02T00:11:07.789" v="248" actId="1076"/>
          <ac:picMkLst>
            <pc:docMk/>
            <pc:sldMk cId="3434690887" sldId="270"/>
            <ac:picMk id="7" creationId="{1CC93D65-7ABF-FEDD-FD27-31015FFB479B}"/>
          </ac:picMkLst>
        </pc:picChg>
      </pc:sldChg>
      <pc:sldChg chg="addSp delSp modSp new mod">
        <pc:chgData name="Sneha Reddy" userId="7551583c78af0a53" providerId="LiveId" clId="{CCCA741B-7D2A-414A-AEB8-314ABDD13E52}" dt="2023-12-02T00:14:33.914" v="301" actId="1076"/>
        <pc:sldMkLst>
          <pc:docMk/>
          <pc:sldMk cId="810392511" sldId="271"/>
        </pc:sldMkLst>
        <pc:spChg chg="mod">
          <ac:chgData name="Sneha Reddy" userId="7551583c78af0a53" providerId="LiveId" clId="{CCCA741B-7D2A-414A-AEB8-314ABDD13E52}" dt="2023-12-02T00:11:41.772" v="284" actId="122"/>
          <ac:spMkLst>
            <pc:docMk/>
            <pc:sldMk cId="810392511" sldId="271"/>
            <ac:spMk id="2" creationId="{33DA7617-DAC7-185D-862A-88D69670685D}"/>
          </ac:spMkLst>
        </pc:spChg>
        <pc:spChg chg="del">
          <ac:chgData name="Sneha Reddy" userId="7551583c78af0a53" providerId="LiveId" clId="{CCCA741B-7D2A-414A-AEB8-314ABDD13E52}" dt="2023-12-02T00:12:11.266" v="285" actId="22"/>
          <ac:spMkLst>
            <pc:docMk/>
            <pc:sldMk cId="810392511" sldId="271"/>
            <ac:spMk id="3" creationId="{91F122A5-030C-E156-4C6E-589752005EF1}"/>
          </ac:spMkLst>
        </pc:spChg>
        <pc:spChg chg="add mod">
          <ac:chgData name="Sneha Reddy" userId="7551583c78af0a53" providerId="LiveId" clId="{CCCA741B-7D2A-414A-AEB8-314ABDD13E52}" dt="2023-12-02T00:14:33.914" v="301" actId="1076"/>
          <ac:spMkLst>
            <pc:docMk/>
            <pc:sldMk cId="810392511" sldId="271"/>
            <ac:spMk id="11" creationId="{AB5D2E29-A2F2-B8B0-A53D-0BF6B2A1120A}"/>
          </ac:spMkLst>
        </pc:spChg>
        <pc:picChg chg="add mod ord">
          <ac:chgData name="Sneha Reddy" userId="7551583c78af0a53" providerId="LiveId" clId="{CCCA741B-7D2A-414A-AEB8-314ABDD13E52}" dt="2023-12-02T00:14:05.632" v="297" actId="1076"/>
          <ac:picMkLst>
            <pc:docMk/>
            <pc:sldMk cId="810392511" sldId="271"/>
            <ac:picMk id="5" creationId="{BF0936AD-A528-C8FA-6F7E-F8A101928213}"/>
          </ac:picMkLst>
        </pc:picChg>
        <pc:picChg chg="add mod">
          <ac:chgData name="Sneha Reddy" userId="7551583c78af0a53" providerId="LiveId" clId="{CCCA741B-7D2A-414A-AEB8-314ABDD13E52}" dt="2023-12-02T00:12:49.837" v="290" actId="1076"/>
          <ac:picMkLst>
            <pc:docMk/>
            <pc:sldMk cId="810392511" sldId="271"/>
            <ac:picMk id="7" creationId="{DFB45BF4-228B-8E6A-9D69-6AD75DBE5C99}"/>
          </ac:picMkLst>
        </pc:picChg>
        <pc:picChg chg="add mod">
          <ac:chgData name="Sneha Reddy" userId="7551583c78af0a53" providerId="LiveId" clId="{CCCA741B-7D2A-414A-AEB8-314ABDD13E52}" dt="2023-12-02T00:13:31.569" v="294" actId="1076"/>
          <ac:picMkLst>
            <pc:docMk/>
            <pc:sldMk cId="810392511" sldId="271"/>
            <ac:picMk id="9" creationId="{1E7BFBA2-3A0D-4063-5868-B3F0B4A583E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12/1/2023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12/1/2023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12/1/2023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12/1/2023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12/1/2023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12/1/2023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12/1/2023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12/1/2023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344" y="404664"/>
            <a:ext cx="4098175" cy="2752328"/>
          </a:xfrm>
        </p:spPr>
        <p:txBody>
          <a:bodyPr>
            <a:normAutofit/>
          </a:bodyPr>
          <a:lstStyle/>
          <a:p>
            <a:r>
              <a:rPr lang="en-US" dirty="0">
                <a:solidFill>
                  <a:schemeClr val="accent3">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Lung Disease Detection</a:t>
            </a:r>
            <a:br>
              <a:rPr lang="en-US" dirty="0"/>
            </a:br>
            <a:endParaRPr lang="en-US" dirty="0"/>
          </a:p>
        </p:txBody>
      </p:sp>
      <p:sp>
        <p:nvSpPr>
          <p:cNvPr id="6" name="TextBox 5">
            <a:extLst>
              <a:ext uri="{FF2B5EF4-FFF2-40B4-BE49-F238E27FC236}">
                <a16:creationId xmlns:a16="http://schemas.microsoft.com/office/drawing/2014/main" id="{97028A65-C00F-B5DB-4334-4A1804F3901E}"/>
              </a:ext>
            </a:extLst>
          </p:cNvPr>
          <p:cNvSpPr txBox="1"/>
          <p:nvPr/>
        </p:nvSpPr>
        <p:spPr>
          <a:xfrm>
            <a:off x="1199456" y="3501008"/>
            <a:ext cx="3456384" cy="923330"/>
          </a:xfrm>
          <a:prstGeom prst="rect">
            <a:avLst/>
          </a:prstGeom>
          <a:noFill/>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Team Members:</a:t>
            </a:r>
          </a:p>
          <a:p>
            <a:pPr marL="285750" indent="-285750">
              <a:buFont typeface="Arial" panose="020B0604020202020204" pitchFamily="34" charset="0"/>
              <a:buChar char="•"/>
            </a:pPr>
            <a:r>
              <a:rPr lang="en-IN" dirty="0" err="1">
                <a:solidFill>
                  <a:srgbClr val="7030A0"/>
                </a:solidFill>
                <a:latin typeface="Times New Roman" panose="02020603050405020304" pitchFamily="18" charset="0"/>
                <a:cs typeface="Times New Roman" panose="02020603050405020304" pitchFamily="18" charset="0"/>
              </a:rPr>
              <a:t>Tanoj</a:t>
            </a:r>
            <a:r>
              <a:rPr lang="en-IN" dirty="0">
                <a:solidFill>
                  <a:srgbClr val="7030A0"/>
                </a:solidFill>
                <a:latin typeface="Times New Roman" panose="02020603050405020304" pitchFamily="18" charset="0"/>
                <a:cs typeface="Times New Roman" panose="02020603050405020304" pitchFamily="18" charset="0"/>
              </a:rPr>
              <a:t> Kumar </a:t>
            </a:r>
            <a:r>
              <a:rPr lang="en-IN" dirty="0" err="1">
                <a:solidFill>
                  <a:srgbClr val="7030A0"/>
                </a:solidFill>
                <a:latin typeface="Times New Roman" panose="02020603050405020304" pitchFamily="18" charset="0"/>
                <a:cs typeface="Times New Roman" panose="02020603050405020304" pitchFamily="18" charset="0"/>
              </a:rPr>
              <a:t>Anapana</a:t>
            </a:r>
            <a:endParaRPr lang="en-IN" dirty="0">
              <a:solidFill>
                <a:srgbClr val="7030A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solidFill>
                  <a:srgbClr val="7030A0"/>
                </a:solidFill>
                <a:latin typeface="Times New Roman" panose="02020603050405020304" pitchFamily="18" charset="0"/>
                <a:cs typeface="Times New Roman" panose="02020603050405020304" pitchFamily="18" charset="0"/>
              </a:rPr>
              <a:t>Basani</a:t>
            </a:r>
            <a:r>
              <a:rPr lang="en-IN" dirty="0">
                <a:solidFill>
                  <a:srgbClr val="7030A0"/>
                </a:solidFill>
                <a:latin typeface="Times New Roman" panose="02020603050405020304" pitchFamily="18" charset="0"/>
                <a:cs typeface="Times New Roman" panose="02020603050405020304" pitchFamily="18" charset="0"/>
              </a:rPr>
              <a:t> Sneha Latha Reddy</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STATEMENT</a:t>
            </a:r>
          </a:p>
        </p:txBody>
      </p:sp>
      <p:sp>
        <p:nvSpPr>
          <p:cNvPr id="3" name="Content Placeholder 2"/>
          <p:cNvSpPr>
            <a:spLocks noGrp="1"/>
          </p:cNvSpPr>
          <p:nvPr>
            <p:ph idx="1"/>
          </p:nvPr>
        </p:nvSpPr>
        <p:spPr>
          <a:xfrm>
            <a:off x="1524000" y="2564904"/>
            <a:ext cx="9144000" cy="4572001"/>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project “Multiple Lung disease detection from chest X-Ray images using Machine Learning for Balanced Dataset” uses various Machine Learning algorithms and identifies which gives better results. </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latin typeface="Times New Roman" panose="02020603050405020304" pitchFamily="18" charset="0"/>
                <a:cs typeface="Times New Roman" panose="02020603050405020304" pitchFamily="18" charset="0"/>
              </a:rPr>
              <a:t>APPROACH</a:t>
            </a:r>
          </a:p>
        </p:txBody>
      </p:sp>
      <p:pic>
        <p:nvPicPr>
          <p:cNvPr id="5" name="Picture 4">
            <a:extLst>
              <a:ext uri="{FF2B5EF4-FFF2-40B4-BE49-F238E27FC236}">
                <a16:creationId xmlns:a16="http://schemas.microsoft.com/office/drawing/2014/main" id="{79B10844-6741-BF28-5109-355BBDB96D48}"/>
              </a:ext>
            </a:extLst>
          </p:cNvPr>
          <p:cNvPicPr>
            <a:picLocks noChangeAspect="1"/>
          </p:cNvPicPr>
          <p:nvPr/>
        </p:nvPicPr>
        <p:blipFill>
          <a:blip r:embed="rId2"/>
          <a:stretch>
            <a:fillRect/>
          </a:stretch>
        </p:blipFill>
        <p:spPr>
          <a:xfrm>
            <a:off x="1271464" y="1825624"/>
            <a:ext cx="3160924" cy="4699720"/>
          </a:xfrm>
          <a:prstGeom prst="rect">
            <a:avLst/>
          </a:prstGeom>
          <a:noFill/>
        </p:spPr>
      </p:pic>
      <p:sp>
        <p:nvSpPr>
          <p:cNvPr id="3" name="Content Placeholder 2"/>
          <p:cNvSpPr>
            <a:spLocks noGrp="1"/>
          </p:cNvSpPr>
          <p:nvPr>
            <p:ph sz="half" idx="2"/>
          </p:nvPr>
        </p:nvSpPr>
        <p:spPr>
          <a:xfrm>
            <a:off x="6324600" y="1825624"/>
            <a:ext cx="4800600" cy="457517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In this project, a dataset with 9000 images is used and these images are used to build various Machine Learning models using algorithms like Logistic Regression, Naïve Bayes, k-Nearest Neighbors, Decision Tree, Random Forest and Support Vector Machine. Three different classes are used, i.e., Normal, Pneumonia and Other. The models are built for segmented and unsegmented images. The models are built for before and after attribute reduction. Two dimensionality reduction techniques are used: PCA and LDA.</a:t>
            </a:r>
          </a:p>
        </p:txBody>
      </p:sp>
    </p:spTree>
    <p:extLst>
      <p:ext uri="{BB962C8B-B14F-4D97-AF65-F5344CB8AC3E}">
        <p14:creationId xmlns:p14="http://schemas.microsoft.com/office/powerpoint/2010/main" val="274912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DELIVERABLES</a:t>
            </a:r>
          </a:p>
        </p:txBody>
      </p:sp>
      <p:sp>
        <p:nvSpPr>
          <p:cNvPr id="3" name="Content Placeholder 2"/>
          <p:cNvSpPr>
            <a:spLocks noGrp="1"/>
          </p:cNvSpPr>
          <p:nvPr>
            <p:ph idx="1"/>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A python code in which various algorithms are applied to detect the lung diseases from segmented and un-segmented chest X-rays.</a:t>
            </a:r>
          </a:p>
          <a:p>
            <a:pPr>
              <a:lnSpc>
                <a:spcPct val="150000"/>
              </a:lnSpc>
            </a:pPr>
            <a:r>
              <a:rPr lang="en-US" dirty="0">
                <a:latin typeface="Times New Roman" panose="02020603050405020304" pitchFamily="18" charset="0"/>
                <a:cs typeface="Times New Roman" panose="02020603050405020304" pitchFamily="18" charset="0"/>
              </a:rPr>
              <a:t>A GitHub repository link for project code.</a:t>
            </a:r>
          </a:p>
          <a:p>
            <a:pPr>
              <a:lnSpc>
                <a:spcPct val="150000"/>
              </a:lnSpc>
            </a:pPr>
            <a:r>
              <a:rPr lang="en-US" dirty="0">
                <a:latin typeface="Times New Roman" panose="02020603050405020304" pitchFamily="18" charset="0"/>
                <a:cs typeface="Times New Roman" panose="02020603050405020304" pitchFamily="18" charset="0"/>
              </a:rPr>
              <a:t>Code Walkthrough Video on YouTube.</a:t>
            </a:r>
          </a:p>
        </p:txBody>
      </p:sp>
    </p:spTree>
    <p:extLst>
      <p:ext uri="{BB962C8B-B14F-4D97-AF65-F5344CB8AC3E}">
        <p14:creationId xmlns:p14="http://schemas.microsoft.com/office/powerpoint/2010/main" val="23830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EVALUATION METHODOLOGY</a:t>
            </a:r>
          </a:p>
        </p:txBody>
      </p:sp>
      <p:sp>
        <p:nvSpPr>
          <p:cNvPr id="5" name="TextBox 4">
            <a:extLst>
              <a:ext uri="{FF2B5EF4-FFF2-40B4-BE49-F238E27FC236}">
                <a16:creationId xmlns:a16="http://schemas.microsoft.com/office/drawing/2014/main" id="{62BD6CAF-8DF1-61DE-37A5-893BBA2D264C}"/>
              </a:ext>
            </a:extLst>
          </p:cNvPr>
          <p:cNvSpPr txBox="1"/>
          <p:nvPr/>
        </p:nvSpPr>
        <p:spPr>
          <a:xfrm>
            <a:off x="1066800" y="2852936"/>
            <a:ext cx="10613162" cy="1668918"/>
          </a:xfrm>
          <a:prstGeom prst="rect">
            <a:avLst/>
          </a:prstGeom>
          <a:noFill/>
        </p:spPr>
        <p:txBody>
          <a:bodyPr wrap="square" rtlCol="0">
            <a:spAutoFit/>
          </a:bodyPr>
          <a:lstStyle/>
          <a:p>
            <a:pPr>
              <a:lnSpc>
                <a:spcPct val="200000"/>
              </a:lnSpc>
            </a:pPr>
            <a:r>
              <a:rPr lang="en-IN" dirty="0">
                <a:latin typeface="Times New Roman" panose="02020603050405020304" pitchFamily="18" charset="0"/>
                <a:cs typeface="Times New Roman" panose="02020603050405020304" pitchFamily="18" charset="0"/>
              </a:rPr>
              <a:t>The Machine learning model is Trained by using Various Algorithms which were mentioned in Slide 3 </a:t>
            </a:r>
          </a:p>
          <a:p>
            <a:pPr>
              <a:lnSpc>
                <a:spcPct val="200000"/>
              </a:lnSpc>
            </a:pPr>
            <a:r>
              <a:rPr lang="en-IN" dirty="0">
                <a:latin typeface="Times New Roman" panose="02020603050405020304" pitchFamily="18" charset="0"/>
                <a:cs typeface="Times New Roman" panose="02020603050405020304" pitchFamily="18" charset="0"/>
              </a:rPr>
              <a:t>Will be analysing the lung diseases using various Machine Learning Algorithms and produces which Algorithm gives the best results for both Segmented and unsegmented Images.</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7721-617B-EDD8-158A-29913D05C91E}"/>
              </a:ext>
            </a:extLst>
          </p:cNvPr>
          <p:cNvSpPr>
            <a:spLocks noGrp="1"/>
          </p:cNvSpPr>
          <p:nvPr>
            <p:ph type="title"/>
          </p:nvPr>
        </p:nvSpPr>
        <p:spPr>
          <a:xfrm>
            <a:off x="1199456" y="82769"/>
            <a:ext cx="10058400" cy="1325563"/>
          </a:xfrm>
        </p:spPr>
        <p:txBody>
          <a:bodyPr/>
          <a:lstStyle/>
          <a:p>
            <a:pPr algn="ctr"/>
            <a:r>
              <a:rPr lang="en-IN" dirty="0"/>
              <a:t>RESULTS – </a:t>
            </a:r>
            <a:r>
              <a:rPr lang="en-IN" dirty="0">
                <a:latin typeface="Times New Roman" panose="02020603050405020304" pitchFamily="18" charset="0"/>
                <a:cs typeface="Times New Roman" panose="02020603050405020304" pitchFamily="18" charset="0"/>
              </a:rPr>
              <a:t>Unsegmented lung images</a:t>
            </a:r>
          </a:p>
        </p:txBody>
      </p:sp>
      <p:pic>
        <p:nvPicPr>
          <p:cNvPr id="5" name="Content Placeholder 4">
            <a:extLst>
              <a:ext uri="{FF2B5EF4-FFF2-40B4-BE49-F238E27FC236}">
                <a16:creationId xmlns:a16="http://schemas.microsoft.com/office/drawing/2014/main" id="{6B39F317-7CFA-A84B-895C-3E6A4BD4EEE0}"/>
              </a:ext>
            </a:extLst>
          </p:cNvPr>
          <p:cNvPicPr>
            <a:picLocks noGrp="1" noChangeAspect="1"/>
          </p:cNvPicPr>
          <p:nvPr>
            <p:ph idx="1"/>
          </p:nvPr>
        </p:nvPicPr>
        <p:blipFill>
          <a:blip r:embed="rId2"/>
          <a:stretch>
            <a:fillRect/>
          </a:stretch>
        </p:blipFill>
        <p:spPr>
          <a:xfrm>
            <a:off x="119336" y="1572298"/>
            <a:ext cx="5462809" cy="5040497"/>
          </a:xfrm>
        </p:spPr>
      </p:pic>
      <p:pic>
        <p:nvPicPr>
          <p:cNvPr id="7" name="Picture 6">
            <a:extLst>
              <a:ext uri="{FF2B5EF4-FFF2-40B4-BE49-F238E27FC236}">
                <a16:creationId xmlns:a16="http://schemas.microsoft.com/office/drawing/2014/main" id="{1CC93D65-7ABF-FEDD-FD27-31015FFB479B}"/>
              </a:ext>
            </a:extLst>
          </p:cNvPr>
          <p:cNvPicPr>
            <a:picLocks noChangeAspect="1"/>
          </p:cNvPicPr>
          <p:nvPr/>
        </p:nvPicPr>
        <p:blipFill>
          <a:blip r:embed="rId3"/>
          <a:stretch>
            <a:fillRect/>
          </a:stretch>
        </p:blipFill>
        <p:spPr>
          <a:xfrm>
            <a:off x="5807968" y="1628800"/>
            <a:ext cx="5462808" cy="4429118"/>
          </a:xfrm>
          <a:prstGeom prst="rect">
            <a:avLst/>
          </a:prstGeom>
        </p:spPr>
      </p:pic>
      <p:sp>
        <p:nvSpPr>
          <p:cNvPr id="9" name="TextBox 8">
            <a:extLst>
              <a:ext uri="{FF2B5EF4-FFF2-40B4-BE49-F238E27FC236}">
                <a16:creationId xmlns:a16="http://schemas.microsoft.com/office/drawing/2014/main" id="{460E03AA-BE94-97EF-2E42-CCAEA24E9811}"/>
              </a:ext>
            </a:extLst>
          </p:cNvPr>
          <p:cNvSpPr txBox="1"/>
          <p:nvPr/>
        </p:nvSpPr>
        <p:spPr>
          <a:xfrm>
            <a:off x="5807968" y="6107813"/>
            <a:ext cx="6096000" cy="646331"/>
          </a:xfrm>
          <a:prstGeom prst="rect">
            <a:avLst/>
          </a:prstGeom>
          <a:noFill/>
        </p:spPr>
        <p:txBody>
          <a:bodyPr wrap="square">
            <a:spAutoFit/>
          </a:bodyPr>
          <a:lstStyle/>
          <a:p>
            <a:r>
              <a:rPr lang="en-US" dirty="0"/>
              <a:t>The best results for unsegmented images is given by the Support Vector Machine with almost 83% accuracy.</a:t>
            </a:r>
            <a:endParaRPr lang="en-IN" dirty="0"/>
          </a:p>
        </p:txBody>
      </p:sp>
    </p:spTree>
    <p:extLst>
      <p:ext uri="{BB962C8B-B14F-4D97-AF65-F5344CB8AC3E}">
        <p14:creationId xmlns:p14="http://schemas.microsoft.com/office/powerpoint/2010/main" val="343469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7617-DAC7-185D-862A-88D69670685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RESULTS – Segmented lung images</a:t>
            </a:r>
          </a:p>
        </p:txBody>
      </p:sp>
      <p:pic>
        <p:nvPicPr>
          <p:cNvPr id="5" name="Content Placeholder 4">
            <a:extLst>
              <a:ext uri="{FF2B5EF4-FFF2-40B4-BE49-F238E27FC236}">
                <a16:creationId xmlns:a16="http://schemas.microsoft.com/office/drawing/2014/main" id="{BF0936AD-A528-C8FA-6F7E-F8A101928213}"/>
              </a:ext>
            </a:extLst>
          </p:cNvPr>
          <p:cNvPicPr>
            <a:picLocks noGrp="1" noChangeAspect="1"/>
          </p:cNvPicPr>
          <p:nvPr>
            <p:ph idx="1"/>
          </p:nvPr>
        </p:nvPicPr>
        <p:blipFill>
          <a:blip r:embed="rId2"/>
          <a:stretch>
            <a:fillRect/>
          </a:stretch>
        </p:blipFill>
        <p:spPr>
          <a:xfrm>
            <a:off x="260626" y="1569647"/>
            <a:ext cx="5966977" cy="2872989"/>
          </a:xfrm>
        </p:spPr>
      </p:pic>
      <p:pic>
        <p:nvPicPr>
          <p:cNvPr id="7" name="Picture 6">
            <a:extLst>
              <a:ext uri="{FF2B5EF4-FFF2-40B4-BE49-F238E27FC236}">
                <a16:creationId xmlns:a16="http://schemas.microsoft.com/office/drawing/2014/main" id="{DFB45BF4-228B-8E6A-9D69-6AD75DBE5C99}"/>
              </a:ext>
            </a:extLst>
          </p:cNvPr>
          <p:cNvPicPr>
            <a:picLocks noChangeAspect="1"/>
          </p:cNvPicPr>
          <p:nvPr/>
        </p:nvPicPr>
        <p:blipFill>
          <a:blip r:embed="rId3"/>
          <a:stretch>
            <a:fillRect/>
          </a:stretch>
        </p:blipFill>
        <p:spPr>
          <a:xfrm>
            <a:off x="268247" y="4381285"/>
            <a:ext cx="5951736" cy="2476715"/>
          </a:xfrm>
          <a:prstGeom prst="rect">
            <a:avLst/>
          </a:prstGeom>
        </p:spPr>
      </p:pic>
      <p:pic>
        <p:nvPicPr>
          <p:cNvPr id="9" name="Picture 8">
            <a:extLst>
              <a:ext uri="{FF2B5EF4-FFF2-40B4-BE49-F238E27FC236}">
                <a16:creationId xmlns:a16="http://schemas.microsoft.com/office/drawing/2014/main" id="{1E7BFBA2-3A0D-4063-5868-B3F0B4A583E4}"/>
              </a:ext>
            </a:extLst>
          </p:cNvPr>
          <p:cNvPicPr>
            <a:picLocks noChangeAspect="1"/>
          </p:cNvPicPr>
          <p:nvPr/>
        </p:nvPicPr>
        <p:blipFill>
          <a:blip r:embed="rId4"/>
          <a:stretch>
            <a:fillRect/>
          </a:stretch>
        </p:blipFill>
        <p:spPr>
          <a:xfrm>
            <a:off x="6243212" y="1569647"/>
            <a:ext cx="5788811" cy="4679534"/>
          </a:xfrm>
          <a:prstGeom prst="rect">
            <a:avLst/>
          </a:prstGeom>
        </p:spPr>
      </p:pic>
      <p:sp>
        <p:nvSpPr>
          <p:cNvPr id="11" name="TextBox 10">
            <a:extLst>
              <a:ext uri="{FF2B5EF4-FFF2-40B4-BE49-F238E27FC236}">
                <a16:creationId xmlns:a16="http://schemas.microsoft.com/office/drawing/2014/main" id="{AB5D2E29-A2F2-B8B0-A53D-0BF6B2A1120A}"/>
              </a:ext>
            </a:extLst>
          </p:cNvPr>
          <p:cNvSpPr txBox="1"/>
          <p:nvPr/>
        </p:nvSpPr>
        <p:spPr>
          <a:xfrm>
            <a:off x="6263791" y="6228637"/>
            <a:ext cx="5966977" cy="646331"/>
          </a:xfrm>
          <a:prstGeom prst="rect">
            <a:avLst/>
          </a:prstGeom>
          <a:noFill/>
        </p:spPr>
        <p:txBody>
          <a:bodyPr wrap="square">
            <a:spAutoFit/>
          </a:bodyPr>
          <a:lstStyle/>
          <a:p>
            <a:r>
              <a:rPr lang="en-US" dirty="0"/>
              <a:t>The best results for segmented images is given by the Random Forest with almost 97% accuracy. </a:t>
            </a:r>
            <a:endParaRPr lang="en-IN" dirty="0"/>
          </a:p>
        </p:txBody>
      </p:sp>
    </p:spTree>
    <p:extLst>
      <p:ext uri="{BB962C8B-B14F-4D97-AF65-F5344CB8AC3E}">
        <p14:creationId xmlns:p14="http://schemas.microsoft.com/office/powerpoint/2010/main" val="81039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E7BF1-EFEE-D6C3-CF3C-A6BA9BC0442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734BCE6-D282-2249-4240-0566FC55727E}"/>
              </a:ext>
            </a:extLst>
          </p:cNvPr>
          <p:cNvSpPr>
            <a:spLocks noGrp="1"/>
          </p:cNvSpPr>
          <p:nvPr>
            <p:ph idx="1"/>
          </p:nvPr>
        </p:nvSpPr>
        <p:spPr>
          <a:xfrm>
            <a:off x="839416" y="2132857"/>
            <a:ext cx="10513168" cy="3744416"/>
          </a:xfrm>
        </p:spPr>
        <p:txBody>
          <a:bodyPr/>
          <a:lstStyle/>
          <a:p>
            <a:r>
              <a:rPr lang="en-US" dirty="0">
                <a:latin typeface="Times New Roman" panose="02020603050405020304" pitchFamily="18" charset="0"/>
                <a:cs typeface="Times New Roman" panose="02020603050405020304" pitchFamily="18" charset="0"/>
              </a:rPr>
              <a:t>The best results without attribute reduction are observed for Random Forest with a 97.17% accuracy on segmented images and 83.78% on unsegmented images for Support Vector Machine. When the attributes were reduced using PCA, the best accuracy of 90.39% is observed using Logistic Regression on segmented images and 83.72% using Support Vector Machine on unsegmented images. With the dimensions being reduced using LDA, an accuracy of 84.78% with a model built using Support Vector Machine is observed on segmented images and 78.61% using Naïve Bayes on unsegmented images. It can be observed that segmented images give better results than unsegmented images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58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198</TotalTime>
  <Words>381</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Franklin Gothic Medium</vt:lpstr>
      <vt:lpstr>Times New Roman</vt:lpstr>
      <vt:lpstr>Medical Design 16x9</vt:lpstr>
      <vt:lpstr>Lung Disease Detection </vt:lpstr>
      <vt:lpstr>PROJECT STATEMENT</vt:lpstr>
      <vt:lpstr>APPROACH</vt:lpstr>
      <vt:lpstr>DELIVERABLES</vt:lpstr>
      <vt:lpstr>EVALUATION METHODOLOGY</vt:lpstr>
      <vt:lpstr>RESULTS – Unsegmented lung images</vt:lpstr>
      <vt:lpstr>RESULTS – Segmented lung images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Disease Detection </dc:title>
  <dc:creator>vishnu priya srirangam</dc:creator>
  <cp:lastModifiedBy>Sneha Reddy</cp:lastModifiedBy>
  <cp:revision>1</cp:revision>
  <dcterms:created xsi:type="dcterms:W3CDTF">2023-11-13T17:40:41Z</dcterms:created>
  <dcterms:modified xsi:type="dcterms:W3CDTF">2023-12-02T02:41:11Z</dcterms:modified>
</cp:coreProperties>
</file>