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20" r:id="rId4"/>
  </p:sldMasterIdLst>
  <p:notesMasterIdLst>
    <p:notesMasterId r:id="rId24"/>
  </p:notesMasterIdLst>
  <p:sldIdLst>
    <p:sldId id="386" r:id="rId5"/>
    <p:sldId id="375" r:id="rId6"/>
    <p:sldId id="355" r:id="rId7"/>
    <p:sldId id="327" r:id="rId8"/>
    <p:sldId id="381" r:id="rId9"/>
    <p:sldId id="382" r:id="rId10"/>
    <p:sldId id="358" r:id="rId11"/>
    <p:sldId id="376" r:id="rId12"/>
    <p:sldId id="363" r:id="rId13"/>
    <p:sldId id="360" r:id="rId14"/>
    <p:sldId id="364" r:id="rId15"/>
    <p:sldId id="385" r:id="rId16"/>
    <p:sldId id="368" r:id="rId17"/>
    <p:sldId id="379" r:id="rId18"/>
    <p:sldId id="387" r:id="rId19"/>
    <p:sldId id="388" r:id="rId20"/>
    <p:sldId id="389" r:id="rId21"/>
    <p:sldId id="390" r:id="rId22"/>
    <p:sldId id="366" r:id="rId23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59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3366FF"/>
    <a:srgbClr val="E9C944"/>
    <a:srgbClr val="90D049"/>
    <a:srgbClr val="FF7C80"/>
    <a:srgbClr val="18B96E"/>
    <a:srgbClr val="F4F4F4"/>
    <a:srgbClr val="77777B"/>
    <a:srgbClr val="C8C8C9"/>
    <a:srgbClr val="F17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13" autoAdjust="0"/>
    <p:restoredTop sz="92431" autoAdjust="0"/>
  </p:normalViewPr>
  <p:slideViewPr>
    <p:cSldViewPr snapToGrid="0">
      <p:cViewPr varScale="1">
        <p:scale>
          <a:sx n="141" d="100"/>
          <a:sy n="141" d="100"/>
        </p:scale>
        <p:origin x="342" y="-42"/>
      </p:cViewPr>
      <p:guideLst>
        <p:guide pos="5759"/>
        <p:guide orient="horz" pos="1620"/>
      </p:guideLst>
    </p:cSldViewPr>
  </p:slideViewPr>
  <p:outlineViewPr>
    <p:cViewPr>
      <p:scale>
        <a:sx n="33" d="100"/>
        <a:sy n="33" d="100"/>
      </p:scale>
      <p:origin x="0" y="-12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2FD-40DB-97A5-FB681B76FF87}"/>
              </c:ext>
            </c:extLst>
          </c:dPt>
          <c:dPt>
            <c:idx val="1"/>
            <c:bubble3D val="0"/>
            <c:spPr>
              <a:solidFill>
                <a:srgbClr val="FC395B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2FD-40DB-97A5-FB681B76FF87}"/>
              </c:ext>
            </c:extLst>
          </c:dPt>
          <c:dPt>
            <c:idx val="2"/>
            <c:bubble3D val="0"/>
            <c:spPr>
              <a:solidFill>
                <a:srgbClr val="FC395B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2FD-40DB-97A5-FB681B76FF87}"/>
              </c:ext>
            </c:extLst>
          </c:dPt>
          <c:dPt>
            <c:idx val="3"/>
            <c:bubble3D val="0"/>
            <c:spPr>
              <a:solidFill>
                <a:srgbClr val="FC395B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A2FD-40DB-97A5-FB681B76FF87}"/>
              </c:ext>
            </c:extLst>
          </c:dPt>
          <c:dPt>
            <c:idx val="4"/>
            <c:bubble3D val="0"/>
            <c:spPr>
              <a:solidFill>
                <a:srgbClr val="FC395B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A2FD-40DB-97A5-FB681B76FF87}"/>
              </c:ext>
            </c:extLst>
          </c:dPt>
          <c:dPt>
            <c:idx val="5"/>
            <c:bubble3D val="0"/>
            <c:spPr>
              <a:solidFill>
                <a:schemeClr val="tx2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A2FD-40DB-97A5-FB681B76FF87}"/>
              </c:ext>
            </c:extLst>
          </c:dPt>
          <c:dPt>
            <c:idx val="6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A2FD-40DB-97A5-FB681B76FF87}"/>
              </c:ext>
            </c:extLst>
          </c:dPt>
          <c:dPt>
            <c:idx val="7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A2FD-40DB-97A5-FB681B76FF87}"/>
              </c:ext>
            </c:extLst>
          </c:dPt>
          <c:dPt>
            <c:idx val="8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A2FD-40DB-97A5-FB681B76FF87}"/>
              </c:ext>
            </c:extLst>
          </c:dPt>
          <c:dPt>
            <c:idx val="9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A2FD-40DB-97A5-FB681B76FF87}"/>
              </c:ext>
            </c:extLst>
          </c:dPt>
          <c:dPt>
            <c:idx val="10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A2FD-40DB-97A5-FB681B76FF87}"/>
              </c:ext>
            </c:extLst>
          </c:dPt>
          <c:dPt>
            <c:idx val="11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A2FD-40DB-97A5-FB681B76FF87}"/>
              </c:ext>
            </c:extLst>
          </c:dPt>
          <c:cat>
            <c:strRef>
              <c:f>Sheet1!$A$2:$A$13</c:f>
              <c:strCache>
                <c:ptCount val="12"/>
                <c:pt idx="0">
                  <c:v>1st Qtr</c:v>
                </c:pt>
                <c:pt idx="1">
                  <c:v>2nd Qtr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2FD-40DB-97A5-FB681B76F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>
          <a:ea typeface="微軟正黑體 Light" panose="020B0304030504040204" pitchFamily="34" charset="-12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96B-48FA-80D8-6E4A1DD4E403}"/>
              </c:ext>
            </c:extLst>
          </c:dPt>
          <c:dPt>
            <c:idx val="1"/>
            <c:bubble3D val="0"/>
            <c:spPr>
              <a:solidFill>
                <a:srgbClr val="E9C94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96B-48FA-80D8-6E4A1DD4E403}"/>
              </c:ext>
            </c:extLst>
          </c:dPt>
          <c:dPt>
            <c:idx val="2"/>
            <c:bubble3D val="0"/>
            <c:spPr>
              <a:solidFill>
                <a:srgbClr val="E9C94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96B-48FA-80D8-6E4A1DD4E403}"/>
              </c:ext>
            </c:extLst>
          </c:dPt>
          <c:dPt>
            <c:idx val="3"/>
            <c:bubble3D val="0"/>
            <c:spPr>
              <a:solidFill>
                <a:srgbClr val="E9C94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96B-48FA-80D8-6E4A1DD4E403}"/>
              </c:ext>
            </c:extLst>
          </c:dPt>
          <c:dPt>
            <c:idx val="4"/>
            <c:bubble3D val="0"/>
            <c:spPr>
              <a:solidFill>
                <a:srgbClr val="E9C94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896B-48FA-80D8-6E4A1DD4E403}"/>
              </c:ext>
            </c:extLst>
          </c:dPt>
          <c:dPt>
            <c:idx val="5"/>
            <c:bubble3D val="0"/>
            <c:spPr>
              <a:solidFill>
                <a:srgbClr val="E9C94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896B-48FA-80D8-6E4A1DD4E403}"/>
              </c:ext>
            </c:extLst>
          </c:dPt>
          <c:dPt>
            <c:idx val="6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896B-48FA-80D8-6E4A1DD4E403}"/>
              </c:ext>
            </c:extLst>
          </c:dPt>
          <c:dPt>
            <c:idx val="7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896B-48FA-80D8-6E4A1DD4E403}"/>
              </c:ext>
            </c:extLst>
          </c:dPt>
          <c:dPt>
            <c:idx val="8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896B-48FA-80D8-6E4A1DD4E403}"/>
              </c:ext>
            </c:extLst>
          </c:dPt>
          <c:dPt>
            <c:idx val="9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896B-48FA-80D8-6E4A1DD4E403}"/>
              </c:ext>
            </c:extLst>
          </c:dPt>
          <c:dPt>
            <c:idx val="10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896B-48FA-80D8-6E4A1DD4E403}"/>
              </c:ext>
            </c:extLst>
          </c:dPt>
          <c:dPt>
            <c:idx val="11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896B-48FA-80D8-6E4A1DD4E403}"/>
              </c:ext>
            </c:extLst>
          </c:dPt>
          <c:cat>
            <c:strRef>
              <c:f>Sheet1!$A$2:$A$13</c:f>
              <c:strCache>
                <c:ptCount val="12"/>
                <c:pt idx="0">
                  <c:v>1st Qtr</c:v>
                </c:pt>
                <c:pt idx="1">
                  <c:v>2nd Qtr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896B-48FA-80D8-6E4A1DD4E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>
          <a:ea typeface="微軟正黑體 Light" panose="020B0304030504040204" pitchFamily="34" charset="-12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1DF-411D-B896-612305DDD8A6}"/>
              </c:ext>
            </c:extLst>
          </c:dPt>
          <c:dPt>
            <c:idx val="1"/>
            <c:bubble3D val="0"/>
            <c:spPr>
              <a:solidFill>
                <a:srgbClr val="90D049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1DF-411D-B896-612305DDD8A6}"/>
              </c:ext>
            </c:extLst>
          </c:dPt>
          <c:dPt>
            <c:idx val="2"/>
            <c:bubble3D val="0"/>
            <c:spPr>
              <a:solidFill>
                <a:srgbClr val="90D049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1DF-411D-B896-612305DDD8A6}"/>
              </c:ext>
            </c:extLst>
          </c:dPt>
          <c:dPt>
            <c:idx val="3"/>
            <c:bubble3D val="0"/>
            <c:spPr>
              <a:solidFill>
                <a:srgbClr val="90D049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1DF-411D-B896-612305DDD8A6}"/>
              </c:ext>
            </c:extLst>
          </c:dPt>
          <c:dPt>
            <c:idx val="4"/>
            <c:bubble3D val="0"/>
            <c:spPr>
              <a:solidFill>
                <a:srgbClr val="90D049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1DF-411D-B896-612305DDD8A6}"/>
              </c:ext>
            </c:extLst>
          </c:dPt>
          <c:dPt>
            <c:idx val="5"/>
            <c:bubble3D val="0"/>
            <c:spPr>
              <a:solidFill>
                <a:srgbClr val="90D049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1DF-411D-B896-612305DDD8A6}"/>
              </c:ext>
            </c:extLst>
          </c:dPt>
          <c:dPt>
            <c:idx val="6"/>
            <c:bubble3D val="0"/>
            <c:spPr>
              <a:solidFill>
                <a:srgbClr val="90D049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1DF-411D-B896-612305DDD8A6}"/>
              </c:ext>
            </c:extLst>
          </c:dPt>
          <c:dPt>
            <c:idx val="7"/>
            <c:bubble3D val="0"/>
            <c:spPr>
              <a:solidFill>
                <a:srgbClr val="90D049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1DF-411D-B896-612305DDD8A6}"/>
              </c:ext>
            </c:extLst>
          </c:dPt>
          <c:dPt>
            <c:idx val="8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F1DF-411D-B896-612305DDD8A6}"/>
              </c:ext>
            </c:extLst>
          </c:dPt>
          <c:dPt>
            <c:idx val="9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F1DF-411D-B896-612305DDD8A6}"/>
              </c:ext>
            </c:extLst>
          </c:dPt>
          <c:dPt>
            <c:idx val="10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F1DF-411D-B896-612305DDD8A6}"/>
              </c:ext>
            </c:extLst>
          </c:dPt>
          <c:dPt>
            <c:idx val="11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F1DF-411D-B896-612305DDD8A6}"/>
              </c:ext>
            </c:extLst>
          </c:dPt>
          <c:cat>
            <c:strRef>
              <c:f>Sheet1!$A$2:$A$13</c:f>
              <c:strCache>
                <c:ptCount val="12"/>
                <c:pt idx="0">
                  <c:v>1st Qtr</c:v>
                </c:pt>
                <c:pt idx="1">
                  <c:v>2nd Qtr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1DF-411D-B896-612305DDD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>
          <a:ea typeface="微軟正黑體 Light" panose="020B0304030504040204" pitchFamily="34" charset="-12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6BF-460E-B4B5-AB02D932DD94}"/>
              </c:ext>
            </c:extLst>
          </c:dPt>
          <c:dPt>
            <c:idx val="1"/>
            <c:bubble3D val="0"/>
            <c:spPr>
              <a:solidFill>
                <a:srgbClr val="19C0B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6BF-460E-B4B5-AB02D932DD94}"/>
              </c:ext>
            </c:extLst>
          </c:dPt>
          <c:dPt>
            <c:idx val="2"/>
            <c:bubble3D val="0"/>
            <c:spPr>
              <a:solidFill>
                <a:srgbClr val="19C0B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6BF-460E-B4B5-AB02D932DD94}"/>
              </c:ext>
            </c:extLst>
          </c:dPt>
          <c:dPt>
            <c:idx val="3"/>
            <c:bubble3D val="0"/>
            <c:spPr>
              <a:solidFill>
                <a:srgbClr val="19C0B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6BF-460E-B4B5-AB02D932DD94}"/>
              </c:ext>
            </c:extLst>
          </c:dPt>
          <c:dPt>
            <c:idx val="4"/>
            <c:bubble3D val="0"/>
            <c:spPr>
              <a:solidFill>
                <a:srgbClr val="19C0B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06BF-460E-B4B5-AB02D932DD94}"/>
              </c:ext>
            </c:extLst>
          </c:dPt>
          <c:dPt>
            <c:idx val="5"/>
            <c:bubble3D val="0"/>
            <c:spPr>
              <a:solidFill>
                <a:srgbClr val="19C0B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6BF-460E-B4B5-AB02D932DD94}"/>
              </c:ext>
            </c:extLst>
          </c:dPt>
          <c:dPt>
            <c:idx val="6"/>
            <c:bubble3D val="0"/>
            <c:spPr>
              <a:solidFill>
                <a:srgbClr val="19C0B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6BF-460E-B4B5-AB02D932DD94}"/>
              </c:ext>
            </c:extLst>
          </c:dPt>
          <c:dPt>
            <c:idx val="7"/>
            <c:bubble3D val="0"/>
            <c:spPr>
              <a:solidFill>
                <a:srgbClr val="19C0B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06BF-460E-B4B5-AB02D932DD94}"/>
              </c:ext>
            </c:extLst>
          </c:dPt>
          <c:dPt>
            <c:idx val="8"/>
            <c:bubble3D val="0"/>
            <c:spPr>
              <a:solidFill>
                <a:srgbClr val="19C0B4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06BF-460E-B4B5-AB02D932DD94}"/>
              </c:ext>
            </c:extLst>
          </c:dPt>
          <c:dPt>
            <c:idx val="9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06BF-460E-B4B5-AB02D932DD94}"/>
              </c:ext>
            </c:extLst>
          </c:dPt>
          <c:dPt>
            <c:idx val="10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06BF-460E-B4B5-AB02D932DD94}"/>
              </c:ext>
            </c:extLst>
          </c:dPt>
          <c:dPt>
            <c:idx val="11"/>
            <c:bubble3D val="0"/>
            <c:spPr>
              <a:solidFill>
                <a:srgbClr val="A0A0A3"/>
              </a:solidFill>
              <a:ln w="12700" cmpd="sng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06BF-460E-B4B5-AB02D932DD94}"/>
              </c:ext>
            </c:extLst>
          </c:dPt>
          <c:cat>
            <c:strRef>
              <c:f>Sheet1!$A$2:$A$13</c:f>
              <c:strCache>
                <c:ptCount val="12"/>
                <c:pt idx="0">
                  <c:v>1st Qtr</c:v>
                </c:pt>
                <c:pt idx="1">
                  <c:v>2nd Qtr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6BF-460E-B4B5-AB02D932DD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>
          <a:ea typeface="微軟正黑體 Light" panose="020B0304030504040204" pitchFamily="34" charset="-12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C8E7D-946F-2A4B-9209-2B2FFA2898B7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15322-16FA-F946-85A5-C38FA97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Chào, Giới thiệu bản thân, Giới thiệu hôm nay sẽ trình bày những gì</a:t>
            </a:r>
          </a:p>
        </p:txBody>
      </p:sp>
    </p:spTree>
    <p:extLst>
      <p:ext uri="{BB962C8B-B14F-4D97-AF65-F5344CB8AC3E}">
        <p14:creationId xmlns:p14="http://schemas.microsoft.com/office/powerpoint/2010/main" val="1576381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5322-16FA-F946-85A5-C38FA97528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5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5322-16FA-F946-85A5-C38FA97528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5322-16FA-F946-85A5-C38FA97528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8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5322-16FA-F946-85A5-C38FA97528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swimmer’s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8AAC-8937-42B5-AC60-E6AFF7167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swimmer’s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8AAC-8937-42B5-AC60-E6AFF7167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swimmer’s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8AAC-8937-42B5-AC60-E6AFF7167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5322-16FA-F946-85A5-C38FA97528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49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C8AAC-8937-42B5-AC60-E6AFF71671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5322-16FA-F946-85A5-C38FA97528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C7F4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4800"/>
            </a:lvl1pPr>
            <a:lvl2pPr lvl="1" algn="r" rtl="0">
              <a:spcBef>
                <a:spcPts val="0"/>
              </a:spcBef>
              <a:buSzPct val="100000"/>
              <a:defRPr sz="6000"/>
            </a:lvl2pPr>
            <a:lvl3pPr lvl="2" algn="r" rtl="0">
              <a:spcBef>
                <a:spcPts val="0"/>
              </a:spcBef>
              <a:buSzPct val="100000"/>
              <a:defRPr sz="6000"/>
            </a:lvl3pPr>
            <a:lvl4pPr lvl="3" algn="r" rtl="0">
              <a:spcBef>
                <a:spcPts val="0"/>
              </a:spcBef>
              <a:buSzPct val="100000"/>
              <a:defRPr sz="6000"/>
            </a:lvl4pPr>
            <a:lvl5pPr lvl="4" algn="r" rtl="0">
              <a:spcBef>
                <a:spcPts val="0"/>
              </a:spcBef>
              <a:buSzPct val="100000"/>
              <a:defRPr sz="6000"/>
            </a:lvl5pPr>
            <a:lvl6pPr lvl="5" algn="r" rtl="0">
              <a:spcBef>
                <a:spcPts val="0"/>
              </a:spcBef>
              <a:buSzPct val="100000"/>
              <a:defRPr sz="6000"/>
            </a:lvl6pPr>
            <a:lvl7pPr lvl="6" algn="r" rtl="0">
              <a:spcBef>
                <a:spcPts val="0"/>
              </a:spcBef>
              <a:buSzPct val="100000"/>
              <a:defRPr sz="6000"/>
            </a:lvl7pPr>
            <a:lvl8pPr lvl="7" algn="r" rtl="0">
              <a:spcBef>
                <a:spcPts val="0"/>
              </a:spcBef>
              <a:buSzPct val="100000"/>
              <a:defRPr sz="6000"/>
            </a:lvl8pPr>
            <a:lvl9pPr lvl="8" algn="r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974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915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779" y="959564"/>
            <a:ext cx="4651022" cy="3245555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229600" cy="4225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8611" y="959034"/>
            <a:ext cx="3569758" cy="3239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345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2) Title, tex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12" y="959564"/>
            <a:ext cx="4651022" cy="3245555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229600" cy="42254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115277" y="959034"/>
            <a:ext cx="3569758" cy="3239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66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1148389"/>
            <a:ext cx="2555729" cy="2947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3292430" y="1148389"/>
            <a:ext cx="2555729" cy="2947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138769" y="1148389"/>
            <a:ext cx="2555729" cy="29479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925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2971031"/>
            <a:ext cx="2555729" cy="11560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05" y="2561841"/>
            <a:ext cx="2552313" cy="30143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46425" y="1100860"/>
            <a:ext cx="2555539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8727" y="2894060"/>
            <a:ext cx="2570788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284731" y="2969492"/>
            <a:ext cx="2555729" cy="11560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88148" y="2560302"/>
            <a:ext cx="2552313" cy="30143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285067" y="1099321"/>
            <a:ext cx="2555539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277369" y="2892521"/>
            <a:ext cx="2570788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6138769" y="2967953"/>
            <a:ext cx="2555729" cy="1156085"/>
          </a:xfrm>
        </p:spPr>
        <p:txBody>
          <a:bodyPr/>
          <a:lstStyle>
            <a:lvl1pPr marL="0" indent="0">
              <a:buNone/>
              <a:defRPr/>
            </a:lvl1pPr>
            <a:lvl2pPr marL="457148" indent="0">
              <a:buNone/>
              <a:defRPr/>
            </a:lvl2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2184" y="2558763"/>
            <a:ext cx="2552313" cy="30143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139104" y="1097782"/>
            <a:ext cx="2555539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131406" y="2890982"/>
            <a:ext cx="2570788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43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582255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18421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854588" y="1129915"/>
            <a:ext cx="1855305" cy="2947940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36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7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3124970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06" y="2584932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46425" y="1100860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8728" y="3063154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584307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87724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2584644" y="1099321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576946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716368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9785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4716705" y="1099321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709007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856125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59542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6856462" y="1099321"/>
            <a:ext cx="1854970" cy="1416050"/>
          </a:xfrm>
        </p:spPr>
        <p:txBody>
          <a:bodyPr/>
          <a:lstStyle/>
          <a:p>
            <a:endParaRPr lang="en-US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6848764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42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3124970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06" y="2584932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8728" y="3063154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/>
          <p:cNvSpPr>
            <a:spLocks noGrp="1"/>
          </p:cNvSpPr>
          <p:nvPr>
            <p:ph type="chart" sz="quarter" idx="25"/>
          </p:nvPr>
        </p:nvSpPr>
        <p:spPr>
          <a:xfrm>
            <a:off x="446425" y="1100043"/>
            <a:ext cx="1854970" cy="1432261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2584306" y="3123431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7"/>
          </p:nvPr>
        </p:nvSpPr>
        <p:spPr>
          <a:xfrm>
            <a:off x="2587723" y="2583393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2576945" y="3061615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hart Placeholder 4"/>
          <p:cNvSpPr>
            <a:spLocks noGrp="1"/>
          </p:cNvSpPr>
          <p:nvPr>
            <p:ph type="chart" sz="quarter" idx="28"/>
          </p:nvPr>
        </p:nvSpPr>
        <p:spPr>
          <a:xfrm>
            <a:off x="2584642" y="1098504"/>
            <a:ext cx="1854970" cy="1432261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4714829" y="3121892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0"/>
          </p:nvPr>
        </p:nvSpPr>
        <p:spPr>
          <a:xfrm>
            <a:off x="4718245" y="2581854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4707467" y="3060076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hart Placeholder 4"/>
          <p:cNvSpPr>
            <a:spLocks noGrp="1"/>
          </p:cNvSpPr>
          <p:nvPr>
            <p:ph type="chart" sz="quarter" idx="31"/>
          </p:nvPr>
        </p:nvSpPr>
        <p:spPr>
          <a:xfrm>
            <a:off x="4715163" y="1096965"/>
            <a:ext cx="1854970" cy="1432261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6860743" y="3128050"/>
            <a:ext cx="1855305" cy="952884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33"/>
          </p:nvPr>
        </p:nvSpPr>
        <p:spPr>
          <a:xfrm>
            <a:off x="6864160" y="2588012"/>
            <a:ext cx="1851888" cy="47822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70707"/>
                </a:solidFill>
              </a:defRPr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853382" y="3066234"/>
            <a:ext cx="1862667" cy="0"/>
          </a:xfrm>
          <a:prstGeom prst="line">
            <a:avLst/>
          </a:prstGeom>
          <a:ln w="63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hart Placeholder 4"/>
          <p:cNvSpPr>
            <a:spLocks noGrp="1"/>
          </p:cNvSpPr>
          <p:nvPr>
            <p:ph type="chart" sz="quarter" idx="34"/>
          </p:nvPr>
        </p:nvSpPr>
        <p:spPr>
          <a:xfrm>
            <a:off x="6861078" y="1103123"/>
            <a:ext cx="1854970" cy="14322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3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63213"/>
            <a:ext cx="8309648" cy="4225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89" y="3232727"/>
            <a:ext cx="8320759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4000" cy="242454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2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(4 photo)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63213"/>
            <a:ext cx="8309648" cy="4225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89" y="3232727"/>
            <a:ext cx="8320759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92158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88933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81091" y="1"/>
            <a:ext cx="2286000" cy="23860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9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(4 photo) &amp; 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63213"/>
            <a:ext cx="8309648" cy="4225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5464" y="4584618"/>
            <a:ext cx="377511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90" y="3232727"/>
            <a:ext cx="4034814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92158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88933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81091" y="1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725989" y="3229904"/>
            <a:ext cx="4034814" cy="845127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067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footer (4 photo)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46089" y="989061"/>
            <a:ext cx="8320759" cy="1536829"/>
          </a:xfrm>
        </p:spPr>
        <p:txBody>
          <a:bodyPr/>
          <a:lstStyle>
            <a:lvl1pPr marL="0" indent="0">
              <a:buNone/>
              <a:defRPr/>
            </a:lvl1pPr>
            <a:lvl5pPr marL="1828592" indent="0">
              <a:buNone/>
              <a:defRPr/>
            </a:lvl5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92158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88933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81091" y="2757488"/>
            <a:ext cx="2286000" cy="238601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23333"/>
            <a:ext cx="8312856" cy="4225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3891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full slide (8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283177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74823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858000" y="1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2576690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2283177" y="2576690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4574823" y="2576690"/>
            <a:ext cx="2286000" cy="2573867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858000" y="2576690"/>
            <a:ext cx="2286000" cy="257386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6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1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2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4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1" r:id="rId1"/>
    <p:sldLayoutId id="2147493522" r:id="rId2"/>
    <p:sldLayoutId id="2147493523" r:id="rId3"/>
    <p:sldLayoutId id="2147493524" r:id="rId4"/>
    <p:sldLayoutId id="2147493525" r:id="rId5"/>
    <p:sldLayoutId id="2147493526" r:id="rId6"/>
    <p:sldLayoutId id="2147493527" r:id="rId7"/>
    <p:sldLayoutId id="2147493528" r:id="rId8"/>
    <p:sldLayoutId id="2147493529" r:id="rId9"/>
    <p:sldLayoutId id="2147493530" r:id="rId10"/>
    <p:sldLayoutId id="2147493531" r:id="rId11"/>
    <p:sldLayoutId id="2147493532" r:id="rId12"/>
    <p:sldLayoutId id="2147493533" r:id="rId13"/>
    <p:sldLayoutId id="2147493534" r:id="rId14"/>
    <p:sldLayoutId id="2147493478" r:id="rId15"/>
    <p:sldLayoutId id="2147493479" r:id="rId16"/>
    <p:sldLayoutId id="2147493467" r:id="rId17"/>
    <p:sldLayoutId id="2147493468" r:id="rId18"/>
    <p:sldLayoutId id="2147493469" r:id="rId19"/>
    <p:sldLayoutId id="2147493471" r:id="rId20"/>
    <p:sldLayoutId id="2147493472" r:id="rId21"/>
    <p:sldLayoutId id="2147493473" r:id="rId22"/>
    <p:sldLayoutId id="2147493474" r:id="rId23"/>
    <p:sldLayoutId id="2147493477" r:id="rId24"/>
    <p:sldLayoutId id="2147493476" r:id="rId25"/>
    <p:sldLayoutId id="2147493475" r:id="rId2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58947" y="2071055"/>
            <a:ext cx="8526528" cy="80536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" sz="2400" b="0" u="sng" dirty="0"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ĐỀ TÀI: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TÌM HIỂU VÀ XÂY DỰNG WEBSITE THUÊ PHÒNG TRỌ</a:t>
            </a:r>
            <a:endParaRPr lang="en" sz="2400" b="0" dirty="0">
              <a:latin typeface="Times New Roman" pitchFamily="18" charset="0"/>
              <a:ea typeface="Open Sans"/>
              <a:cs typeface="Times New Roman" pitchFamily="18" charset="0"/>
              <a:sym typeface="Open Sans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805800" y="-1"/>
            <a:ext cx="7532400" cy="875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54F5B"/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/>
              </a:rPr>
              <a:t>TRUNG TÂM IVIETTECH</a:t>
            </a:r>
            <a:endParaRPr lang="en" sz="2000" b="1" dirty="0">
              <a:solidFill>
                <a:srgbClr val="454F5B"/>
              </a:solidFill>
              <a:latin typeface="Open Sans" pitchFamily="34" charset="0"/>
              <a:ea typeface="Open Sans" pitchFamily="34" charset="0"/>
              <a:cs typeface="Open Sans" pitchFamily="34" charset="0"/>
              <a:sym typeface="Open Sans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-494401" y="1541347"/>
            <a:ext cx="9144000" cy="481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>
                <a:solidFill>
                  <a:srgbClr val="454F5B"/>
                </a:solidFill>
                <a:latin typeface="Times New Roman" pitchFamily="18" charset="0"/>
                <a:ea typeface="Open Sans" pitchFamily="34" charset="0"/>
                <a:cs typeface="Times New Roman" pitchFamily="18" charset="0"/>
                <a:sym typeface="Open Sans"/>
              </a:rPr>
              <a:t>BÁO CÁO ĐỒ ÁN CUỐI KHÓA</a:t>
            </a:r>
          </a:p>
          <a:p>
            <a:pPr lvl="0" algn="ctr"/>
            <a:endParaRPr lang="en" sz="2400" b="1" dirty="0">
              <a:solidFill>
                <a:srgbClr val="454F5B"/>
              </a:solidFill>
              <a:latin typeface="Times New Roman" pitchFamily="18" charset="0"/>
              <a:ea typeface="Open Sans" pitchFamily="34" charset="0"/>
              <a:cs typeface="Times New Roman" pitchFamily="18" charset="0"/>
              <a:sym typeface="Open San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13573" y="4296975"/>
            <a:ext cx="5638800" cy="4840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rPr>
              <a:t>		   GVHD	: </a:t>
            </a:r>
            <a:r>
              <a:rPr lang="en" sz="1600" b="1" dirty="0">
                <a:solidFill>
                  <a:srgbClr val="454F5B"/>
                </a:solidFill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LÊ B</a:t>
            </a:r>
            <a:r>
              <a:rPr lang="en-US" sz="1600" b="1" dirty="0">
                <a:solidFill>
                  <a:srgbClr val="454F5B"/>
                </a:solidFill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Á THANH TUẤN</a:t>
            </a:r>
          </a:p>
          <a:p>
            <a:pPr lvl="0"/>
            <a:r>
              <a:rPr lang="en" sz="1600" b="1" dirty="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rPr>
              <a:t>		   N</a:t>
            </a:r>
            <a:r>
              <a:rPr lang="en-US" sz="1600" b="1" dirty="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sz="1600" b="1" dirty="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rPr>
              <a:t>	: </a:t>
            </a:r>
            <a:r>
              <a:rPr lang="en" sz="1600" b="1" dirty="0">
                <a:solidFill>
                  <a:srgbClr val="454F5B"/>
                </a:solidFill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LÊ </a:t>
            </a:r>
            <a:r>
              <a:rPr lang="en-US" sz="1600" b="1" dirty="0">
                <a:solidFill>
                  <a:srgbClr val="454F5B"/>
                </a:solidFill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THANH TÂN</a:t>
            </a:r>
          </a:p>
          <a:p>
            <a:pPr lvl="0"/>
            <a:r>
              <a:rPr lang="en" sz="1600" b="1" dirty="0">
                <a:solidFill>
                  <a:srgbClr val="454F5B"/>
                </a:solidFill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454F5B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lang="en" b="1" dirty="0">
              <a:solidFill>
                <a:srgbClr val="454F5B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37609" y="2959853"/>
            <a:ext cx="2108972" cy="667874"/>
            <a:chOff x="0" y="0"/>
            <a:chExt cx="2497455" cy="1355569"/>
          </a:xfrm>
        </p:grpSpPr>
        <p:pic>
          <p:nvPicPr>
            <p:cNvPr id="8" name="Picture 7" descr="cosmo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0"/>
              <a:ext cx="10668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406" descr="2"/>
            <p:cNvSpPr>
              <a:spLocks noChangeArrowheads="1"/>
            </p:cNvSpPr>
            <p:nvPr/>
          </p:nvSpPr>
          <p:spPr bwMode="auto">
            <a:xfrm>
              <a:off x="0" y="657225"/>
              <a:ext cx="2497455" cy="698344"/>
            </a:xfrm>
            <a:prstGeom prst="wave">
              <a:avLst>
                <a:gd name="adj1" fmla="val 20644"/>
                <a:gd name="adj2" fmla="val 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rgbClr val="C0C0C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99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14475" y="828675"/>
              <a:ext cx="482007" cy="439075"/>
            </a:xfrm>
            <a:custGeom>
              <a:avLst/>
              <a:gdLst>
                <a:gd name="T0" fmla="*/ 781 w 781"/>
                <a:gd name="T1" fmla="*/ 272 h 1136"/>
                <a:gd name="T2" fmla="*/ 769 w 781"/>
                <a:gd name="T3" fmla="*/ 290 h 1136"/>
                <a:gd name="T4" fmla="*/ 742 w 781"/>
                <a:gd name="T5" fmla="*/ 324 h 1136"/>
                <a:gd name="T6" fmla="*/ 705 w 781"/>
                <a:gd name="T7" fmla="*/ 374 h 1136"/>
                <a:gd name="T8" fmla="*/ 661 w 781"/>
                <a:gd name="T9" fmla="*/ 429 h 1136"/>
                <a:gd name="T10" fmla="*/ 606 w 781"/>
                <a:gd name="T11" fmla="*/ 497 h 1136"/>
                <a:gd name="T12" fmla="*/ 550 w 781"/>
                <a:gd name="T13" fmla="*/ 571 h 1136"/>
                <a:gd name="T14" fmla="*/ 488 w 781"/>
                <a:gd name="T15" fmla="*/ 645 h 1136"/>
                <a:gd name="T16" fmla="*/ 424 w 781"/>
                <a:gd name="T17" fmla="*/ 725 h 1136"/>
                <a:gd name="T18" fmla="*/ 362 w 781"/>
                <a:gd name="T19" fmla="*/ 803 h 1136"/>
                <a:gd name="T20" fmla="*/ 303 w 781"/>
                <a:gd name="T21" fmla="*/ 877 h 1136"/>
                <a:gd name="T22" fmla="*/ 247 w 781"/>
                <a:gd name="T23" fmla="*/ 948 h 1136"/>
                <a:gd name="T24" fmla="*/ 197 w 781"/>
                <a:gd name="T25" fmla="*/ 1009 h 1136"/>
                <a:gd name="T26" fmla="*/ 156 w 781"/>
                <a:gd name="T27" fmla="*/ 1062 h 1136"/>
                <a:gd name="T28" fmla="*/ 121 w 781"/>
                <a:gd name="T29" fmla="*/ 1102 h 1136"/>
                <a:gd name="T30" fmla="*/ 101 w 781"/>
                <a:gd name="T31" fmla="*/ 1127 h 1136"/>
                <a:gd name="T32" fmla="*/ 94 w 781"/>
                <a:gd name="T33" fmla="*/ 1136 h 1136"/>
                <a:gd name="T34" fmla="*/ 77 w 781"/>
                <a:gd name="T35" fmla="*/ 1114 h 1136"/>
                <a:gd name="T36" fmla="*/ 59 w 781"/>
                <a:gd name="T37" fmla="*/ 1077 h 1136"/>
                <a:gd name="T38" fmla="*/ 45 w 781"/>
                <a:gd name="T39" fmla="*/ 1031 h 1136"/>
                <a:gd name="T40" fmla="*/ 30 w 781"/>
                <a:gd name="T41" fmla="*/ 979 h 1136"/>
                <a:gd name="T42" fmla="*/ 18 w 781"/>
                <a:gd name="T43" fmla="*/ 932 h 1136"/>
                <a:gd name="T44" fmla="*/ 8 w 781"/>
                <a:gd name="T45" fmla="*/ 889 h 1136"/>
                <a:gd name="T46" fmla="*/ 3 w 781"/>
                <a:gd name="T47" fmla="*/ 861 h 1136"/>
                <a:gd name="T48" fmla="*/ 0 w 781"/>
                <a:gd name="T49" fmla="*/ 849 h 1136"/>
                <a:gd name="T50" fmla="*/ 3 w 781"/>
                <a:gd name="T51" fmla="*/ 849 h 1136"/>
                <a:gd name="T52" fmla="*/ 8 w 781"/>
                <a:gd name="T53" fmla="*/ 849 h 1136"/>
                <a:gd name="T54" fmla="*/ 15 w 781"/>
                <a:gd name="T55" fmla="*/ 846 h 1136"/>
                <a:gd name="T56" fmla="*/ 27 w 781"/>
                <a:gd name="T57" fmla="*/ 843 h 1136"/>
                <a:gd name="T58" fmla="*/ 42 w 781"/>
                <a:gd name="T59" fmla="*/ 830 h 1136"/>
                <a:gd name="T60" fmla="*/ 59 w 781"/>
                <a:gd name="T61" fmla="*/ 815 h 1136"/>
                <a:gd name="T62" fmla="*/ 79 w 781"/>
                <a:gd name="T63" fmla="*/ 790 h 1136"/>
                <a:gd name="T64" fmla="*/ 101 w 781"/>
                <a:gd name="T65" fmla="*/ 756 h 1136"/>
                <a:gd name="T66" fmla="*/ 119 w 781"/>
                <a:gd name="T67" fmla="*/ 732 h 1136"/>
                <a:gd name="T68" fmla="*/ 143 w 781"/>
                <a:gd name="T69" fmla="*/ 698 h 1136"/>
                <a:gd name="T70" fmla="*/ 175 w 781"/>
                <a:gd name="T71" fmla="*/ 654 h 1136"/>
                <a:gd name="T72" fmla="*/ 215 w 781"/>
                <a:gd name="T73" fmla="*/ 605 h 1136"/>
                <a:gd name="T74" fmla="*/ 257 w 781"/>
                <a:gd name="T75" fmla="*/ 553 h 1136"/>
                <a:gd name="T76" fmla="*/ 303 w 781"/>
                <a:gd name="T77" fmla="*/ 494 h 1136"/>
                <a:gd name="T78" fmla="*/ 353 w 781"/>
                <a:gd name="T79" fmla="*/ 432 h 1136"/>
                <a:gd name="T80" fmla="*/ 404 w 781"/>
                <a:gd name="T81" fmla="*/ 367 h 1136"/>
                <a:gd name="T82" fmla="*/ 454 w 781"/>
                <a:gd name="T83" fmla="*/ 306 h 1136"/>
                <a:gd name="T84" fmla="*/ 503 w 781"/>
                <a:gd name="T85" fmla="*/ 247 h 1136"/>
                <a:gd name="T86" fmla="*/ 550 w 781"/>
                <a:gd name="T87" fmla="*/ 188 h 1136"/>
                <a:gd name="T88" fmla="*/ 594 w 781"/>
                <a:gd name="T89" fmla="*/ 136 h 1136"/>
                <a:gd name="T90" fmla="*/ 633 w 781"/>
                <a:gd name="T91" fmla="*/ 89 h 1136"/>
                <a:gd name="T92" fmla="*/ 668 w 781"/>
                <a:gd name="T93" fmla="*/ 49 h 1136"/>
                <a:gd name="T94" fmla="*/ 693 w 781"/>
                <a:gd name="T95" fmla="*/ 22 h 1136"/>
                <a:gd name="T96" fmla="*/ 712 w 781"/>
                <a:gd name="T97" fmla="*/ 0 h 1136"/>
                <a:gd name="T98" fmla="*/ 717 w 781"/>
                <a:gd name="T99" fmla="*/ 71 h 1136"/>
                <a:gd name="T100" fmla="*/ 730 w 781"/>
                <a:gd name="T101" fmla="*/ 157 h 1136"/>
                <a:gd name="T102" fmla="*/ 752 w 781"/>
                <a:gd name="T103" fmla="*/ 235 h 1136"/>
                <a:gd name="T104" fmla="*/ 781 w 781"/>
                <a:gd name="T105" fmla="*/ 272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1136">
                  <a:moveTo>
                    <a:pt x="781" y="272"/>
                  </a:moveTo>
                  <a:lnTo>
                    <a:pt x="769" y="290"/>
                  </a:lnTo>
                  <a:lnTo>
                    <a:pt x="742" y="324"/>
                  </a:lnTo>
                  <a:lnTo>
                    <a:pt x="705" y="374"/>
                  </a:lnTo>
                  <a:lnTo>
                    <a:pt x="661" y="429"/>
                  </a:lnTo>
                  <a:lnTo>
                    <a:pt x="606" y="497"/>
                  </a:lnTo>
                  <a:lnTo>
                    <a:pt x="550" y="571"/>
                  </a:lnTo>
                  <a:lnTo>
                    <a:pt x="488" y="645"/>
                  </a:lnTo>
                  <a:lnTo>
                    <a:pt x="424" y="725"/>
                  </a:lnTo>
                  <a:lnTo>
                    <a:pt x="362" y="803"/>
                  </a:lnTo>
                  <a:lnTo>
                    <a:pt x="303" y="877"/>
                  </a:lnTo>
                  <a:lnTo>
                    <a:pt x="247" y="948"/>
                  </a:lnTo>
                  <a:lnTo>
                    <a:pt x="197" y="1009"/>
                  </a:lnTo>
                  <a:lnTo>
                    <a:pt x="156" y="1062"/>
                  </a:lnTo>
                  <a:lnTo>
                    <a:pt x="121" y="1102"/>
                  </a:lnTo>
                  <a:lnTo>
                    <a:pt x="101" y="1127"/>
                  </a:lnTo>
                  <a:lnTo>
                    <a:pt x="94" y="1136"/>
                  </a:lnTo>
                  <a:lnTo>
                    <a:pt x="77" y="1114"/>
                  </a:lnTo>
                  <a:lnTo>
                    <a:pt x="59" y="1077"/>
                  </a:lnTo>
                  <a:lnTo>
                    <a:pt x="45" y="1031"/>
                  </a:lnTo>
                  <a:lnTo>
                    <a:pt x="30" y="979"/>
                  </a:lnTo>
                  <a:lnTo>
                    <a:pt x="18" y="932"/>
                  </a:lnTo>
                  <a:lnTo>
                    <a:pt x="8" y="889"/>
                  </a:lnTo>
                  <a:lnTo>
                    <a:pt x="3" y="861"/>
                  </a:lnTo>
                  <a:lnTo>
                    <a:pt x="0" y="849"/>
                  </a:lnTo>
                  <a:lnTo>
                    <a:pt x="3" y="849"/>
                  </a:lnTo>
                  <a:lnTo>
                    <a:pt x="8" y="849"/>
                  </a:lnTo>
                  <a:lnTo>
                    <a:pt x="15" y="846"/>
                  </a:lnTo>
                  <a:lnTo>
                    <a:pt x="27" y="843"/>
                  </a:lnTo>
                  <a:lnTo>
                    <a:pt x="42" y="830"/>
                  </a:lnTo>
                  <a:lnTo>
                    <a:pt x="59" y="815"/>
                  </a:lnTo>
                  <a:lnTo>
                    <a:pt x="79" y="790"/>
                  </a:lnTo>
                  <a:lnTo>
                    <a:pt x="101" y="756"/>
                  </a:lnTo>
                  <a:lnTo>
                    <a:pt x="119" y="732"/>
                  </a:lnTo>
                  <a:lnTo>
                    <a:pt x="143" y="698"/>
                  </a:lnTo>
                  <a:lnTo>
                    <a:pt x="175" y="654"/>
                  </a:lnTo>
                  <a:lnTo>
                    <a:pt x="215" y="605"/>
                  </a:lnTo>
                  <a:lnTo>
                    <a:pt x="257" y="553"/>
                  </a:lnTo>
                  <a:lnTo>
                    <a:pt x="303" y="494"/>
                  </a:lnTo>
                  <a:lnTo>
                    <a:pt x="353" y="432"/>
                  </a:lnTo>
                  <a:lnTo>
                    <a:pt x="404" y="367"/>
                  </a:lnTo>
                  <a:lnTo>
                    <a:pt x="454" y="306"/>
                  </a:lnTo>
                  <a:lnTo>
                    <a:pt x="503" y="247"/>
                  </a:lnTo>
                  <a:lnTo>
                    <a:pt x="550" y="188"/>
                  </a:lnTo>
                  <a:lnTo>
                    <a:pt x="594" y="136"/>
                  </a:lnTo>
                  <a:lnTo>
                    <a:pt x="633" y="89"/>
                  </a:lnTo>
                  <a:lnTo>
                    <a:pt x="668" y="49"/>
                  </a:lnTo>
                  <a:lnTo>
                    <a:pt x="693" y="22"/>
                  </a:lnTo>
                  <a:lnTo>
                    <a:pt x="712" y="0"/>
                  </a:lnTo>
                  <a:lnTo>
                    <a:pt x="717" y="71"/>
                  </a:lnTo>
                  <a:lnTo>
                    <a:pt x="730" y="157"/>
                  </a:lnTo>
                  <a:lnTo>
                    <a:pt x="752" y="235"/>
                  </a:lnTo>
                  <a:lnTo>
                    <a:pt x="781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514475" y="828675"/>
              <a:ext cx="482007" cy="439075"/>
            </a:xfrm>
            <a:custGeom>
              <a:avLst/>
              <a:gdLst>
                <a:gd name="T0" fmla="*/ 781 w 781"/>
                <a:gd name="T1" fmla="*/ 272 h 1136"/>
                <a:gd name="T2" fmla="*/ 781 w 781"/>
                <a:gd name="T3" fmla="*/ 272 h 1136"/>
                <a:gd name="T4" fmla="*/ 769 w 781"/>
                <a:gd name="T5" fmla="*/ 290 h 1136"/>
                <a:gd name="T6" fmla="*/ 742 w 781"/>
                <a:gd name="T7" fmla="*/ 324 h 1136"/>
                <a:gd name="T8" fmla="*/ 705 w 781"/>
                <a:gd name="T9" fmla="*/ 374 h 1136"/>
                <a:gd name="T10" fmla="*/ 661 w 781"/>
                <a:gd name="T11" fmla="*/ 429 h 1136"/>
                <a:gd name="T12" fmla="*/ 606 w 781"/>
                <a:gd name="T13" fmla="*/ 497 h 1136"/>
                <a:gd name="T14" fmla="*/ 550 w 781"/>
                <a:gd name="T15" fmla="*/ 571 h 1136"/>
                <a:gd name="T16" fmla="*/ 488 w 781"/>
                <a:gd name="T17" fmla="*/ 645 h 1136"/>
                <a:gd name="T18" fmla="*/ 424 w 781"/>
                <a:gd name="T19" fmla="*/ 725 h 1136"/>
                <a:gd name="T20" fmla="*/ 362 w 781"/>
                <a:gd name="T21" fmla="*/ 803 h 1136"/>
                <a:gd name="T22" fmla="*/ 303 w 781"/>
                <a:gd name="T23" fmla="*/ 877 h 1136"/>
                <a:gd name="T24" fmla="*/ 247 w 781"/>
                <a:gd name="T25" fmla="*/ 948 h 1136"/>
                <a:gd name="T26" fmla="*/ 197 w 781"/>
                <a:gd name="T27" fmla="*/ 1009 h 1136"/>
                <a:gd name="T28" fmla="*/ 156 w 781"/>
                <a:gd name="T29" fmla="*/ 1062 h 1136"/>
                <a:gd name="T30" fmla="*/ 121 w 781"/>
                <a:gd name="T31" fmla="*/ 1102 h 1136"/>
                <a:gd name="T32" fmla="*/ 101 w 781"/>
                <a:gd name="T33" fmla="*/ 1127 h 1136"/>
                <a:gd name="T34" fmla="*/ 94 w 781"/>
                <a:gd name="T35" fmla="*/ 1136 h 1136"/>
                <a:gd name="T36" fmla="*/ 94 w 781"/>
                <a:gd name="T37" fmla="*/ 1136 h 1136"/>
                <a:gd name="T38" fmla="*/ 77 w 781"/>
                <a:gd name="T39" fmla="*/ 1114 h 1136"/>
                <a:gd name="T40" fmla="*/ 59 w 781"/>
                <a:gd name="T41" fmla="*/ 1077 h 1136"/>
                <a:gd name="T42" fmla="*/ 45 w 781"/>
                <a:gd name="T43" fmla="*/ 1031 h 1136"/>
                <a:gd name="T44" fmla="*/ 30 w 781"/>
                <a:gd name="T45" fmla="*/ 979 h 1136"/>
                <a:gd name="T46" fmla="*/ 18 w 781"/>
                <a:gd name="T47" fmla="*/ 932 h 1136"/>
                <a:gd name="T48" fmla="*/ 8 w 781"/>
                <a:gd name="T49" fmla="*/ 889 h 1136"/>
                <a:gd name="T50" fmla="*/ 3 w 781"/>
                <a:gd name="T51" fmla="*/ 861 h 1136"/>
                <a:gd name="T52" fmla="*/ 0 w 781"/>
                <a:gd name="T53" fmla="*/ 849 h 1136"/>
                <a:gd name="T54" fmla="*/ 0 w 781"/>
                <a:gd name="T55" fmla="*/ 849 h 1136"/>
                <a:gd name="T56" fmla="*/ 3 w 781"/>
                <a:gd name="T57" fmla="*/ 849 h 1136"/>
                <a:gd name="T58" fmla="*/ 8 w 781"/>
                <a:gd name="T59" fmla="*/ 849 h 1136"/>
                <a:gd name="T60" fmla="*/ 15 w 781"/>
                <a:gd name="T61" fmla="*/ 846 h 1136"/>
                <a:gd name="T62" fmla="*/ 27 w 781"/>
                <a:gd name="T63" fmla="*/ 843 h 1136"/>
                <a:gd name="T64" fmla="*/ 42 w 781"/>
                <a:gd name="T65" fmla="*/ 830 h 1136"/>
                <a:gd name="T66" fmla="*/ 59 w 781"/>
                <a:gd name="T67" fmla="*/ 815 h 1136"/>
                <a:gd name="T68" fmla="*/ 79 w 781"/>
                <a:gd name="T69" fmla="*/ 790 h 1136"/>
                <a:gd name="T70" fmla="*/ 101 w 781"/>
                <a:gd name="T71" fmla="*/ 756 h 1136"/>
                <a:gd name="T72" fmla="*/ 101 w 781"/>
                <a:gd name="T73" fmla="*/ 756 h 1136"/>
                <a:gd name="T74" fmla="*/ 119 w 781"/>
                <a:gd name="T75" fmla="*/ 732 h 1136"/>
                <a:gd name="T76" fmla="*/ 143 w 781"/>
                <a:gd name="T77" fmla="*/ 698 h 1136"/>
                <a:gd name="T78" fmla="*/ 175 w 781"/>
                <a:gd name="T79" fmla="*/ 654 h 1136"/>
                <a:gd name="T80" fmla="*/ 215 w 781"/>
                <a:gd name="T81" fmla="*/ 605 h 1136"/>
                <a:gd name="T82" fmla="*/ 257 w 781"/>
                <a:gd name="T83" fmla="*/ 553 h 1136"/>
                <a:gd name="T84" fmla="*/ 303 w 781"/>
                <a:gd name="T85" fmla="*/ 494 h 1136"/>
                <a:gd name="T86" fmla="*/ 353 w 781"/>
                <a:gd name="T87" fmla="*/ 432 h 1136"/>
                <a:gd name="T88" fmla="*/ 404 w 781"/>
                <a:gd name="T89" fmla="*/ 367 h 1136"/>
                <a:gd name="T90" fmla="*/ 454 w 781"/>
                <a:gd name="T91" fmla="*/ 306 h 1136"/>
                <a:gd name="T92" fmla="*/ 503 w 781"/>
                <a:gd name="T93" fmla="*/ 247 h 1136"/>
                <a:gd name="T94" fmla="*/ 550 w 781"/>
                <a:gd name="T95" fmla="*/ 188 h 1136"/>
                <a:gd name="T96" fmla="*/ 594 w 781"/>
                <a:gd name="T97" fmla="*/ 136 h 1136"/>
                <a:gd name="T98" fmla="*/ 633 w 781"/>
                <a:gd name="T99" fmla="*/ 89 h 1136"/>
                <a:gd name="T100" fmla="*/ 668 w 781"/>
                <a:gd name="T101" fmla="*/ 49 h 1136"/>
                <a:gd name="T102" fmla="*/ 693 w 781"/>
                <a:gd name="T103" fmla="*/ 22 h 1136"/>
                <a:gd name="T104" fmla="*/ 712 w 781"/>
                <a:gd name="T105" fmla="*/ 0 h 1136"/>
                <a:gd name="T106" fmla="*/ 712 w 781"/>
                <a:gd name="T107" fmla="*/ 0 h 1136"/>
                <a:gd name="T108" fmla="*/ 717 w 781"/>
                <a:gd name="T109" fmla="*/ 71 h 1136"/>
                <a:gd name="T110" fmla="*/ 730 w 781"/>
                <a:gd name="T111" fmla="*/ 157 h 1136"/>
                <a:gd name="T112" fmla="*/ 752 w 781"/>
                <a:gd name="T113" fmla="*/ 235 h 1136"/>
                <a:gd name="T114" fmla="*/ 781 w 781"/>
                <a:gd name="T115" fmla="*/ 272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81" h="1136">
                  <a:moveTo>
                    <a:pt x="781" y="272"/>
                  </a:moveTo>
                  <a:lnTo>
                    <a:pt x="781" y="272"/>
                  </a:lnTo>
                  <a:lnTo>
                    <a:pt x="769" y="290"/>
                  </a:lnTo>
                  <a:lnTo>
                    <a:pt x="742" y="324"/>
                  </a:lnTo>
                  <a:lnTo>
                    <a:pt x="705" y="374"/>
                  </a:lnTo>
                  <a:lnTo>
                    <a:pt x="661" y="429"/>
                  </a:lnTo>
                  <a:lnTo>
                    <a:pt x="606" y="497"/>
                  </a:lnTo>
                  <a:lnTo>
                    <a:pt x="550" y="571"/>
                  </a:lnTo>
                  <a:lnTo>
                    <a:pt x="488" y="645"/>
                  </a:lnTo>
                  <a:lnTo>
                    <a:pt x="424" y="725"/>
                  </a:lnTo>
                  <a:lnTo>
                    <a:pt x="362" y="803"/>
                  </a:lnTo>
                  <a:lnTo>
                    <a:pt x="303" y="877"/>
                  </a:lnTo>
                  <a:lnTo>
                    <a:pt x="247" y="948"/>
                  </a:lnTo>
                  <a:lnTo>
                    <a:pt x="197" y="1009"/>
                  </a:lnTo>
                  <a:lnTo>
                    <a:pt x="156" y="1062"/>
                  </a:lnTo>
                  <a:lnTo>
                    <a:pt x="121" y="1102"/>
                  </a:lnTo>
                  <a:lnTo>
                    <a:pt x="101" y="1127"/>
                  </a:lnTo>
                  <a:lnTo>
                    <a:pt x="94" y="1136"/>
                  </a:lnTo>
                  <a:lnTo>
                    <a:pt x="94" y="1136"/>
                  </a:lnTo>
                  <a:lnTo>
                    <a:pt x="77" y="1114"/>
                  </a:lnTo>
                  <a:lnTo>
                    <a:pt x="59" y="1077"/>
                  </a:lnTo>
                  <a:lnTo>
                    <a:pt x="45" y="1031"/>
                  </a:lnTo>
                  <a:lnTo>
                    <a:pt x="30" y="979"/>
                  </a:lnTo>
                  <a:lnTo>
                    <a:pt x="18" y="932"/>
                  </a:lnTo>
                  <a:lnTo>
                    <a:pt x="8" y="889"/>
                  </a:lnTo>
                  <a:lnTo>
                    <a:pt x="3" y="861"/>
                  </a:lnTo>
                  <a:lnTo>
                    <a:pt x="0" y="849"/>
                  </a:lnTo>
                  <a:lnTo>
                    <a:pt x="0" y="849"/>
                  </a:lnTo>
                  <a:lnTo>
                    <a:pt x="3" y="849"/>
                  </a:lnTo>
                  <a:lnTo>
                    <a:pt x="8" y="849"/>
                  </a:lnTo>
                  <a:lnTo>
                    <a:pt x="15" y="846"/>
                  </a:lnTo>
                  <a:lnTo>
                    <a:pt x="27" y="843"/>
                  </a:lnTo>
                  <a:lnTo>
                    <a:pt x="42" y="830"/>
                  </a:lnTo>
                  <a:lnTo>
                    <a:pt x="59" y="815"/>
                  </a:lnTo>
                  <a:lnTo>
                    <a:pt x="79" y="790"/>
                  </a:lnTo>
                  <a:lnTo>
                    <a:pt x="101" y="756"/>
                  </a:lnTo>
                  <a:lnTo>
                    <a:pt x="101" y="756"/>
                  </a:lnTo>
                  <a:lnTo>
                    <a:pt x="119" y="732"/>
                  </a:lnTo>
                  <a:lnTo>
                    <a:pt x="143" y="698"/>
                  </a:lnTo>
                  <a:lnTo>
                    <a:pt x="175" y="654"/>
                  </a:lnTo>
                  <a:lnTo>
                    <a:pt x="215" y="605"/>
                  </a:lnTo>
                  <a:lnTo>
                    <a:pt x="257" y="553"/>
                  </a:lnTo>
                  <a:lnTo>
                    <a:pt x="303" y="494"/>
                  </a:lnTo>
                  <a:lnTo>
                    <a:pt x="353" y="432"/>
                  </a:lnTo>
                  <a:lnTo>
                    <a:pt x="404" y="367"/>
                  </a:lnTo>
                  <a:lnTo>
                    <a:pt x="454" y="306"/>
                  </a:lnTo>
                  <a:lnTo>
                    <a:pt x="503" y="247"/>
                  </a:lnTo>
                  <a:lnTo>
                    <a:pt x="550" y="188"/>
                  </a:lnTo>
                  <a:lnTo>
                    <a:pt x="594" y="136"/>
                  </a:lnTo>
                  <a:lnTo>
                    <a:pt x="633" y="89"/>
                  </a:lnTo>
                  <a:lnTo>
                    <a:pt x="668" y="49"/>
                  </a:lnTo>
                  <a:lnTo>
                    <a:pt x="693" y="22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7" y="71"/>
                  </a:lnTo>
                  <a:lnTo>
                    <a:pt x="730" y="157"/>
                  </a:lnTo>
                  <a:lnTo>
                    <a:pt x="752" y="235"/>
                  </a:lnTo>
                  <a:lnTo>
                    <a:pt x="781" y="27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90575" y="619125"/>
              <a:ext cx="1227875" cy="682182"/>
            </a:xfrm>
            <a:custGeom>
              <a:avLst/>
              <a:gdLst>
                <a:gd name="T0" fmla="*/ 414 w 1991"/>
                <a:gd name="T1" fmla="*/ 1279 h 1763"/>
                <a:gd name="T2" fmla="*/ 343 w 1991"/>
                <a:gd name="T3" fmla="*/ 1090 h 1763"/>
                <a:gd name="T4" fmla="*/ 313 w 1991"/>
                <a:gd name="T5" fmla="*/ 976 h 1763"/>
                <a:gd name="T6" fmla="*/ 350 w 1991"/>
                <a:gd name="T7" fmla="*/ 951 h 1763"/>
                <a:gd name="T8" fmla="*/ 153 w 1991"/>
                <a:gd name="T9" fmla="*/ 849 h 1763"/>
                <a:gd name="T10" fmla="*/ 128 w 1991"/>
                <a:gd name="T11" fmla="*/ 899 h 1763"/>
                <a:gd name="T12" fmla="*/ 173 w 1991"/>
                <a:gd name="T13" fmla="*/ 1047 h 1763"/>
                <a:gd name="T14" fmla="*/ 266 w 1991"/>
                <a:gd name="T15" fmla="*/ 1232 h 1763"/>
                <a:gd name="T16" fmla="*/ 343 w 1991"/>
                <a:gd name="T17" fmla="*/ 1294 h 1763"/>
                <a:gd name="T18" fmla="*/ 279 w 1991"/>
                <a:gd name="T19" fmla="*/ 1263 h 1763"/>
                <a:gd name="T20" fmla="*/ 138 w 1991"/>
                <a:gd name="T21" fmla="*/ 1167 h 1763"/>
                <a:gd name="T22" fmla="*/ 45 w 1991"/>
                <a:gd name="T23" fmla="*/ 982 h 1763"/>
                <a:gd name="T24" fmla="*/ 0 w 1991"/>
                <a:gd name="T25" fmla="*/ 837 h 1763"/>
                <a:gd name="T26" fmla="*/ 25 w 1991"/>
                <a:gd name="T27" fmla="*/ 788 h 1763"/>
                <a:gd name="T28" fmla="*/ 42 w 1991"/>
                <a:gd name="T29" fmla="*/ 769 h 1763"/>
                <a:gd name="T30" fmla="*/ 69 w 1991"/>
                <a:gd name="T31" fmla="*/ 683 h 1763"/>
                <a:gd name="T32" fmla="*/ 180 w 1991"/>
                <a:gd name="T33" fmla="*/ 528 h 1763"/>
                <a:gd name="T34" fmla="*/ 399 w 1991"/>
                <a:gd name="T35" fmla="*/ 260 h 1763"/>
                <a:gd name="T36" fmla="*/ 591 w 1991"/>
                <a:gd name="T37" fmla="*/ 25 h 1763"/>
                <a:gd name="T38" fmla="*/ 651 w 1991"/>
                <a:gd name="T39" fmla="*/ 4 h 1763"/>
                <a:gd name="T40" fmla="*/ 761 w 1991"/>
                <a:gd name="T41" fmla="*/ 47 h 1763"/>
                <a:gd name="T42" fmla="*/ 1072 w 1991"/>
                <a:gd name="T43" fmla="*/ 167 h 1763"/>
                <a:gd name="T44" fmla="*/ 1471 w 1991"/>
                <a:gd name="T45" fmla="*/ 318 h 1763"/>
                <a:gd name="T46" fmla="*/ 1781 w 1991"/>
                <a:gd name="T47" fmla="*/ 436 h 1763"/>
                <a:gd name="T48" fmla="*/ 1902 w 1991"/>
                <a:gd name="T49" fmla="*/ 510 h 1763"/>
                <a:gd name="T50" fmla="*/ 1838 w 1991"/>
                <a:gd name="T51" fmla="*/ 599 h 1763"/>
                <a:gd name="T52" fmla="*/ 1673 w 1991"/>
                <a:gd name="T53" fmla="*/ 797 h 1763"/>
                <a:gd name="T54" fmla="*/ 1473 w 1991"/>
                <a:gd name="T55" fmla="*/ 1044 h 1763"/>
                <a:gd name="T56" fmla="*/ 1313 w 1991"/>
                <a:gd name="T57" fmla="*/ 1248 h 1763"/>
                <a:gd name="T58" fmla="*/ 1229 w 1991"/>
                <a:gd name="T59" fmla="*/ 1365 h 1763"/>
                <a:gd name="T60" fmla="*/ 1178 w 1991"/>
                <a:gd name="T61" fmla="*/ 1399 h 1763"/>
                <a:gd name="T62" fmla="*/ 1178 w 1991"/>
                <a:gd name="T63" fmla="*/ 1439 h 1763"/>
                <a:gd name="T64" fmla="*/ 1229 w 1991"/>
                <a:gd name="T65" fmla="*/ 1627 h 1763"/>
                <a:gd name="T66" fmla="*/ 1291 w 1991"/>
                <a:gd name="T67" fmla="*/ 1652 h 1763"/>
                <a:gd name="T68" fmla="*/ 1473 w 1991"/>
                <a:gd name="T69" fmla="*/ 1427 h 1763"/>
                <a:gd name="T70" fmla="*/ 1720 w 1991"/>
                <a:gd name="T71" fmla="*/ 1121 h 1763"/>
                <a:gd name="T72" fmla="*/ 1912 w 1991"/>
                <a:gd name="T73" fmla="*/ 874 h 1763"/>
                <a:gd name="T74" fmla="*/ 1991 w 1991"/>
                <a:gd name="T75" fmla="*/ 809 h 1763"/>
                <a:gd name="T76" fmla="*/ 1843 w 1991"/>
                <a:gd name="T77" fmla="*/ 1025 h 1763"/>
                <a:gd name="T78" fmla="*/ 1621 w 1991"/>
                <a:gd name="T79" fmla="*/ 1303 h 1763"/>
                <a:gd name="T80" fmla="*/ 1446 w 1991"/>
                <a:gd name="T81" fmla="*/ 1538 h 1763"/>
                <a:gd name="T82" fmla="*/ 1335 w 1991"/>
                <a:gd name="T83" fmla="*/ 1680 h 1763"/>
                <a:gd name="T84" fmla="*/ 1311 w 1991"/>
                <a:gd name="T85" fmla="*/ 1732 h 1763"/>
                <a:gd name="T86" fmla="*/ 1257 w 1991"/>
                <a:gd name="T87" fmla="*/ 1763 h 1763"/>
                <a:gd name="T88" fmla="*/ 1188 w 1991"/>
                <a:gd name="T89" fmla="*/ 1726 h 1763"/>
                <a:gd name="T90" fmla="*/ 1062 w 1991"/>
                <a:gd name="T91" fmla="*/ 1655 h 1763"/>
                <a:gd name="T92" fmla="*/ 877 w 1991"/>
                <a:gd name="T93" fmla="*/ 1563 h 1763"/>
                <a:gd name="T94" fmla="*/ 670 w 1991"/>
                <a:gd name="T95" fmla="*/ 145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91" h="1763">
                  <a:moveTo>
                    <a:pt x="567" y="1405"/>
                  </a:moveTo>
                  <a:lnTo>
                    <a:pt x="500" y="1365"/>
                  </a:lnTo>
                  <a:lnTo>
                    <a:pt x="451" y="1322"/>
                  </a:lnTo>
                  <a:lnTo>
                    <a:pt x="414" y="1279"/>
                  </a:lnTo>
                  <a:lnTo>
                    <a:pt x="389" y="1229"/>
                  </a:lnTo>
                  <a:lnTo>
                    <a:pt x="370" y="1183"/>
                  </a:lnTo>
                  <a:lnTo>
                    <a:pt x="355" y="1137"/>
                  </a:lnTo>
                  <a:lnTo>
                    <a:pt x="343" y="1090"/>
                  </a:lnTo>
                  <a:lnTo>
                    <a:pt x="328" y="1050"/>
                  </a:lnTo>
                  <a:lnTo>
                    <a:pt x="316" y="1019"/>
                  </a:lnTo>
                  <a:lnTo>
                    <a:pt x="311" y="995"/>
                  </a:lnTo>
                  <a:lnTo>
                    <a:pt x="313" y="976"/>
                  </a:lnTo>
                  <a:lnTo>
                    <a:pt x="318" y="961"/>
                  </a:lnTo>
                  <a:lnTo>
                    <a:pt x="325" y="951"/>
                  </a:lnTo>
                  <a:lnTo>
                    <a:pt x="338" y="948"/>
                  </a:lnTo>
                  <a:lnTo>
                    <a:pt x="350" y="951"/>
                  </a:lnTo>
                  <a:lnTo>
                    <a:pt x="365" y="957"/>
                  </a:lnTo>
                  <a:lnTo>
                    <a:pt x="180" y="865"/>
                  </a:lnTo>
                  <a:lnTo>
                    <a:pt x="165" y="852"/>
                  </a:lnTo>
                  <a:lnTo>
                    <a:pt x="153" y="849"/>
                  </a:lnTo>
                  <a:lnTo>
                    <a:pt x="143" y="852"/>
                  </a:lnTo>
                  <a:lnTo>
                    <a:pt x="133" y="862"/>
                  </a:lnTo>
                  <a:lnTo>
                    <a:pt x="128" y="877"/>
                  </a:lnTo>
                  <a:lnTo>
                    <a:pt x="128" y="899"/>
                  </a:lnTo>
                  <a:lnTo>
                    <a:pt x="133" y="927"/>
                  </a:lnTo>
                  <a:lnTo>
                    <a:pt x="143" y="957"/>
                  </a:lnTo>
                  <a:lnTo>
                    <a:pt x="158" y="1001"/>
                  </a:lnTo>
                  <a:lnTo>
                    <a:pt x="173" y="1047"/>
                  </a:lnTo>
                  <a:lnTo>
                    <a:pt x="185" y="1093"/>
                  </a:lnTo>
                  <a:lnTo>
                    <a:pt x="205" y="1140"/>
                  </a:lnTo>
                  <a:lnTo>
                    <a:pt x="229" y="1186"/>
                  </a:lnTo>
                  <a:lnTo>
                    <a:pt x="266" y="1232"/>
                  </a:lnTo>
                  <a:lnTo>
                    <a:pt x="316" y="1272"/>
                  </a:lnTo>
                  <a:lnTo>
                    <a:pt x="382" y="1312"/>
                  </a:lnTo>
                  <a:lnTo>
                    <a:pt x="362" y="1303"/>
                  </a:lnTo>
                  <a:lnTo>
                    <a:pt x="343" y="1294"/>
                  </a:lnTo>
                  <a:lnTo>
                    <a:pt x="325" y="1285"/>
                  </a:lnTo>
                  <a:lnTo>
                    <a:pt x="308" y="1275"/>
                  </a:lnTo>
                  <a:lnTo>
                    <a:pt x="293" y="1269"/>
                  </a:lnTo>
                  <a:lnTo>
                    <a:pt x="279" y="1263"/>
                  </a:lnTo>
                  <a:lnTo>
                    <a:pt x="266" y="1257"/>
                  </a:lnTo>
                  <a:lnTo>
                    <a:pt x="254" y="1251"/>
                  </a:lnTo>
                  <a:lnTo>
                    <a:pt x="187" y="1211"/>
                  </a:lnTo>
                  <a:lnTo>
                    <a:pt x="138" y="1167"/>
                  </a:lnTo>
                  <a:lnTo>
                    <a:pt x="101" y="1124"/>
                  </a:lnTo>
                  <a:lnTo>
                    <a:pt x="77" y="1078"/>
                  </a:lnTo>
                  <a:lnTo>
                    <a:pt x="57" y="1028"/>
                  </a:lnTo>
                  <a:lnTo>
                    <a:pt x="45" y="982"/>
                  </a:lnTo>
                  <a:lnTo>
                    <a:pt x="30" y="939"/>
                  </a:lnTo>
                  <a:lnTo>
                    <a:pt x="15" y="896"/>
                  </a:lnTo>
                  <a:lnTo>
                    <a:pt x="5" y="865"/>
                  </a:lnTo>
                  <a:lnTo>
                    <a:pt x="0" y="837"/>
                  </a:lnTo>
                  <a:lnTo>
                    <a:pt x="0" y="815"/>
                  </a:lnTo>
                  <a:lnTo>
                    <a:pt x="5" y="800"/>
                  </a:lnTo>
                  <a:lnTo>
                    <a:pt x="15" y="791"/>
                  </a:lnTo>
                  <a:lnTo>
                    <a:pt x="25" y="788"/>
                  </a:lnTo>
                  <a:lnTo>
                    <a:pt x="37" y="791"/>
                  </a:lnTo>
                  <a:lnTo>
                    <a:pt x="52" y="803"/>
                  </a:lnTo>
                  <a:lnTo>
                    <a:pt x="45" y="785"/>
                  </a:lnTo>
                  <a:lnTo>
                    <a:pt x="42" y="769"/>
                  </a:lnTo>
                  <a:lnTo>
                    <a:pt x="42" y="751"/>
                  </a:lnTo>
                  <a:lnTo>
                    <a:pt x="47" y="729"/>
                  </a:lnTo>
                  <a:lnTo>
                    <a:pt x="54" y="707"/>
                  </a:lnTo>
                  <a:lnTo>
                    <a:pt x="69" y="683"/>
                  </a:lnTo>
                  <a:lnTo>
                    <a:pt x="89" y="652"/>
                  </a:lnTo>
                  <a:lnTo>
                    <a:pt x="113" y="615"/>
                  </a:lnTo>
                  <a:lnTo>
                    <a:pt x="143" y="575"/>
                  </a:lnTo>
                  <a:lnTo>
                    <a:pt x="180" y="528"/>
                  </a:lnTo>
                  <a:lnTo>
                    <a:pt x="224" y="473"/>
                  </a:lnTo>
                  <a:lnTo>
                    <a:pt x="274" y="411"/>
                  </a:lnTo>
                  <a:lnTo>
                    <a:pt x="333" y="340"/>
                  </a:lnTo>
                  <a:lnTo>
                    <a:pt x="399" y="260"/>
                  </a:lnTo>
                  <a:lnTo>
                    <a:pt x="473" y="167"/>
                  </a:lnTo>
                  <a:lnTo>
                    <a:pt x="557" y="65"/>
                  </a:lnTo>
                  <a:lnTo>
                    <a:pt x="577" y="44"/>
                  </a:lnTo>
                  <a:lnTo>
                    <a:pt x="591" y="25"/>
                  </a:lnTo>
                  <a:lnTo>
                    <a:pt x="606" y="13"/>
                  </a:lnTo>
                  <a:lnTo>
                    <a:pt x="621" y="4"/>
                  </a:lnTo>
                  <a:lnTo>
                    <a:pt x="636" y="0"/>
                  </a:lnTo>
                  <a:lnTo>
                    <a:pt x="651" y="4"/>
                  </a:lnTo>
                  <a:lnTo>
                    <a:pt x="670" y="10"/>
                  </a:lnTo>
                  <a:lnTo>
                    <a:pt x="695" y="19"/>
                  </a:lnTo>
                  <a:lnTo>
                    <a:pt x="720" y="28"/>
                  </a:lnTo>
                  <a:lnTo>
                    <a:pt x="761" y="47"/>
                  </a:lnTo>
                  <a:lnTo>
                    <a:pt x="823" y="71"/>
                  </a:lnTo>
                  <a:lnTo>
                    <a:pt x="897" y="99"/>
                  </a:lnTo>
                  <a:lnTo>
                    <a:pt x="981" y="133"/>
                  </a:lnTo>
                  <a:lnTo>
                    <a:pt x="1072" y="167"/>
                  </a:lnTo>
                  <a:lnTo>
                    <a:pt x="1170" y="204"/>
                  </a:lnTo>
                  <a:lnTo>
                    <a:pt x="1271" y="241"/>
                  </a:lnTo>
                  <a:lnTo>
                    <a:pt x="1372" y="281"/>
                  </a:lnTo>
                  <a:lnTo>
                    <a:pt x="1471" y="318"/>
                  </a:lnTo>
                  <a:lnTo>
                    <a:pt x="1562" y="352"/>
                  </a:lnTo>
                  <a:lnTo>
                    <a:pt x="1646" y="386"/>
                  </a:lnTo>
                  <a:lnTo>
                    <a:pt x="1720" y="414"/>
                  </a:lnTo>
                  <a:lnTo>
                    <a:pt x="1781" y="436"/>
                  </a:lnTo>
                  <a:lnTo>
                    <a:pt x="1823" y="454"/>
                  </a:lnTo>
                  <a:lnTo>
                    <a:pt x="1848" y="464"/>
                  </a:lnTo>
                  <a:lnTo>
                    <a:pt x="1887" y="488"/>
                  </a:lnTo>
                  <a:lnTo>
                    <a:pt x="1902" y="510"/>
                  </a:lnTo>
                  <a:lnTo>
                    <a:pt x="1897" y="531"/>
                  </a:lnTo>
                  <a:lnTo>
                    <a:pt x="1882" y="550"/>
                  </a:lnTo>
                  <a:lnTo>
                    <a:pt x="1863" y="572"/>
                  </a:lnTo>
                  <a:lnTo>
                    <a:pt x="1838" y="599"/>
                  </a:lnTo>
                  <a:lnTo>
                    <a:pt x="1803" y="639"/>
                  </a:lnTo>
                  <a:lnTo>
                    <a:pt x="1764" y="686"/>
                  </a:lnTo>
                  <a:lnTo>
                    <a:pt x="1720" y="738"/>
                  </a:lnTo>
                  <a:lnTo>
                    <a:pt x="1673" y="797"/>
                  </a:lnTo>
                  <a:lnTo>
                    <a:pt x="1624" y="856"/>
                  </a:lnTo>
                  <a:lnTo>
                    <a:pt x="1574" y="917"/>
                  </a:lnTo>
                  <a:lnTo>
                    <a:pt x="1523" y="982"/>
                  </a:lnTo>
                  <a:lnTo>
                    <a:pt x="1473" y="1044"/>
                  </a:lnTo>
                  <a:lnTo>
                    <a:pt x="1427" y="1103"/>
                  </a:lnTo>
                  <a:lnTo>
                    <a:pt x="1385" y="1155"/>
                  </a:lnTo>
                  <a:lnTo>
                    <a:pt x="1345" y="1204"/>
                  </a:lnTo>
                  <a:lnTo>
                    <a:pt x="1313" y="1248"/>
                  </a:lnTo>
                  <a:lnTo>
                    <a:pt x="1289" y="1282"/>
                  </a:lnTo>
                  <a:lnTo>
                    <a:pt x="1271" y="1306"/>
                  </a:lnTo>
                  <a:lnTo>
                    <a:pt x="1249" y="1340"/>
                  </a:lnTo>
                  <a:lnTo>
                    <a:pt x="1229" y="1365"/>
                  </a:lnTo>
                  <a:lnTo>
                    <a:pt x="1212" y="1380"/>
                  </a:lnTo>
                  <a:lnTo>
                    <a:pt x="1197" y="1393"/>
                  </a:lnTo>
                  <a:lnTo>
                    <a:pt x="1185" y="1396"/>
                  </a:lnTo>
                  <a:lnTo>
                    <a:pt x="1178" y="1399"/>
                  </a:lnTo>
                  <a:lnTo>
                    <a:pt x="1173" y="1399"/>
                  </a:lnTo>
                  <a:lnTo>
                    <a:pt x="1170" y="1399"/>
                  </a:lnTo>
                  <a:lnTo>
                    <a:pt x="1173" y="1411"/>
                  </a:lnTo>
                  <a:lnTo>
                    <a:pt x="1178" y="1439"/>
                  </a:lnTo>
                  <a:lnTo>
                    <a:pt x="1188" y="1482"/>
                  </a:lnTo>
                  <a:lnTo>
                    <a:pt x="1200" y="1529"/>
                  </a:lnTo>
                  <a:lnTo>
                    <a:pt x="1215" y="1581"/>
                  </a:lnTo>
                  <a:lnTo>
                    <a:pt x="1229" y="1627"/>
                  </a:lnTo>
                  <a:lnTo>
                    <a:pt x="1247" y="1664"/>
                  </a:lnTo>
                  <a:lnTo>
                    <a:pt x="1264" y="1686"/>
                  </a:lnTo>
                  <a:lnTo>
                    <a:pt x="1271" y="1677"/>
                  </a:lnTo>
                  <a:lnTo>
                    <a:pt x="1291" y="1652"/>
                  </a:lnTo>
                  <a:lnTo>
                    <a:pt x="1326" y="1612"/>
                  </a:lnTo>
                  <a:lnTo>
                    <a:pt x="1367" y="1559"/>
                  </a:lnTo>
                  <a:lnTo>
                    <a:pt x="1417" y="1498"/>
                  </a:lnTo>
                  <a:lnTo>
                    <a:pt x="1473" y="1427"/>
                  </a:lnTo>
                  <a:lnTo>
                    <a:pt x="1532" y="1353"/>
                  </a:lnTo>
                  <a:lnTo>
                    <a:pt x="1594" y="1275"/>
                  </a:lnTo>
                  <a:lnTo>
                    <a:pt x="1658" y="1195"/>
                  </a:lnTo>
                  <a:lnTo>
                    <a:pt x="1720" y="1121"/>
                  </a:lnTo>
                  <a:lnTo>
                    <a:pt x="1776" y="1047"/>
                  </a:lnTo>
                  <a:lnTo>
                    <a:pt x="1831" y="979"/>
                  </a:lnTo>
                  <a:lnTo>
                    <a:pt x="1875" y="924"/>
                  </a:lnTo>
                  <a:lnTo>
                    <a:pt x="1912" y="874"/>
                  </a:lnTo>
                  <a:lnTo>
                    <a:pt x="1939" y="840"/>
                  </a:lnTo>
                  <a:lnTo>
                    <a:pt x="1951" y="822"/>
                  </a:lnTo>
                  <a:lnTo>
                    <a:pt x="1978" y="797"/>
                  </a:lnTo>
                  <a:lnTo>
                    <a:pt x="1991" y="809"/>
                  </a:lnTo>
                  <a:lnTo>
                    <a:pt x="1986" y="846"/>
                  </a:lnTo>
                  <a:lnTo>
                    <a:pt x="1966" y="883"/>
                  </a:lnTo>
                  <a:lnTo>
                    <a:pt x="1902" y="954"/>
                  </a:lnTo>
                  <a:lnTo>
                    <a:pt x="1843" y="1025"/>
                  </a:lnTo>
                  <a:lnTo>
                    <a:pt x="1784" y="1096"/>
                  </a:lnTo>
                  <a:lnTo>
                    <a:pt x="1727" y="1167"/>
                  </a:lnTo>
                  <a:lnTo>
                    <a:pt x="1673" y="1235"/>
                  </a:lnTo>
                  <a:lnTo>
                    <a:pt x="1621" y="1303"/>
                  </a:lnTo>
                  <a:lnTo>
                    <a:pt x="1572" y="1368"/>
                  </a:lnTo>
                  <a:lnTo>
                    <a:pt x="1528" y="1430"/>
                  </a:lnTo>
                  <a:lnTo>
                    <a:pt x="1486" y="1485"/>
                  </a:lnTo>
                  <a:lnTo>
                    <a:pt x="1446" y="1538"/>
                  </a:lnTo>
                  <a:lnTo>
                    <a:pt x="1414" y="1584"/>
                  </a:lnTo>
                  <a:lnTo>
                    <a:pt x="1382" y="1624"/>
                  </a:lnTo>
                  <a:lnTo>
                    <a:pt x="1358" y="1655"/>
                  </a:lnTo>
                  <a:lnTo>
                    <a:pt x="1335" y="1680"/>
                  </a:lnTo>
                  <a:lnTo>
                    <a:pt x="1321" y="1692"/>
                  </a:lnTo>
                  <a:lnTo>
                    <a:pt x="1308" y="1698"/>
                  </a:lnTo>
                  <a:lnTo>
                    <a:pt x="1313" y="1717"/>
                  </a:lnTo>
                  <a:lnTo>
                    <a:pt x="1311" y="1732"/>
                  </a:lnTo>
                  <a:lnTo>
                    <a:pt x="1303" y="1745"/>
                  </a:lnTo>
                  <a:lnTo>
                    <a:pt x="1291" y="1757"/>
                  </a:lnTo>
                  <a:lnTo>
                    <a:pt x="1274" y="1763"/>
                  </a:lnTo>
                  <a:lnTo>
                    <a:pt x="1257" y="1763"/>
                  </a:lnTo>
                  <a:lnTo>
                    <a:pt x="1237" y="1757"/>
                  </a:lnTo>
                  <a:lnTo>
                    <a:pt x="1217" y="1745"/>
                  </a:lnTo>
                  <a:lnTo>
                    <a:pt x="1205" y="1735"/>
                  </a:lnTo>
                  <a:lnTo>
                    <a:pt x="1188" y="1726"/>
                  </a:lnTo>
                  <a:lnTo>
                    <a:pt x="1163" y="1711"/>
                  </a:lnTo>
                  <a:lnTo>
                    <a:pt x="1133" y="1695"/>
                  </a:lnTo>
                  <a:lnTo>
                    <a:pt x="1099" y="1677"/>
                  </a:lnTo>
                  <a:lnTo>
                    <a:pt x="1062" y="1655"/>
                  </a:lnTo>
                  <a:lnTo>
                    <a:pt x="1020" y="1634"/>
                  </a:lnTo>
                  <a:lnTo>
                    <a:pt x="976" y="1612"/>
                  </a:lnTo>
                  <a:lnTo>
                    <a:pt x="929" y="1587"/>
                  </a:lnTo>
                  <a:lnTo>
                    <a:pt x="877" y="1563"/>
                  </a:lnTo>
                  <a:lnTo>
                    <a:pt x="828" y="1535"/>
                  </a:lnTo>
                  <a:lnTo>
                    <a:pt x="776" y="1510"/>
                  </a:lnTo>
                  <a:lnTo>
                    <a:pt x="722" y="1482"/>
                  </a:lnTo>
                  <a:lnTo>
                    <a:pt x="670" y="1458"/>
                  </a:lnTo>
                  <a:lnTo>
                    <a:pt x="619" y="1430"/>
                  </a:lnTo>
                  <a:lnTo>
                    <a:pt x="567" y="1405"/>
                  </a:ln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90575" y="619125"/>
              <a:ext cx="1227875" cy="682182"/>
            </a:xfrm>
            <a:custGeom>
              <a:avLst/>
              <a:gdLst>
                <a:gd name="T0" fmla="*/ 451 w 1991"/>
                <a:gd name="T1" fmla="*/ 1322 h 1763"/>
                <a:gd name="T2" fmla="*/ 355 w 1991"/>
                <a:gd name="T3" fmla="*/ 1137 h 1763"/>
                <a:gd name="T4" fmla="*/ 316 w 1991"/>
                <a:gd name="T5" fmla="*/ 1019 h 1763"/>
                <a:gd name="T6" fmla="*/ 325 w 1991"/>
                <a:gd name="T7" fmla="*/ 951 h 1763"/>
                <a:gd name="T8" fmla="*/ 180 w 1991"/>
                <a:gd name="T9" fmla="*/ 865 h 1763"/>
                <a:gd name="T10" fmla="*/ 143 w 1991"/>
                <a:gd name="T11" fmla="*/ 852 h 1763"/>
                <a:gd name="T12" fmla="*/ 133 w 1991"/>
                <a:gd name="T13" fmla="*/ 927 h 1763"/>
                <a:gd name="T14" fmla="*/ 173 w 1991"/>
                <a:gd name="T15" fmla="*/ 1047 h 1763"/>
                <a:gd name="T16" fmla="*/ 266 w 1991"/>
                <a:gd name="T17" fmla="*/ 1232 h 1763"/>
                <a:gd name="T18" fmla="*/ 362 w 1991"/>
                <a:gd name="T19" fmla="*/ 1303 h 1763"/>
                <a:gd name="T20" fmla="*/ 293 w 1991"/>
                <a:gd name="T21" fmla="*/ 1269 h 1763"/>
                <a:gd name="T22" fmla="*/ 254 w 1991"/>
                <a:gd name="T23" fmla="*/ 1251 h 1763"/>
                <a:gd name="T24" fmla="*/ 77 w 1991"/>
                <a:gd name="T25" fmla="*/ 1078 h 1763"/>
                <a:gd name="T26" fmla="*/ 15 w 1991"/>
                <a:gd name="T27" fmla="*/ 896 h 1763"/>
                <a:gd name="T28" fmla="*/ 0 w 1991"/>
                <a:gd name="T29" fmla="*/ 815 h 1763"/>
                <a:gd name="T30" fmla="*/ 37 w 1991"/>
                <a:gd name="T31" fmla="*/ 791 h 1763"/>
                <a:gd name="T32" fmla="*/ 42 w 1991"/>
                <a:gd name="T33" fmla="*/ 769 h 1763"/>
                <a:gd name="T34" fmla="*/ 69 w 1991"/>
                <a:gd name="T35" fmla="*/ 683 h 1763"/>
                <a:gd name="T36" fmla="*/ 180 w 1991"/>
                <a:gd name="T37" fmla="*/ 528 h 1763"/>
                <a:gd name="T38" fmla="*/ 399 w 1991"/>
                <a:gd name="T39" fmla="*/ 260 h 1763"/>
                <a:gd name="T40" fmla="*/ 577 w 1991"/>
                <a:gd name="T41" fmla="*/ 44 h 1763"/>
                <a:gd name="T42" fmla="*/ 636 w 1991"/>
                <a:gd name="T43" fmla="*/ 0 h 1763"/>
                <a:gd name="T44" fmla="*/ 695 w 1991"/>
                <a:gd name="T45" fmla="*/ 19 h 1763"/>
                <a:gd name="T46" fmla="*/ 897 w 1991"/>
                <a:gd name="T47" fmla="*/ 99 h 1763"/>
                <a:gd name="T48" fmla="*/ 1271 w 1991"/>
                <a:gd name="T49" fmla="*/ 241 h 1763"/>
                <a:gd name="T50" fmla="*/ 1646 w 1991"/>
                <a:gd name="T51" fmla="*/ 386 h 1763"/>
                <a:gd name="T52" fmla="*/ 1848 w 1991"/>
                <a:gd name="T53" fmla="*/ 464 h 1763"/>
                <a:gd name="T54" fmla="*/ 1897 w 1991"/>
                <a:gd name="T55" fmla="*/ 531 h 1763"/>
                <a:gd name="T56" fmla="*/ 1838 w 1991"/>
                <a:gd name="T57" fmla="*/ 599 h 1763"/>
                <a:gd name="T58" fmla="*/ 1673 w 1991"/>
                <a:gd name="T59" fmla="*/ 797 h 1763"/>
                <a:gd name="T60" fmla="*/ 1473 w 1991"/>
                <a:gd name="T61" fmla="*/ 1044 h 1763"/>
                <a:gd name="T62" fmla="*/ 1313 w 1991"/>
                <a:gd name="T63" fmla="*/ 1248 h 1763"/>
                <a:gd name="T64" fmla="*/ 1249 w 1991"/>
                <a:gd name="T65" fmla="*/ 1340 h 1763"/>
                <a:gd name="T66" fmla="*/ 1185 w 1991"/>
                <a:gd name="T67" fmla="*/ 1396 h 1763"/>
                <a:gd name="T68" fmla="*/ 1170 w 1991"/>
                <a:gd name="T69" fmla="*/ 1399 h 1763"/>
                <a:gd name="T70" fmla="*/ 1200 w 1991"/>
                <a:gd name="T71" fmla="*/ 1529 h 1763"/>
                <a:gd name="T72" fmla="*/ 1264 w 1991"/>
                <a:gd name="T73" fmla="*/ 1686 h 1763"/>
                <a:gd name="T74" fmla="*/ 1326 w 1991"/>
                <a:gd name="T75" fmla="*/ 1612 h 1763"/>
                <a:gd name="T76" fmla="*/ 1532 w 1991"/>
                <a:gd name="T77" fmla="*/ 1353 h 1763"/>
                <a:gd name="T78" fmla="*/ 1776 w 1991"/>
                <a:gd name="T79" fmla="*/ 1047 h 1763"/>
                <a:gd name="T80" fmla="*/ 1939 w 1991"/>
                <a:gd name="T81" fmla="*/ 840 h 1763"/>
                <a:gd name="T82" fmla="*/ 1991 w 1991"/>
                <a:gd name="T83" fmla="*/ 809 h 1763"/>
                <a:gd name="T84" fmla="*/ 1902 w 1991"/>
                <a:gd name="T85" fmla="*/ 954 h 1763"/>
                <a:gd name="T86" fmla="*/ 1673 w 1991"/>
                <a:gd name="T87" fmla="*/ 1235 h 1763"/>
                <a:gd name="T88" fmla="*/ 1486 w 1991"/>
                <a:gd name="T89" fmla="*/ 1485 h 1763"/>
                <a:gd name="T90" fmla="*/ 1358 w 1991"/>
                <a:gd name="T91" fmla="*/ 1655 h 1763"/>
                <a:gd name="T92" fmla="*/ 1308 w 1991"/>
                <a:gd name="T93" fmla="*/ 1698 h 1763"/>
                <a:gd name="T94" fmla="*/ 1291 w 1991"/>
                <a:gd name="T95" fmla="*/ 1757 h 1763"/>
                <a:gd name="T96" fmla="*/ 1217 w 1991"/>
                <a:gd name="T97" fmla="*/ 1745 h 1763"/>
                <a:gd name="T98" fmla="*/ 1163 w 1991"/>
                <a:gd name="T99" fmla="*/ 1711 h 1763"/>
                <a:gd name="T100" fmla="*/ 1020 w 1991"/>
                <a:gd name="T101" fmla="*/ 1634 h 1763"/>
                <a:gd name="T102" fmla="*/ 828 w 1991"/>
                <a:gd name="T103" fmla="*/ 1535 h 1763"/>
                <a:gd name="T104" fmla="*/ 619 w 1991"/>
                <a:gd name="T105" fmla="*/ 143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91" h="1763">
                  <a:moveTo>
                    <a:pt x="567" y="1405"/>
                  </a:moveTo>
                  <a:lnTo>
                    <a:pt x="567" y="1405"/>
                  </a:lnTo>
                  <a:lnTo>
                    <a:pt x="500" y="1365"/>
                  </a:lnTo>
                  <a:lnTo>
                    <a:pt x="451" y="1322"/>
                  </a:lnTo>
                  <a:lnTo>
                    <a:pt x="414" y="1279"/>
                  </a:lnTo>
                  <a:lnTo>
                    <a:pt x="389" y="1229"/>
                  </a:lnTo>
                  <a:lnTo>
                    <a:pt x="370" y="1183"/>
                  </a:lnTo>
                  <a:lnTo>
                    <a:pt x="355" y="1137"/>
                  </a:lnTo>
                  <a:lnTo>
                    <a:pt x="343" y="1090"/>
                  </a:lnTo>
                  <a:lnTo>
                    <a:pt x="328" y="1050"/>
                  </a:lnTo>
                  <a:lnTo>
                    <a:pt x="328" y="1050"/>
                  </a:lnTo>
                  <a:lnTo>
                    <a:pt x="316" y="1019"/>
                  </a:lnTo>
                  <a:lnTo>
                    <a:pt x="311" y="995"/>
                  </a:lnTo>
                  <a:lnTo>
                    <a:pt x="313" y="976"/>
                  </a:lnTo>
                  <a:lnTo>
                    <a:pt x="318" y="961"/>
                  </a:lnTo>
                  <a:lnTo>
                    <a:pt x="325" y="951"/>
                  </a:lnTo>
                  <a:lnTo>
                    <a:pt x="338" y="948"/>
                  </a:lnTo>
                  <a:lnTo>
                    <a:pt x="350" y="951"/>
                  </a:lnTo>
                  <a:lnTo>
                    <a:pt x="365" y="957"/>
                  </a:lnTo>
                  <a:lnTo>
                    <a:pt x="180" y="865"/>
                  </a:lnTo>
                  <a:lnTo>
                    <a:pt x="180" y="865"/>
                  </a:lnTo>
                  <a:lnTo>
                    <a:pt x="165" y="852"/>
                  </a:lnTo>
                  <a:lnTo>
                    <a:pt x="153" y="849"/>
                  </a:lnTo>
                  <a:lnTo>
                    <a:pt x="143" y="852"/>
                  </a:lnTo>
                  <a:lnTo>
                    <a:pt x="133" y="862"/>
                  </a:lnTo>
                  <a:lnTo>
                    <a:pt x="128" y="877"/>
                  </a:lnTo>
                  <a:lnTo>
                    <a:pt x="128" y="899"/>
                  </a:lnTo>
                  <a:lnTo>
                    <a:pt x="133" y="927"/>
                  </a:lnTo>
                  <a:lnTo>
                    <a:pt x="143" y="957"/>
                  </a:lnTo>
                  <a:lnTo>
                    <a:pt x="143" y="957"/>
                  </a:lnTo>
                  <a:lnTo>
                    <a:pt x="158" y="1001"/>
                  </a:lnTo>
                  <a:lnTo>
                    <a:pt x="173" y="1047"/>
                  </a:lnTo>
                  <a:lnTo>
                    <a:pt x="185" y="1093"/>
                  </a:lnTo>
                  <a:lnTo>
                    <a:pt x="205" y="1140"/>
                  </a:lnTo>
                  <a:lnTo>
                    <a:pt x="229" y="1186"/>
                  </a:lnTo>
                  <a:lnTo>
                    <a:pt x="266" y="1232"/>
                  </a:lnTo>
                  <a:lnTo>
                    <a:pt x="316" y="1272"/>
                  </a:lnTo>
                  <a:lnTo>
                    <a:pt x="382" y="1312"/>
                  </a:lnTo>
                  <a:lnTo>
                    <a:pt x="382" y="1312"/>
                  </a:lnTo>
                  <a:lnTo>
                    <a:pt x="362" y="1303"/>
                  </a:lnTo>
                  <a:lnTo>
                    <a:pt x="343" y="1294"/>
                  </a:lnTo>
                  <a:lnTo>
                    <a:pt x="325" y="1285"/>
                  </a:lnTo>
                  <a:lnTo>
                    <a:pt x="308" y="1275"/>
                  </a:lnTo>
                  <a:lnTo>
                    <a:pt x="293" y="1269"/>
                  </a:lnTo>
                  <a:lnTo>
                    <a:pt x="279" y="1263"/>
                  </a:lnTo>
                  <a:lnTo>
                    <a:pt x="266" y="1257"/>
                  </a:lnTo>
                  <a:lnTo>
                    <a:pt x="254" y="1251"/>
                  </a:lnTo>
                  <a:lnTo>
                    <a:pt x="254" y="1251"/>
                  </a:lnTo>
                  <a:lnTo>
                    <a:pt x="187" y="1211"/>
                  </a:lnTo>
                  <a:lnTo>
                    <a:pt x="138" y="1167"/>
                  </a:lnTo>
                  <a:lnTo>
                    <a:pt x="101" y="1124"/>
                  </a:lnTo>
                  <a:lnTo>
                    <a:pt x="77" y="1078"/>
                  </a:lnTo>
                  <a:lnTo>
                    <a:pt x="57" y="1028"/>
                  </a:lnTo>
                  <a:lnTo>
                    <a:pt x="45" y="982"/>
                  </a:lnTo>
                  <a:lnTo>
                    <a:pt x="30" y="939"/>
                  </a:lnTo>
                  <a:lnTo>
                    <a:pt x="15" y="896"/>
                  </a:lnTo>
                  <a:lnTo>
                    <a:pt x="15" y="896"/>
                  </a:lnTo>
                  <a:lnTo>
                    <a:pt x="5" y="865"/>
                  </a:lnTo>
                  <a:lnTo>
                    <a:pt x="0" y="837"/>
                  </a:lnTo>
                  <a:lnTo>
                    <a:pt x="0" y="815"/>
                  </a:lnTo>
                  <a:lnTo>
                    <a:pt x="5" y="800"/>
                  </a:lnTo>
                  <a:lnTo>
                    <a:pt x="15" y="791"/>
                  </a:lnTo>
                  <a:lnTo>
                    <a:pt x="25" y="788"/>
                  </a:lnTo>
                  <a:lnTo>
                    <a:pt x="37" y="791"/>
                  </a:lnTo>
                  <a:lnTo>
                    <a:pt x="52" y="803"/>
                  </a:lnTo>
                  <a:lnTo>
                    <a:pt x="52" y="803"/>
                  </a:lnTo>
                  <a:lnTo>
                    <a:pt x="45" y="785"/>
                  </a:lnTo>
                  <a:lnTo>
                    <a:pt x="42" y="769"/>
                  </a:lnTo>
                  <a:lnTo>
                    <a:pt x="42" y="751"/>
                  </a:lnTo>
                  <a:lnTo>
                    <a:pt x="47" y="729"/>
                  </a:lnTo>
                  <a:lnTo>
                    <a:pt x="54" y="707"/>
                  </a:lnTo>
                  <a:lnTo>
                    <a:pt x="69" y="683"/>
                  </a:lnTo>
                  <a:lnTo>
                    <a:pt x="89" y="652"/>
                  </a:lnTo>
                  <a:lnTo>
                    <a:pt x="113" y="615"/>
                  </a:lnTo>
                  <a:lnTo>
                    <a:pt x="143" y="575"/>
                  </a:lnTo>
                  <a:lnTo>
                    <a:pt x="180" y="528"/>
                  </a:lnTo>
                  <a:lnTo>
                    <a:pt x="224" y="473"/>
                  </a:lnTo>
                  <a:lnTo>
                    <a:pt x="274" y="411"/>
                  </a:lnTo>
                  <a:lnTo>
                    <a:pt x="333" y="340"/>
                  </a:lnTo>
                  <a:lnTo>
                    <a:pt x="399" y="260"/>
                  </a:lnTo>
                  <a:lnTo>
                    <a:pt x="473" y="167"/>
                  </a:lnTo>
                  <a:lnTo>
                    <a:pt x="557" y="65"/>
                  </a:lnTo>
                  <a:lnTo>
                    <a:pt x="557" y="65"/>
                  </a:lnTo>
                  <a:lnTo>
                    <a:pt x="577" y="44"/>
                  </a:lnTo>
                  <a:lnTo>
                    <a:pt x="591" y="25"/>
                  </a:lnTo>
                  <a:lnTo>
                    <a:pt x="606" y="13"/>
                  </a:lnTo>
                  <a:lnTo>
                    <a:pt x="621" y="4"/>
                  </a:lnTo>
                  <a:lnTo>
                    <a:pt x="636" y="0"/>
                  </a:lnTo>
                  <a:lnTo>
                    <a:pt x="651" y="4"/>
                  </a:lnTo>
                  <a:lnTo>
                    <a:pt x="670" y="10"/>
                  </a:lnTo>
                  <a:lnTo>
                    <a:pt x="695" y="19"/>
                  </a:lnTo>
                  <a:lnTo>
                    <a:pt x="695" y="19"/>
                  </a:lnTo>
                  <a:lnTo>
                    <a:pt x="720" y="28"/>
                  </a:lnTo>
                  <a:lnTo>
                    <a:pt x="761" y="47"/>
                  </a:lnTo>
                  <a:lnTo>
                    <a:pt x="823" y="71"/>
                  </a:lnTo>
                  <a:lnTo>
                    <a:pt x="897" y="99"/>
                  </a:lnTo>
                  <a:lnTo>
                    <a:pt x="981" y="133"/>
                  </a:lnTo>
                  <a:lnTo>
                    <a:pt x="1072" y="167"/>
                  </a:lnTo>
                  <a:lnTo>
                    <a:pt x="1170" y="204"/>
                  </a:lnTo>
                  <a:lnTo>
                    <a:pt x="1271" y="241"/>
                  </a:lnTo>
                  <a:lnTo>
                    <a:pt x="1372" y="281"/>
                  </a:lnTo>
                  <a:lnTo>
                    <a:pt x="1471" y="318"/>
                  </a:lnTo>
                  <a:lnTo>
                    <a:pt x="1562" y="352"/>
                  </a:lnTo>
                  <a:lnTo>
                    <a:pt x="1646" y="386"/>
                  </a:lnTo>
                  <a:lnTo>
                    <a:pt x="1720" y="414"/>
                  </a:lnTo>
                  <a:lnTo>
                    <a:pt x="1781" y="436"/>
                  </a:lnTo>
                  <a:lnTo>
                    <a:pt x="1823" y="454"/>
                  </a:lnTo>
                  <a:lnTo>
                    <a:pt x="1848" y="464"/>
                  </a:lnTo>
                  <a:lnTo>
                    <a:pt x="1848" y="464"/>
                  </a:lnTo>
                  <a:lnTo>
                    <a:pt x="1887" y="488"/>
                  </a:lnTo>
                  <a:lnTo>
                    <a:pt x="1902" y="510"/>
                  </a:lnTo>
                  <a:lnTo>
                    <a:pt x="1897" y="531"/>
                  </a:lnTo>
                  <a:lnTo>
                    <a:pt x="1882" y="550"/>
                  </a:lnTo>
                  <a:lnTo>
                    <a:pt x="1882" y="550"/>
                  </a:lnTo>
                  <a:lnTo>
                    <a:pt x="1863" y="572"/>
                  </a:lnTo>
                  <a:lnTo>
                    <a:pt x="1838" y="599"/>
                  </a:lnTo>
                  <a:lnTo>
                    <a:pt x="1803" y="639"/>
                  </a:lnTo>
                  <a:lnTo>
                    <a:pt x="1764" y="686"/>
                  </a:lnTo>
                  <a:lnTo>
                    <a:pt x="1720" y="738"/>
                  </a:lnTo>
                  <a:lnTo>
                    <a:pt x="1673" y="797"/>
                  </a:lnTo>
                  <a:lnTo>
                    <a:pt x="1624" y="856"/>
                  </a:lnTo>
                  <a:lnTo>
                    <a:pt x="1574" y="917"/>
                  </a:lnTo>
                  <a:lnTo>
                    <a:pt x="1523" y="982"/>
                  </a:lnTo>
                  <a:lnTo>
                    <a:pt x="1473" y="1044"/>
                  </a:lnTo>
                  <a:lnTo>
                    <a:pt x="1427" y="1103"/>
                  </a:lnTo>
                  <a:lnTo>
                    <a:pt x="1385" y="1155"/>
                  </a:lnTo>
                  <a:lnTo>
                    <a:pt x="1345" y="1204"/>
                  </a:lnTo>
                  <a:lnTo>
                    <a:pt x="1313" y="1248"/>
                  </a:lnTo>
                  <a:lnTo>
                    <a:pt x="1289" y="1282"/>
                  </a:lnTo>
                  <a:lnTo>
                    <a:pt x="1271" y="1306"/>
                  </a:lnTo>
                  <a:lnTo>
                    <a:pt x="1271" y="1306"/>
                  </a:lnTo>
                  <a:lnTo>
                    <a:pt x="1249" y="1340"/>
                  </a:lnTo>
                  <a:lnTo>
                    <a:pt x="1229" y="1365"/>
                  </a:lnTo>
                  <a:lnTo>
                    <a:pt x="1212" y="1380"/>
                  </a:lnTo>
                  <a:lnTo>
                    <a:pt x="1197" y="1393"/>
                  </a:lnTo>
                  <a:lnTo>
                    <a:pt x="1185" y="1396"/>
                  </a:lnTo>
                  <a:lnTo>
                    <a:pt x="1178" y="1399"/>
                  </a:lnTo>
                  <a:lnTo>
                    <a:pt x="1173" y="1399"/>
                  </a:lnTo>
                  <a:lnTo>
                    <a:pt x="1170" y="1399"/>
                  </a:lnTo>
                  <a:lnTo>
                    <a:pt x="1170" y="1399"/>
                  </a:lnTo>
                  <a:lnTo>
                    <a:pt x="1173" y="1411"/>
                  </a:lnTo>
                  <a:lnTo>
                    <a:pt x="1178" y="1439"/>
                  </a:lnTo>
                  <a:lnTo>
                    <a:pt x="1188" y="1482"/>
                  </a:lnTo>
                  <a:lnTo>
                    <a:pt x="1200" y="1529"/>
                  </a:lnTo>
                  <a:lnTo>
                    <a:pt x="1215" y="1581"/>
                  </a:lnTo>
                  <a:lnTo>
                    <a:pt x="1229" y="1627"/>
                  </a:lnTo>
                  <a:lnTo>
                    <a:pt x="1247" y="1664"/>
                  </a:lnTo>
                  <a:lnTo>
                    <a:pt x="1264" y="1686"/>
                  </a:lnTo>
                  <a:lnTo>
                    <a:pt x="1264" y="1686"/>
                  </a:lnTo>
                  <a:lnTo>
                    <a:pt x="1271" y="1677"/>
                  </a:lnTo>
                  <a:lnTo>
                    <a:pt x="1291" y="1652"/>
                  </a:lnTo>
                  <a:lnTo>
                    <a:pt x="1326" y="1612"/>
                  </a:lnTo>
                  <a:lnTo>
                    <a:pt x="1367" y="1559"/>
                  </a:lnTo>
                  <a:lnTo>
                    <a:pt x="1417" y="1498"/>
                  </a:lnTo>
                  <a:lnTo>
                    <a:pt x="1473" y="1427"/>
                  </a:lnTo>
                  <a:lnTo>
                    <a:pt x="1532" y="1353"/>
                  </a:lnTo>
                  <a:lnTo>
                    <a:pt x="1594" y="1275"/>
                  </a:lnTo>
                  <a:lnTo>
                    <a:pt x="1658" y="1195"/>
                  </a:lnTo>
                  <a:lnTo>
                    <a:pt x="1720" y="1121"/>
                  </a:lnTo>
                  <a:lnTo>
                    <a:pt x="1776" y="1047"/>
                  </a:lnTo>
                  <a:lnTo>
                    <a:pt x="1831" y="979"/>
                  </a:lnTo>
                  <a:lnTo>
                    <a:pt x="1875" y="924"/>
                  </a:lnTo>
                  <a:lnTo>
                    <a:pt x="1912" y="874"/>
                  </a:lnTo>
                  <a:lnTo>
                    <a:pt x="1939" y="840"/>
                  </a:lnTo>
                  <a:lnTo>
                    <a:pt x="1951" y="822"/>
                  </a:lnTo>
                  <a:lnTo>
                    <a:pt x="1951" y="822"/>
                  </a:lnTo>
                  <a:lnTo>
                    <a:pt x="1978" y="797"/>
                  </a:lnTo>
                  <a:lnTo>
                    <a:pt x="1991" y="809"/>
                  </a:lnTo>
                  <a:lnTo>
                    <a:pt x="1986" y="846"/>
                  </a:lnTo>
                  <a:lnTo>
                    <a:pt x="1966" y="883"/>
                  </a:lnTo>
                  <a:lnTo>
                    <a:pt x="1966" y="883"/>
                  </a:lnTo>
                  <a:lnTo>
                    <a:pt x="1902" y="954"/>
                  </a:lnTo>
                  <a:lnTo>
                    <a:pt x="1843" y="1025"/>
                  </a:lnTo>
                  <a:lnTo>
                    <a:pt x="1784" y="1096"/>
                  </a:lnTo>
                  <a:lnTo>
                    <a:pt x="1727" y="1167"/>
                  </a:lnTo>
                  <a:lnTo>
                    <a:pt x="1673" y="1235"/>
                  </a:lnTo>
                  <a:lnTo>
                    <a:pt x="1621" y="1303"/>
                  </a:lnTo>
                  <a:lnTo>
                    <a:pt x="1572" y="1368"/>
                  </a:lnTo>
                  <a:lnTo>
                    <a:pt x="1528" y="1430"/>
                  </a:lnTo>
                  <a:lnTo>
                    <a:pt x="1486" y="1485"/>
                  </a:lnTo>
                  <a:lnTo>
                    <a:pt x="1446" y="1538"/>
                  </a:lnTo>
                  <a:lnTo>
                    <a:pt x="1414" y="1584"/>
                  </a:lnTo>
                  <a:lnTo>
                    <a:pt x="1382" y="1624"/>
                  </a:lnTo>
                  <a:lnTo>
                    <a:pt x="1358" y="1655"/>
                  </a:lnTo>
                  <a:lnTo>
                    <a:pt x="1335" y="1680"/>
                  </a:lnTo>
                  <a:lnTo>
                    <a:pt x="1321" y="1692"/>
                  </a:lnTo>
                  <a:lnTo>
                    <a:pt x="1308" y="1698"/>
                  </a:lnTo>
                  <a:lnTo>
                    <a:pt x="1308" y="1698"/>
                  </a:lnTo>
                  <a:lnTo>
                    <a:pt x="1313" y="1717"/>
                  </a:lnTo>
                  <a:lnTo>
                    <a:pt x="1311" y="1732"/>
                  </a:lnTo>
                  <a:lnTo>
                    <a:pt x="1303" y="1745"/>
                  </a:lnTo>
                  <a:lnTo>
                    <a:pt x="1291" y="1757"/>
                  </a:lnTo>
                  <a:lnTo>
                    <a:pt x="1274" y="1763"/>
                  </a:lnTo>
                  <a:lnTo>
                    <a:pt x="1257" y="1763"/>
                  </a:lnTo>
                  <a:lnTo>
                    <a:pt x="1237" y="1757"/>
                  </a:lnTo>
                  <a:lnTo>
                    <a:pt x="1217" y="1745"/>
                  </a:lnTo>
                  <a:lnTo>
                    <a:pt x="1217" y="1745"/>
                  </a:lnTo>
                  <a:lnTo>
                    <a:pt x="1205" y="1735"/>
                  </a:lnTo>
                  <a:lnTo>
                    <a:pt x="1188" y="1726"/>
                  </a:lnTo>
                  <a:lnTo>
                    <a:pt x="1163" y="1711"/>
                  </a:lnTo>
                  <a:lnTo>
                    <a:pt x="1133" y="1695"/>
                  </a:lnTo>
                  <a:lnTo>
                    <a:pt x="1099" y="1677"/>
                  </a:lnTo>
                  <a:lnTo>
                    <a:pt x="1062" y="1655"/>
                  </a:lnTo>
                  <a:lnTo>
                    <a:pt x="1020" y="1634"/>
                  </a:lnTo>
                  <a:lnTo>
                    <a:pt x="976" y="1612"/>
                  </a:lnTo>
                  <a:lnTo>
                    <a:pt x="929" y="1587"/>
                  </a:lnTo>
                  <a:lnTo>
                    <a:pt x="877" y="1563"/>
                  </a:lnTo>
                  <a:lnTo>
                    <a:pt x="828" y="1535"/>
                  </a:lnTo>
                  <a:lnTo>
                    <a:pt x="776" y="1510"/>
                  </a:lnTo>
                  <a:lnTo>
                    <a:pt x="722" y="1482"/>
                  </a:lnTo>
                  <a:lnTo>
                    <a:pt x="670" y="1458"/>
                  </a:lnTo>
                  <a:lnTo>
                    <a:pt x="619" y="1430"/>
                  </a:lnTo>
                  <a:lnTo>
                    <a:pt x="567" y="140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" name="Line 412"/>
            <p:cNvCxnSpPr/>
            <p:nvPr/>
          </p:nvCxnSpPr>
          <p:spPr bwMode="auto">
            <a:xfrm flipH="1">
              <a:off x="1533525" y="885825"/>
              <a:ext cx="429075" cy="3259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413"/>
            <p:cNvCxnSpPr/>
            <p:nvPr/>
          </p:nvCxnSpPr>
          <p:spPr bwMode="auto">
            <a:xfrm flipV="1">
              <a:off x="1543050" y="942975"/>
              <a:ext cx="368924" cy="2794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414"/>
            <p:cNvCxnSpPr/>
            <p:nvPr/>
          </p:nvCxnSpPr>
          <p:spPr bwMode="auto">
            <a:xfrm flipV="1">
              <a:off x="1552575" y="1076325"/>
              <a:ext cx="215740" cy="1670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04975" y="1019175"/>
              <a:ext cx="259851" cy="170377"/>
            </a:xfrm>
            <a:custGeom>
              <a:avLst/>
              <a:gdLst>
                <a:gd name="T0" fmla="*/ 135 w 421"/>
                <a:gd name="T1" fmla="*/ 0 h 441"/>
                <a:gd name="T2" fmla="*/ 0 w 421"/>
                <a:gd name="T3" fmla="*/ 170 h 441"/>
                <a:gd name="T4" fmla="*/ 25 w 421"/>
                <a:gd name="T5" fmla="*/ 179 h 441"/>
                <a:gd name="T6" fmla="*/ 59 w 421"/>
                <a:gd name="T7" fmla="*/ 197 h 441"/>
                <a:gd name="T8" fmla="*/ 101 w 421"/>
                <a:gd name="T9" fmla="*/ 228 h 441"/>
                <a:gd name="T10" fmla="*/ 145 w 421"/>
                <a:gd name="T11" fmla="*/ 268 h 441"/>
                <a:gd name="T12" fmla="*/ 190 w 421"/>
                <a:gd name="T13" fmla="*/ 309 h 441"/>
                <a:gd name="T14" fmla="*/ 227 w 421"/>
                <a:gd name="T15" fmla="*/ 355 h 441"/>
                <a:gd name="T16" fmla="*/ 254 w 421"/>
                <a:gd name="T17" fmla="*/ 398 h 441"/>
                <a:gd name="T18" fmla="*/ 268 w 421"/>
                <a:gd name="T19" fmla="*/ 441 h 441"/>
                <a:gd name="T20" fmla="*/ 276 w 421"/>
                <a:gd name="T21" fmla="*/ 398 h 441"/>
                <a:gd name="T22" fmla="*/ 283 w 421"/>
                <a:gd name="T23" fmla="*/ 330 h 441"/>
                <a:gd name="T24" fmla="*/ 281 w 421"/>
                <a:gd name="T25" fmla="*/ 268 h 441"/>
                <a:gd name="T26" fmla="*/ 268 w 421"/>
                <a:gd name="T27" fmla="*/ 228 h 441"/>
                <a:gd name="T28" fmla="*/ 288 w 421"/>
                <a:gd name="T29" fmla="*/ 228 h 441"/>
                <a:gd name="T30" fmla="*/ 308 w 421"/>
                <a:gd name="T31" fmla="*/ 228 h 441"/>
                <a:gd name="T32" fmla="*/ 330 w 421"/>
                <a:gd name="T33" fmla="*/ 228 h 441"/>
                <a:gd name="T34" fmla="*/ 352 w 421"/>
                <a:gd name="T35" fmla="*/ 231 h 441"/>
                <a:gd name="T36" fmla="*/ 374 w 421"/>
                <a:gd name="T37" fmla="*/ 234 h 441"/>
                <a:gd name="T38" fmla="*/ 392 w 421"/>
                <a:gd name="T39" fmla="*/ 241 h 441"/>
                <a:gd name="T40" fmla="*/ 409 w 421"/>
                <a:gd name="T41" fmla="*/ 253 h 441"/>
                <a:gd name="T42" fmla="*/ 421 w 421"/>
                <a:gd name="T43" fmla="*/ 271 h 441"/>
                <a:gd name="T44" fmla="*/ 409 w 421"/>
                <a:gd name="T45" fmla="*/ 244 h 441"/>
                <a:gd name="T46" fmla="*/ 389 w 421"/>
                <a:gd name="T47" fmla="*/ 204 h 441"/>
                <a:gd name="T48" fmla="*/ 360 w 421"/>
                <a:gd name="T49" fmla="*/ 154 h 441"/>
                <a:gd name="T50" fmla="*/ 323 w 421"/>
                <a:gd name="T51" fmla="*/ 108 h 441"/>
                <a:gd name="T52" fmla="*/ 281 w 421"/>
                <a:gd name="T53" fmla="*/ 62 h 441"/>
                <a:gd name="T54" fmla="*/ 234 w 421"/>
                <a:gd name="T55" fmla="*/ 25 h 441"/>
                <a:gd name="T56" fmla="*/ 185 w 421"/>
                <a:gd name="T57" fmla="*/ 3 h 441"/>
                <a:gd name="T58" fmla="*/ 135 w 421"/>
                <a:gd name="T5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1" h="441">
                  <a:moveTo>
                    <a:pt x="135" y="0"/>
                  </a:moveTo>
                  <a:lnTo>
                    <a:pt x="0" y="170"/>
                  </a:lnTo>
                  <a:lnTo>
                    <a:pt x="25" y="179"/>
                  </a:lnTo>
                  <a:lnTo>
                    <a:pt x="59" y="197"/>
                  </a:lnTo>
                  <a:lnTo>
                    <a:pt x="101" y="228"/>
                  </a:lnTo>
                  <a:lnTo>
                    <a:pt x="145" y="268"/>
                  </a:lnTo>
                  <a:lnTo>
                    <a:pt x="190" y="309"/>
                  </a:lnTo>
                  <a:lnTo>
                    <a:pt x="227" y="355"/>
                  </a:lnTo>
                  <a:lnTo>
                    <a:pt x="254" y="398"/>
                  </a:lnTo>
                  <a:lnTo>
                    <a:pt x="268" y="441"/>
                  </a:lnTo>
                  <a:lnTo>
                    <a:pt x="276" y="398"/>
                  </a:lnTo>
                  <a:lnTo>
                    <a:pt x="283" y="330"/>
                  </a:lnTo>
                  <a:lnTo>
                    <a:pt x="281" y="268"/>
                  </a:lnTo>
                  <a:lnTo>
                    <a:pt x="268" y="228"/>
                  </a:lnTo>
                  <a:lnTo>
                    <a:pt x="288" y="228"/>
                  </a:lnTo>
                  <a:lnTo>
                    <a:pt x="308" y="228"/>
                  </a:lnTo>
                  <a:lnTo>
                    <a:pt x="330" y="228"/>
                  </a:lnTo>
                  <a:lnTo>
                    <a:pt x="352" y="231"/>
                  </a:lnTo>
                  <a:lnTo>
                    <a:pt x="374" y="234"/>
                  </a:lnTo>
                  <a:lnTo>
                    <a:pt x="392" y="241"/>
                  </a:lnTo>
                  <a:lnTo>
                    <a:pt x="409" y="253"/>
                  </a:lnTo>
                  <a:lnTo>
                    <a:pt x="421" y="271"/>
                  </a:lnTo>
                  <a:lnTo>
                    <a:pt x="409" y="244"/>
                  </a:lnTo>
                  <a:lnTo>
                    <a:pt x="389" y="204"/>
                  </a:lnTo>
                  <a:lnTo>
                    <a:pt x="360" y="154"/>
                  </a:lnTo>
                  <a:lnTo>
                    <a:pt x="323" y="108"/>
                  </a:lnTo>
                  <a:lnTo>
                    <a:pt x="281" y="62"/>
                  </a:lnTo>
                  <a:lnTo>
                    <a:pt x="234" y="25"/>
                  </a:lnTo>
                  <a:lnTo>
                    <a:pt x="185" y="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76300" y="942975"/>
              <a:ext cx="271079" cy="214823"/>
            </a:xfrm>
            <a:custGeom>
              <a:avLst/>
              <a:gdLst>
                <a:gd name="T0" fmla="*/ 439 w 439"/>
                <a:gd name="T1" fmla="*/ 556 h 556"/>
                <a:gd name="T2" fmla="*/ 372 w 439"/>
                <a:gd name="T3" fmla="*/ 516 h 556"/>
                <a:gd name="T4" fmla="*/ 323 w 439"/>
                <a:gd name="T5" fmla="*/ 473 h 556"/>
                <a:gd name="T6" fmla="*/ 286 w 439"/>
                <a:gd name="T7" fmla="*/ 430 h 556"/>
                <a:gd name="T8" fmla="*/ 261 w 439"/>
                <a:gd name="T9" fmla="*/ 383 h 556"/>
                <a:gd name="T10" fmla="*/ 242 w 439"/>
                <a:gd name="T11" fmla="*/ 334 h 556"/>
                <a:gd name="T12" fmla="*/ 227 w 439"/>
                <a:gd name="T13" fmla="*/ 288 h 556"/>
                <a:gd name="T14" fmla="*/ 215 w 439"/>
                <a:gd name="T15" fmla="*/ 244 h 556"/>
                <a:gd name="T16" fmla="*/ 200 w 439"/>
                <a:gd name="T17" fmla="*/ 201 h 556"/>
                <a:gd name="T18" fmla="*/ 188 w 439"/>
                <a:gd name="T19" fmla="*/ 170 h 556"/>
                <a:gd name="T20" fmla="*/ 183 w 439"/>
                <a:gd name="T21" fmla="*/ 146 h 556"/>
                <a:gd name="T22" fmla="*/ 185 w 439"/>
                <a:gd name="T23" fmla="*/ 127 h 556"/>
                <a:gd name="T24" fmla="*/ 190 w 439"/>
                <a:gd name="T25" fmla="*/ 112 h 556"/>
                <a:gd name="T26" fmla="*/ 197 w 439"/>
                <a:gd name="T27" fmla="*/ 102 h 556"/>
                <a:gd name="T28" fmla="*/ 210 w 439"/>
                <a:gd name="T29" fmla="*/ 99 h 556"/>
                <a:gd name="T30" fmla="*/ 222 w 439"/>
                <a:gd name="T31" fmla="*/ 102 h 556"/>
                <a:gd name="T32" fmla="*/ 237 w 439"/>
                <a:gd name="T33" fmla="*/ 108 h 556"/>
                <a:gd name="T34" fmla="*/ 52 w 439"/>
                <a:gd name="T35" fmla="*/ 16 h 556"/>
                <a:gd name="T36" fmla="*/ 37 w 439"/>
                <a:gd name="T37" fmla="*/ 3 h 556"/>
                <a:gd name="T38" fmla="*/ 25 w 439"/>
                <a:gd name="T39" fmla="*/ 0 h 556"/>
                <a:gd name="T40" fmla="*/ 15 w 439"/>
                <a:gd name="T41" fmla="*/ 3 h 556"/>
                <a:gd name="T42" fmla="*/ 5 w 439"/>
                <a:gd name="T43" fmla="*/ 13 h 556"/>
                <a:gd name="T44" fmla="*/ 0 w 439"/>
                <a:gd name="T45" fmla="*/ 28 h 556"/>
                <a:gd name="T46" fmla="*/ 0 w 439"/>
                <a:gd name="T47" fmla="*/ 50 h 556"/>
                <a:gd name="T48" fmla="*/ 5 w 439"/>
                <a:gd name="T49" fmla="*/ 78 h 556"/>
                <a:gd name="T50" fmla="*/ 15 w 439"/>
                <a:gd name="T51" fmla="*/ 108 h 556"/>
                <a:gd name="T52" fmla="*/ 30 w 439"/>
                <a:gd name="T53" fmla="*/ 152 h 556"/>
                <a:gd name="T54" fmla="*/ 45 w 439"/>
                <a:gd name="T55" fmla="*/ 198 h 556"/>
                <a:gd name="T56" fmla="*/ 57 w 439"/>
                <a:gd name="T57" fmla="*/ 244 h 556"/>
                <a:gd name="T58" fmla="*/ 77 w 439"/>
                <a:gd name="T59" fmla="*/ 291 h 556"/>
                <a:gd name="T60" fmla="*/ 101 w 439"/>
                <a:gd name="T61" fmla="*/ 337 h 556"/>
                <a:gd name="T62" fmla="*/ 138 w 439"/>
                <a:gd name="T63" fmla="*/ 383 h 556"/>
                <a:gd name="T64" fmla="*/ 188 w 439"/>
                <a:gd name="T65" fmla="*/ 423 h 556"/>
                <a:gd name="T66" fmla="*/ 254 w 439"/>
                <a:gd name="T67" fmla="*/ 463 h 556"/>
                <a:gd name="T68" fmla="*/ 439 w 439"/>
                <a:gd name="T69" fmla="*/ 55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9" h="556">
                  <a:moveTo>
                    <a:pt x="439" y="556"/>
                  </a:moveTo>
                  <a:lnTo>
                    <a:pt x="372" y="516"/>
                  </a:lnTo>
                  <a:lnTo>
                    <a:pt x="323" y="473"/>
                  </a:lnTo>
                  <a:lnTo>
                    <a:pt x="286" y="430"/>
                  </a:lnTo>
                  <a:lnTo>
                    <a:pt x="261" y="383"/>
                  </a:lnTo>
                  <a:lnTo>
                    <a:pt x="242" y="334"/>
                  </a:lnTo>
                  <a:lnTo>
                    <a:pt x="227" y="288"/>
                  </a:lnTo>
                  <a:lnTo>
                    <a:pt x="215" y="244"/>
                  </a:lnTo>
                  <a:lnTo>
                    <a:pt x="200" y="201"/>
                  </a:lnTo>
                  <a:lnTo>
                    <a:pt x="188" y="170"/>
                  </a:lnTo>
                  <a:lnTo>
                    <a:pt x="183" y="146"/>
                  </a:lnTo>
                  <a:lnTo>
                    <a:pt x="185" y="127"/>
                  </a:lnTo>
                  <a:lnTo>
                    <a:pt x="190" y="112"/>
                  </a:lnTo>
                  <a:lnTo>
                    <a:pt x="197" y="102"/>
                  </a:lnTo>
                  <a:lnTo>
                    <a:pt x="210" y="99"/>
                  </a:lnTo>
                  <a:lnTo>
                    <a:pt x="222" y="102"/>
                  </a:lnTo>
                  <a:lnTo>
                    <a:pt x="237" y="108"/>
                  </a:lnTo>
                  <a:lnTo>
                    <a:pt x="52" y="16"/>
                  </a:lnTo>
                  <a:lnTo>
                    <a:pt x="37" y="3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5" y="13"/>
                  </a:lnTo>
                  <a:lnTo>
                    <a:pt x="0" y="28"/>
                  </a:lnTo>
                  <a:lnTo>
                    <a:pt x="0" y="50"/>
                  </a:lnTo>
                  <a:lnTo>
                    <a:pt x="5" y="78"/>
                  </a:lnTo>
                  <a:lnTo>
                    <a:pt x="15" y="108"/>
                  </a:lnTo>
                  <a:lnTo>
                    <a:pt x="30" y="152"/>
                  </a:lnTo>
                  <a:lnTo>
                    <a:pt x="45" y="198"/>
                  </a:lnTo>
                  <a:lnTo>
                    <a:pt x="57" y="244"/>
                  </a:lnTo>
                  <a:lnTo>
                    <a:pt x="77" y="291"/>
                  </a:lnTo>
                  <a:lnTo>
                    <a:pt x="101" y="337"/>
                  </a:lnTo>
                  <a:lnTo>
                    <a:pt x="138" y="383"/>
                  </a:lnTo>
                  <a:lnTo>
                    <a:pt x="188" y="423"/>
                  </a:lnTo>
                  <a:lnTo>
                    <a:pt x="254" y="463"/>
                  </a:lnTo>
                  <a:lnTo>
                    <a:pt x="439" y="556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76300" y="942975"/>
              <a:ext cx="271079" cy="214823"/>
            </a:xfrm>
            <a:custGeom>
              <a:avLst/>
              <a:gdLst>
                <a:gd name="T0" fmla="*/ 439 w 439"/>
                <a:gd name="T1" fmla="*/ 556 h 556"/>
                <a:gd name="T2" fmla="*/ 439 w 439"/>
                <a:gd name="T3" fmla="*/ 556 h 556"/>
                <a:gd name="T4" fmla="*/ 372 w 439"/>
                <a:gd name="T5" fmla="*/ 516 h 556"/>
                <a:gd name="T6" fmla="*/ 323 w 439"/>
                <a:gd name="T7" fmla="*/ 473 h 556"/>
                <a:gd name="T8" fmla="*/ 286 w 439"/>
                <a:gd name="T9" fmla="*/ 430 h 556"/>
                <a:gd name="T10" fmla="*/ 261 w 439"/>
                <a:gd name="T11" fmla="*/ 383 h 556"/>
                <a:gd name="T12" fmla="*/ 242 w 439"/>
                <a:gd name="T13" fmla="*/ 334 h 556"/>
                <a:gd name="T14" fmla="*/ 227 w 439"/>
                <a:gd name="T15" fmla="*/ 288 h 556"/>
                <a:gd name="T16" fmla="*/ 215 w 439"/>
                <a:gd name="T17" fmla="*/ 244 h 556"/>
                <a:gd name="T18" fmla="*/ 200 w 439"/>
                <a:gd name="T19" fmla="*/ 201 h 556"/>
                <a:gd name="T20" fmla="*/ 200 w 439"/>
                <a:gd name="T21" fmla="*/ 201 h 556"/>
                <a:gd name="T22" fmla="*/ 188 w 439"/>
                <a:gd name="T23" fmla="*/ 170 h 556"/>
                <a:gd name="T24" fmla="*/ 183 w 439"/>
                <a:gd name="T25" fmla="*/ 146 h 556"/>
                <a:gd name="T26" fmla="*/ 185 w 439"/>
                <a:gd name="T27" fmla="*/ 127 h 556"/>
                <a:gd name="T28" fmla="*/ 190 w 439"/>
                <a:gd name="T29" fmla="*/ 112 h 556"/>
                <a:gd name="T30" fmla="*/ 197 w 439"/>
                <a:gd name="T31" fmla="*/ 102 h 556"/>
                <a:gd name="T32" fmla="*/ 210 w 439"/>
                <a:gd name="T33" fmla="*/ 99 h 556"/>
                <a:gd name="T34" fmla="*/ 222 w 439"/>
                <a:gd name="T35" fmla="*/ 102 h 556"/>
                <a:gd name="T36" fmla="*/ 237 w 439"/>
                <a:gd name="T37" fmla="*/ 108 h 556"/>
                <a:gd name="T38" fmla="*/ 52 w 439"/>
                <a:gd name="T39" fmla="*/ 16 h 556"/>
                <a:gd name="T40" fmla="*/ 52 w 439"/>
                <a:gd name="T41" fmla="*/ 16 h 556"/>
                <a:gd name="T42" fmla="*/ 37 w 439"/>
                <a:gd name="T43" fmla="*/ 3 h 556"/>
                <a:gd name="T44" fmla="*/ 25 w 439"/>
                <a:gd name="T45" fmla="*/ 0 h 556"/>
                <a:gd name="T46" fmla="*/ 15 w 439"/>
                <a:gd name="T47" fmla="*/ 3 h 556"/>
                <a:gd name="T48" fmla="*/ 5 w 439"/>
                <a:gd name="T49" fmla="*/ 13 h 556"/>
                <a:gd name="T50" fmla="*/ 0 w 439"/>
                <a:gd name="T51" fmla="*/ 28 h 556"/>
                <a:gd name="T52" fmla="*/ 0 w 439"/>
                <a:gd name="T53" fmla="*/ 50 h 556"/>
                <a:gd name="T54" fmla="*/ 5 w 439"/>
                <a:gd name="T55" fmla="*/ 78 h 556"/>
                <a:gd name="T56" fmla="*/ 15 w 439"/>
                <a:gd name="T57" fmla="*/ 108 h 556"/>
                <a:gd name="T58" fmla="*/ 15 w 439"/>
                <a:gd name="T59" fmla="*/ 108 h 556"/>
                <a:gd name="T60" fmla="*/ 30 w 439"/>
                <a:gd name="T61" fmla="*/ 152 h 556"/>
                <a:gd name="T62" fmla="*/ 45 w 439"/>
                <a:gd name="T63" fmla="*/ 198 h 556"/>
                <a:gd name="T64" fmla="*/ 57 w 439"/>
                <a:gd name="T65" fmla="*/ 244 h 556"/>
                <a:gd name="T66" fmla="*/ 77 w 439"/>
                <a:gd name="T67" fmla="*/ 291 h 556"/>
                <a:gd name="T68" fmla="*/ 101 w 439"/>
                <a:gd name="T69" fmla="*/ 337 h 556"/>
                <a:gd name="T70" fmla="*/ 138 w 439"/>
                <a:gd name="T71" fmla="*/ 383 h 556"/>
                <a:gd name="T72" fmla="*/ 188 w 439"/>
                <a:gd name="T73" fmla="*/ 423 h 556"/>
                <a:gd name="T74" fmla="*/ 254 w 439"/>
                <a:gd name="T75" fmla="*/ 463 h 556"/>
                <a:gd name="T76" fmla="*/ 439 w 439"/>
                <a:gd name="T77" fmla="*/ 55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9" h="556">
                  <a:moveTo>
                    <a:pt x="439" y="556"/>
                  </a:moveTo>
                  <a:lnTo>
                    <a:pt x="439" y="556"/>
                  </a:lnTo>
                  <a:lnTo>
                    <a:pt x="372" y="516"/>
                  </a:lnTo>
                  <a:lnTo>
                    <a:pt x="323" y="473"/>
                  </a:lnTo>
                  <a:lnTo>
                    <a:pt x="286" y="430"/>
                  </a:lnTo>
                  <a:lnTo>
                    <a:pt x="261" y="383"/>
                  </a:lnTo>
                  <a:lnTo>
                    <a:pt x="242" y="334"/>
                  </a:lnTo>
                  <a:lnTo>
                    <a:pt x="227" y="288"/>
                  </a:lnTo>
                  <a:lnTo>
                    <a:pt x="215" y="244"/>
                  </a:lnTo>
                  <a:lnTo>
                    <a:pt x="200" y="201"/>
                  </a:lnTo>
                  <a:lnTo>
                    <a:pt x="200" y="201"/>
                  </a:lnTo>
                  <a:lnTo>
                    <a:pt x="188" y="170"/>
                  </a:lnTo>
                  <a:lnTo>
                    <a:pt x="183" y="146"/>
                  </a:lnTo>
                  <a:lnTo>
                    <a:pt x="185" y="127"/>
                  </a:lnTo>
                  <a:lnTo>
                    <a:pt x="190" y="112"/>
                  </a:lnTo>
                  <a:lnTo>
                    <a:pt x="197" y="102"/>
                  </a:lnTo>
                  <a:lnTo>
                    <a:pt x="210" y="99"/>
                  </a:lnTo>
                  <a:lnTo>
                    <a:pt x="222" y="102"/>
                  </a:lnTo>
                  <a:lnTo>
                    <a:pt x="237" y="10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37" y="3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5" y="13"/>
                  </a:lnTo>
                  <a:lnTo>
                    <a:pt x="0" y="28"/>
                  </a:lnTo>
                  <a:lnTo>
                    <a:pt x="0" y="50"/>
                  </a:lnTo>
                  <a:lnTo>
                    <a:pt x="5" y="78"/>
                  </a:lnTo>
                  <a:lnTo>
                    <a:pt x="15" y="108"/>
                  </a:lnTo>
                  <a:lnTo>
                    <a:pt x="15" y="108"/>
                  </a:lnTo>
                  <a:lnTo>
                    <a:pt x="30" y="152"/>
                  </a:lnTo>
                  <a:lnTo>
                    <a:pt x="45" y="198"/>
                  </a:lnTo>
                  <a:lnTo>
                    <a:pt x="57" y="244"/>
                  </a:lnTo>
                  <a:lnTo>
                    <a:pt x="77" y="291"/>
                  </a:lnTo>
                  <a:lnTo>
                    <a:pt x="101" y="337"/>
                  </a:lnTo>
                  <a:lnTo>
                    <a:pt x="138" y="383"/>
                  </a:lnTo>
                  <a:lnTo>
                    <a:pt x="188" y="423"/>
                  </a:lnTo>
                  <a:lnTo>
                    <a:pt x="254" y="463"/>
                  </a:lnTo>
                  <a:lnTo>
                    <a:pt x="439" y="5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704975" y="1019175"/>
              <a:ext cx="259851" cy="170377"/>
            </a:xfrm>
            <a:custGeom>
              <a:avLst/>
              <a:gdLst>
                <a:gd name="T0" fmla="*/ 135 w 421"/>
                <a:gd name="T1" fmla="*/ 0 h 441"/>
                <a:gd name="T2" fmla="*/ 0 w 421"/>
                <a:gd name="T3" fmla="*/ 170 h 441"/>
                <a:gd name="T4" fmla="*/ 25 w 421"/>
                <a:gd name="T5" fmla="*/ 179 h 441"/>
                <a:gd name="T6" fmla="*/ 59 w 421"/>
                <a:gd name="T7" fmla="*/ 197 h 441"/>
                <a:gd name="T8" fmla="*/ 101 w 421"/>
                <a:gd name="T9" fmla="*/ 228 h 441"/>
                <a:gd name="T10" fmla="*/ 145 w 421"/>
                <a:gd name="T11" fmla="*/ 268 h 441"/>
                <a:gd name="T12" fmla="*/ 190 w 421"/>
                <a:gd name="T13" fmla="*/ 309 h 441"/>
                <a:gd name="T14" fmla="*/ 227 w 421"/>
                <a:gd name="T15" fmla="*/ 355 h 441"/>
                <a:gd name="T16" fmla="*/ 254 w 421"/>
                <a:gd name="T17" fmla="*/ 398 h 441"/>
                <a:gd name="T18" fmla="*/ 268 w 421"/>
                <a:gd name="T19" fmla="*/ 441 h 441"/>
                <a:gd name="T20" fmla="*/ 276 w 421"/>
                <a:gd name="T21" fmla="*/ 398 h 441"/>
                <a:gd name="T22" fmla="*/ 283 w 421"/>
                <a:gd name="T23" fmla="*/ 330 h 441"/>
                <a:gd name="T24" fmla="*/ 281 w 421"/>
                <a:gd name="T25" fmla="*/ 268 h 441"/>
                <a:gd name="T26" fmla="*/ 268 w 421"/>
                <a:gd name="T27" fmla="*/ 228 h 441"/>
                <a:gd name="T28" fmla="*/ 288 w 421"/>
                <a:gd name="T29" fmla="*/ 228 h 441"/>
                <a:gd name="T30" fmla="*/ 308 w 421"/>
                <a:gd name="T31" fmla="*/ 228 h 441"/>
                <a:gd name="T32" fmla="*/ 330 w 421"/>
                <a:gd name="T33" fmla="*/ 228 h 441"/>
                <a:gd name="T34" fmla="*/ 352 w 421"/>
                <a:gd name="T35" fmla="*/ 231 h 441"/>
                <a:gd name="T36" fmla="*/ 374 w 421"/>
                <a:gd name="T37" fmla="*/ 234 h 441"/>
                <a:gd name="T38" fmla="*/ 392 w 421"/>
                <a:gd name="T39" fmla="*/ 241 h 441"/>
                <a:gd name="T40" fmla="*/ 409 w 421"/>
                <a:gd name="T41" fmla="*/ 253 h 441"/>
                <a:gd name="T42" fmla="*/ 421 w 421"/>
                <a:gd name="T43" fmla="*/ 271 h 441"/>
                <a:gd name="T44" fmla="*/ 409 w 421"/>
                <a:gd name="T45" fmla="*/ 244 h 441"/>
                <a:gd name="T46" fmla="*/ 389 w 421"/>
                <a:gd name="T47" fmla="*/ 204 h 441"/>
                <a:gd name="T48" fmla="*/ 360 w 421"/>
                <a:gd name="T49" fmla="*/ 154 h 441"/>
                <a:gd name="T50" fmla="*/ 323 w 421"/>
                <a:gd name="T51" fmla="*/ 108 h 441"/>
                <a:gd name="T52" fmla="*/ 281 w 421"/>
                <a:gd name="T53" fmla="*/ 62 h 441"/>
                <a:gd name="T54" fmla="*/ 234 w 421"/>
                <a:gd name="T55" fmla="*/ 25 h 441"/>
                <a:gd name="T56" fmla="*/ 185 w 421"/>
                <a:gd name="T57" fmla="*/ 3 h 441"/>
                <a:gd name="T58" fmla="*/ 135 w 421"/>
                <a:gd name="T5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1" h="441">
                  <a:moveTo>
                    <a:pt x="135" y="0"/>
                  </a:moveTo>
                  <a:lnTo>
                    <a:pt x="0" y="170"/>
                  </a:lnTo>
                  <a:lnTo>
                    <a:pt x="25" y="179"/>
                  </a:lnTo>
                  <a:lnTo>
                    <a:pt x="59" y="197"/>
                  </a:lnTo>
                  <a:lnTo>
                    <a:pt x="101" y="228"/>
                  </a:lnTo>
                  <a:lnTo>
                    <a:pt x="145" y="268"/>
                  </a:lnTo>
                  <a:lnTo>
                    <a:pt x="190" y="309"/>
                  </a:lnTo>
                  <a:lnTo>
                    <a:pt x="227" y="355"/>
                  </a:lnTo>
                  <a:lnTo>
                    <a:pt x="254" y="398"/>
                  </a:lnTo>
                  <a:lnTo>
                    <a:pt x="268" y="441"/>
                  </a:lnTo>
                  <a:lnTo>
                    <a:pt x="276" y="398"/>
                  </a:lnTo>
                  <a:lnTo>
                    <a:pt x="283" y="330"/>
                  </a:lnTo>
                  <a:lnTo>
                    <a:pt x="281" y="268"/>
                  </a:lnTo>
                  <a:lnTo>
                    <a:pt x="268" y="228"/>
                  </a:lnTo>
                  <a:lnTo>
                    <a:pt x="288" y="228"/>
                  </a:lnTo>
                  <a:lnTo>
                    <a:pt x="308" y="228"/>
                  </a:lnTo>
                  <a:lnTo>
                    <a:pt x="330" y="228"/>
                  </a:lnTo>
                  <a:lnTo>
                    <a:pt x="352" y="231"/>
                  </a:lnTo>
                  <a:lnTo>
                    <a:pt x="374" y="234"/>
                  </a:lnTo>
                  <a:lnTo>
                    <a:pt x="392" y="241"/>
                  </a:lnTo>
                  <a:lnTo>
                    <a:pt x="409" y="253"/>
                  </a:lnTo>
                  <a:lnTo>
                    <a:pt x="421" y="271"/>
                  </a:lnTo>
                  <a:lnTo>
                    <a:pt x="409" y="244"/>
                  </a:lnTo>
                  <a:lnTo>
                    <a:pt x="389" y="204"/>
                  </a:lnTo>
                  <a:lnTo>
                    <a:pt x="360" y="154"/>
                  </a:lnTo>
                  <a:lnTo>
                    <a:pt x="323" y="108"/>
                  </a:lnTo>
                  <a:lnTo>
                    <a:pt x="281" y="62"/>
                  </a:lnTo>
                  <a:lnTo>
                    <a:pt x="234" y="25"/>
                  </a:lnTo>
                  <a:lnTo>
                    <a:pt x="185" y="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704975" y="1019175"/>
              <a:ext cx="259851" cy="170377"/>
            </a:xfrm>
            <a:custGeom>
              <a:avLst/>
              <a:gdLst>
                <a:gd name="T0" fmla="*/ 135 w 421"/>
                <a:gd name="T1" fmla="*/ 0 h 441"/>
                <a:gd name="T2" fmla="*/ 0 w 421"/>
                <a:gd name="T3" fmla="*/ 170 h 441"/>
                <a:gd name="T4" fmla="*/ 0 w 421"/>
                <a:gd name="T5" fmla="*/ 170 h 441"/>
                <a:gd name="T6" fmla="*/ 25 w 421"/>
                <a:gd name="T7" fmla="*/ 179 h 441"/>
                <a:gd name="T8" fmla="*/ 59 w 421"/>
                <a:gd name="T9" fmla="*/ 197 h 441"/>
                <a:gd name="T10" fmla="*/ 101 w 421"/>
                <a:gd name="T11" fmla="*/ 228 h 441"/>
                <a:gd name="T12" fmla="*/ 145 w 421"/>
                <a:gd name="T13" fmla="*/ 268 h 441"/>
                <a:gd name="T14" fmla="*/ 190 w 421"/>
                <a:gd name="T15" fmla="*/ 309 h 441"/>
                <a:gd name="T16" fmla="*/ 227 w 421"/>
                <a:gd name="T17" fmla="*/ 355 h 441"/>
                <a:gd name="T18" fmla="*/ 254 w 421"/>
                <a:gd name="T19" fmla="*/ 398 h 441"/>
                <a:gd name="T20" fmla="*/ 268 w 421"/>
                <a:gd name="T21" fmla="*/ 441 h 441"/>
                <a:gd name="T22" fmla="*/ 268 w 421"/>
                <a:gd name="T23" fmla="*/ 441 h 441"/>
                <a:gd name="T24" fmla="*/ 276 w 421"/>
                <a:gd name="T25" fmla="*/ 398 h 441"/>
                <a:gd name="T26" fmla="*/ 283 w 421"/>
                <a:gd name="T27" fmla="*/ 330 h 441"/>
                <a:gd name="T28" fmla="*/ 281 w 421"/>
                <a:gd name="T29" fmla="*/ 268 h 441"/>
                <a:gd name="T30" fmla="*/ 268 w 421"/>
                <a:gd name="T31" fmla="*/ 228 h 441"/>
                <a:gd name="T32" fmla="*/ 268 w 421"/>
                <a:gd name="T33" fmla="*/ 228 h 441"/>
                <a:gd name="T34" fmla="*/ 288 w 421"/>
                <a:gd name="T35" fmla="*/ 228 h 441"/>
                <a:gd name="T36" fmla="*/ 308 w 421"/>
                <a:gd name="T37" fmla="*/ 228 h 441"/>
                <a:gd name="T38" fmla="*/ 330 w 421"/>
                <a:gd name="T39" fmla="*/ 228 h 441"/>
                <a:gd name="T40" fmla="*/ 352 w 421"/>
                <a:gd name="T41" fmla="*/ 231 h 441"/>
                <a:gd name="T42" fmla="*/ 374 w 421"/>
                <a:gd name="T43" fmla="*/ 234 h 441"/>
                <a:gd name="T44" fmla="*/ 392 w 421"/>
                <a:gd name="T45" fmla="*/ 241 h 441"/>
                <a:gd name="T46" fmla="*/ 409 w 421"/>
                <a:gd name="T47" fmla="*/ 253 h 441"/>
                <a:gd name="T48" fmla="*/ 421 w 421"/>
                <a:gd name="T49" fmla="*/ 271 h 441"/>
                <a:gd name="T50" fmla="*/ 421 w 421"/>
                <a:gd name="T51" fmla="*/ 271 h 441"/>
                <a:gd name="T52" fmla="*/ 409 w 421"/>
                <a:gd name="T53" fmla="*/ 244 h 441"/>
                <a:gd name="T54" fmla="*/ 389 w 421"/>
                <a:gd name="T55" fmla="*/ 204 h 441"/>
                <a:gd name="T56" fmla="*/ 360 w 421"/>
                <a:gd name="T57" fmla="*/ 154 h 441"/>
                <a:gd name="T58" fmla="*/ 323 w 421"/>
                <a:gd name="T59" fmla="*/ 108 h 441"/>
                <a:gd name="T60" fmla="*/ 281 w 421"/>
                <a:gd name="T61" fmla="*/ 62 h 441"/>
                <a:gd name="T62" fmla="*/ 234 w 421"/>
                <a:gd name="T63" fmla="*/ 25 h 441"/>
                <a:gd name="T64" fmla="*/ 185 w 421"/>
                <a:gd name="T65" fmla="*/ 3 h 441"/>
                <a:gd name="T66" fmla="*/ 135 w 421"/>
                <a:gd name="T6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1" h="441">
                  <a:moveTo>
                    <a:pt x="135" y="0"/>
                  </a:moveTo>
                  <a:lnTo>
                    <a:pt x="0" y="170"/>
                  </a:lnTo>
                  <a:lnTo>
                    <a:pt x="0" y="170"/>
                  </a:lnTo>
                  <a:lnTo>
                    <a:pt x="25" y="179"/>
                  </a:lnTo>
                  <a:lnTo>
                    <a:pt x="59" y="197"/>
                  </a:lnTo>
                  <a:lnTo>
                    <a:pt x="101" y="228"/>
                  </a:lnTo>
                  <a:lnTo>
                    <a:pt x="145" y="268"/>
                  </a:lnTo>
                  <a:lnTo>
                    <a:pt x="190" y="309"/>
                  </a:lnTo>
                  <a:lnTo>
                    <a:pt x="227" y="355"/>
                  </a:lnTo>
                  <a:lnTo>
                    <a:pt x="254" y="398"/>
                  </a:lnTo>
                  <a:lnTo>
                    <a:pt x="268" y="441"/>
                  </a:lnTo>
                  <a:lnTo>
                    <a:pt x="268" y="441"/>
                  </a:lnTo>
                  <a:lnTo>
                    <a:pt x="276" y="398"/>
                  </a:lnTo>
                  <a:lnTo>
                    <a:pt x="283" y="330"/>
                  </a:lnTo>
                  <a:lnTo>
                    <a:pt x="281" y="268"/>
                  </a:lnTo>
                  <a:lnTo>
                    <a:pt x="268" y="228"/>
                  </a:lnTo>
                  <a:lnTo>
                    <a:pt x="268" y="228"/>
                  </a:lnTo>
                  <a:lnTo>
                    <a:pt x="288" y="228"/>
                  </a:lnTo>
                  <a:lnTo>
                    <a:pt x="308" y="228"/>
                  </a:lnTo>
                  <a:lnTo>
                    <a:pt x="330" y="228"/>
                  </a:lnTo>
                  <a:lnTo>
                    <a:pt x="352" y="231"/>
                  </a:lnTo>
                  <a:lnTo>
                    <a:pt x="374" y="234"/>
                  </a:lnTo>
                  <a:lnTo>
                    <a:pt x="392" y="241"/>
                  </a:lnTo>
                  <a:lnTo>
                    <a:pt x="409" y="253"/>
                  </a:lnTo>
                  <a:lnTo>
                    <a:pt x="421" y="271"/>
                  </a:lnTo>
                  <a:lnTo>
                    <a:pt x="421" y="271"/>
                  </a:lnTo>
                  <a:lnTo>
                    <a:pt x="409" y="244"/>
                  </a:lnTo>
                  <a:lnTo>
                    <a:pt x="389" y="204"/>
                  </a:lnTo>
                  <a:lnTo>
                    <a:pt x="360" y="154"/>
                  </a:lnTo>
                  <a:lnTo>
                    <a:pt x="323" y="108"/>
                  </a:lnTo>
                  <a:lnTo>
                    <a:pt x="281" y="62"/>
                  </a:lnTo>
                  <a:lnTo>
                    <a:pt x="234" y="25"/>
                  </a:lnTo>
                  <a:lnTo>
                    <a:pt x="185" y="3"/>
                  </a:lnTo>
                  <a:lnTo>
                    <a:pt x="13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28675" y="914400"/>
              <a:ext cx="688123" cy="233679"/>
            </a:xfrm>
            <a:custGeom>
              <a:avLst/>
              <a:gdLst>
                <a:gd name="T0" fmla="*/ 0 w 1116"/>
                <a:gd name="T1" fmla="*/ 0 h 605"/>
                <a:gd name="T2" fmla="*/ 1116 w 1116"/>
                <a:gd name="T3" fmla="*/ 580 h 605"/>
                <a:gd name="T4" fmla="*/ 1096 w 1116"/>
                <a:gd name="T5" fmla="*/ 605 h 605"/>
                <a:gd name="T6" fmla="*/ 0 w 1116"/>
                <a:gd name="T7" fmla="*/ 28 h 605"/>
                <a:gd name="T8" fmla="*/ 0 w 1116"/>
                <a:gd name="T9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6" h="605">
                  <a:moveTo>
                    <a:pt x="0" y="0"/>
                  </a:moveTo>
                  <a:lnTo>
                    <a:pt x="1116" y="580"/>
                  </a:lnTo>
                  <a:lnTo>
                    <a:pt x="1096" y="605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23" name="Picture 22" descr="BOOK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00050"/>
              <a:ext cx="16192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 descr="QUILLP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25" y="0"/>
              <a:ext cx="695325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181100" y="76200"/>
              <a:ext cx="734021" cy="539381"/>
            </a:xfrm>
            <a:custGeom>
              <a:avLst/>
              <a:gdLst>
                <a:gd name="T0" fmla="*/ 0 w 659"/>
                <a:gd name="T1" fmla="*/ 538 h 538"/>
                <a:gd name="T2" fmla="*/ 40 w 659"/>
                <a:gd name="T3" fmla="*/ 498 h 538"/>
                <a:gd name="T4" fmla="*/ 77 w 659"/>
                <a:gd name="T5" fmla="*/ 460 h 538"/>
                <a:gd name="T6" fmla="*/ 113 w 659"/>
                <a:gd name="T7" fmla="*/ 424 h 538"/>
                <a:gd name="T8" fmla="*/ 148 w 659"/>
                <a:gd name="T9" fmla="*/ 391 h 538"/>
                <a:gd name="T10" fmla="*/ 180 w 659"/>
                <a:gd name="T11" fmla="*/ 361 h 538"/>
                <a:gd name="T12" fmla="*/ 210 w 659"/>
                <a:gd name="T13" fmla="*/ 334 h 538"/>
                <a:gd name="T14" fmla="*/ 237 w 659"/>
                <a:gd name="T15" fmla="*/ 309 h 538"/>
                <a:gd name="T16" fmla="*/ 262 w 659"/>
                <a:gd name="T17" fmla="*/ 286 h 538"/>
                <a:gd name="T18" fmla="*/ 285 w 659"/>
                <a:gd name="T19" fmla="*/ 266 h 538"/>
                <a:gd name="T20" fmla="*/ 306 w 659"/>
                <a:gd name="T21" fmla="*/ 249 h 538"/>
                <a:gd name="T22" fmla="*/ 324 w 659"/>
                <a:gd name="T23" fmla="*/ 233 h 538"/>
                <a:gd name="T24" fmla="*/ 339 w 659"/>
                <a:gd name="T25" fmla="*/ 220 h 538"/>
                <a:gd name="T26" fmla="*/ 354 w 659"/>
                <a:gd name="T27" fmla="*/ 209 h 538"/>
                <a:gd name="T28" fmla="*/ 364 w 659"/>
                <a:gd name="T29" fmla="*/ 200 h 538"/>
                <a:gd name="T30" fmla="*/ 371 w 659"/>
                <a:gd name="T31" fmla="*/ 194 h 538"/>
                <a:gd name="T32" fmla="*/ 377 w 659"/>
                <a:gd name="T33" fmla="*/ 190 h 538"/>
                <a:gd name="T34" fmla="*/ 381 w 659"/>
                <a:gd name="T35" fmla="*/ 187 h 538"/>
                <a:gd name="T36" fmla="*/ 390 w 659"/>
                <a:gd name="T37" fmla="*/ 178 h 538"/>
                <a:gd name="T38" fmla="*/ 403 w 659"/>
                <a:gd name="T39" fmla="*/ 168 h 538"/>
                <a:gd name="T40" fmla="*/ 414 w 659"/>
                <a:gd name="T41" fmla="*/ 158 h 538"/>
                <a:gd name="T42" fmla="*/ 470 w 659"/>
                <a:gd name="T43" fmla="*/ 115 h 538"/>
                <a:gd name="T44" fmla="*/ 514 w 659"/>
                <a:gd name="T45" fmla="*/ 80 h 538"/>
                <a:gd name="T46" fmla="*/ 548 w 659"/>
                <a:gd name="T47" fmla="*/ 56 h 538"/>
                <a:gd name="T48" fmla="*/ 573 w 659"/>
                <a:gd name="T49" fmla="*/ 39 h 538"/>
                <a:gd name="T50" fmla="*/ 590 w 659"/>
                <a:gd name="T51" fmla="*/ 27 h 538"/>
                <a:gd name="T52" fmla="*/ 602 w 659"/>
                <a:gd name="T53" fmla="*/ 21 h 538"/>
                <a:gd name="T54" fmla="*/ 609 w 659"/>
                <a:gd name="T55" fmla="*/ 20 h 538"/>
                <a:gd name="T56" fmla="*/ 614 w 659"/>
                <a:gd name="T57" fmla="*/ 23 h 538"/>
                <a:gd name="T58" fmla="*/ 643 w 659"/>
                <a:gd name="T59" fmla="*/ 0 h 538"/>
                <a:gd name="T60" fmla="*/ 659 w 659"/>
                <a:gd name="T61" fmla="*/ 18 h 538"/>
                <a:gd name="T62" fmla="*/ 630 w 659"/>
                <a:gd name="T63" fmla="*/ 41 h 538"/>
                <a:gd name="T64" fmla="*/ 632 w 659"/>
                <a:gd name="T65" fmla="*/ 47 h 538"/>
                <a:gd name="T66" fmla="*/ 627 w 659"/>
                <a:gd name="T67" fmla="*/ 54 h 538"/>
                <a:gd name="T68" fmla="*/ 619 w 659"/>
                <a:gd name="T69" fmla="*/ 65 h 538"/>
                <a:gd name="T70" fmla="*/ 604 w 659"/>
                <a:gd name="T71" fmla="*/ 77 h 538"/>
                <a:gd name="T72" fmla="*/ 581 w 659"/>
                <a:gd name="T73" fmla="*/ 98 h 538"/>
                <a:gd name="T74" fmla="*/ 548 w 659"/>
                <a:gd name="T75" fmla="*/ 125 h 538"/>
                <a:gd name="T76" fmla="*/ 506 w 659"/>
                <a:gd name="T77" fmla="*/ 160 h 538"/>
                <a:gd name="T78" fmla="*/ 453 w 659"/>
                <a:gd name="T79" fmla="*/ 206 h 538"/>
                <a:gd name="T80" fmla="*/ 442 w 659"/>
                <a:gd name="T81" fmla="*/ 216 h 538"/>
                <a:gd name="T82" fmla="*/ 429 w 659"/>
                <a:gd name="T83" fmla="*/ 224 h 538"/>
                <a:gd name="T84" fmla="*/ 419 w 659"/>
                <a:gd name="T85" fmla="*/ 233 h 538"/>
                <a:gd name="T86" fmla="*/ 414 w 659"/>
                <a:gd name="T87" fmla="*/ 236 h 538"/>
                <a:gd name="T88" fmla="*/ 409 w 659"/>
                <a:gd name="T89" fmla="*/ 240 h 538"/>
                <a:gd name="T90" fmla="*/ 401 w 659"/>
                <a:gd name="T91" fmla="*/ 247 h 538"/>
                <a:gd name="T92" fmla="*/ 390 w 659"/>
                <a:gd name="T93" fmla="*/ 256 h 538"/>
                <a:gd name="T94" fmla="*/ 375 w 659"/>
                <a:gd name="T95" fmla="*/ 268 h 538"/>
                <a:gd name="T96" fmla="*/ 358 w 659"/>
                <a:gd name="T97" fmla="*/ 282 h 538"/>
                <a:gd name="T98" fmla="*/ 339 w 659"/>
                <a:gd name="T99" fmla="*/ 296 h 538"/>
                <a:gd name="T100" fmla="*/ 316 w 659"/>
                <a:gd name="T101" fmla="*/ 315 h 538"/>
                <a:gd name="T102" fmla="*/ 292 w 659"/>
                <a:gd name="T103" fmla="*/ 334 h 538"/>
                <a:gd name="T104" fmla="*/ 263 w 659"/>
                <a:gd name="T105" fmla="*/ 354 h 538"/>
                <a:gd name="T106" fmla="*/ 233 w 659"/>
                <a:gd name="T107" fmla="*/ 377 h 538"/>
                <a:gd name="T108" fmla="*/ 200 w 659"/>
                <a:gd name="T109" fmla="*/ 401 h 538"/>
                <a:gd name="T110" fmla="*/ 165 w 659"/>
                <a:gd name="T111" fmla="*/ 426 h 538"/>
                <a:gd name="T112" fmla="*/ 128 w 659"/>
                <a:gd name="T113" fmla="*/ 452 h 538"/>
                <a:gd name="T114" fmla="*/ 87 w 659"/>
                <a:gd name="T115" fmla="*/ 481 h 538"/>
                <a:gd name="T116" fmla="*/ 44 w 659"/>
                <a:gd name="T117" fmla="*/ 508 h 538"/>
                <a:gd name="T118" fmla="*/ 0 w 659"/>
                <a:gd name="T119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9" h="538">
                  <a:moveTo>
                    <a:pt x="0" y="538"/>
                  </a:moveTo>
                  <a:lnTo>
                    <a:pt x="40" y="498"/>
                  </a:lnTo>
                  <a:lnTo>
                    <a:pt x="77" y="460"/>
                  </a:lnTo>
                  <a:lnTo>
                    <a:pt x="113" y="424"/>
                  </a:lnTo>
                  <a:lnTo>
                    <a:pt x="148" y="391"/>
                  </a:lnTo>
                  <a:lnTo>
                    <a:pt x="180" y="361"/>
                  </a:lnTo>
                  <a:lnTo>
                    <a:pt x="210" y="334"/>
                  </a:lnTo>
                  <a:lnTo>
                    <a:pt x="237" y="309"/>
                  </a:lnTo>
                  <a:lnTo>
                    <a:pt x="262" y="286"/>
                  </a:lnTo>
                  <a:lnTo>
                    <a:pt x="285" y="266"/>
                  </a:lnTo>
                  <a:lnTo>
                    <a:pt x="306" y="249"/>
                  </a:lnTo>
                  <a:lnTo>
                    <a:pt x="324" y="233"/>
                  </a:lnTo>
                  <a:lnTo>
                    <a:pt x="339" y="220"/>
                  </a:lnTo>
                  <a:lnTo>
                    <a:pt x="354" y="209"/>
                  </a:lnTo>
                  <a:lnTo>
                    <a:pt x="364" y="200"/>
                  </a:lnTo>
                  <a:lnTo>
                    <a:pt x="371" y="194"/>
                  </a:lnTo>
                  <a:lnTo>
                    <a:pt x="377" y="190"/>
                  </a:lnTo>
                  <a:lnTo>
                    <a:pt x="381" y="187"/>
                  </a:lnTo>
                  <a:lnTo>
                    <a:pt x="390" y="178"/>
                  </a:lnTo>
                  <a:lnTo>
                    <a:pt x="403" y="168"/>
                  </a:lnTo>
                  <a:lnTo>
                    <a:pt x="414" y="158"/>
                  </a:lnTo>
                  <a:lnTo>
                    <a:pt x="470" y="115"/>
                  </a:lnTo>
                  <a:lnTo>
                    <a:pt x="514" y="80"/>
                  </a:lnTo>
                  <a:lnTo>
                    <a:pt x="548" y="56"/>
                  </a:lnTo>
                  <a:lnTo>
                    <a:pt x="573" y="39"/>
                  </a:lnTo>
                  <a:lnTo>
                    <a:pt x="590" y="27"/>
                  </a:lnTo>
                  <a:lnTo>
                    <a:pt x="602" y="21"/>
                  </a:lnTo>
                  <a:lnTo>
                    <a:pt x="609" y="20"/>
                  </a:lnTo>
                  <a:lnTo>
                    <a:pt x="614" y="23"/>
                  </a:lnTo>
                  <a:lnTo>
                    <a:pt x="643" y="0"/>
                  </a:lnTo>
                  <a:lnTo>
                    <a:pt x="659" y="18"/>
                  </a:lnTo>
                  <a:lnTo>
                    <a:pt x="630" y="41"/>
                  </a:lnTo>
                  <a:lnTo>
                    <a:pt x="632" y="47"/>
                  </a:lnTo>
                  <a:lnTo>
                    <a:pt x="627" y="54"/>
                  </a:lnTo>
                  <a:lnTo>
                    <a:pt x="619" y="65"/>
                  </a:lnTo>
                  <a:lnTo>
                    <a:pt x="604" y="77"/>
                  </a:lnTo>
                  <a:lnTo>
                    <a:pt x="581" y="98"/>
                  </a:lnTo>
                  <a:lnTo>
                    <a:pt x="548" y="125"/>
                  </a:lnTo>
                  <a:lnTo>
                    <a:pt x="506" y="160"/>
                  </a:lnTo>
                  <a:lnTo>
                    <a:pt x="453" y="206"/>
                  </a:lnTo>
                  <a:lnTo>
                    <a:pt x="442" y="216"/>
                  </a:lnTo>
                  <a:lnTo>
                    <a:pt x="429" y="224"/>
                  </a:lnTo>
                  <a:lnTo>
                    <a:pt x="419" y="233"/>
                  </a:lnTo>
                  <a:lnTo>
                    <a:pt x="414" y="236"/>
                  </a:lnTo>
                  <a:lnTo>
                    <a:pt x="409" y="240"/>
                  </a:lnTo>
                  <a:lnTo>
                    <a:pt x="401" y="247"/>
                  </a:lnTo>
                  <a:lnTo>
                    <a:pt x="390" y="256"/>
                  </a:lnTo>
                  <a:lnTo>
                    <a:pt x="375" y="268"/>
                  </a:lnTo>
                  <a:lnTo>
                    <a:pt x="358" y="282"/>
                  </a:lnTo>
                  <a:lnTo>
                    <a:pt x="339" y="296"/>
                  </a:lnTo>
                  <a:lnTo>
                    <a:pt x="316" y="315"/>
                  </a:lnTo>
                  <a:lnTo>
                    <a:pt x="292" y="334"/>
                  </a:lnTo>
                  <a:lnTo>
                    <a:pt x="263" y="354"/>
                  </a:lnTo>
                  <a:lnTo>
                    <a:pt x="233" y="377"/>
                  </a:lnTo>
                  <a:lnTo>
                    <a:pt x="200" y="401"/>
                  </a:lnTo>
                  <a:lnTo>
                    <a:pt x="165" y="426"/>
                  </a:lnTo>
                  <a:lnTo>
                    <a:pt x="128" y="452"/>
                  </a:lnTo>
                  <a:lnTo>
                    <a:pt x="87" y="481"/>
                  </a:lnTo>
                  <a:lnTo>
                    <a:pt x="44" y="508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171575" y="257175"/>
              <a:ext cx="432170" cy="359922"/>
            </a:xfrm>
            <a:custGeom>
              <a:avLst/>
              <a:gdLst>
                <a:gd name="T0" fmla="*/ 378 w 388"/>
                <a:gd name="T1" fmla="*/ 1 h 359"/>
                <a:gd name="T2" fmla="*/ 378 w 388"/>
                <a:gd name="T3" fmla="*/ 1 h 359"/>
                <a:gd name="T4" fmla="*/ 372 w 388"/>
                <a:gd name="T5" fmla="*/ 6 h 359"/>
                <a:gd name="T6" fmla="*/ 365 w 388"/>
                <a:gd name="T7" fmla="*/ 12 h 359"/>
                <a:gd name="T8" fmla="*/ 355 w 388"/>
                <a:gd name="T9" fmla="*/ 20 h 359"/>
                <a:gd name="T10" fmla="*/ 340 w 388"/>
                <a:gd name="T11" fmla="*/ 32 h 359"/>
                <a:gd name="T12" fmla="*/ 324 w 388"/>
                <a:gd name="T13" fmla="*/ 45 h 359"/>
                <a:gd name="T14" fmla="*/ 307 w 388"/>
                <a:gd name="T15" fmla="*/ 61 h 359"/>
                <a:gd name="T16" fmla="*/ 285 w 388"/>
                <a:gd name="T17" fmla="*/ 78 h 359"/>
                <a:gd name="T18" fmla="*/ 262 w 388"/>
                <a:gd name="T19" fmla="*/ 98 h 359"/>
                <a:gd name="T20" fmla="*/ 238 w 388"/>
                <a:gd name="T21" fmla="*/ 121 h 359"/>
                <a:gd name="T22" fmla="*/ 211 w 388"/>
                <a:gd name="T23" fmla="*/ 145 h 359"/>
                <a:gd name="T24" fmla="*/ 180 w 388"/>
                <a:gd name="T25" fmla="*/ 173 h 359"/>
                <a:gd name="T26" fmla="*/ 149 w 388"/>
                <a:gd name="T27" fmla="*/ 203 h 359"/>
                <a:gd name="T28" fmla="*/ 114 w 388"/>
                <a:gd name="T29" fmla="*/ 236 h 359"/>
                <a:gd name="T30" fmla="*/ 78 w 388"/>
                <a:gd name="T31" fmla="*/ 272 h 359"/>
                <a:gd name="T32" fmla="*/ 41 w 388"/>
                <a:gd name="T33" fmla="*/ 310 h 359"/>
                <a:gd name="T34" fmla="*/ 0 w 388"/>
                <a:gd name="T35" fmla="*/ 350 h 359"/>
                <a:gd name="T36" fmla="*/ 9 w 388"/>
                <a:gd name="T37" fmla="*/ 359 h 359"/>
                <a:gd name="T38" fmla="*/ 49 w 388"/>
                <a:gd name="T39" fmla="*/ 318 h 359"/>
                <a:gd name="T40" fmla="*/ 87 w 388"/>
                <a:gd name="T41" fmla="*/ 281 h 359"/>
                <a:gd name="T42" fmla="*/ 123 w 388"/>
                <a:gd name="T43" fmla="*/ 245 h 359"/>
                <a:gd name="T44" fmla="*/ 157 w 388"/>
                <a:gd name="T45" fmla="*/ 212 h 359"/>
                <a:gd name="T46" fmla="*/ 189 w 388"/>
                <a:gd name="T47" fmla="*/ 181 h 359"/>
                <a:gd name="T48" fmla="*/ 219 w 388"/>
                <a:gd name="T49" fmla="*/ 154 h 359"/>
                <a:gd name="T50" fmla="*/ 247 w 388"/>
                <a:gd name="T51" fmla="*/ 130 h 359"/>
                <a:gd name="T52" fmla="*/ 271 w 388"/>
                <a:gd name="T53" fmla="*/ 107 h 359"/>
                <a:gd name="T54" fmla="*/ 294 w 388"/>
                <a:gd name="T55" fmla="*/ 86 h 359"/>
                <a:gd name="T56" fmla="*/ 316 w 388"/>
                <a:gd name="T57" fmla="*/ 69 h 359"/>
                <a:gd name="T58" fmla="*/ 333 w 388"/>
                <a:gd name="T59" fmla="*/ 53 h 359"/>
                <a:gd name="T60" fmla="*/ 349 w 388"/>
                <a:gd name="T61" fmla="*/ 40 h 359"/>
                <a:gd name="T62" fmla="*/ 363 w 388"/>
                <a:gd name="T63" fmla="*/ 29 h 359"/>
                <a:gd name="T64" fmla="*/ 373 w 388"/>
                <a:gd name="T65" fmla="*/ 20 h 359"/>
                <a:gd name="T66" fmla="*/ 380 w 388"/>
                <a:gd name="T67" fmla="*/ 14 h 359"/>
                <a:gd name="T68" fmla="*/ 386 w 388"/>
                <a:gd name="T69" fmla="*/ 10 h 359"/>
                <a:gd name="T70" fmla="*/ 386 w 388"/>
                <a:gd name="T71" fmla="*/ 10 h 359"/>
                <a:gd name="T72" fmla="*/ 386 w 388"/>
                <a:gd name="T73" fmla="*/ 10 h 359"/>
                <a:gd name="T74" fmla="*/ 388 w 388"/>
                <a:gd name="T75" fmla="*/ 6 h 359"/>
                <a:gd name="T76" fmla="*/ 386 w 388"/>
                <a:gd name="T77" fmla="*/ 1 h 359"/>
                <a:gd name="T78" fmla="*/ 382 w 388"/>
                <a:gd name="T79" fmla="*/ 0 h 359"/>
                <a:gd name="T80" fmla="*/ 378 w 388"/>
                <a:gd name="T81" fmla="*/ 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8" h="359">
                  <a:moveTo>
                    <a:pt x="378" y="1"/>
                  </a:moveTo>
                  <a:lnTo>
                    <a:pt x="378" y="1"/>
                  </a:lnTo>
                  <a:lnTo>
                    <a:pt x="372" y="6"/>
                  </a:lnTo>
                  <a:lnTo>
                    <a:pt x="365" y="12"/>
                  </a:lnTo>
                  <a:lnTo>
                    <a:pt x="355" y="20"/>
                  </a:lnTo>
                  <a:lnTo>
                    <a:pt x="340" y="32"/>
                  </a:lnTo>
                  <a:lnTo>
                    <a:pt x="324" y="45"/>
                  </a:lnTo>
                  <a:lnTo>
                    <a:pt x="307" y="61"/>
                  </a:lnTo>
                  <a:lnTo>
                    <a:pt x="285" y="78"/>
                  </a:lnTo>
                  <a:lnTo>
                    <a:pt x="262" y="98"/>
                  </a:lnTo>
                  <a:lnTo>
                    <a:pt x="238" y="121"/>
                  </a:lnTo>
                  <a:lnTo>
                    <a:pt x="211" y="145"/>
                  </a:lnTo>
                  <a:lnTo>
                    <a:pt x="180" y="173"/>
                  </a:lnTo>
                  <a:lnTo>
                    <a:pt x="149" y="203"/>
                  </a:lnTo>
                  <a:lnTo>
                    <a:pt x="114" y="236"/>
                  </a:lnTo>
                  <a:lnTo>
                    <a:pt x="78" y="272"/>
                  </a:lnTo>
                  <a:lnTo>
                    <a:pt x="41" y="310"/>
                  </a:lnTo>
                  <a:lnTo>
                    <a:pt x="0" y="350"/>
                  </a:lnTo>
                  <a:lnTo>
                    <a:pt x="9" y="359"/>
                  </a:lnTo>
                  <a:lnTo>
                    <a:pt x="49" y="318"/>
                  </a:lnTo>
                  <a:lnTo>
                    <a:pt x="87" y="281"/>
                  </a:lnTo>
                  <a:lnTo>
                    <a:pt x="123" y="245"/>
                  </a:lnTo>
                  <a:lnTo>
                    <a:pt x="157" y="212"/>
                  </a:lnTo>
                  <a:lnTo>
                    <a:pt x="189" y="181"/>
                  </a:lnTo>
                  <a:lnTo>
                    <a:pt x="219" y="154"/>
                  </a:lnTo>
                  <a:lnTo>
                    <a:pt x="247" y="130"/>
                  </a:lnTo>
                  <a:lnTo>
                    <a:pt x="271" y="107"/>
                  </a:lnTo>
                  <a:lnTo>
                    <a:pt x="294" y="86"/>
                  </a:lnTo>
                  <a:lnTo>
                    <a:pt x="316" y="69"/>
                  </a:lnTo>
                  <a:lnTo>
                    <a:pt x="333" y="53"/>
                  </a:lnTo>
                  <a:lnTo>
                    <a:pt x="349" y="40"/>
                  </a:lnTo>
                  <a:lnTo>
                    <a:pt x="363" y="29"/>
                  </a:lnTo>
                  <a:lnTo>
                    <a:pt x="373" y="20"/>
                  </a:lnTo>
                  <a:lnTo>
                    <a:pt x="380" y="14"/>
                  </a:lnTo>
                  <a:lnTo>
                    <a:pt x="386" y="10"/>
                  </a:lnTo>
                  <a:lnTo>
                    <a:pt x="386" y="10"/>
                  </a:lnTo>
                  <a:lnTo>
                    <a:pt x="386" y="10"/>
                  </a:lnTo>
                  <a:lnTo>
                    <a:pt x="388" y="6"/>
                  </a:lnTo>
                  <a:lnTo>
                    <a:pt x="386" y="1"/>
                  </a:lnTo>
                  <a:lnTo>
                    <a:pt x="382" y="0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1590675" y="228600"/>
              <a:ext cx="52351" cy="42108"/>
            </a:xfrm>
            <a:custGeom>
              <a:avLst/>
              <a:gdLst>
                <a:gd name="T0" fmla="*/ 37 w 47"/>
                <a:gd name="T1" fmla="*/ 2 h 42"/>
                <a:gd name="T2" fmla="*/ 37 w 47"/>
                <a:gd name="T3" fmla="*/ 2 h 42"/>
                <a:gd name="T4" fmla="*/ 25 w 47"/>
                <a:gd name="T5" fmla="*/ 12 h 42"/>
                <a:gd name="T6" fmla="*/ 13 w 47"/>
                <a:gd name="T7" fmla="*/ 22 h 42"/>
                <a:gd name="T8" fmla="*/ 4 w 47"/>
                <a:gd name="T9" fmla="*/ 31 h 42"/>
                <a:gd name="T10" fmla="*/ 0 w 47"/>
                <a:gd name="T11" fmla="*/ 33 h 42"/>
                <a:gd name="T12" fmla="*/ 8 w 47"/>
                <a:gd name="T13" fmla="*/ 42 h 42"/>
                <a:gd name="T14" fmla="*/ 13 w 47"/>
                <a:gd name="T15" fmla="*/ 39 h 42"/>
                <a:gd name="T16" fmla="*/ 21 w 47"/>
                <a:gd name="T17" fmla="*/ 31 h 42"/>
                <a:gd name="T18" fmla="*/ 34 w 47"/>
                <a:gd name="T19" fmla="*/ 21 h 42"/>
                <a:gd name="T20" fmla="*/ 46 w 47"/>
                <a:gd name="T21" fmla="*/ 10 h 42"/>
                <a:gd name="T22" fmla="*/ 46 w 47"/>
                <a:gd name="T23" fmla="*/ 10 h 42"/>
                <a:gd name="T24" fmla="*/ 46 w 47"/>
                <a:gd name="T25" fmla="*/ 10 h 42"/>
                <a:gd name="T26" fmla="*/ 47 w 47"/>
                <a:gd name="T27" fmla="*/ 6 h 42"/>
                <a:gd name="T28" fmla="*/ 46 w 47"/>
                <a:gd name="T29" fmla="*/ 2 h 42"/>
                <a:gd name="T30" fmla="*/ 41 w 47"/>
                <a:gd name="T31" fmla="*/ 0 h 42"/>
                <a:gd name="T32" fmla="*/ 37 w 47"/>
                <a:gd name="T33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2">
                  <a:moveTo>
                    <a:pt x="37" y="2"/>
                  </a:moveTo>
                  <a:lnTo>
                    <a:pt x="37" y="2"/>
                  </a:lnTo>
                  <a:lnTo>
                    <a:pt x="25" y="12"/>
                  </a:lnTo>
                  <a:lnTo>
                    <a:pt x="13" y="22"/>
                  </a:lnTo>
                  <a:lnTo>
                    <a:pt x="4" y="31"/>
                  </a:lnTo>
                  <a:lnTo>
                    <a:pt x="0" y="33"/>
                  </a:lnTo>
                  <a:lnTo>
                    <a:pt x="8" y="42"/>
                  </a:lnTo>
                  <a:lnTo>
                    <a:pt x="13" y="39"/>
                  </a:lnTo>
                  <a:lnTo>
                    <a:pt x="21" y="31"/>
                  </a:lnTo>
                  <a:lnTo>
                    <a:pt x="34" y="21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7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7" y="2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38300" y="85725"/>
              <a:ext cx="233907" cy="148380"/>
            </a:xfrm>
            <a:custGeom>
              <a:avLst/>
              <a:gdLst>
                <a:gd name="T0" fmla="*/ 200 w 210"/>
                <a:gd name="T1" fmla="*/ 4 h 148"/>
                <a:gd name="T2" fmla="*/ 209 w 210"/>
                <a:gd name="T3" fmla="*/ 4 h 148"/>
                <a:gd name="T4" fmla="*/ 199 w 210"/>
                <a:gd name="T5" fmla="*/ 0 h 148"/>
                <a:gd name="T6" fmla="*/ 190 w 210"/>
                <a:gd name="T7" fmla="*/ 2 h 148"/>
                <a:gd name="T8" fmla="*/ 177 w 210"/>
                <a:gd name="T9" fmla="*/ 7 h 148"/>
                <a:gd name="T10" fmla="*/ 160 w 210"/>
                <a:gd name="T11" fmla="*/ 19 h 148"/>
                <a:gd name="T12" fmla="*/ 135 w 210"/>
                <a:gd name="T13" fmla="*/ 36 h 148"/>
                <a:gd name="T14" fmla="*/ 99 w 210"/>
                <a:gd name="T15" fmla="*/ 62 h 148"/>
                <a:gd name="T16" fmla="*/ 56 w 210"/>
                <a:gd name="T17" fmla="*/ 97 h 148"/>
                <a:gd name="T18" fmla="*/ 0 w 210"/>
                <a:gd name="T19" fmla="*/ 140 h 148"/>
                <a:gd name="T20" fmla="*/ 9 w 210"/>
                <a:gd name="T21" fmla="*/ 148 h 148"/>
                <a:gd name="T22" fmla="*/ 65 w 210"/>
                <a:gd name="T23" fmla="*/ 105 h 148"/>
                <a:gd name="T24" fmla="*/ 108 w 210"/>
                <a:gd name="T25" fmla="*/ 71 h 148"/>
                <a:gd name="T26" fmla="*/ 141 w 210"/>
                <a:gd name="T27" fmla="*/ 48 h 148"/>
                <a:gd name="T28" fmla="*/ 166 w 210"/>
                <a:gd name="T29" fmla="*/ 30 h 148"/>
                <a:gd name="T30" fmla="*/ 183 w 210"/>
                <a:gd name="T31" fmla="*/ 19 h 148"/>
                <a:gd name="T32" fmla="*/ 193 w 210"/>
                <a:gd name="T33" fmla="*/ 13 h 148"/>
                <a:gd name="T34" fmla="*/ 199 w 210"/>
                <a:gd name="T35" fmla="*/ 12 h 148"/>
                <a:gd name="T36" fmla="*/ 200 w 210"/>
                <a:gd name="T37" fmla="*/ 13 h 148"/>
                <a:gd name="T38" fmla="*/ 209 w 210"/>
                <a:gd name="T39" fmla="*/ 13 h 148"/>
                <a:gd name="T40" fmla="*/ 200 w 210"/>
                <a:gd name="T41" fmla="*/ 13 h 148"/>
                <a:gd name="T42" fmla="*/ 204 w 210"/>
                <a:gd name="T43" fmla="*/ 15 h 148"/>
                <a:gd name="T44" fmla="*/ 209 w 210"/>
                <a:gd name="T45" fmla="*/ 13 h 148"/>
                <a:gd name="T46" fmla="*/ 210 w 210"/>
                <a:gd name="T47" fmla="*/ 9 h 148"/>
                <a:gd name="T48" fmla="*/ 209 w 210"/>
                <a:gd name="T49" fmla="*/ 4 h 148"/>
                <a:gd name="T50" fmla="*/ 200 w 210"/>
                <a:gd name="T51" fmla="*/ 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0" h="148">
                  <a:moveTo>
                    <a:pt x="200" y="4"/>
                  </a:moveTo>
                  <a:lnTo>
                    <a:pt x="209" y="4"/>
                  </a:lnTo>
                  <a:lnTo>
                    <a:pt x="199" y="0"/>
                  </a:lnTo>
                  <a:lnTo>
                    <a:pt x="190" y="2"/>
                  </a:lnTo>
                  <a:lnTo>
                    <a:pt x="177" y="7"/>
                  </a:lnTo>
                  <a:lnTo>
                    <a:pt x="160" y="19"/>
                  </a:lnTo>
                  <a:lnTo>
                    <a:pt x="135" y="36"/>
                  </a:lnTo>
                  <a:lnTo>
                    <a:pt x="99" y="62"/>
                  </a:lnTo>
                  <a:lnTo>
                    <a:pt x="56" y="97"/>
                  </a:lnTo>
                  <a:lnTo>
                    <a:pt x="0" y="140"/>
                  </a:lnTo>
                  <a:lnTo>
                    <a:pt x="9" y="148"/>
                  </a:lnTo>
                  <a:lnTo>
                    <a:pt x="65" y="105"/>
                  </a:lnTo>
                  <a:lnTo>
                    <a:pt x="108" y="71"/>
                  </a:lnTo>
                  <a:lnTo>
                    <a:pt x="141" y="48"/>
                  </a:lnTo>
                  <a:lnTo>
                    <a:pt x="166" y="30"/>
                  </a:lnTo>
                  <a:lnTo>
                    <a:pt x="183" y="19"/>
                  </a:lnTo>
                  <a:lnTo>
                    <a:pt x="193" y="13"/>
                  </a:lnTo>
                  <a:lnTo>
                    <a:pt x="199" y="12"/>
                  </a:lnTo>
                  <a:lnTo>
                    <a:pt x="200" y="13"/>
                  </a:lnTo>
                  <a:lnTo>
                    <a:pt x="209" y="13"/>
                  </a:lnTo>
                  <a:lnTo>
                    <a:pt x="200" y="13"/>
                  </a:lnTo>
                  <a:lnTo>
                    <a:pt x="204" y="15"/>
                  </a:lnTo>
                  <a:lnTo>
                    <a:pt x="209" y="13"/>
                  </a:lnTo>
                  <a:lnTo>
                    <a:pt x="210" y="9"/>
                  </a:lnTo>
                  <a:lnTo>
                    <a:pt x="209" y="4"/>
                  </a:lnTo>
                  <a:lnTo>
                    <a:pt x="200" y="4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857375" y="66675"/>
              <a:ext cx="43440" cy="33085"/>
            </a:xfrm>
            <a:custGeom>
              <a:avLst/>
              <a:gdLst>
                <a:gd name="T0" fmla="*/ 38 w 39"/>
                <a:gd name="T1" fmla="*/ 1 h 33"/>
                <a:gd name="T2" fmla="*/ 29 w 39"/>
                <a:gd name="T3" fmla="*/ 1 h 33"/>
                <a:gd name="T4" fmla="*/ 0 w 39"/>
                <a:gd name="T5" fmla="*/ 24 h 33"/>
                <a:gd name="T6" fmla="*/ 9 w 39"/>
                <a:gd name="T7" fmla="*/ 33 h 33"/>
                <a:gd name="T8" fmla="*/ 38 w 39"/>
                <a:gd name="T9" fmla="*/ 10 h 33"/>
                <a:gd name="T10" fmla="*/ 29 w 39"/>
                <a:gd name="T11" fmla="*/ 10 h 33"/>
                <a:gd name="T12" fmla="*/ 38 w 39"/>
                <a:gd name="T13" fmla="*/ 10 h 33"/>
                <a:gd name="T14" fmla="*/ 39 w 39"/>
                <a:gd name="T15" fmla="*/ 6 h 33"/>
                <a:gd name="T16" fmla="*/ 38 w 39"/>
                <a:gd name="T17" fmla="*/ 1 h 33"/>
                <a:gd name="T18" fmla="*/ 33 w 39"/>
                <a:gd name="T19" fmla="*/ 0 h 33"/>
                <a:gd name="T20" fmla="*/ 29 w 39"/>
                <a:gd name="T21" fmla="*/ 1 h 33"/>
                <a:gd name="T22" fmla="*/ 38 w 39"/>
                <a:gd name="T2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3">
                  <a:moveTo>
                    <a:pt x="38" y="1"/>
                  </a:moveTo>
                  <a:lnTo>
                    <a:pt x="29" y="1"/>
                  </a:lnTo>
                  <a:lnTo>
                    <a:pt x="0" y="24"/>
                  </a:lnTo>
                  <a:lnTo>
                    <a:pt x="9" y="33"/>
                  </a:lnTo>
                  <a:lnTo>
                    <a:pt x="38" y="10"/>
                  </a:lnTo>
                  <a:lnTo>
                    <a:pt x="29" y="10"/>
                  </a:lnTo>
                  <a:lnTo>
                    <a:pt x="38" y="10"/>
                  </a:lnTo>
                  <a:lnTo>
                    <a:pt x="39" y="6"/>
                  </a:lnTo>
                  <a:lnTo>
                    <a:pt x="38" y="1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885950" y="66675"/>
              <a:ext cx="28960" cy="29074"/>
            </a:xfrm>
            <a:custGeom>
              <a:avLst/>
              <a:gdLst>
                <a:gd name="T0" fmla="*/ 24 w 26"/>
                <a:gd name="T1" fmla="*/ 28 h 29"/>
                <a:gd name="T2" fmla="*/ 24 w 26"/>
                <a:gd name="T3" fmla="*/ 19 h 29"/>
                <a:gd name="T4" fmla="*/ 9 w 26"/>
                <a:gd name="T5" fmla="*/ 0 h 29"/>
                <a:gd name="T6" fmla="*/ 0 w 26"/>
                <a:gd name="T7" fmla="*/ 9 h 29"/>
                <a:gd name="T8" fmla="*/ 16 w 26"/>
                <a:gd name="T9" fmla="*/ 28 h 29"/>
                <a:gd name="T10" fmla="*/ 16 w 26"/>
                <a:gd name="T11" fmla="*/ 19 h 29"/>
                <a:gd name="T12" fmla="*/ 16 w 26"/>
                <a:gd name="T13" fmla="*/ 28 h 29"/>
                <a:gd name="T14" fmla="*/ 20 w 26"/>
                <a:gd name="T15" fmla="*/ 29 h 29"/>
                <a:gd name="T16" fmla="*/ 24 w 26"/>
                <a:gd name="T17" fmla="*/ 28 h 29"/>
                <a:gd name="T18" fmla="*/ 26 w 26"/>
                <a:gd name="T19" fmla="*/ 23 h 29"/>
                <a:gd name="T20" fmla="*/ 24 w 26"/>
                <a:gd name="T21" fmla="*/ 19 h 29"/>
                <a:gd name="T22" fmla="*/ 24 w 26"/>
                <a:gd name="T2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9">
                  <a:moveTo>
                    <a:pt x="24" y="28"/>
                  </a:moveTo>
                  <a:lnTo>
                    <a:pt x="24" y="19"/>
                  </a:lnTo>
                  <a:lnTo>
                    <a:pt x="9" y="0"/>
                  </a:lnTo>
                  <a:lnTo>
                    <a:pt x="0" y="9"/>
                  </a:lnTo>
                  <a:lnTo>
                    <a:pt x="16" y="28"/>
                  </a:lnTo>
                  <a:lnTo>
                    <a:pt x="16" y="19"/>
                  </a:lnTo>
                  <a:lnTo>
                    <a:pt x="16" y="28"/>
                  </a:lnTo>
                  <a:lnTo>
                    <a:pt x="20" y="29"/>
                  </a:lnTo>
                  <a:lnTo>
                    <a:pt x="24" y="28"/>
                  </a:lnTo>
                  <a:lnTo>
                    <a:pt x="26" y="23"/>
                  </a:lnTo>
                  <a:lnTo>
                    <a:pt x="24" y="19"/>
                  </a:lnTo>
                  <a:lnTo>
                    <a:pt x="24" y="28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876425" y="85725"/>
              <a:ext cx="42326" cy="33085"/>
            </a:xfrm>
            <a:custGeom>
              <a:avLst/>
              <a:gdLst>
                <a:gd name="T0" fmla="*/ 11 w 38"/>
                <a:gd name="T1" fmla="*/ 25 h 33"/>
                <a:gd name="T2" fmla="*/ 10 w 38"/>
                <a:gd name="T3" fmla="*/ 32 h 33"/>
                <a:gd name="T4" fmla="*/ 38 w 38"/>
                <a:gd name="T5" fmla="*/ 9 h 33"/>
                <a:gd name="T6" fmla="*/ 30 w 38"/>
                <a:gd name="T7" fmla="*/ 0 h 33"/>
                <a:gd name="T8" fmla="*/ 1 w 38"/>
                <a:gd name="T9" fmla="*/ 23 h 33"/>
                <a:gd name="T10" fmla="*/ 0 w 38"/>
                <a:gd name="T11" fmla="*/ 30 h 33"/>
                <a:gd name="T12" fmla="*/ 1 w 38"/>
                <a:gd name="T13" fmla="*/ 23 h 33"/>
                <a:gd name="T14" fmla="*/ 0 w 38"/>
                <a:gd name="T15" fmla="*/ 27 h 33"/>
                <a:gd name="T16" fmla="*/ 1 w 38"/>
                <a:gd name="T17" fmla="*/ 32 h 33"/>
                <a:gd name="T18" fmla="*/ 5 w 38"/>
                <a:gd name="T19" fmla="*/ 33 h 33"/>
                <a:gd name="T20" fmla="*/ 10 w 38"/>
                <a:gd name="T21" fmla="*/ 32 h 33"/>
                <a:gd name="T22" fmla="*/ 11 w 38"/>
                <a:gd name="T23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3">
                  <a:moveTo>
                    <a:pt x="11" y="25"/>
                  </a:moveTo>
                  <a:lnTo>
                    <a:pt x="10" y="32"/>
                  </a:lnTo>
                  <a:lnTo>
                    <a:pt x="38" y="9"/>
                  </a:lnTo>
                  <a:lnTo>
                    <a:pt x="30" y="0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1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676400" y="114300"/>
              <a:ext cx="212744" cy="172442"/>
            </a:xfrm>
            <a:custGeom>
              <a:avLst/>
              <a:gdLst>
                <a:gd name="T0" fmla="*/ 11 w 191"/>
                <a:gd name="T1" fmla="*/ 171 h 172"/>
                <a:gd name="T2" fmla="*/ 11 w 191"/>
                <a:gd name="T3" fmla="*/ 171 h 172"/>
                <a:gd name="T4" fmla="*/ 64 w 191"/>
                <a:gd name="T5" fmla="*/ 125 h 172"/>
                <a:gd name="T6" fmla="*/ 106 w 191"/>
                <a:gd name="T7" fmla="*/ 90 h 172"/>
                <a:gd name="T8" fmla="*/ 139 w 191"/>
                <a:gd name="T9" fmla="*/ 63 h 172"/>
                <a:gd name="T10" fmla="*/ 162 w 191"/>
                <a:gd name="T11" fmla="*/ 43 h 172"/>
                <a:gd name="T12" fmla="*/ 176 w 191"/>
                <a:gd name="T13" fmla="*/ 30 h 172"/>
                <a:gd name="T14" fmla="*/ 185 w 191"/>
                <a:gd name="T15" fmla="*/ 18 h 172"/>
                <a:gd name="T16" fmla="*/ 191 w 191"/>
                <a:gd name="T17" fmla="*/ 10 h 172"/>
                <a:gd name="T18" fmla="*/ 189 w 191"/>
                <a:gd name="T19" fmla="*/ 0 h 172"/>
                <a:gd name="T20" fmla="*/ 178 w 191"/>
                <a:gd name="T21" fmla="*/ 5 h 172"/>
                <a:gd name="T22" fmla="*/ 179 w 191"/>
                <a:gd name="T23" fmla="*/ 7 h 172"/>
                <a:gd name="T24" fmla="*/ 176 w 191"/>
                <a:gd name="T25" fmla="*/ 13 h 172"/>
                <a:gd name="T26" fmla="*/ 167 w 191"/>
                <a:gd name="T27" fmla="*/ 21 h 172"/>
                <a:gd name="T28" fmla="*/ 153 w 191"/>
                <a:gd name="T29" fmla="*/ 34 h 172"/>
                <a:gd name="T30" fmla="*/ 130 w 191"/>
                <a:gd name="T31" fmla="*/ 54 h 172"/>
                <a:gd name="T32" fmla="*/ 97 w 191"/>
                <a:gd name="T33" fmla="*/ 82 h 172"/>
                <a:gd name="T34" fmla="*/ 55 w 191"/>
                <a:gd name="T35" fmla="*/ 116 h 172"/>
                <a:gd name="T36" fmla="*/ 2 w 191"/>
                <a:gd name="T37" fmla="*/ 162 h 172"/>
                <a:gd name="T38" fmla="*/ 2 w 191"/>
                <a:gd name="T39" fmla="*/ 162 h 172"/>
                <a:gd name="T40" fmla="*/ 2 w 191"/>
                <a:gd name="T41" fmla="*/ 162 h 172"/>
                <a:gd name="T42" fmla="*/ 0 w 191"/>
                <a:gd name="T43" fmla="*/ 167 h 172"/>
                <a:gd name="T44" fmla="*/ 2 w 191"/>
                <a:gd name="T45" fmla="*/ 171 h 172"/>
                <a:gd name="T46" fmla="*/ 6 w 191"/>
                <a:gd name="T47" fmla="*/ 172 h 172"/>
                <a:gd name="T48" fmla="*/ 11 w 191"/>
                <a:gd name="T49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" h="172">
                  <a:moveTo>
                    <a:pt x="11" y="171"/>
                  </a:moveTo>
                  <a:lnTo>
                    <a:pt x="11" y="171"/>
                  </a:lnTo>
                  <a:lnTo>
                    <a:pt x="64" y="125"/>
                  </a:lnTo>
                  <a:lnTo>
                    <a:pt x="106" y="90"/>
                  </a:lnTo>
                  <a:lnTo>
                    <a:pt x="139" y="63"/>
                  </a:lnTo>
                  <a:lnTo>
                    <a:pt x="162" y="43"/>
                  </a:lnTo>
                  <a:lnTo>
                    <a:pt x="176" y="30"/>
                  </a:lnTo>
                  <a:lnTo>
                    <a:pt x="185" y="18"/>
                  </a:lnTo>
                  <a:lnTo>
                    <a:pt x="191" y="10"/>
                  </a:lnTo>
                  <a:lnTo>
                    <a:pt x="189" y="0"/>
                  </a:lnTo>
                  <a:lnTo>
                    <a:pt x="178" y="5"/>
                  </a:lnTo>
                  <a:lnTo>
                    <a:pt x="179" y="7"/>
                  </a:lnTo>
                  <a:lnTo>
                    <a:pt x="176" y="13"/>
                  </a:lnTo>
                  <a:lnTo>
                    <a:pt x="167" y="21"/>
                  </a:lnTo>
                  <a:lnTo>
                    <a:pt x="153" y="34"/>
                  </a:lnTo>
                  <a:lnTo>
                    <a:pt x="130" y="54"/>
                  </a:lnTo>
                  <a:lnTo>
                    <a:pt x="97" y="82"/>
                  </a:lnTo>
                  <a:lnTo>
                    <a:pt x="55" y="116"/>
                  </a:lnTo>
                  <a:lnTo>
                    <a:pt x="2" y="162"/>
                  </a:lnTo>
                  <a:lnTo>
                    <a:pt x="2" y="162"/>
                  </a:lnTo>
                  <a:lnTo>
                    <a:pt x="2" y="162"/>
                  </a:lnTo>
                  <a:lnTo>
                    <a:pt x="0" y="167"/>
                  </a:lnTo>
                  <a:lnTo>
                    <a:pt x="2" y="171"/>
                  </a:lnTo>
                  <a:lnTo>
                    <a:pt x="6" y="172"/>
                  </a:lnTo>
                  <a:lnTo>
                    <a:pt x="11" y="171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628775" y="276225"/>
              <a:ext cx="54578" cy="41105"/>
            </a:xfrm>
            <a:custGeom>
              <a:avLst/>
              <a:gdLst>
                <a:gd name="T0" fmla="*/ 10 w 49"/>
                <a:gd name="T1" fmla="*/ 39 h 41"/>
                <a:gd name="T2" fmla="*/ 10 w 49"/>
                <a:gd name="T3" fmla="*/ 39 h 41"/>
                <a:gd name="T4" fmla="*/ 14 w 49"/>
                <a:gd name="T5" fmla="*/ 36 h 41"/>
                <a:gd name="T6" fmla="*/ 23 w 49"/>
                <a:gd name="T7" fmla="*/ 28 h 41"/>
                <a:gd name="T8" fmla="*/ 37 w 49"/>
                <a:gd name="T9" fmla="*/ 19 h 41"/>
                <a:gd name="T10" fmla="*/ 49 w 49"/>
                <a:gd name="T11" fmla="*/ 9 h 41"/>
                <a:gd name="T12" fmla="*/ 40 w 49"/>
                <a:gd name="T13" fmla="*/ 0 h 41"/>
                <a:gd name="T14" fmla="*/ 28 w 49"/>
                <a:gd name="T15" fmla="*/ 10 h 41"/>
                <a:gd name="T16" fmla="*/ 17 w 49"/>
                <a:gd name="T17" fmla="*/ 19 h 41"/>
                <a:gd name="T18" fmla="*/ 5 w 49"/>
                <a:gd name="T19" fmla="*/ 28 h 41"/>
                <a:gd name="T20" fmla="*/ 1 w 49"/>
                <a:gd name="T21" fmla="*/ 31 h 41"/>
                <a:gd name="T22" fmla="*/ 1 w 49"/>
                <a:gd name="T23" fmla="*/ 31 h 41"/>
                <a:gd name="T24" fmla="*/ 1 w 49"/>
                <a:gd name="T25" fmla="*/ 31 h 41"/>
                <a:gd name="T26" fmla="*/ 0 w 49"/>
                <a:gd name="T27" fmla="*/ 35 h 41"/>
                <a:gd name="T28" fmla="*/ 1 w 49"/>
                <a:gd name="T29" fmla="*/ 39 h 41"/>
                <a:gd name="T30" fmla="*/ 5 w 49"/>
                <a:gd name="T31" fmla="*/ 41 h 41"/>
                <a:gd name="T32" fmla="*/ 10 w 49"/>
                <a:gd name="T3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41">
                  <a:moveTo>
                    <a:pt x="10" y="39"/>
                  </a:moveTo>
                  <a:lnTo>
                    <a:pt x="10" y="39"/>
                  </a:lnTo>
                  <a:lnTo>
                    <a:pt x="14" y="36"/>
                  </a:lnTo>
                  <a:lnTo>
                    <a:pt x="23" y="28"/>
                  </a:lnTo>
                  <a:lnTo>
                    <a:pt x="37" y="19"/>
                  </a:lnTo>
                  <a:lnTo>
                    <a:pt x="49" y="9"/>
                  </a:lnTo>
                  <a:lnTo>
                    <a:pt x="40" y="0"/>
                  </a:lnTo>
                  <a:lnTo>
                    <a:pt x="28" y="10"/>
                  </a:lnTo>
                  <a:lnTo>
                    <a:pt x="17" y="19"/>
                  </a:lnTo>
                  <a:lnTo>
                    <a:pt x="5" y="28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5"/>
                  </a:lnTo>
                  <a:lnTo>
                    <a:pt x="1" y="39"/>
                  </a:lnTo>
                  <a:lnTo>
                    <a:pt x="5" y="41"/>
                  </a:lnTo>
                  <a:lnTo>
                    <a:pt x="10" y="39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71575" y="304800"/>
              <a:ext cx="473382" cy="312801"/>
            </a:xfrm>
            <a:custGeom>
              <a:avLst/>
              <a:gdLst>
                <a:gd name="T0" fmla="*/ 1 w 425"/>
                <a:gd name="T1" fmla="*/ 302 h 312"/>
                <a:gd name="T2" fmla="*/ 9 w 425"/>
                <a:gd name="T3" fmla="*/ 312 h 312"/>
                <a:gd name="T4" fmla="*/ 53 w 425"/>
                <a:gd name="T5" fmla="*/ 282 h 312"/>
                <a:gd name="T6" fmla="*/ 96 w 425"/>
                <a:gd name="T7" fmla="*/ 254 h 312"/>
                <a:gd name="T8" fmla="*/ 137 w 425"/>
                <a:gd name="T9" fmla="*/ 226 h 312"/>
                <a:gd name="T10" fmla="*/ 174 w 425"/>
                <a:gd name="T11" fmla="*/ 200 h 312"/>
                <a:gd name="T12" fmla="*/ 209 w 425"/>
                <a:gd name="T13" fmla="*/ 175 h 312"/>
                <a:gd name="T14" fmla="*/ 242 w 425"/>
                <a:gd name="T15" fmla="*/ 149 h 312"/>
                <a:gd name="T16" fmla="*/ 272 w 425"/>
                <a:gd name="T17" fmla="*/ 128 h 312"/>
                <a:gd name="T18" fmla="*/ 301 w 425"/>
                <a:gd name="T19" fmla="*/ 108 h 312"/>
                <a:gd name="T20" fmla="*/ 327 w 425"/>
                <a:gd name="T21" fmla="*/ 87 h 312"/>
                <a:gd name="T22" fmla="*/ 350 w 425"/>
                <a:gd name="T23" fmla="*/ 69 h 312"/>
                <a:gd name="T24" fmla="*/ 368 w 425"/>
                <a:gd name="T25" fmla="*/ 54 h 312"/>
                <a:gd name="T26" fmla="*/ 386 w 425"/>
                <a:gd name="T27" fmla="*/ 40 h 312"/>
                <a:gd name="T28" fmla="*/ 400 w 425"/>
                <a:gd name="T29" fmla="*/ 28 h 312"/>
                <a:gd name="T30" fmla="*/ 412 w 425"/>
                <a:gd name="T31" fmla="*/ 20 h 312"/>
                <a:gd name="T32" fmla="*/ 419 w 425"/>
                <a:gd name="T33" fmla="*/ 13 h 312"/>
                <a:gd name="T34" fmla="*/ 425 w 425"/>
                <a:gd name="T35" fmla="*/ 8 h 312"/>
                <a:gd name="T36" fmla="*/ 416 w 425"/>
                <a:gd name="T37" fmla="*/ 0 h 312"/>
                <a:gd name="T38" fmla="*/ 410 w 425"/>
                <a:gd name="T39" fmla="*/ 4 h 312"/>
                <a:gd name="T40" fmla="*/ 403 w 425"/>
                <a:gd name="T41" fmla="*/ 11 h 312"/>
                <a:gd name="T42" fmla="*/ 392 w 425"/>
                <a:gd name="T43" fmla="*/ 20 h 312"/>
                <a:gd name="T44" fmla="*/ 377 w 425"/>
                <a:gd name="T45" fmla="*/ 31 h 312"/>
                <a:gd name="T46" fmla="*/ 360 w 425"/>
                <a:gd name="T47" fmla="*/ 46 h 312"/>
                <a:gd name="T48" fmla="*/ 341 w 425"/>
                <a:gd name="T49" fmla="*/ 60 h 312"/>
                <a:gd name="T50" fmla="*/ 318 w 425"/>
                <a:gd name="T51" fmla="*/ 79 h 312"/>
                <a:gd name="T52" fmla="*/ 295 w 425"/>
                <a:gd name="T53" fmla="*/ 96 h 312"/>
                <a:gd name="T54" fmla="*/ 266 w 425"/>
                <a:gd name="T55" fmla="*/ 116 h 312"/>
                <a:gd name="T56" fmla="*/ 236 w 425"/>
                <a:gd name="T57" fmla="*/ 141 h 312"/>
                <a:gd name="T58" fmla="*/ 203 w 425"/>
                <a:gd name="T59" fmla="*/ 164 h 312"/>
                <a:gd name="T60" fmla="*/ 168 w 425"/>
                <a:gd name="T61" fmla="*/ 188 h 312"/>
                <a:gd name="T62" fmla="*/ 131 w 425"/>
                <a:gd name="T63" fmla="*/ 214 h 312"/>
                <a:gd name="T64" fmla="*/ 91 w 425"/>
                <a:gd name="T65" fmla="*/ 243 h 312"/>
                <a:gd name="T66" fmla="*/ 47 w 425"/>
                <a:gd name="T67" fmla="*/ 270 h 312"/>
                <a:gd name="T68" fmla="*/ 3 w 425"/>
                <a:gd name="T69" fmla="*/ 300 h 312"/>
                <a:gd name="T70" fmla="*/ 10 w 425"/>
                <a:gd name="T71" fmla="*/ 311 h 312"/>
                <a:gd name="T72" fmla="*/ 3 w 425"/>
                <a:gd name="T73" fmla="*/ 300 h 312"/>
                <a:gd name="T74" fmla="*/ 0 w 425"/>
                <a:gd name="T75" fmla="*/ 303 h 312"/>
                <a:gd name="T76" fmla="*/ 0 w 425"/>
                <a:gd name="T77" fmla="*/ 308 h 312"/>
                <a:gd name="T78" fmla="*/ 4 w 425"/>
                <a:gd name="T79" fmla="*/ 312 h 312"/>
                <a:gd name="T80" fmla="*/ 9 w 425"/>
                <a:gd name="T81" fmla="*/ 312 h 312"/>
                <a:gd name="T82" fmla="*/ 1 w 425"/>
                <a:gd name="T83" fmla="*/ 30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5" h="312">
                  <a:moveTo>
                    <a:pt x="1" y="302"/>
                  </a:moveTo>
                  <a:lnTo>
                    <a:pt x="9" y="312"/>
                  </a:lnTo>
                  <a:lnTo>
                    <a:pt x="53" y="282"/>
                  </a:lnTo>
                  <a:lnTo>
                    <a:pt x="96" y="254"/>
                  </a:lnTo>
                  <a:lnTo>
                    <a:pt x="137" y="226"/>
                  </a:lnTo>
                  <a:lnTo>
                    <a:pt x="174" y="200"/>
                  </a:lnTo>
                  <a:lnTo>
                    <a:pt x="209" y="175"/>
                  </a:lnTo>
                  <a:lnTo>
                    <a:pt x="242" y="149"/>
                  </a:lnTo>
                  <a:lnTo>
                    <a:pt x="272" y="128"/>
                  </a:lnTo>
                  <a:lnTo>
                    <a:pt x="301" y="108"/>
                  </a:lnTo>
                  <a:lnTo>
                    <a:pt x="327" y="87"/>
                  </a:lnTo>
                  <a:lnTo>
                    <a:pt x="350" y="69"/>
                  </a:lnTo>
                  <a:lnTo>
                    <a:pt x="368" y="54"/>
                  </a:lnTo>
                  <a:lnTo>
                    <a:pt x="386" y="40"/>
                  </a:lnTo>
                  <a:lnTo>
                    <a:pt x="400" y="28"/>
                  </a:lnTo>
                  <a:lnTo>
                    <a:pt x="412" y="20"/>
                  </a:lnTo>
                  <a:lnTo>
                    <a:pt x="419" y="13"/>
                  </a:lnTo>
                  <a:lnTo>
                    <a:pt x="425" y="8"/>
                  </a:lnTo>
                  <a:lnTo>
                    <a:pt x="416" y="0"/>
                  </a:lnTo>
                  <a:lnTo>
                    <a:pt x="410" y="4"/>
                  </a:lnTo>
                  <a:lnTo>
                    <a:pt x="403" y="11"/>
                  </a:lnTo>
                  <a:lnTo>
                    <a:pt x="392" y="20"/>
                  </a:lnTo>
                  <a:lnTo>
                    <a:pt x="377" y="31"/>
                  </a:lnTo>
                  <a:lnTo>
                    <a:pt x="360" y="46"/>
                  </a:lnTo>
                  <a:lnTo>
                    <a:pt x="341" y="60"/>
                  </a:lnTo>
                  <a:lnTo>
                    <a:pt x="318" y="79"/>
                  </a:lnTo>
                  <a:lnTo>
                    <a:pt x="295" y="96"/>
                  </a:lnTo>
                  <a:lnTo>
                    <a:pt x="266" y="116"/>
                  </a:lnTo>
                  <a:lnTo>
                    <a:pt x="236" y="141"/>
                  </a:lnTo>
                  <a:lnTo>
                    <a:pt x="203" y="164"/>
                  </a:lnTo>
                  <a:lnTo>
                    <a:pt x="168" y="188"/>
                  </a:lnTo>
                  <a:lnTo>
                    <a:pt x="131" y="214"/>
                  </a:lnTo>
                  <a:lnTo>
                    <a:pt x="91" y="243"/>
                  </a:lnTo>
                  <a:lnTo>
                    <a:pt x="47" y="270"/>
                  </a:lnTo>
                  <a:lnTo>
                    <a:pt x="3" y="300"/>
                  </a:lnTo>
                  <a:lnTo>
                    <a:pt x="10" y="311"/>
                  </a:lnTo>
                  <a:lnTo>
                    <a:pt x="3" y="300"/>
                  </a:lnTo>
                  <a:lnTo>
                    <a:pt x="0" y="303"/>
                  </a:lnTo>
                  <a:lnTo>
                    <a:pt x="0" y="308"/>
                  </a:lnTo>
                  <a:lnTo>
                    <a:pt x="4" y="312"/>
                  </a:lnTo>
                  <a:lnTo>
                    <a:pt x="9" y="312"/>
                  </a:lnTo>
                  <a:lnTo>
                    <a:pt x="1" y="302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600200" y="228600"/>
              <a:ext cx="84652" cy="78200"/>
            </a:xfrm>
            <a:custGeom>
              <a:avLst/>
              <a:gdLst>
                <a:gd name="T0" fmla="*/ 37 w 76"/>
                <a:gd name="T1" fmla="*/ 78 h 78"/>
                <a:gd name="T2" fmla="*/ 42 w 76"/>
                <a:gd name="T3" fmla="*/ 75 h 78"/>
                <a:gd name="T4" fmla="*/ 52 w 76"/>
                <a:gd name="T5" fmla="*/ 66 h 78"/>
                <a:gd name="T6" fmla="*/ 65 w 76"/>
                <a:gd name="T7" fmla="*/ 58 h 78"/>
                <a:gd name="T8" fmla="*/ 76 w 76"/>
                <a:gd name="T9" fmla="*/ 48 h 78"/>
                <a:gd name="T10" fmla="*/ 37 w 76"/>
                <a:gd name="T11" fmla="*/ 0 h 78"/>
                <a:gd name="T12" fmla="*/ 26 w 76"/>
                <a:gd name="T13" fmla="*/ 10 h 78"/>
                <a:gd name="T14" fmla="*/ 13 w 76"/>
                <a:gd name="T15" fmla="*/ 20 h 78"/>
                <a:gd name="T16" fmla="*/ 4 w 76"/>
                <a:gd name="T17" fmla="*/ 29 h 78"/>
                <a:gd name="T18" fmla="*/ 0 w 76"/>
                <a:gd name="T19" fmla="*/ 32 h 78"/>
                <a:gd name="T20" fmla="*/ 37 w 76"/>
                <a:gd name="T2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78">
                  <a:moveTo>
                    <a:pt x="37" y="78"/>
                  </a:moveTo>
                  <a:lnTo>
                    <a:pt x="42" y="75"/>
                  </a:lnTo>
                  <a:lnTo>
                    <a:pt x="52" y="66"/>
                  </a:lnTo>
                  <a:lnTo>
                    <a:pt x="65" y="58"/>
                  </a:lnTo>
                  <a:lnTo>
                    <a:pt x="76" y="48"/>
                  </a:lnTo>
                  <a:lnTo>
                    <a:pt x="37" y="0"/>
                  </a:lnTo>
                  <a:lnTo>
                    <a:pt x="26" y="10"/>
                  </a:lnTo>
                  <a:lnTo>
                    <a:pt x="13" y="20"/>
                  </a:lnTo>
                  <a:lnTo>
                    <a:pt x="4" y="29"/>
                  </a:lnTo>
                  <a:lnTo>
                    <a:pt x="0" y="32"/>
                  </a:lnTo>
                  <a:lnTo>
                    <a:pt x="37" y="78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638300" y="276225"/>
              <a:ext cx="54578" cy="40103"/>
            </a:xfrm>
            <a:custGeom>
              <a:avLst/>
              <a:gdLst>
                <a:gd name="T0" fmla="*/ 39 w 49"/>
                <a:gd name="T1" fmla="*/ 10 h 40"/>
                <a:gd name="T2" fmla="*/ 39 w 49"/>
                <a:gd name="T3" fmla="*/ 1 h 40"/>
                <a:gd name="T4" fmla="*/ 27 w 49"/>
                <a:gd name="T5" fmla="*/ 11 h 40"/>
                <a:gd name="T6" fmla="*/ 16 w 49"/>
                <a:gd name="T7" fmla="*/ 20 h 40"/>
                <a:gd name="T8" fmla="*/ 4 w 49"/>
                <a:gd name="T9" fmla="*/ 29 h 40"/>
                <a:gd name="T10" fmla="*/ 0 w 49"/>
                <a:gd name="T11" fmla="*/ 32 h 40"/>
                <a:gd name="T12" fmla="*/ 9 w 49"/>
                <a:gd name="T13" fmla="*/ 40 h 40"/>
                <a:gd name="T14" fmla="*/ 13 w 49"/>
                <a:gd name="T15" fmla="*/ 37 h 40"/>
                <a:gd name="T16" fmla="*/ 22 w 49"/>
                <a:gd name="T17" fmla="*/ 29 h 40"/>
                <a:gd name="T18" fmla="*/ 36 w 49"/>
                <a:gd name="T19" fmla="*/ 20 h 40"/>
                <a:gd name="T20" fmla="*/ 48 w 49"/>
                <a:gd name="T21" fmla="*/ 10 h 40"/>
                <a:gd name="T22" fmla="*/ 48 w 49"/>
                <a:gd name="T23" fmla="*/ 1 h 40"/>
                <a:gd name="T24" fmla="*/ 48 w 49"/>
                <a:gd name="T25" fmla="*/ 10 h 40"/>
                <a:gd name="T26" fmla="*/ 49 w 49"/>
                <a:gd name="T27" fmla="*/ 6 h 40"/>
                <a:gd name="T28" fmla="*/ 48 w 49"/>
                <a:gd name="T29" fmla="*/ 1 h 40"/>
                <a:gd name="T30" fmla="*/ 43 w 49"/>
                <a:gd name="T31" fmla="*/ 0 h 40"/>
                <a:gd name="T32" fmla="*/ 39 w 49"/>
                <a:gd name="T33" fmla="*/ 1 h 40"/>
                <a:gd name="T34" fmla="*/ 39 w 49"/>
                <a:gd name="T35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40">
                  <a:moveTo>
                    <a:pt x="39" y="10"/>
                  </a:moveTo>
                  <a:lnTo>
                    <a:pt x="39" y="1"/>
                  </a:lnTo>
                  <a:lnTo>
                    <a:pt x="27" y="11"/>
                  </a:lnTo>
                  <a:lnTo>
                    <a:pt x="16" y="20"/>
                  </a:lnTo>
                  <a:lnTo>
                    <a:pt x="4" y="29"/>
                  </a:lnTo>
                  <a:lnTo>
                    <a:pt x="0" y="32"/>
                  </a:lnTo>
                  <a:lnTo>
                    <a:pt x="9" y="40"/>
                  </a:lnTo>
                  <a:lnTo>
                    <a:pt x="13" y="37"/>
                  </a:lnTo>
                  <a:lnTo>
                    <a:pt x="22" y="29"/>
                  </a:lnTo>
                  <a:lnTo>
                    <a:pt x="36" y="20"/>
                  </a:lnTo>
                  <a:lnTo>
                    <a:pt x="48" y="10"/>
                  </a:lnTo>
                  <a:lnTo>
                    <a:pt x="48" y="1"/>
                  </a:lnTo>
                  <a:lnTo>
                    <a:pt x="48" y="10"/>
                  </a:lnTo>
                  <a:lnTo>
                    <a:pt x="49" y="6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628775" y="228600"/>
              <a:ext cx="54578" cy="58149"/>
            </a:xfrm>
            <a:custGeom>
              <a:avLst/>
              <a:gdLst>
                <a:gd name="T0" fmla="*/ 10 w 49"/>
                <a:gd name="T1" fmla="*/ 10 h 58"/>
                <a:gd name="T2" fmla="*/ 1 w 49"/>
                <a:gd name="T3" fmla="*/ 10 h 58"/>
                <a:gd name="T4" fmla="*/ 40 w 49"/>
                <a:gd name="T5" fmla="*/ 58 h 58"/>
                <a:gd name="T6" fmla="*/ 49 w 49"/>
                <a:gd name="T7" fmla="*/ 49 h 58"/>
                <a:gd name="T8" fmla="*/ 10 w 49"/>
                <a:gd name="T9" fmla="*/ 2 h 58"/>
                <a:gd name="T10" fmla="*/ 1 w 49"/>
                <a:gd name="T11" fmla="*/ 2 h 58"/>
                <a:gd name="T12" fmla="*/ 10 w 49"/>
                <a:gd name="T13" fmla="*/ 2 h 58"/>
                <a:gd name="T14" fmla="*/ 5 w 49"/>
                <a:gd name="T15" fmla="*/ 0 h 58"/>
                <a:gd name="T16" fmla="*/ 1 w 49"/>
                <a:gd name="T17" fmla="*/ 2 h 58"/>
                <a:gd name="T18" fmla="*/ 0 w 49"/>
                <a:gd name="T19" fmla="*/ 6 h 58"/>
                <a:gd name="T20" fmla="*/ 1 w 49"/>
                <a:gd name="T21" fmla="*/ 10 h 58"/>
                <a:gd name="T22" fmla="*/ 10 w 49"/>
                <a:gd name="T23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58">
                  <a:moveTo>
                    <a:pt x="10" y="10"/>
                  </a:moveTo>
                  <a:lnTo>
                    <a:pt x="1" y="10"/>
                  </a:lnTo>
                  <a:lnTo>
                    <a:pt x="40" y="58"/>
                  </a:lnTo>
                  <a:lnTo>
                    <a:pt x="49" y="49"/>
                  </a:lnTo>
                  <a:lnTo>
                    <a:pt x="10" y="2"/>
                  </a:lnTo>
                  <a:lnTo>
                    <a:pt x="1" y="2"/>
                  </a:lnTo>
                  <a:lnTo>
                    <a:pt x="10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590675" y="228600"/>
              <a:ext cx="53464" cy="42108"/>
            </a:xfrm>
            <a:custGeom>
              <a:avLst/>
              <a:gdLst>
                <a:gd name="T0" fmla="*/ 10 w 48"/>
                <a:gd name="T1" fmla="*/ 31 h 42"/>
                <a:gd name="T2" fmla="*/ 10 w 48"/>
                <a:gd name="T3" fmla="*/ 40 h 42"/>
                <a:gd name="T4" fmla="*/ 15 w 48"/>
                <a:gd name="T5" fmla="*/ 37 h 42"/>
                <a:gd name="T6" fmla="*/ 23 w 48"/>
                <a:gd name="T7" fmla="*/ 29 h 42"/>
                <a:gd name="T8" fmla="*/ 36 w 48"/>
                <a:gd name="T9" fmla="*/ 19 h 42"/>
                <a:gd name="T10" fmla="*/ 48 w 48"/>
                <a:gd name="T11" fmla="*/ 8 h 42"/>
                <a:gd name="T12" fmla="*/ 39 w 48"/>
                <a:gd name="T13" fmla="*/ 0 h 42"/>
                <a:gd name="T14" fmla="*/ 27 w 48"/>
                <a:gd name="T15" fmla="*/ 10 h 42"/>
                <a:gd name="T16" fmla="*/ 15 w 48"/>
                <a:gd name="T17" fmla="*/ 20 h 42"/>
                <a:gd name="T18" fmla="*/ 6 w 48"/>
                <a:gd name="T19" fmla="*/ 29 h 42"/>
                <a:gd name="T20" fmla="*/ 2 w 48"/>
                <a:gd name="T21" fmla="*/ 31 h 42"/>
                <a:gd name="T22" fmla="*/ 2 w 48"/>
                <a:gd name="T23" fmla="*/ 40 h 42"/>
                <a:gd name="T24" fmla="*/ 2 w 48"/>
                <a:gd name="T25" fmla="*/ 31 h 42"/>
                <a:gd name="T26" fmla="*/ 0 w 48"/>
                <a:gd name="T27" fmla="*/ 36 h 42"/>
                <a:gd name="T28" fmla="*/ 2 w 48"/>
                <a:gd name="T29" fmla="*/ 40 h 42"/>
                <a:gd name="T30" fmla="*/ 6 w 48"/>
                <a:gd name="T31" fmla="*/ 42 h 42"/>
                <a:gd name="T32" fmla="*/ 10 w 48"/>
                <a:gd name="T33" fmla="*/ 40 h 42"/>
                <a:gd name="T34" fmla="*/ 10 w 48"/>
                <a:gd name="T35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42">
                  <a:moveTo>
                    <a:pt x="10" y="31"/>
                  </a:moveTo>
                  <a:lnTo>
                    <a:pt x="10" y="40"/>
                  </a:lnTo>
                  <a:lnTo>
                    <a:pt x="15" y="37"/>
                  </a:lnTo>
                  <a:lnTo>
                    <a:pt x="23" y="29"/>
                  </a:lnTo>
                  <a:lnTo>
                    <a:pt x="36" y="19"/>
                  </a:lnTo>
                  <a:lnTo>
                    <a:pt x="48" y="8"/>
                  </a:lnTo>
                  <a:lnTo>
                    <a:pt x="39" y="0"/>
                  </a:lnTo>
                  <a:lnTo>
                    <a:pt x="27" y="10"/>
                  </a:lnTo>
                  <a:lnTo>
                    <a:pt x="15" y="20"/>
                  </a:lnTo>
                  <a:lnTo>
                    <a:pt x="6" y="29"/>
                  </a:lnTo>
                  <a:lnTo>
                    <a:pt x="2" y="31"/>
                  </a:lnTo>
                  <a:lnTo>
                    <a:pt x="2" y="40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2"/>
                  </a:lnTo>
                  <a:lnTo>
                    <a:pt x="10" y="40"/>
                  </a:lnTo>
                  <a:lnTo>
                    <a:pt x="10" y="31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590675" y="257175"/>
              <a:ext cx="52351" cy="57146"/>
            </a:xfrm>
            <a:custGeom>
              <a:avLst/>
              <a:gdLst>
                <a:gd name="T0" fmla="*/ 37 w 47"/>
                <a:gd name="T1" fmla="*/ 47 h 57"/>
                <a:gd name="T2" fmla="*/ 46 w 47"/>
                <a:gd name="T3" fmla="*/ 47 h 57"/>
                <a:gd name="T4" fmla="*/ 8 w 47"/>
                <a:gd name="T5" fmla="*/ 0 h 57"/>
                <a:gd name="T6" fmla="*/ 0 w 47"/>
                <a:gd name="T7" fmla="*/ 9 h 57"/>
                <a:gd name="T8" fmla="*/ 37 w 47"/>
                <a:gd name="T9" fmla="*/ 55 h 57"/>
                <a:gd name="T10" fmla="*/ 46 w 47"/>
                <a:gd name="T11" fmla="*/ 55 h 57"/>
                <a:gd name="T12" fmla="*/ 37 w 47"/>
                <a:gd name="T13" fmla="*/ 55 h 57"/>
                <a:gd name="T14" fmla="*/ 41 w 47"/>
                <a:gd name="T15" fmla="*/ 57 h 57"/>
                <a:gd name="T16" fmla="*/ 46 w 47"/>
                <a:gd name="T17" fmla="*/ 55 h 57"/>
                <a:gd name="T18" fmla="*/ 47 w 47"/>
                <a:gd name="T19" fmla="*/ 51 h 57"/>
                <a:gd name="T20" fmla="*/ 46 w 47"/>
                <a:gd name="T21" fmla="*/ 47 h 57"/>
                <a:gd name="T22" fmla="*/ 37 w 47"/>
                <a:gd name="T23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57">
                  <a:moveTo>
                    <a:pt x="37" y="47"/>
                  </a:moveTo>
                  <a:lnTo>
                    <a:pt x="46" y="47"/>
                  </a:lnTo>
                  <a:lnTo>
                    <a:pt x="8" y="0"/>
                  </a:lnTo>
                  <a:lnTo>
                    <a:pt x="0" y="9"/>
                  </a:lnTo>
                  <a:lnTo>
                    <a:pt x="37" y="55"/>
                  </a:lnTo>
                  <a:lnTo>
                    <a:pt x="46" y="55"/>
                  </a:lnTo>
                  <a:lnTo>
                    <a:pt x="37" y="55"/>
                  </a:lnTo>
                  <a:lnTo>
                    <a:pt x="41" y="57"/>
                  </a:lnTo>
                  <a:lnTo>
                    <a:pt x="46" y="55"/>
                  </a:lnTo>
                  <a:lnTo>
                    <a:pt x="47" y="51"/>
                  </a:lnTo>
                  <a:lnTo>
                    <a:pt x="46" y="47"/>
                  </a:lnTo>
                  <a:lnTo>
                    <a:pt x="37" y="47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876425" y="104775"/>
              <a:ext cx="11138" cy="10026"/>
            </a:xfrm>
            <a:custGeom>
              <a:avLst/>
              <a:gdLst>
                <a:gd name="T0" fmla="*/ 10 w 10"/>
                <a:gd name="T1" fmla="*/ 1 h 10"/>
                <a:gd name="T2" fmla="*/ 5 w 10"/>
                <a:gd name="T3" fmla="*/ 0 h 10"/>
                <a:gd name="T4" fmla="*/ 1 w 10"/>
                <a:gd name="T5" fmla="*/ 1 h 10"/>
                <a:gd name="T6" fmla="*/ 0 w 10"/>
                <a:gd name="T7" fmla="*/ 5 h 10"/>
                <a:gd name="T8" fmla="*/ 1 w 10"/>
                <a:gd name="T9" fmla="*/ 10 h 10"/>
                <a:gd name="T10" fmla="*/ 10 w 10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0" y="1"/>
                  </a:moveTo>
                  <a:lnTo>
                    <a:pt x="5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1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743075" y="104775"/>
              <a:ext cx="151482" cy="153393"/>
            </a:xfrm>
            <a:custGeom>
              <a:avLst/>
              <a:gdLst>
                <a:gd name="T0" fmla="*/ 9 w 136"/>
                <a:gd name="T1" fmla="*/ 153 h 153"/>
                <a:gd name="T2" fmla="*/ 59 w 136"/>
                <a:gd name="T3" fmla="*/ 112 h 153"/>
                <a:gd name="T4" fmla="*/ 94 w 136"/>
                <a:gd name="T5" fmla="*/ 81 h 153"/>
                <a:gd name="T6" fmla="*/ 117 w 136"/>
                <a:gd name="T7" fmla="*/ 58 h 153"/>
                <a:gd name="T8" fmla="*/ 131 w 136"/>
                <a:gd name="T9" fmla="*/ 39 h 153"/>
                <a:gd name="T10" fmla="*/ 136 w 136"/>
                <a:gd name="T11" fmla="*/ 26 h 153"/>
                <a:gd name="T12" fmla="*/ 136 w 136"/>
                <a:gd name="T13" fmla="*/ 15 h 153"/>
                <a:gd name="T14" fmla="*/ 130 w 136"/>
                <a:gd name="T15" fmla="*/ 7 h 153"/>
                <a:gd name="T16" fmla="*/ 126 w 136"/>
                <a:gd name="T17" fmla="*/ 0 h 153"/>
                <a:gd name="T18" fmla="*/ 117 w 136"/>
                <a:gd name="T19" fmla="*/ 9 h 153"/>
                <a:gd name="T20" fmla="*/ 121 w 136"/>
                <a:gd name="T21" fmla="*/ 13 h 153"/>
                <a:gd name="T22" fmla="*/ 124 w 136"/>
                <a:gd name="T23" fmla="*/ 17 h 153"/>
                <a:gd name="T24" fmla="*/ 124 w 136"/>
                <a:gd name="T25" fmla="*/ 23 h 153"/>
                <a:gd name="T26" fmla="*/ 120 w 136"/>
                <a:gd name="T27" fmla="*/ 33 h 153"/>
                <a:gd name="T28" fmla="*/ 108 w 136"/>
                <a:gd name="T29" fmla="*/ 49 h 153"/>
                <a:gd name="T30" fmla="*/ 85 w 136"/>
                <a:gd name="T31" fmla="*/ 72 h 153"/>
                <a:gd name="T32" fmla="*/ 51 w 136"/>
                <a:gd name="T33" fmla="*/ 104 h 153"/>
                <a:gd name="T34" fmla="*/ 0 w 136"/>
                <a:gd name="T35" fmla="*/ 144 h 153"/>
                <a:gd name="T36" fmla="*/ 9 w 136"/>
                <a:gd name="T3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53">
                  <a:moveTo>
                    <a:pt x="9" y="153"/>
                  </a:moveTo>
                  <a:lnTo>
                    <a:pt x="59" y="112"/>
                  </a:lnTo>
                  <a:lnTo>
                    <a:pt x="94" y="81"/>
                  </a:lnTo>
                  <a:lnTo>
                    <a:pt x="117" y="58"/>
                  </a:lnTo>
                  <a:lnTo>
                    <a:pt x="131" y="39"/>
                  </a:lnTo>
                  <a:lnTo>
                    <a:pt x="136" y="26"/>
                  </a:lnTo>
                  <a:lnTo>
                    <a:pt x="136" y="15"/>
                  </a:lnTo>
                  <a:lnTo>
                    <a:pt x="130" y="7"/>
                  </a:lnTo>
                  <a:lnTo>
                    <a:pt x="126" y="0"/>
                  </a:lnTo>
                  <a:lnTo>
                    <a:pt x="117" y="9"/>
                  </a:lnTo>
                  <a:lnTo>
                    <a:pt x="121" y="13"/>
                  </a:lnTo>
                  <a:lnTo>
                    <a:pt x="124" y="17"/>
                  </a:lnTo>
                  <a:lnTo>
                    <a:pt x="124" y="23"/>
                  </a:lnTo>
                  <a:lnTo>
                    <a:pt x="120" y="33"/>
                  </a:lnTo>
                  <a:lnTo>
                    <a:pt x="108" y="49"/>
                  </a:lnTo>
                  <a:lnTo>
                    <a:pt x="85" y="72"/>
                  </a:lnTo>
                  <a:lnTo>
                    <a:pt x="51" y="104"/>
                  </a:lnTo>
                  <a:lnTo>
                    <a:pt x="0" y="144"/>
                  </a:lnTo>
                  <a:lnTo>
                    <a:pt x="9" y="153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743075" y="257175"/>
              <a:ext cx="11138" cy="10026"/>
            </a:xfrm>
            <a:custGeom>
              <a:avLst/>
              <a:gdLst>
                <a:gd name="T0" fmla="*/ 1 w 10"/>
                <a:gd name="T1" fmla="*/ 0 h 10"/>
                <a:gd name="T2" fmla="*/ 0 w 10"/>
                <a:gd name="T3" fmla="*/ 4 h 10"/>
                <a:gd name="T4" fmla="*/ 1 w 10"/>
                <a:gd name="T5" fmla="*/ 9 h 10"/>
                <a:gd name="T6" fmla="*/ 6 w 10"/>
                <a:gd name="T7" fmla="*/ 10 h 10"/>
                <a:gd name="T8" fmla="*/ 10 w 10"/>
                <a:gd name="T9" fmla="*/ 9 h 10"/>
                <a:gd name="T10" fmla="*/ 1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" y="0"/>
                  </a:moveTo>
                  <a:lnTo>
                    <a:pt x="0" y="4"/>
                  </a:lnTo>
                  <a:lnTo>
                    <a:pt x="1" y="9"/>
                  </a:lnTo>
                  <a:lnTo>
                    <a:pt x="6" y="10"/>
                  </a:lnTo>
                  <a:lnTo>
                    <a:pt x="10" y="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 rot="355689">
              <a:off x="1000114" y="542931"/>
              <a:ext cx="851587" cy="322598"/>
              <a:chOff x="5139" y="2741"/>
              <a:chExt cx="977" cy="353"/>
            </a:xfrm>
          </p:grpSpPr>
          <p:cxnSp>
            <p:nvCxnSpPr>
              <p:cNvPr id="50" name="Line 444"/>
              <p:cNvCxnSpPr/>
              <p:nvPr/>
            </p:nvCxnSpPr>
            <p:spPr bwMode="auto">
              <a:xfrm flipV="1">
                <a:off x="5179" y="2741"/>
                <a:ext cx="357" cy="33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Line 445"/>
              <p:cNvCxnSpPr/>
              <p:nvPr/>
            </p:nvCxnSpPr>
            <p:spPr bwMode="auto">
              <a:xfrm flipV="1">
                <a:off x="5139" y="2861"/>
                <a:ext cx="357" cy="33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Line 446"/>
              <p:cNvCxnSpPr/>
              <p:nvPr/>
            </p:nvCxnSpPr>
            <p:spPr bwMode="auto">
              <a:xfrm flipV="1">
                <a:off x="5239" y="2941"/>
                <a:ext cx="357" cy="33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Line 447"/>
              <p:cNvCxnSpPr/>
              <p:nvPr/>
            </p:nvCxnSpPr>
            <p:spPr bwMode="auto">
              <a:xfrm flipV="1">
                <a:off x="5339" y="3081"/>
                <a:ext cx="217" cy="13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Line 448"/>
              <p:cNvCxnSpPr/>
              <p:nvPr/>
            </p:nvCxnSpPr>
            <p:spPr bwMode="auto">
              <a:xfrm flipV="1">
                <a:off x="5739" y="2741"/>
                <a:ext cx="357" cy="33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Line 449"/>
              <p:cNvCxnSpPr/>
              <p:nvPr/>
            </p:nvCxnSpPr>
            <p:spPr bwMode="auto">
              <a:xfrm flipV="1">
                <a:off x="5759" y="2821"/>
                <a:ext cx="357" cy="33"/>
              </a:xfrm>
              <a:prstGeom prst="line">
                <a:avLst/>
              </a:prstGeom>
              <a:noFill/>
              <a:ln w="0">
                <a:solidFill>
                  <a:srgbClr val="7F7F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942975" y="447675"/>
              <a:ext cx="136514" cy="362921"/>
            </a:xfrm>
            <a:custGeom>
              <a:avLst/>
              <a:gdLst>
                <a:gd name="T0" fmla="*/ 156 w 156"/>
                <a:gd name="T1" fmla="*/ 38 h 397"/>
                <a:gd name="T2" fmla="*/ 140 w 156"/>
                <a:gd name="T3" fmla="*/ 36 h 397"/>
                <a:gd name="T4" fmla="*/ 124 w 156"/>
                <a:gd name="T5" fmla="*/ 34 h 397"/>
                <a:gd name="T6" fmla="*/ 107 w 156"/>
                <a:gd name="T7" fmla="*/ 31 h 397"/>
                <a:gd name="T8" fmla="*/ 91 w 156"/>
                <a:gd name="T9" fmla="*/ 26 h 397"/>
                <a:gd name="T10" fmla="*/ 75 w 156"/>
                <a:gd name="T11" fmla="*/ 22 h 397"/>
                <a:gd name="T12" fmla="*/ 59 w 156"/>
                <a:gd name="T13" fmla="*/ 16 h 397"/>
                <a:gd name="T14" fmla="*/ 45 w 156"/>
                <a:gd name="T15" fmla="*/ 9 h 397"/>
                <a:gd name="T16" fmla="*/ 29 w 156"/>
                <a:gd name="T17" fmla="*/ 0 h 397"/>
                <a:gd name="T18" fmla="*/ 22 w 156"/>
                <a:gd name="T19" fmla="*/ 45 h 397"/>
                <a:gd name="T20" fmla="*/ 12 w 156"/>
                <a:gd name="T21" fmla="*/ 99 h 397"/>
                <a:gd name="T22" fmla="*/ 3 w 156"/>
                <a:gd name="T23" fmla="*/ 159 h 397"/>
                <a:gd name="T24" fmla="*/ 0 w 156"/>
                <a:gd name="T25" fmla="*/ 223 h 397"/>
                <a:gd name="T26" fmla="*/ 9 w 156"/>
                <a:gd name="T27" fmla="*/ 283 h 397"/>
                <a:gd name="T28" fmla="*/ 30 w 156"/>
                <a:gd name="T29" fmla="*/ 336 h 397"/>
                <a:gd name="T30" fmla="*/ 71 w 156"/>
                <a:gd name="T31" fmla="*/ 375 h 397"/>
                <a:gd name="T32" fmla="*/ 136 w 156"/>
                <a:gd name="T33" fmla="*/ 397 h 397"/>
                <a:gd name="T34" fmla="*/ 156 w 156"/>
                <a:gd name="T35" fmla="*/ 3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97">
                  <a:moveTo>
                    <a:pt x="156" y="38"/>
                  </a:moveTo>
                  <a:lnTo>
                    <a:pt x="140" y="36"/>
                  </a:lnTo>
                  <a:lnTo>
                    <a:pt x="124" y="34"/>
                  </a:lnTo>
                  <a:lnTo>
                    <a:pt x="107" y="31"/>
                  </a:lnTo>
                  <a:lnTo>
                    <a:pt x="91" y="26"/>
                  </a:lnTo>
                  <a:lnTo>
                    <a:pt x="75" y="22"/>
                  </a:lnTo>
                  <a:lnTo>
                    <a:pt x="59" y="16"/>
                  </a:lnTo>
                  <a:lnTo>
                    <a:pt x="45" y="9"/>
                  </a:lnTo>
                  <a:lnTo>
                    <a:pt x="29" y="0"/>
                  </a:lnTo>
                  <a:lnTo>
                    <a:pt x="22" y="45"/>
                  </a:lnTo>
                  <a:lnTo>
                    <a:pt x="12" y="99"/>
                  </a:lnTo>
                  <a:lnTo>
                    <a:pt x="3" y="159"/>
                  </a:lnTo>
                  <a:lnTo>
                    <a:pt x="0" y="223"/>
                  </a:lnTo>
                  <a:lnTo>
                    <a:pt x="9" y="283"/>
                  </a:lnTo>
                  <a:lnTo>
                    <a:pt x="30" y="336"/>
                  </a:lnTo>
                  <a:lnTo>
                    <a:pt x="71" y="375"/>
                  </a:lnTo>
                  <a:lnTo>
                    <a:pt x="136" y="397"/>
                  </a:lnTo>
                  <a:lnTo>
                    <a:pt x="156" y="3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5" name="Line 451"/>
            <p:cNvCxnSpPr/>
            <p:nvPr/>
          </p:nvCxnSpPr>
          <p:spPr bwMode="auto">
            <a:xfrm>
              <a:off x="971550" y="504825"/>
              <a:ext cx="378484" cy="2712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452"/>
            <p:cNvCxnSpPr/>
            <p:nvPr/>
          </p:nvCxnSpPr>
          <p:spPr bwMode="auto">
            <a:xfrm>
              <a:off x="971550" y="561975"/>
              <a:ext cx="378484" cy="2712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453"/>
            <p:cNvCxnSpPr/>
            <p:nvPr/>
          </p:nvCxnSpPr>
          <p:spPr bwMode="auto">
            <a:xfrm>
              <a:off x="971550" y="600075"/>
              <a:ext cx="378484" cy="2712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Line 454"/>
            <p:cNvCxnSpPr/>
            <p:nvPr/>
          </p:nvCxnSpPr>
          <p:spPr bwMode="auto">
            <a:xfrm>
              <a:off x="971550" y="657225"/>
              <a:ext cx="378484" cy="263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455"/>
            <p:cNvCxnSpPr/>
            <p:nvPr/>
          </p:nvCxnSpPr>
          <p:spPr bwMode="auto">
            <a:xfrm>
              <a:off x="981075" y="723900"/>
              <a:ext cx="182741" cy="2712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F778D7D-94B6-4717-AD30-30C16C734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444" y="437914"/>
            <a:ext cx="3033275" cy="9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0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4881" y="3391617"/>
            <a:ext cx="4206916" cy="10224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Công</a:t>
            </a:r>
            <a:r>
              <a:rPr lang="en-US" altLang="zh-CN" sz="36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kern="1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nghệ</a:t>
            </a:r>
            <a:endParaRPr lang="en-US" altLang="zh-CN" sz="3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C3FE89-A0B6-4C0E-A1F2-7CA2025B3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67069" cy="2581870"/>
          </a:xfrm>
          <a:custGeom>
            <a:avLst/>
            <a:gdLst>
              <a:gd name="connsiteX0" fmla="*/ 0 w 3156092"/>
              <a:gd name="connsiteY0" fmla="*/ 0 h 3442494"/>
              <a:gd name="connsiteX1" fmla="*/ 2765641 w 3156092"/>
              <a:gd name="connsiteY1" fmla="*/ 0 h 3442494"/>
              <a:gd name="connsiteX2" fmla="*/ 2781296 w 3156092"/>
              <a:gd name="connsiteY2" fmla="*/ 20935 h 3442494"/>
              <a:gd name="connsiteX3" fmla="*/ 3156092 w 3156092"/>
              <a:gd name="connsiteY3" fmla="*/ 1247934 h 3442494"/>
              <a:gd name="connsiteX4" fmla="*/ 961532 w 3156092"/>
              <a:gd name="connsiteY4" fmla="*/ 3442494 h 3442494"/>
              <a:gd name="connsiteX5" fmla="*/ 107310 w 3156092"/>
              <a:gd name="connsiteY5" fmla="*/ 3270035 h 3442494"/>
              <a:gd name="connsiteX6" fmla="*/ 0 w 3156092"/>
              <a:gd name="connsiteY6" fmla="*/ 3218341 h 344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6092" h="3442494">
                <a:moveTo>
                  <a:pt x="0" y="0"/>
                </a:moveTo>
                <a:lnTo>
                  <a:pt x="2765641" y="0"/>
                </a:lnTo>
                <a:lnTo>
                  <a:pt x="2781296" y="20935"/>
                </a:lnTo>
                <a:cubicBezTo>
                  <a:pt x="3017923" y="371189"/>
                  <a:pt x="3156092" y="793426"/>
                  <a:pt x="3156092" y="1247934"/>
                </a:cubicBezTo>
                <a:cubicBezTo>
                  <a:pt x="3156092" y="2459956"/>
                  <a:pt x="2173554" y="3442494"/>
                  <a:pt x="961532" y="3442494"/>
                </a:cubicBezTo>
                <a:cubicBezTo>
                  <a:pt x="658527" y="3442494"/>
                  <a:pt x="369864" y="3381086"/>
                  <a:pt x="107310" y="3270035"/>
                </a:cubicBezTo>
                <a:lnTo>
                  <a:pt x="0" y="321834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15550" b="-4"/>
          <a:stretch/>
        </p:blipFill>
        <p:spPr>
          <a:xfrm>
            <a:off x="3" y="10"/>
            <a:ext cx="2254012" cy="2468801"/>
          </a:xfrm>
          <a:custGeom>
            <a:avLst/>
            <a:gdLst/>
            <a:ahLst/>
            <a:cxnLst/>
            <a:rect l="l" t="t" r="r" b="b"/>
            <a:pathLst>
              <a:path w="3005349" h="3291750">
                <a:moveTo>
                  <a:pt x="0" y="0"/>
                </a:moveTo>
                <a:lnTo>
                  <a:pt x="2577617" y="0"/>
                </a:lnTo>
                <a:lnTo>
                  <a:pt x="2656297" y="105217"/>
                </a:lnTo>
                <a:cubicBezTo>
                  <a:pt x="2876670" y="431412"/>
                  <a:pt x="3005349" y="824646"/>
                  <a:pt x="3005349" y="1247934"/>
                </a:cubicBezTo>
                <a:cubicBezTo>
                  <a:pt x="3005349" y="2376702"/>
                  <a:pt x="2090301" y="3291750"/>
                  <a:pt x="961533" y="3291750"/>
                </a:cubicBezTo>
                <a:cubicBezTo>
                  <a:pt x="679341" y="3291750"/>
                  <a:pt x="410507" y="3234560"/>
                  <a:pt x="165988" y="3131137"/>
                </a:cubicBezTo>
                <a:lnTo>
                  <a:pt x="0" y="3051176"/>
                </a:lnTo>
                <a:close/>
              </a:path>
            </a:pathLst>
          </a:cu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8A6D7C84-6176-4F2A-985C-7F1B8C39D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1105" y="344502"/>
            <a:ext cx="2372868" cy="237286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47445B5-3AC8-464D-92C7-65B34CECC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57" r="20495" b="2"/>
          <a:stretch/>
        </p:blipFill>
        <p:spPr>
          <a:xfrm>
            <a:off x="2874549" y="467946"/>
            <a:ext cx="2125980" cy="2125980"/>
          </a:xfrm>
          <a:custGeom>
            <a:avLst/>
            <a:gdLst/>
            <a:ahLst/>
            <a:cxnLst/>
            <a:rect l="l" t="t" r="r" b="b"/>
            <a:pathLst>
              <a:path w="2990088" h="2990088">
                <a:moveTo>
                  <a:pt x="1495044" y="0"/>
                </a:moveTo>
                <a:cubicBezTo>
                  <a:pt x="2320734" y="0"/>
                  <a:pt x="2990088" y="669354"/>
                  <a:pt x="2990088" y="1495044"/>
                </a:cubicBezTo>
                <a:cubicBezTo>
                  <a:pt x="2990088" y="2320734"/>
                  <a:pt x="2320734" y="2990088"/>
                  <a:pt x="1495044" y="2990088"/>
                </a:cubicBezTo>
                <a:cubicBezTo>
                  <a:pt x="669354" y="2990088"/>
                  <a:pt x="0" y="2320734"/>
                  <a:pt x="0" y="1495044"/>
                </a:cubicBezTo>
                <a:cubicBezTo>
                  <a:pt x="0" y="669354"/>
                  <a:pt x="669354" y="0"/>
                  <a:pt x="149504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E319B0-C403-46B6-8DDF-C46B5EB13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7112" y="1773414"/>
            <a:ext cx="2876888" cy="3370086"/>
          </a:xfrm>
          <a:custGeom>
            <a:avLst/>
            <a:gdLst>
              <a:gd name="connsiteX0" fmla="*/ 2839212 w 3835850"/>
              <a:gd name="connsiteY0" fmla="*/ 0 h 4493449"/>
              <a:gd name="connsiteX1" fmla="*/ 3683507 w 3835850"/>
              <a:gd name="connsiteY1" fmla="*/ 127646 h 4493449"/>
              <a:gd name="connsiteX2" fmla="*/ 3835850 w 3835850"/>
              <a:gd name="connsiteY2" fmla="*/ 183404 h 4493449"/>
              <a:gd name="connsiteX3" fmla="*/ 3835850 w 3835850"/>
              <a:gd name="connsiteY3" fmla="*/ 4493449 h 4493449"/>
              <a:gd name="connsiteX4" fmla="*/ 534850 w 3835850"/>
              <a:gd name="connsiteY4" fmla="*/ 4493449 h 4493449"/>
              <a:gd name="connsiteX5" fmla="*/ 484893 w 3835850"/>
              <a:gd name="connsiteY5" fmla="*/ 4426642 h 4493449"/>
              <a:gd name="connsiteX6" fmla="*/ 0 w 3835850"/>
              <a:gd name="connsiteY6" fmla="*/ 2839212 h 4493449"/>
              <a:gd name="connsiteX7" fmla="*/ 2839212 w 3835850"/>
              <a:gd name="connsiteY7" fmla="*/ 0 h 449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5850" h="4493449">
                <a:moveTo>
                  <a:pt x="2839212" y="0"/>
                </a:moveTo>
                <a:cubicBezTo>
                  <a:pt x="3133222" y="0"/>
                  <a:pt x="3416794" y="44689"/>
                  <a:pt x="3683507" y="127646"/>
                </a:cubicBezTo>
                <a:lnTo>
                  <a:pt x="3835850" y="183404"/>
                </a:lnTo>
                <a:lnTo>
                  <a:pt x="3835850" y="4493449"/>
                </a:lnTo>
                <a:lnTo>
                  <a:pt x="534850" y="4493449"/>
                </a:lnTo>
                <a:lnTo>
                  <a:pt x="484893" y="4426642"/>
                </a:lnTo>
                <a:cubicBezTo>
                  <a:pt x="178757" y="3973501"/>
                  <a:pt x="0" y="3427232"/>
                  <a:pt x="0" y="2839212"/>
                </a:cubicBezTo>
                <a:cubicBezTo>
                  <a:pt x="0" y="1271159"/>
                  <a:pt x="1271159" y="0"/>
                  <a:pt x="28392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E27C89-94CF-4F2D-8750-9361FD1D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5528" y="0"/>
            <a:ext cx="2990088" cy="1820824"/>
          </a:xfrm>
          <a:custGeom>
            <a:avLst/>
            <a:gdLst>
              <a:gd name="connsiteX0" fmla="*/ 48890 w 3986784"/>
              <a:gd name="connsiteY0" fmla="*/ 0 h 2427765"/>
              <a:gd name="connsiteX1" fmla="*/ 3937894 w 3986784"/>
              <a:gd name="connsiteY1" fmla="*/ 0 h 2427765"/>
              <a:gd name="connsiteX2" fmla="*/ 3946285 w 3986784"/>
              <a:gd name="connsiteY2" fmla="*/ 32635 h 2427765"/>
              <a:gd name="connsiteX3" fmla="*/ 3986784 w 3986784"/>
              <a:gd name="connsiteY3" fmla="*/ 434373 h 2427765"/>
              <a:gd name="connsiteX4" fmla="*/ 1993392 w 3986784"/>
              <a:gd name="connsiteY4" fmla="*/ 2427765 h 2427765"/>
              <a:gd name="connsiteX5" fmla="*/ 0 w 3986784"/>
              <a:gd name="connsiteY5" fmla="*/ 434373 h 2427765"/>
              <a:gd name="connsiteX6" fmla="*/ 40499 w 3986784"/>
              <a:gd name="connsiteY6" fmla="*/ 32635 h 242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6784" h="2427765">
                <a:moveTo>
                  <a:pt x="48890" y="0"/>
                </a:moveTo>
                <a:lnTo>
                  <a:pt x="3937894" y="0"/>
                </a:lnTo>
                <a:lnTo>
                  <a:pt x="3946285" y="32635"/>
                </a:lnTo>
                <a:cubicBezTo>
                  <a:pt x="3972839" y="162400"/>
                  <a:pt x="3986784" y="296758"/>
                  <a:pt x="3986784" y="434373"/>
                </a:cubicBezTo>
                <a:cubicBezTo>
                  <a:pt x="3986784" y="1535293"/>
                  <a:pt x="3094312" y="2427765"/>
                  <a:pt x="1993392" y="2427765"/>
                </a:cubicBezTo>
                <a:cubicBezTo>
                  <a:pt x="892472" y="2427765"/>
                  <a:pt x="0" y="1535293"/>
                  <a:pt x="0" y="434373"/>
                </a:cubicBezTo>
                <a:cubicBezTo>
                  <a:pt x="0" y="296758"/>
                  <a:pt x="13945" y="162400"/>
                  <a:pt x="40499" y="32635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4" r="-6" b="24262"/>
          <a:stretch/>
        </p:blipFill>
        <p:spPr>
          <a:xfrm>
            <a:off x="5378971" y="1"/>
            <a:ext cx="2743200" cy="1697380"/>
          </a:xfrm>
          <a:custGeom>
            <a:avLst/>
            <a:gdLst/>
            <a:ahLst/>
            <a:cxnLst/>
            <a:rect l="l" t="t" r="r" b="b"/>
            <a:pathLst>
              <a:path w="3657600" h="2263173">
                <a:moveTo>
                  <a:pt x="54075" y="0"/>
                </a:moveTo>
                <a:lnTo>
                  <a:pt x="3603525" y="0"/>
                </a:lnTo>
                <a:lnTo>
                  <a:pt x="3620445" y="65806"/>
                </a:lnTo>
                <a:cubicBezTo>
                  <a:pt x="3644807" y="184856"/>
                  <a:pt x="3657600" y="308121"/>
                  <a:pt x="3657600" y="434373"/>
                </a:cubicBezTo>
                <a:cubicBezTo>
                  <a:pt x="3657600" y="1444391"/>
                  <a:pt x="2838818" y="2263173"/>
                  <a:pt x="1828800" y="2263173"/>
                </a:cubicBezTo>
                <a:cubicBezTo>
                  <a:pt x="818782" y="2263173"/>
                  <a:pt x="0" y="1444391"/>
                  <a:pt x="0" y="434373"/>
                </a:cubicBezTo>
                <a:cubicBezTo>
                  <a:pt x="0" y="308121"/>
                  <a:pt x="12794" y="184856"/>
                  <a:pt x="37155" y="65806"/>
                </a:cubicBezTo>
                <a:close/>
              </a:path>
            </a:pathLst>
          </a:cu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5EF36D85-DAAC-4B62-ACFC-A6FD77128D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460" r="836" b="2"/>
          <a:stretch/>
        </p:blipFill>
        <p:spPr>
          <a:xfrm>
            <a:off x="6390505" y="1896808"/>
            <a:ext cx="2753493" cy="3246692"/>
          </a:xfrm>
          <a:custGeom>
            <a:avLst/>
            <a:gdLst/>
            <a:ahLst/>
            <a:cxnLst/>
            <a:rect l="l" t="t" r="r" b="b"/>
            <a:pathLst>
              <a:path w="3671324" h="4328922">
                <a:moveTo>
                  <a:pt x="2674686" y="0"/>
                </a:moveTo>
                <a:cubicBezTo>
                  <a:pt x="2951659" y="0"/>
                  <a:pt x="3218799" y="42100"/>
                  <a:pt x="3470056" y="120249"/>
                </a:cubicBezTo>
                <a:lnTo>
                  <a:pt x="3671324" y="193914"/>
                </a:lnTo>
                <a:lnTo>
                  <a:pt x="3671324" y="4328922"/>
                </a:lnTo>
                <a:lnTo>
                  <a:pt x="575538" y="4328922"/>
                </a:lnTo>
                <a:lnTo>
                  <a:pt x="456795" y="4170129"/>
                </a:lnTo>
                <a:cubicBezTo>
                  <a:pt x="168398" y="3743246"/>
                  <a:pt x="0" y="3228632"/>
                  <a:pt x="0" y="2674686"/>
                </a:cubicBezTo>
                <a:cubicBezTo>
                  <a:pt x="0" y="1197498"/>
                  <a:pt x="1197498" y="0"/>
                  <a:pt x="26746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131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ea typeface="微軟正黑體 Light" panose="020B03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3088" y="3406580"/>
            <a:ext cx="4224076" cy="724664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Hệ thống</a:t>
            </a:r>
          </a:p>
        </p:txBody>
      </p:sp>
      <p:sp>
        <p:nvSpPr>
          <p:cNvPr id="10" name="Shape 1125"/>
          <p:cNvSpPr/>
          <p:nvPr/>
        </p:nvSpPr>
        <p:spPr>
          <a:xfrm>
            <a:off x="-1" y="1"/>
            <a:ext cx="4644685" cy="5142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7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15916" y="20709"/>
                  <a:pt x="10990" y="17528"/>
                  <a:pt x="8219" y="12957"/>
                </a:cubicBezTo>
                <a:cubicBezTo>
                  <a:pt x="5817" y="8996"/>
                  <a:pt x="5262" y="4333"/>
                  <a:pt x="6676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 w="25400">
            <a:noFill/>
            <a:miter lim="400000"/>
          </a:ln>
        </p:spPr>
        <p:txBody>
          <a:bodyPr lIns="50795" tIns="50795" rIns="50795" bIns="50795" anchor="ctr"/>
          <a:lstStyle/>
          <a:p>
            <a:pPr lvl="0">
              <a:defRPr sz="2400"/>
            </a:pPr>
            <a:endParaRPr>
              <a:ea typeface="微軟正黑體 Light" panose="020B0304030504040204" pitchFamily="34" charset="-120"/>
            </a:endParaRPr>
          </a:p>
        </p:txBody>
      </p:sp>
      <p:sp>
        <p:nvSpPr>
          <p:cNvPr id="11" name="Shape 1126"/>
          <p:cNvSpPr/>
          <p:nvPr/>
        </p:nvSpPr>
        <p:spPr>
          <a:xfrm>
            <a:off x="7519" y="-3619"/>
            <a:ext cx="9120625" cy="3787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extrusionOk="0">
                <a:moveTo>
                  <a:pt x="14" y="1"/>
                </a:moveTo>
                <a:lnTo>
                  <a:pt x="21600" y="1"/>
                </a:lnTo>
                <a:cubicBezTo>
                  <a:pt x="18534" y="-29"/>
                  <a:pt x="15511" y="690"/>
                  <a:pt x="12568" y="2104"/>
                </a:cubicBezTo>
                <a:cubicBezTo>
                  <a:pt x="9674" y="3493"/>
                  <a:pt x="6776" y="5595"/>
                  <a:pt x="4301" y="9780"/>
                </a:cubicBezTo>
                <a:cubicBezTo>
                  <a:pt x="2498" y="12831"/>
                  <a:pt x="1023" y="16874"/>
                  <a:pt x="0" y="21571"/>
                </a:cubicBezTo>
                <a:lnTo>
                  <a:pt x="14" y="1"/>
                </a:lnTo>
                <a:close/>
              </a:path>
            </a:pathLst>
          </a:custGeom>
          <a:solidFill>
            <a:srgbClr val="F4F4F4">
              <a:alpha val="16000"/>
            </a:srgbClr>
          </a:solidFill>
          <a:ln w="25400">
            <a:noFill/>
            <a:miter lim="400000"/>
          </a:ln>
        </p:spPr>
        <p:txBody>
          <a:bodyPr lIns="50795" tIns="50795" rIns="50795" bIns="50795" anchor="ctr"/>
          <a:lstStyle/>
          <a:p>
            <a:pPr lvl="0">
              <a:defRPr sz="2400"/>
            </a:pPr>
            <a:endParaRPr>
              <a:ea typeface="微軟正黑體 Light" panose="020B0304030504040204" pitchFamily="34" charset="-12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55749" y="2939896"/>
            <a:ext cx="1654748" cy="1654748"/>
          </a:xfrm>
          <a:prstGeom prst="ellipse">
            <a:avLst/>
          </a:prstGeom>
          <a:solidFill>
            <a:schemeClr val="bg1"/>
          </a:solidFill>
          <a:ln w="762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軟正黑體 Light" panose="020B0304030504040204" pitchFamily="34" charset="-120"/>
            </a:endParaRPr>
          </a:p>
        </p:txBody>
      </p:sp>
      <p:sp>
        <p:nvSpPr>
          <p:cNvPr id="13" name="Freeform 25"/>
          <p:cNvSpPr>
            <a:spLocks noEditPoints="1"/>
          </p:cNvSpPr>
          <p:nvPr/>
        </p:nvSpPr>
        <p:spPr bwMode="auto">
          <a:xfrm>
            <a:off x="2199221" y="3379275"/>
            <a:ext cx="567804" cy="775990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303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7D9D92-CD4D-4099-AC57-8B5795E2F913}"/>
              </a:ext>
            </a:extLst>
          </p:cNvPr>
          <p:cNvSpPr txBox="1"/>
          <p:nvPr/>
        </p:nvSpPr>
        <p:spPr>
          <a:xfrm>
            <a:off x="7007179" y="89400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Redux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81AE2-6E05-4418-ABD1-D1E2ECF61DD7}"/>
              </a:ext>
            </a:extLst>
          </p:cNvPr>
          <p:cNvSpPr txBox="1"/>
          <p:nvPr/>
        </p:nvSpPr>
        <p:spPr>
          <a:xfrm>
            <a:off x="5562570" y="0"/>
            <a:ext cx="35814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300" b="1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Kiến trúc hệ thống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B032F41-BAB2-46CB-8489-08902131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531029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55580" y="2453052"/>
            <a:ext cx="1006499" cy="1512270"/>
            <a:chOff x="2097315" y="2325189"/>
            <a:chExt cx="1341998" cy="201636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129750" y="2327891"/>
              <a:ext cx="1309563" cy="2013658"/>
            </a:xfrm>
            <a:custGeom>
              <a:avLst/>
              <a:gdLst>
                <a:gd name="T0" fmla="*/ 363 w 725"/>
                <a:gd name="T1" fmla="*/ 0 h 1114"/>
                <a:gd name="T2" fmla="*/ 0 w 725"/>
                <a:gd name="T3" fmla="*/ 362 h 1114"/>
                <a:gd name="T4" fmla="*/ 296 w 725"/>
                <a:gd name="T5" fmla="*/ 719 h 1114"/>
                <a:gd name="T6" fmla="*/ 379 w 725"/>
                <a:gd name="T7" fmla="*/ 1114 h 1114"/>
                <a:gd name="T8" fmla="*/ 438 w 725"/>
                <a:gd name="T9" fmla="*/ 717 h 1114"/>
                <a:gd name="T10" fmla="*/ 725 w 725"/>
                <a:gd name="T11" fmla="*/ 362 h 1114"/>
                <a:gd name="T12" fmla="*/ 363 w 725"/>
                <a:gd name="T13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1114">
                  <a:moveTo>
                    <a:pt x="363" y="0"/>
                  </a:moveTo>
                  <a:cubicBezTo>
                    <a:pt x="162" y="0"/>
                    <a:pt x="0" y="162"/>
                    <a:pt x="0" y="362"/>
                  </a:cubicBezTo>
                  <a:cubicBezTo>
                    <a:pt x="0" y="539"/>
                    <a:pt x="129" y="688"/>
                    <a:pt x="296" y="719"/>
                  </a:cubicBezTo>
                  <a:cubicBezTo>
                    <a:pt x="324" y="851"/>
                    <a:pt x="351" y="982"/>
                    <a:pt x="379" y="1114"/>
                  </a:cubicBezTo>
                  <a:cubicBezTo>
                    <a:pt x="438" y="717"/>
                    <a:pt x="418" y="849"/>
                    <a:pt x="438" y="717"/>
                  </a:cubicBezTo>
                  <a:cubicBezTo>
                    <a:pt x="608" y="681"/>
                    <a:pt x="725" y="529"/>
                    <a:pt x="725" y="362"/>
                  </a:cubicBezTo>
                  <a:cubicBezTo>
                    <a:pt x="725" y="162"/>
                    <a:pt x="563" y="0"/>
                    <a:pt x="363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2097315" y="2325189"/>
              <a:ext cx="1310915" cy="2013658"/>
            </a:xfrm>
            <a:custGeom>
              <a:avLst/>
              <a:gdLst>
                <a:gd name="T0" fmla="*/ 438 w 726"/>
                <a:gd name="T1" fmla="*/ 718 h 1115"/>
                <a:gd name="T2" fmla="*/ 726 w 726"/>
                <a:gd name="T3" fmla="*/ 363 h 1115"/>
                <a:gd name="T4" fmla="*/ 363 w 726"/>
                <a:gd name="T5" fmla="*/ 0 h 1115"/>
                <a:gd name="T6" fmla="*/ 0 w 726"/>
                <a:gd name="T7" fmla="*/ 363 h 1115"/>
                <a:gd name="T8" fmla="*/ 296 w 726"/>
                <a:gd name="T9" fmla="*/ 720 h 1115"/>
                <a:gd name="T10" fmla="*/ 379 w 726"/>
                <a:gd name="T11" fmla="*/ 1115 h 1115"/>
                <a:gd name="T12" fmla="*/ 438 w 726"/>
                <a:gd name="T13" fmla="*/ 718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6" h="1115">
                  <a:moveTo>
                    <a:pt x="438" y="718"/>
                  </a:moveTo>
                  <a:cubicBezTo>
                    <a:pt x="608" y="682"/>
                    <a:pt x="726" y="530"/>
                    <a:pt x="726" y="363"/>
                  </a:cubicBezTo>
                  <a:cubicBezTo>
                    <a:pt x="726" y="163"/>
                    <a:pt x="563" y="0"/>
                    <a:pt x="363" y="0"/>
                  </a:cubicBezTo>
                  <a:cubicBezTo>
                    <a:pt x="162" y="0"/>
                    <a:pt x="0" y="163"/>
                    <a:pt x="0" y="363"/>
                  </a:cubicBezTo>
                  <a:cubicBezTo>
                    <a:pt x="0" y="540"/>
                    <a:pt x="129" y="688"/>
                    <a:pt x="296" y="720"/>
                  </a:cubicBezTo>
                  <a:cubicBezTo>
                    <a:pt x="324" y="851"/>
                    <a:pt x="351" y="983"/>
                    <a:pt x="379" y="1115"/>
                  </a:cubicBezTo>
                  <a:cubicBezTo>
                    <a:pt x="438" y="718"/>
                    <a:pt x="418" y="850"/>
                    <a:pt x="438" y="7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7965" y="4043755"/>
            <a:ext cx="1553839" cy="1129136"/>
            <a:chOff x="1516187" y="4405068"/>
            <a:chExt cx="2439383" cy="2452878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548623" y="4414528"/>
              <a:ext cx="2406947" cy="2443418"/>
            </a:xfrm>
            <a:custGeom>
              <a:avLst/>
              <a:gdLst>
                <a:gd name="T0" fmla="*/ 1046 w 1332"/>
                <a:gd name="T1" fmla="*/ 447 h 1352"/>
                <a:gd name="T2" fmla="*/ 1046 w 1332"/>
                <a:gd name="T3" fmla="*/ 517 h 1352"/>
                <a:gd name="T4" fmla="*/ 226 w 1332"/>
                <a:gd name="T5" fmla="*/ 0 h 1352"/>
                <a:gd name="T6" fmla="*/ 226 w 1332"/>
                <a:gd name="T7" fmla="*/ 20 h 1352"/>
                <a:gd name="T8" fmla="*/ 226 w 1332"/>
                <a:gd name="T9" fmla="*/ 40 h 1352"/>
                <a:gd name="T10" fmla="*/ 226 w 1332"/>
                <a:gd name="T11" fmla="*/ 60 h 1352"/>
                <a:gd name="T12" fmla="*/ 226 w 1332"/>
                <a:gd name="T13" fmla="*/ 76 h 1352"/>
                <a:gd name="T14" fmla="*/ 226 w 1332"/>
                <a:gd name="T15" fmla="*/ 96 h 1352"/>
                <a:gd name="T16" fmla="*/ 226 w 1332"/>
                <a:gd name="T17" fmla="*/ 116 h 1352"/>
                <a:gd name="T18" fmla="*/ 226 w 1332"/>
                <a:gd name="T19" fmla="*/ 136 h 1352"/>
                <a:gd name="T20" fmla="*/ 226 w 1332"/>
                <a:gd name="T21" fmla="*/ 156 h 1352"/>
                <a:gd name="T22" fmla="*/ 226 w 1332"/>
                <a:gd name="T23" fmla="*/ 176 h 1352"/>
                <a:gd name="T24" fmla="*/ 226 w 1332"/>
                <a:gd name="T25" fmla="*/ 192 h 1352"/>
                <a:gd name="T26" fmla="*/ 226 w 1332"/>
                <a:gd name="T27" fmla="*/ 212 h 1352"/>
                <a:gd name="T28" fmla="*/ 226 w 1332"/>
                <a:gd name="T29" fmla="*/ 232 h 1352"/>
                <a:gd name="T30" fmla="*/ 226 w 1332"/>
                <a:gd name="T31" fmla="*/ 252 h 1352"/>
                <a:gd name="T32" fmla="*/ 226 w 1332"/>
                <a:gd name="T33" fmla="*/ 272 h 1352"/>
                <a:gd name="T34" fmla="*/ 226 w 1332"/>
                <a:gd name="T35" fmla="*/ 292 h 1352"/>
                <a:gd name="T36" fmla="*/ 226 w 1332"/>
                <a:gd name="T37" fmla="*/ 312 h 1352"/>
                <a:gd name="T38" fmla="*/ 226 w 1332"/>
                <a:gd name="T39" fmla="*/ 328 h 1352"/>
                <a:gd name="T40" fmla="*/ 226 w 1332"/>
                <a:gd name="T41" fmla="*/ 348 h 1352"/>
                <a:gd name="T42" fmla="*/ 226 w 1332"/>
                <a:gd name="T43" fmla="*/ 368 h 1352"/>
                <a:gd name="T44" fmla="*/ 226 w 1332"/>
                <a:gd name="T45" fmla="*/ 388 h 1352"/>
                <a:gd name="T46" fmla="*/ 226 w 1332"/>
                <a:gd name="T47" fmla="*/ 408 h 1352"/>
                <a:gd name="T48" fmla="*/ 226 w 1332"/>
                <a:gd name="T49" fmla="*/ 428 h 1352"/>
                <a:gd name="T50" fmla="*/ 226 w 1332"/>
                <a:gd name="T51" fmla="*/ 444 h 1352"/>
                <a:gd name="T52" fmla="*/ 226 w 1332"/>
                <a:gd name="T53" fmla="*/ 464 h 1352"/>
                <a:gd name="T54" fmla="*/ 226 w 1332"/>
                <a:gd name="T55" fmla="*/ 484 h 1352"/>
                <a:gd name="T56" fmla="*/ 226 w 1332"/>
                <a:gd name="T57" fmla="*/ 504 h 1352"/>
                <a:gd name="T58" fmla="*/ 226 w 1332"/>
                <a:gd name="T59" fmla="*/ 524 h 1352"/>
                <a:gd name="T60" fmla="*/ 226 w 1332"/>
                <a:gd name="T61" fmla="*/ 539 h 1352"/>
                <a:gd name="T62" fmla="*/ 209 w 1332"/>
                <a:gd name="T63" fmla="*/ 602 h 1352"/>
                <a:gd name="T64" fmla="*/ 209 w 1332"/>
                <a:gd name="T65" fmla="*/ 586 h 1352"/>
                <a:gd name="T66" fmla="*/ 143 w 1332"/>
                <a:gd name="T67" fmla="*/ 574 h 1352"/>
                <a:gd name="T68" fmla="*/ 132 w 1332"/>
                <a:gd name="T69" fmla="*/ 848 h 1352"/>
                <a:gd name="T70" fmla="*/ 118 w 1332"/>
                <a:gd name="T71" fmla="*/ 863 h 1352"/>
                <a:gd name="T72" fmla="*/ 131 w 1332"/>
                <a:gd name="T73" fmla="*/ 1352 h 1352"/>
                <a:gd name="T74" fmla="*/ 345 w 1332"/>
                <a:gd name="T75" fmla="*/ 897 h 1352"/>
                <a:gd name="T76" fmla="*/ 337 w 1332"/>
                <a:gd name="T77" fmla="*/ 881 h 1352"/>
                <a:gd name="T78" fmla="*/ 336 w 1332"/>
                <a:gd name="T79" fmla="*/ 878 h 1352"/>
                <a:gd name="T80" fmla="*/ 480 w 1332"/>
                <a:gd name="T81" fmla="*/ 628 h 1352"/>
                <a:gd name="T82" fmla="*/ 954 w 1332"/>
                <a:gd name="T83" fmla="*/ 689 h 1352"/>
                <a:gd name="T84" fmla="*/ 976 w 1332"/>
                <a:gd name="T85" fmla="*/ 749 h 1352"/>
                <a:gd name="T86" fmla="*/ 971 w 1332"/>
                <a:gd name="T87" fmla="*/ 806 h 1352"/>
                <a:gd name="T88" fmla="*/ 1182 w 1332"/>
                <a:gd name="T89" fmla="*/ 1352 h 1352"/>
                <a:gd name="T90" fmla="*/ 1210 w 1332"/>
                <a:gd name="T91" fmla="*/ 771 h 1352"/>
                <a:gd name="T92" fmla="*/ 1186 w 1332"/>
                <a:gd name="T93" fmla="*/ 741 h 1352"/>
                <a:gd name="T94" fmla="*/ 1049 w 1332"/>
                <a:gd name="T95" fmla="*/ 287 h 1352"/>
                <a:gd name="T96" fmla="*/ 1046 w 1332"/>
                <a:gd name="T97" fmla="*/ 35 h 1352"/>
                <a:gd name="T98" fmla="*/ 1046 w 1332"/>
                <a:gd name="T99" fmla="*/ 28 h 1352"/>
                <a:gd name="T100" fmla="*/ 1046 w 1332"/>
                <a:gd name="T101" fmla="*/ 1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2" h="1352">
                  <a:moveTo>
                    <a:pt x="1046" y="517"/>
                  </a:moveTo>
                  <a:cubicBezTo>
                    <a:pt x="1046" y="447"/>
                    <a:pt x="1046" y="447"/>
                    <a:pt x="1046" y="447"/>
                  </a:cubicBezTo>
                  <a:cubicBezTo>
                    <a:pt x="1050" y="451"/>
                    <a:pt x="1052" y="457"/>
                    <a:pt x="1055" y="462"/>
                  </a:cubicBezTo>
                  <a:cubicBezTo>
                    <a:pt x="1058" y="486"/>
                    <a:pt x="1058" y="507"/>
                    <a:pt x="1046" y="517"/>
                  </a:cubicBezTo>
                  <a:moveTo>
                    <a:pt x="1046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12"/>
                    <a:pt x="226" y="12"/>
                    <a:pt x="226" y="12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6" y="60"/>
                    <a:pt x="226" y="60"/>
                    <a:pt x="226" y="60"/>
                  </a:cubicBezTo>
                  <a:cubicBezTo>
                    <a:pt x="226" y="68"/>
                    <a:pt x="226" y="68"/>
                    <a:pt x="226" y="68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26" y="88"/>
                    <a:pt x="226" y="88"/>
                    <a:pt x="226" y="88"/>
                  </a:cubicBezTo>
                  <a:cubicBezTo>
                    <a:pt x="226" y="96"/>
                    <a:pt x="226" y="96"/>
                    <a:pt x="226" y="96"/>
                  </a:cubicBezTo>
                  <a:cubicBezTo>
                    <a:pt x="226" y="108"/>
                    <a:pt x="226" y="108"/>
                    <a:pt x="226" y="108"/>
                  </a:cubicBezTo>
                  <a:cubicBezTo>
                    <a:pt x="226" y="116"/>
                    <a:pt x="226" y="116"/>
                    <a:pt x="226" y="116"/>
                  </a:cubicBezTo>
                  <a:cubicBezTo>
                    <a:pt x="226" y="128"/>
                    <a:pt x="226" y="128"/>
                    <a:pt x="226" y="128"/>
                  </a:cubicBezTo>
                  <a:cubicBezTo>
                    <a:pt x="226" y="136"/>
                    <a:pt x="226" y="136"/>
                    <a:pt x="226" y="136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56"/>
                    <a:pt x="226" y="156"/>
                    <a:pt x="226" y="156"/>
                  </a:cubicBezTo>
                  <a:cubicBezTo>
                    <a:pt x="226" y="164"/>
                    <a:pt x="226" y="164"/>
                    <a:pt x="226" y="164"/>
                  </a:cubicBezTo>
                  <a:cubicBezTo>
                    <a:pt x="226" y="176"/>
                    <a:pt x="226" y="176"/>
                    <a:pt x="226" y="176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6" y="192"/>
                    <a:pt x="226" y="192"/>
                    <a:pt x="226" y="192"/>
                  </a:cubicBezTo>
                  <a:cubicBezTo>
                    <a:pt x="226" y="204"/>
                    <a:pt x="226" y="204"/>
                    <a:pt x="226" y="204"/>
                  </a:cubicBezTo>
                  <a:cubicBezTo>
                    <a:pt x="226" y="212"/>
                    <a:pt x="226" y="212"/>
                    <a:pt x="226" y="212"/>
                  </a:cubicBezTo>
                  <a:cubicBezTo>
                    <a:pt x="226" y="224"/>
                    <a:pt x="226" y="224"/>
                    <a:pt x="226" y="224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4"/>
                    <a:pt x="226" y="244"/>
                    <a:pt x="226" y="244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60"/>
                    <a:pt x="226" y="260"/>
                    <a:pt x="226" y="260"/>
                  </a:cubicBezTo>
                  <a:cubicBezTo>
                    <a:pt x="226" y="272"/>
                    <a:pt x="226" y="272"/>
                    <a:pt x="226" y="272"/>
                  </a:cubicBezTo>
                  <a:cubicBezTo>
                    <a:pt x="226" y="280"/>
                    <a:pt x="226" y="280"/>
                    <a:pt x="226" y="280"/>
                  </a:cubicBezTo>
                  <a:cubicBezTo>
                    <a:pt x="226" y="292"/>
                    <a:pt x="226" y="292"/>
                    <a:pt x="226" y="292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26" y="320"/>
                    <a:pt x="226" y="320"/>
                    <a:pt x="226" y="320"/>
                  </a:cubicBezTo>
                  <a:cubicBezTo>
                    <a:pt x="226" y="328"/>
                    <a:pt x="226" y="328"/>
                    <a:pt x="226" y="328"/>
                  </a:cubicBezTo>
                  <a:cubicBezTo>
                    <a:pt x="226" y="340"/>
                    <a:pt x="226" y="340"/>
                    <a:pt x="226" y="340"/>
                  </a:cubicBezTo>
                  <a:cubicBezTo>
                    <a:pt x="226" y="348"/>
                    <a:pt x="226" y="348"/>
                    <a:pt x="226" y="348"/>
                  </a:cubicBezTo>
                  <a:cubicBezTo>
                    <a:pt x="226" y="360"/>
                    <a:pt x="226" y="360"/>
                    <a:pt x="226" y="360"/>
                  </a:cubicBezTo>
                  <a:cubicBezTo>
                    <a:pt x="226" y="368"/>
                    <a:pt x="226" y="368"/>
                    <a:pt x="226" y="368"/>
                  </a:cubicBezTo>
                  <a:cubicBezTo>
                    <a:pt x="226" y="376"/>
                    <a:pt x="226" y="376"/>
                    <a:pt x="226" y="376"/>
                  </a:cubicBezTo>
                  <a:cubicBezTo>
                    <a:pt x="226" y="388"/>
                    <a:pt x="226" y="388"/>
                    <a:pt x="226" y="388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26" y="408"/>
                    <a:pt x="226" y="408"/>
                    <a:pt x="226" y="408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28"/>
                    <a:pt x="226" y="428"/>
                    <a:pt x="226" y="428"/>
                  </a:cubicBezTo>
                  <a:cubicBezTo>
                    <a:pt x="226" y="436"/>
                    <a:pt x="226" y="436"/>
                    <a:pt x="226" y="436"/>
                  </a:cubicBezTo>
                  <a:cubicBezTo>
                    <a:pt x="226" y="444"/>
                    <a:pt x="226" y="444"/>
                    <a:pt x="226" y="444"/>
                  </a:cubicBezTo>
                  <a:cubicBezTo>
                    <a:pt x="226" y="456"/>
                    <a:pt x="226" y="456"/>
                    <a:pt x="226" y="456"/>
                  </a:cubicBezTo>
                  <a:cubicBezTo>
                    <a:pt x="226" y="464"/>
                    <a:pt x="226" y="464"/>
                    <a:pt x="226" y="464"/>
                  </a:cubicBezTo>
                  <a:cubicBezTo>
                    <a:pt x="226" y="476"/>
                    <a:pt x="226" y="476"/>
                    <a:pt x="226" y="476"/>
                  </a:cubicBezTo>
                  <a:cubicBezTo>
                    <a:pt x="226" y="484"/>
                    <a:pt x="226" y="484"/>
                    <a:pt x="226" y="484"/>
                  </a:cubicBezTo>
                  <a:cubicBezTo>
                    <a:pt x="226" y="492"/>
                    <a:pt x="226" y="492"/>
                    <a:pt x="226" y="492"/>
                  </a:cubicBezTo>
                  <a:cubicBezTo>
                    <a:pt x="226" y="504"/>
                    <a:pt x="226" y="504"/>
                    <a:pt x="226" y="504"/>
                  </a:cubicBezTo>
                  <a:cubicBezTo>
                    <a:pt x="226" y="512"/>
                    <a:pt x="226" y="512"/>
                    <a:pt x="226" y="512"/>
                  </a:cubicBezTo>
                  <a:cubicBezTo>
                    <a:pt x="226" y="524"/>
                    <a:pt x="226" y="524"/>
                    <a:pt x="226" y="524"/>
                  </a:cubicBezTo>
                  <a:cubicBezTo>
                    <a:pt x="226" y="532"/>
                    <a:pt x="226" y="532"/>
                    <a:pt x="226" y="532"/>
                  </a:cubicBezTo>
                  <a:cubicBezTo>
                    <a:pt x="226" y="539"/>
                    <a:pt x="226" y="539"/>
                    <a:pt x="226" y="539"/>
                  </a:cubicBezTo>
                  <a:cubicBezTo>
                    <a:pt x="221" y="545"/>
                    <a:pt x="216" y="553"/>
                    <a:pt x="215" y="563"/>
                  </a:cubicBezTo>
                  <a:cubicBezTo>
                    <a:pt x="209" y="602"/>
                    <a:pt x="209" y="602"/>
                    <a:pt x="209" y="602"/>
                  </a:cubicBezTo>
                  <a:cubicBezTo>
                    <a:pt x="206" y="602"/>
                    <a:pt x="206" y="602"/>
                    <a:pt x="206" y="602"/>
                  </a:cubicBezTo>
                  <a:cubicBezTo>
                    <a:pt x="209" y="586"/>
                    <a:pt x="209" y="586"/>
                    <a:pt x="209" y="586"/>
                  </a:cubicBezTo>
                  <a:cubicBezTo>
                    <a:pt x="214" y="554"/>
                    <a:pt x="198" y="539"/>
                    <a:pt x="179" y="539"/>
                  </a:cubicBezTo>
                  <a:cubicBezTo>
                    <a:pt x="163" y="539"/>
                    <a:pt x="146" y="551"/>
                    <a:pt x="143" y="574"/>
                  </a:cubicBezTo>
                  <a:cubicBezTo>
                    <a:pt x="138" y="608"/>
                    <a:pt x="138" y="608"/>
                    <a:pt x="138" y="608"/>
                  </a:cubicBezTo>
                  <a:cubicBezTo>
                    <a:pt x="121" y="685"/>
                    <a:pt x="110" y="781"/>
                    <a:pt x="132" y="848"/>
                  </a:cubicBezTo>
                  <a:cubicBezTo>
                    <a:pt x="129" y="866"/>
                    <a:pt x="129" y="866"/>
                    <a:pt x="129" y="866"/>
                  </a:cubicBezTo>
                  <a:cubicBezTo>
                    <a:pt x="118" y="863"/>
                    <a:pt x="118" y="863"/>
                    <a:pt x="118" y="863"/>
                  </a:cubicBezTo>
                  <a:cubicBezTo>
                    <a:pt x="0" y="1352"/>
                    <a:pt x="0" y="1352"/>
                    <a:pt x="0" y="1352"/>
                  </a:cubicBezTo>
                  <a:cubicBezTo>
                    <a:pt x="131" y="1352"/>
                    <a:pt x="131" y="1352"/>
                    <a:pt x="131" y="1352"/>
                  </a:cubicBezTo>
                  <a:cubicBezTo>
                    <a:pt x="263" y="1352"/>
                    <a:pt x="263" y="1352"/>
                    <a:pt x="263" y="1352"/>
                  </a:cubicBezTo>
                  <a:cubicBezTo>
                    <a:pt x="345" y="897"/>
                    <a:pt x="345" y="897"/>
                    <a:pt x="345" y="897"/>
                  </a:cubicBezTo>
                  <a:cubicBezTo>
                    <a:pt x="334" y="895"/>
                    <a:pt x="334" y="895"/>
                    <a:pt x="334" y="895"/>
                  </a:cubicBezTo>
                  <a:cubicBezTo>
                    <a:pt x="337" y="881"/>
                    <a:pt x="337" y="881"/>
                    <a:pt x="337" y="881"/>
                  </a:cubicBezTo>
                  <a:cubicBezTo>
                    <a:pt x="335" y="880"/>
                    <a:pt x="335" y="880"/>
                    <a:pt x="335" y="880"/>
                  </a:cubicBezTo>
                  <a:cubicBezTo>
                    <a:pt x="335" y="879"/>
                    <a:pt x="336" y="879"/>
                    <a:pt x="336" y="878"/>
                  </a:cubicBezTo>
                  <a:cubicBezTo>
                    <a:pt x="352" y="860"/>
                    <a:pt x="367" y="847"/>
                    <a:pt x="377" y="833"/>
                  </a:cubicBezTo>
                  <a:cubicBezTo>
                    <a:pt x="416" y="802"/>
                    <a:pt x="458" y="688"/>
                    <a:pt x="480" y="628"/>
                  </a:cubicBezTo>
                  <a:cubicBezTo>
                    <a:pt x="947" y="628"/>
                    <a:pt x="947" y="628"/>
                    <a:pt x="947" y="628"/>
                  </a:cubicBezTo>
                  <a:cubicBezTo>
                    <a:pt x="947" y="660"/>
                    <a:pt x="954" y="688"/>
                    <a:pt x="954" y="689"/>
                  </a:cubicBezTo>
                  <a:cubicBezTo>
                    <a:pt x="954" y="689"/>
                    <a:pt x="954" y="689"/>
                    <a:pt x="954" y="689"/>
                  </a:cubicBezTo>
                  <a:cubicBezTo>
                    <a:pt x="962" y="716"/>
                    <a:pt x="970" y="738"/>
                    <a:pt x="976" y="749"/>
                  </a:cubicBezTo>
                  <a:cubicBezTo>
                    <a:pt x="979" y="753"/>
                    <a:pt x="985" y="773"/>
                    <a:pt x="992" y="803"/>
                  </a:cubicBezTo>
                  <a:cubicBezTo>
                    <a:pt x="971" y="806"/>
                    <a:pt x="971" y="806"/>
                    <a:pt x="971" y="806"/>
                  </a:cubicBezTo>
                  <a:cubicBezTo>
                    <a:pt x="1054" y="1352"/>
                    <a:pt x="1054" y="1352"/>
                    <a:pt x="1054" y="1352"/>
                  </a:cubicBezTo>
                  <a:cubicBezTo>
                    <a:pt x="1182" y="1352"/>
                    <a:pt x="1182" y="1352"/>
                    <a:pt x="1182" y="1352"/>
                  </a:cubicBezTo>
                  <a:cubicBezTo>
                    <a:pt x="1332" y="1352"/>
                    <a:pt x="1332" y="1352"/>
                    <a:pt x="1332" y="1352"/>
                  </a:cubicBezTo>
                  <a:cubicBezTo>
                    <a:pt x="1210" y="771"/>
                    <a:pt x="1210" y="771"/>
                    <a:pt x="1210" y="771"/>
                  </a:cubicBezTo>
                  <a:cubicBezTo>
                    <a:pt x="1193" y="774"/>
                    <a:pt x="1193" y="774"/>
                    <a:pt x="1193" y="774"/>
                  </a:cubicBezTo>
                  <a:cubicBezTo>
                    <a:pt x="1189" y="756"/>
                    <a:pt x="1187" y="745"/>
                    <a:pt x="1186" y="741"/>
                  </a:cubicBezTo>
                  <a:cubicBezTo>
                    <a:pt x="1184" y="707"/>
                    <a:pt x="1241" y="492"/>
                    <a:pt x="1203" y="450"/>
                  </a:cubicBezTo>
                  <a:cubicBezTo>
                    <a:pt x="1144" y="382"/>
                    <a:pt x="1072" y="295"/>
                    <a:pt x="1049" y="287"/>
                  </a:cubicBezTo>
                  <a:cubicBezTo>
                    <a:pt x="1048" y="286"/>
                    <a:pt x="1046" y="286"/>
                    <a:pt x="1046" y="286"/>
                  </a:cubicBezTo>
                  <a:cubicBezTo>
                    <a:pt x="1046" y="35"/>
                    <a:pt x="1046" y="35"/>
                    <a:pt x="1046" y="35"/>
                  </a:cubicBezTo>
                  <a:cubicBezTo>
                    <a:pt x="1046" y="32"/>
                    <a:pt x="1046" y="30"/>
                    <a:pt x="1046" y="28"/>
                  </a:cubicBezTo>
                  <a:cubicBezTo>
                    <a:pt x="1046" y="28"/>
                    <a:pt x="1046" y="28"/>
                    <a:pt x="1046" y="28"/>
                  </a:cubicBezTo>
                  <a:cubicBezTo>
                    <a:pt x="1046" y="20"/>
                    <a:pt x="1046" y="20"/>
                    <a:pt x="1046" y="20"/>
                  </a:cubicBezTo>
                  <a:cubicBezTo>
                    <a:pt x="1046" y="12"/>
                    <a:pt x="1046" y="12"/>
                    <a:pt x="1046" y="12"/>
                  </a:cubicBezTo>
                  <a:cubicBezTo>
                    <a:pt x="1046" y="0"/>
                    <a:pt x="1046" y="0"/>
                    <a:pt x="1046" y="0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156858" y="4998353"/>
              <a:ext cx="431115" cy="391920"/>
            </a:xfrm>
            <a:custGeom>
              <a:avLst/>
              <a:gdLst>
                <a:gd name="T0" fmla="*/ 238 w 238"/>
                <a:gd name="T1" fmla="*/ 137 h 217"/>
                <a:gd name="T2" fmla="*/ 162 w 238"/>
                <a:gd name="T3" fmla="*/ 23 h 217"/>
                <a:gd name="T4" fmla="*/ 8 w 238"/>
                <a:gd name="T5" fmla="*/ 37 h 217"/>
                <a:gd name="T6" fmla="*/ 128 w 238"/>
                <a:gd name="T7" fmla="*/ 104 h 217"/>
                <a:gd name="T8" fmla="*/ 198 w 238"/>
                <a:gd name="T9" fmla="*/ 213 h 217"/>
                <a:gd name="T10" fmla="*/ 238 w 238"/>
                <a:gd name="T11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217">
                  <a:moveTo>
                    <a:pt x="238" y="137"/>
                  </a:moveTo>
                  <a:cubicBezTo>
                    <a:pt x="234" y="132"/>
                    <a:pt x="162" y="23"/>
                    <a:pt x="162" y="23"/>
                  </a:cubicBezTo>
                  <a:cubicBezTo>
                    <a:pt x="162" y="23"/>
                    <a:pt x="0" y="0"/>
                    <a:pt x="8" y="37"/>
                  </a:cubicBezTo>
                  <a:cubicBezTo>
                    <a:pt x="17" y="75"/>
                    <a:pt x="128" y="104"/>
                    <a:pt x="128" y="104"/>
                  </a:cubicBezTo>
                  <a:cubicBezTo>
                    <a:pt x="128" y="104"/>
                    <a:pt x="193" y="217"/>
                    <a:pt x="198" y="213"/>
                  </a:cubicBezTo>
                  <a:cubicBezTo>
                    <a:pt x="203" y="209"/>
                    <a:pt x="238" y="137"/>
                    <a:pt x="238" y="137"/>
                  </a:cubicBezTo>
                  <a:close/>
                </a:path>
              </a:pathLst>
            </a:custGeom>
            <a:solidFill>
              <a:srgbClr val="E5B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094691" y="4913212"/>
              <a:ext cx="736545" cy="1523082"/>
            </a:xfrm>
            <a:custGeom>
              <a:avLst/>
              <a:gdLst>
                <a:gd name="T0" fmla="*/ 314 w 408"/>
                <a:gd name="T1" fmla="*/ 464 h 843"/>
                <a:gd name="T2" fmla="*/ 331 w 408"/>
                <a:gd name="T3" fmla="*/ 172 h 843"/>
                <a:gd name="T4" fmla="*/ 176 w 408"/>
                <a:gd name="T5" fmla="*/ 9 h 843"/>
                <a:gd name="T6" fmla="*/ 21 w 408"/>
                <a:gd name="T7" fmla="*/ 1 h 843"/>
                <a:gd name="T8" fmla="*/ 37 w 408"/>
                <a:gd name="T9" fmla="*/ 46 h 843"/>
                <a:gd name="T10" fmla="*/ 158 w 408"/>
                <a:gd name="T11" fmla="*/ 101 h 843"/>
                <a:gd name="T12" fmla="*/ 170 w 408"/>
                <a:gd name="T13" fmla="*/ 243 h 843"/>
                <a:gd name="T14" fmla="*/ 121 w 408"/>
                <a:gd name="T15" fmla="*/ 230 h 843"/>
                <a:gd name="T16" fmla="*/ 74 w 408"/>
                <a:gd name="T17" fmla="*/ 277 h 843"/>
                <a:gd name="T18" fmla="*/ 75 w 408"/>
                <a:gd name="T19" fmla="*/ 313 h 843"/>
                <a:gd name="T20" fmla="*/ 104 w 408"/>
                <a:gd name="T21" fmla="*/ 472 h 843"/>
                <a:gd name="T22" fmla="*/ 167 w 408"/>
                <a:gd name="T23" fmla="*/ 843 h 843"/>
                <a:gd name="T24" fmla="*/ 408 w 408"/>
                <a:gd name="T25" fmla="*/ 843 h 843"/>
                <a:gd name="T26" fmla="*/ 314 w 408"/>
                <a:gd name="T27" fmla="*/ 464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8" h="843">
                  <a:moveTo>
                    <a:pt x="314" y="464"/>
                  </a:moveTo>
                  <a:cubicBezTo>
                    <a:pt x="311" y="430"/>
                    <a:pt x="368" y="215"/>
                    <a:pt x="331" y="172"/>
                  </a:cubicBezTo>
                  <a:cubicBezTo>
                    <a:pt x="271" y="105"/>
                    <a:pt x="200" y="18"/>
                    <a:pt x="176" y="9"/>
                  </a:cubicBezTo>
                  <a:cubicBezTo>
                    <a:pt x="153" y="1"/>
                    <a:pt x="42" y="2"/>
                    <a:pt x="21" y="1"/>
                  </a:cubicBezTo>
                  <a:cubicBezTo>
                    <a:pt x="0" y="0"/>
                    <a:pt x="2" y="13"/>
                    <a:pt x="37" y="46"/>
                  </a:cubicBezTo>
                  <a:cubicBezTo>
                    <a:pt x="73" y="79"/>
                    <a:pt x="143" y="71"/>
                    <a:pt x="158" y="101"/>
                  </a:cubicBezTo>
                  <a:cubicBezTo>
                    <a:pt x="172" y="130"/>
                    <a:pt x="203" y="224"/>
                    <a:pt x="170" y="243"/>
                  </a:cubicBezTo>
                  <a:cubicBezTo>
                    <a:pt x="151" y="253"/>
                    <a:pt x="164" y="255"/>
                    <a:pt x="121" y="230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6" y="289"/>
                    <a:pt x="77" y="301"/>
                    <a:pt x="75" y="313"/>
                  </a:cubicBezTo>
                  <a:cubicBezTo>
                    <a:pt x="68" y="372"/>
                    <a:pt x="90" y="449"/>
                    <a:pt x="104" y="472"/>
                  </a:cubicBezTo>
                  <a:cubicBezTo>
                    <a:pt x="113" y="485"/>
                    <a:pt x="150" y="639"/>
                    <a:pt x="167" y="843"/>
                  </a:cubicBezTo>
                  <a:cubicBezTo>
                    <a:pt x="408" y="843"/>
                    <a:pt x="408" y="843"/>
                    <a:pt x="408" y="843"/>
                  </a:cubicBezTo>
                  <a:cubicBezTo>
                    <a:pt x="349" y="613"/>
                    <a:pt x="315" y="479"/>
                    <a:pt x="314" y="464"/>
                  </a:cubicBezTo>
                  <a:close/>
                </a:path>
              </a:pathLst>
            </a:custGeom>
            <a:solidFill>
              <a:srgbClr val="F6C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273084" y="5807871"/>
              <a:ext cx="652754" cy="1050075"/>
            </a:xfrm>
            <a:custGeom>
              <a:avLst/>
              <a:gdLst>
                <a:gd name="T0" fmla="*/ 483 w 483"/>
                <a:gd name="T1" fmla="*/ 777 h 777"/>
                <a:gd name="T2" fmla="*/ 318 w 483"/>
                <a:gd name="T3" fmla="*/ 0 h 777"/>
                <a:gd name="T4" fmla="*/ 0 w 483"/>
                <a:gd name="T5" fmla="*/ 46 h 777"/>
                <a:gd name="T6" fmla="*/ 110 w 483"/>
                <a:gd name="T7" fmla="*/ 777 h 777"/>
                <a:gd name="T8" fmla="*/ 483 w 483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3" h="777">
                  <a:moveTo>
                    <a:pt x="483" y="777"/>
                  </a:moveTo>
                  <a:lnTo>
                    <a:pt x="318" y="0"/>
                  </a:lnTo>
                  <a:lnTo>
                    <a:pt x="0" y="46"/>
                  </a:lnTo>
                  <a:lnTo>
                    <a:pt x="110" y="777"/>
                  </a:lnTo>
                  <a:lnTo>
                    <a:pt x="483" y="7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273084" y="5837602"/>
              <a:ext cx="379760" cy="1020344"/>
            </a:xfrm>
            <a:custGeom>
              <a:avLst/>
              <a:gdLst>
                <a:gd name="T0" fmla="*/ 164 w 281"/>
                <a:gd name="T1" fmla="*/ 0 h 755"/>
                <a:gd name="T2" fmla="*/ 0 w 281"/>
                <a:gd name="T3" fmla="*/ 24 h 755"/>
                <a:gd name="T4" fmla="*/ 110 w 281"/>
                <a:gd name="T5" fmla="*/ 755 h 755"/>
                <a:gd name="T6" fmla="*/ 281 w 281"/>
                <a:gd name="T7" fmla="*/ 755 h 755"/>
                <a:gd name="T8" fmla="*/ 164 w 281"/>
                <a:gd name="T9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755">
                  <a:moveTo>
                    <a:pt x="164" y="0"/>
                  </a:moveTo>
                  <a:lnTo>
                    <a:pt x="0" y="24"/>
                  </a:lnTo>
                  <a:lnTo>
                    <a:pt x="110" y="755"/>
                  </a:lnTo>
                  <a:lnTo>
                    <a:pt x="281" y="7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27031" y="4414528"/>
              <a:ext cx="1481198" cy="1133865"/>
            </a:xfrm>
            <a:custGeom>
              <a:avLst/>
              <a:gdLst>
                <a:gd name="T0" fmla="*/ 820 w 820"/>
                <a:gd name="T1" fmla="*/ 33 h 627"/>
                <a:gd name="T2" fmla="*/ 820 w 820"/>
                <a:gd name="T3" fmla="*/ 593 h 627"/>
                <a:gd name="T4" fmla="*/ 786 w 820"/>
                <a:gd name="T5" fmla="*/ 627 h 627"/>
                <a:gd name="T6" fmla="*/ 33 w 820"/>
                <a:gd name="T7" fmla="*/ 627 h 627"/>
                <a:gd name="T8" fmla="*/ 0 w 820"/>
                <a:gd name="T9" fmla="*/ 593 h 627"/>
                <a:gd name="T10" fmla="*/ 0 w 820"/>
                <a:gd name="T11" fmla="*/ 33 h 627"/>
                <a:gd name="T12" fmla="*/ 33 w 820"/>
                <a:gd name="T13" fmla="*/ 0 h 627"/>
                <a:gd name="T14" fmla="*/ 786 w 820"/>
                <a:gd name="T15" fmla="*/ 0 h 627"/>
                <a:gd name="T16" fmla="*/ 820 w 820"/>
                <a:gd name="T17" fmla="*/ 3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0" h="627">
                  <a:moveTo>
                    <a:pt x="820" y="33"/>
                  </a:moveTo>
                  <a:cubicBezTo>
                    <a:pt x="820" y="593"/>
                    <a:pt x="820" y="593"/>
                    <a:pt x="820" y="593"/>
                  </a:cubicBezTo>
                  <a:cubicBezTo>
                    <a:pt x="820" y="612"/>
                    <a:pt x="805" y="627"/>
                    <a:pt x="786" y="627"/>
                  </a:cubicBezTo>
                  <a:cubicBezTo>
                    <a:pt x="33" y="627"/>
                    <a:pt x="33" y="627"/>
                    <a:pt x="33" y="627"/>
                  </a:cubicBezTo>
                  <a:cubicBezTo>
                    <a:pt x="15" y="627"/>
                    <a:pt x="0" y="612"/>
                    <a:pt x="0" y="59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786" y="0"/>
                    <a:pt x="786" y="0"/>
                    <a:pt x="786" y="0"/>
                  </a:cubicBezTo>
                  <a:cubicBezTo>
                    <a:pt x="805" y="0"/>
                    <a:pt x="820" y="15"/>
                    <a:pt x="820" y="33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923" y="4405068"/>
              <a:ext cx="1496064" cy="1148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031093" y="4505075"/>
              <a:ext cx="1273073" cy="9514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031093" y="5425411"/>
              <a:ext cx="1273073" cy="31083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090557" y="4792933"/>
              <a:ext cx="367597" cy="5905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120290" y="4837532"/>
              <a:ext cx="297321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2270302" y="4884832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270302" y="4932133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120290" y="4976730"/>
              <a:ext cx="297321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270302" y="5024031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270302" y="5071332"/>
              <a:ext cx="147309" cy="18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120290" y="5118633"/>
              <a:ext cx="297321" cy="18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270302" y="5164581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270302" y="5211882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270302" y="5256480"/>
              <a:ext cx="147309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120290" y="5303781"/>
              <a:ext cx="297321" cy="202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2031093" y="4505075"/>
              <a:ext cx="1273073" cy="2175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031093" y="4505075"/>
              <a:ext cx="1273073" cy="63518"/>
            </a:xfrm>
            <a:prstGeom prst="rect">
              <a:avLst/>
            </a:prstGeom>
            <a:solidFill>
              <a:srgbClr val="82CE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1985144" y="4969973"/>
              <a:ext cx="21624" cy="22974"/>
            </a:xfrm>
            <a:prstGeom prst="ellipse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33" name="Picture 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035" y="4961865"/>
              <a:ext cx="37840" cy="37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950" y="4936187"/>
              <a:ext cx="93250" cy="9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314978" y="4948349"/>
              <a:ext cx="66222" cy="66221"/>
            </a:xfrm>
            <a:custGeom>
              <a:avLst/>
              <a:gdLst>
                <a:gd name="T0" fmla="*/ 37 w 37"/>
                <a:gd name="T1" fmla="*/ 7 h 37"/>
                <a:gd name="T2" fmla="*/ 37 w 37"/>
                <a:gd name="T3" fmla="*/ 29 h 37"/>
                <a:gd name="T4" fmla="*/ 30 w 37"/>
                <a:gd name="T5" fmla="*/ 37 h 37"/>
                <a:gd name="T6" fmla="*/ 7 w 37"/>
                <a:gd name="T7" fmla="*/ 37 h 37"/>
                <a:gd name="T8" fmla="*/ 0 w 37"/>
                <a:gd name="T9" fmla="*/ 29 h 37"/>
                <a:gd name="T10" fmla="*/ 0 w 37"/>
                <a:gd name="T11" fmla="*/ 7 h 37"/>
                <a:gd name="T12" fmla="*/ 7 w 37"/>
                <a:gd name="T13" fmla="*/ 0 h 37"/>
                <a:gd name="T14" fmla="*/ 30 w 37"/>
                <a:gd name="T15" fmla="*/ 0 h 37"/>
                <a:gd name="T16" fmla="*/ 37 w 37"/>
                <a:gd name="T17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37" y="33"/>
                    <a:pt x="34" y="37"/>
                    <a:pt x="3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3" y="37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7" y="3"/>
                    <a:pt x="37" y="7"/>
                  </a:cubicBez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3225782" y="5019976"/>
              <a:ext cx="245965" cy="664913"/>
            </a:xfrm>
            <a:custGeom>
              <a:avLst/>
              <a:gdLst>
                <a:gd name="T0" fmla="*/ 17 w 136"/>
                <a:gd name="T1" fmla="*/ 93 h 368"/>
                <a:gd name="T2" fmla="*/ 1 w 136"/>
                <a:gd name="T3" fmla="*/ 292 h 368"/>
                <a:gd name="T4" fmla="*/ 10 w 136"/>
                <a:gd name="T5" fmla="*/ 353 h 368"/>
                <a:gd name="T6" fmla="*/ 136 w 136"/>
                <a:gd name="T7" fmla="*/ 281 h 368"/>
                <a:gd name="T8" fmla="*/ 94 w 136"/>
                <a:gd name="T9" fmla="*/ 132 h 368"/>
                <a:gd name="T10" fmla="*/ 17 w 136"/>
                <a:gd name="T11" fmla="*/ 9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68">
                  <a:moveTo>
                    <a:pt x="17" y="93"/>
                  </a:moveTo>
                  <a:cubicBezTo>
                    <a:pt x="8" y="109"/>
                    <a:pt x="0" y="220"/>
                    <a:pt x="1" y="292"/>
                  </a:cubicBezTo>
                  <a:cubicBezTo>
                    <a:pt x="2" y="322"/>
                    <a:pt x="9" y="352"/>
                    <a:pt x="10" y="353"/>
                  </a:cubicBezTo>
                  <a:cubicBezTo>
                    <a:pt x="20" y="368"/>
                    <a:pt x="115" y="313"/>
                    <a:pt x="136" y="281"/>
                  </a:cubicBezTo>
                  <a:cubicBezTo>
                    <a:pt x="131" y="271"/>
                    <a:pt x="87" y="171"/>
                    <a:pt x="94" y="132"/>
                  </a:cubicBezTo>
                  <a:cubicBezTo>
                    <a:pt x="106" y="64"/>
                    <a:pt x="37" y="0"/>
                    <a:pt x="17" y="93"/>
                  </a:cubicBezTo>
                  <a:close/>
                </a:path>
              </a:pathLst>
            </a:custGeom>
            <a:solidFill>
              <a:srgbClr val="F6C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1674308" y="5910581"/>
              <a:ext cx="451387" cy="525713"/>
            </a:xfrm>
            <a:custGeom>
              <a:avLst/>
              <a:gdLst>
                <a:gd name="T0" fmla="*/ 64 w 334"/>
                <a:gd name="T1" fmla="*/ 0 h 389"/>
                <a:gd name="T2" fmla="*/ 0 w 334"/>
                <a:gd name="T3" fmla="*/ 389 h 389"/>
                <a:gd name="T4" fmla="*/ 234 w 334"/>
                <a:gd name="T5" fmla="*/ 389 h 389"/>
                <a:gd name="T6" fmla="*/ 288 w 334"/>
                <a:gd name="T7" fmla="*/ 345 h 389"/>
                <a:gd name="T8" fmla="*/ 334 w 334"/>
                <a:gd name="T9" fmla="*/ 69 h 389"/>
                <a:gd name="T10" fmla="*/ 64 w 334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389">
                  <a:moveTo>
                    <a:pt x="64" y="0"/>
                  </a:moveTo>
                  <a:lnTo>
                    <a:pt x="0" y="389"/>
                  </a:lnTo>
                  <a:lnTo>
                    <a:pt x="234" y="389"/>
                  </a:lnTo>
                  <a:lnTo>
                    <a:pt x="288" y="345"/>
                  </a:lnTo>
                  <a:lnTo>
                    <a:pt x="334" y="6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2055419" y="5448386"/>
              <a:ext cx="350028" cy="509495"/>
            </a:xfrm>
            <a:custGeom>
              <a:avLst/>
              <a:gdLst>
                <a:gd name="T0" fmla="*/ 194 w 194"/>
                <a:gd name="T1" fmla="*/ 18 h 282"/>
                <a:gd name="T2" fmla="*/ 54 w 194"/>
                <a:gd name="T3" fmla="*/ 267 h 282"/>
                <a:gd name="T4" fmla="*/ 111 w 194"/>
                <a:gd name="T5" fmla="*/ 65 h 282"/>
                <a:gd name="T6" fmla="*/ 194 w 194"/>
                <a:gd name="T7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282">
                  <a:moveTo>
                    <a:pt x="194" y="18"/>
                  </a:moveTo>
                  <a:cubicBezTo>
                    <a:pt x="183" y="47"/>
                    <a:pt x="109" y="282"/>
                    <a:pt x="54" y="267"/>
                  </a:cubicBezTo>
                  <a:cubicBezTo>
                    <a:pt x="0" y="252"/>
                    <a:pt x="98" y="89"/>
                    <a:pt x="111" y="65"/>
                  </a:cubicBezTo>
                  <a:cubicBezTo>
                    <a:pt x="139" y="0"/>
                    <a:pt x="173" y="2"/>
                    <a:pt x="194" y="18"/>
                  </a:cubicBezTo>
                  <a:close/>
                </a:path>
              </a:pathLst>
            </a:custGeom>
            <a:solidFill>
              <a:srgbClr val="F0C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1712150" y="5033492"/>
              <a:ext cx="645997" cy="1083861"/>
            </a:xfrm>
            <a:custGeom>
              <a:avLst/>
              <a:gdLst>
                <a:gd name="T0" fmla="*/ 273 w 358"/>
                <a:gd name="T1" fmla="*/ 49 h 600"/>
                <a:gd name="T2" fmla="*/ 253 w 358"/>
                <a:gd name="T3" fmla="*/ 182 h 600"/>
                <a:gd name="T4" fmla="*/ 243 w 358"/>
                <a:gd name="T5" fmla="*/ 245 h 600"/>
                <a:gd name="T6" fmla="*/ 241 w 358"/>
                <a:gd name="T7" fmla="*/ 246 h 600"/>
                <a:gd name="T8" fmla="*/ 244 w 358"/>
                <a:gd name="T9" fmla="*/ 224 h 600"/>
                <a:gd name="T10" fmla="*/ 178 w 358"/>
                <a:gd name="T11" fmla="*/ 212 h 600"/>
                <a:gd name="T12" fmla="*/ 172 w 358"/>
                <a:gd name="T13" fmla="*/ 252 h 600"/>
                <a:gd name="T14" fmla="*/ 170 w 358"/>
                <a:gd name="T15" fmla="*/ 252 h 600"/>
                <a:gd name="T16" fmla="*/ 173 w 358"/>
                <a:gd name="T17" fmla="*/ 231 h 600"/>
                <a:gd name="T18" fmla="*/ 107 w 358"/>
                <a:gd name="T19" fmla="*/ 220 h 600"/>
                <a:gd name="T20" fmla="*/ 101 w 358"/>
                <a:gd name="T21" fmla="*/ 258 h 600"/>
                <a:gd name="T22" fmla="*/ 98 w 358"/>
                <a:gd name="T23" fmla="*/ 258 h 600"/>
                <a:gd name="T24" fmla="*/ 101 w 358"/>
                <a:gd name="T25" fmla="*/ 242 h 600"/>
                <a:gd name="T26" fmla="*/ 35 w 358"/>
                <a:gd name="T27" fmla="*/ 231 h 600"/>
                <a:gd name="T28" fmla="*/ 30 w 358"/>
                <a:gd name="T29" fmla="*/ 265 h 600"/>
                <a:gd name="T30" fmla="*/ 30 w 358"/>
                <a:gd name="T31" fmla="*/ 519 h 600"/>
                <a:gd name="T32" fmla="*/ 228 w 358"/>
                <a:gd name="T33" fmla="*/ 535 h 600"/>
                <a:gd name="T34" fmla="*/ 281 w 358"/>
                <a:gd name="T35" fmla="*/ 462 h 600"/>
                <a:gd name="T36" fmla="*/ 347 w 358"/>
                <a:gd name="T37" fmla="*/ 62 h 600"/>
                <a:gd name="T38" fmla="*/ 273 w 358"/>
                <a:gd name="T39" fmla="*/ 4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8" h="600">
                  <a:moveTo>
                    <a:pt x="273" y="49"/>
                  </a:moveTo>
                  <a:cubicBezTo>
                    <a:pt x="253" y="182"/>
                    <a:pt x="253" y="182"/>
                    <a:pt x="253" y="182"/>
                  </a:cubicBezTo>
                  <a:cubicBezTo>
                    <a:pt x="243" y="245"/>
                    <a:pt x="243" y="245"/>
                    <a:pt x="243" y="245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44" y="224"/>
                    <a:pt x="244" y="224"/>
                    <a:pt x="244" y="224"/>
                  </a:cubicBezTo>
                  <a:cubicBezTo>
                    <a:pt x="255" y="165"/>
                    <a:pt x="186" y="163"/>
                    <a:pt x="178" y="212"/>
                  </a:cubicBezTo>
                  <a:cubicBezTo>
                    <a:pt x="172" y="252"/>
                    <a:pt x="172" y="252"/>
                    <a:pt x="172" y="252"/>
                  </a:cubicBezTo>
                  <a:cubicBezTo>
                    <a:pt x="170" y="252"/>
                    <a:pt x="170" y="252"/>
                    <a:pt x="170" y="252"/>
                  </a:cubicBezTo>
                  <a:cubicBezTo>
                    <a:pt x="173" y="231"/>
                    <a:pt x="173" y="231"/>
                    <a:pt x="173" y="231"/>
                  </a:cubicBezTo>
                  <a:cubicBezTo>
                    <a:pt x="183" y="172"/>
                    <a:pt x="114" y="171"/>
                    <a:pt x="107" y="220"/>
                  </a:cubicBezTo>
                  <a:cubicBezTo>
                    <a:pt x="101" y="258"/>
                    <a:pt x="101" y="258"/>
                    <a:pt x="101" y="258"/>
                  </a:cubicBezTo>
                  <a:cubicBezTo>
                    <a:pt x="98" y="258"/>
                    <a:pt x="98" y="258"/>
                    <a:pt x="98" y="258"/>
                  </a:cubicBezTo>
                  <a:cubicBezTo>
                    <a:pt x="101" y="242"/>
                    <a:pt x="101" y="242"/>
                    <a:pt x="101" y="242"/>
                  </a:cubicBezTo>
                  <a:cubicBezTo>
                    <a:pt x="111" y="183"/>
                    <a:pt x="42" y="182"/>
                    <a:pt x="35" y="231"/>
                  </a:cubicBezTo>
                  <a:cubicBezTo>
                    <a:pt x="30" y="265"/>
                    <a:pt x="30" y="265"/>
                    <a:pt x="30" y="265"/>
                  </a:cubicBezTo>
                  <a:cubicBezTo>
                    <a:pt x="12" y="347"/>
                    <a:pt x="0" y="453"/>
                    <a:pt x="30" y="519"/>
                  </a:cubicBezTo>
                  <a:cubicBezTo>
                    <a:pt x="78" y="600"/>
                    <a:pt x="195" y="573"/>
                    <a:pt x="228" y="535"/>
                  </a:cubicBezTo>
                  <a:cubicBezTo>
                    <a:pt x="255" y="506"/>
                    <a:pt x="277" y="488"/>
                    <a:pt x="281" y="462"/>
                  </a:cubicBezTo>
                  <a:cubicBezTo>
                    <a:pt x="347" y="62"/>
                    <a:pt x="347" y="62"/>
                    <a:pt x="347" y="62"/>
                  </a:cubicBezTo>
                  <a:cubicBezTo>
                    <a:pt x="358" y="3"/>
                    <a:pt x="280" y="0"/>
                    <a:pt x="273" y="49"/>
                  </a:cubicBezTo>
                  <a:close/>
                </a:path>
              </a:pathLst>
            </a:custGeom>
            <a:solidFill>
              <a:srgbClr val="FD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1516187" y="5974099"/>
              <a:ext cx="625725" cy="883847"/>
            </a:xfrm>
            <a:custGeom>
              <a:avLst/>
              <a:gdLst>
                <a:gd name="T0" fmla="*/ 0 w 463"/>
                <a:gd name="T1" fmla="*/ 654 h 654"/>
                <a:gd name="T2" fmla="*/ 158 w 463"/>
                <a:gd name="T3" fmla="*/ 0 h 654"/>
                <a:gd name="T4" fmla="*/ 463 w 463"/>
                <a:gd name="T5" fmla="*/ 44 h 654"/>
                <a:gd name="T6" fmla="*/ 352 w 463"/>
                <a:gd name="T7" fmla="*/ 654 h 654"/>
                <a:gd name="T8" fmla="*/ 0 w 463"/>
                <a:gd name="T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654">
                  <a:moveTo>
                    <a:pt x="0" y="654"/>
                  </a:moveTo>
                  <a:lnTo>
                    <a:pt x="158" y="0"/>
                  </a:lnTo>
                  <a:lnTo>
                    <a:pt x="463" y="44"/>
                  </a:lnTo>
                  <a:lnTo>
                    <a:pt x="352" y="654"/>
                  </a:lnTo>
                  <a:lnTo>
                    <a:pt x="0" y="65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1752694" y="6005182"/>
              <a:ext cx="389220" cy="852764"/>
            </a:xfrm>
            <a:custGeom>
              <a:avLst/>
              <a:gdLst>
                <a:gd name="T0" fmla="*/ 142 w 288"/>
                <a:gd name="T1" fmla="*/ 0 h 631"/>
                <a:gd name="T2" fmla="*/ 288 w 288"/>
                <a:gd name="T3" fmla="*/ 21 h 631"/>
                <a:gd name="T4" fmla="*/ 177 w 288"/>
                <a:gd name="T5" fmla="*/ 631 h 631"/>
                <a:gd name="T6" fmla="*/ 0 w 288"/>
                <a:gd name="T7" fmla="*/ 631 h 631"/>
                <a:gd name="T8" fmla="*/ 142 w 288"/>
                <a:gd name="T9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631">
                  <a:moveTo>
                    <a:pt x="142" y="0"/>
                  </a:moveTo>
                  <a:lnTo>
                    <a:pt x="288" y="21"/>
                  </a:lnTo>
                  <a:lnTo>
                    <a:pt x="177" y="631"/>
                  </a:lnTo>
                  <a:lnTo>
                    <a:pt x="0" y="63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2575731" y="4637516"/>
              <a:ext cx="628428" cy="500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3231188" y="4636166"/>
              <a:ext cx="35138" cy="33786"/>
            </a:xfrm>
            <a:custGeom>
              <a:avLst/>
              <a:gdLst>
                <a:gd name="T0" fmla="*/ 10 w 19"/>
                <a:gd name="T1" fmla="*/ 3 h 19"/>
                <a:gd name="T2" fmla="*/ 3 w 19"/>
                <a:gd name="T3" fmla="*/ 10 h 19"/>
                <a:gd name="T4" fmla="*/ 10 w 19"/>
                <a:gd name="T5" fmla="*/ 16 h 19"/>
                <a:gd name="T6" fmla="*/ 16 w 19"/>
                <a:gd name="T7" fmla="*/ 10 h 19"/>
                <a:gd name="T8" fmla="*/ 10 w 19"/>
                <a:gd name="T9" fmla="*/ 3 h 19"/>
                <a:gd name="T10" fmla="*/ 3 w 19"/>
                <a:gd name="T11" fmla="*/ 3 h 19"/>
                <a:gd name="T12" fmla="*/ 16 w 19"/>
                <a:gd name="T13" fmla="*/ 3 h 19"/>
                <a:gd name="T14" fmla="*/ 16 w 19"/>
                <a:gd name="T15" fmla="*/ 16 h 19"/>
                <a:gd name="T16" fmla="*/ 3 w 19"/>
                <a:gd name="T17" fmla="*/ 16 h 19"/>
                <a:gd name="T18" fmla="*/ 3 w 19"/>
                <a:gd name="T1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10" y="3"/>
                  </a:moveTo>
                  <a:cubicBezTo>
                    <a:pt x="6" y="3"/>
                    <a:pt x="3" y="6"/>
                    <a:pt x="3" y="10"/>
                  </a:cubicBezTo>
                  <a:cubicBezTo>
                    <a:pt x="3" y="13"/>
                    <a:pt x="6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6"/>
                    <a:pt x="13" y="3"/>
                    <a:pt x="10" y="3"/>
                  </a:cubicBezTo>
                  <a:close/>
                  <a:moveTo>
                    <a:pt x="3" y="3"/>
                  </a:moveTo>
                  <a:cubicBezTo>
                    <a:pt x="7" y="0"/>
                    <a:pt x="13" y="0"/>
                    <a:pt x="16" y="3"/>
                  </a:cubicBezTo>
                  <a:cubicBezTo>
                    <a:pt x="19" y="7"/>
                    <a:pt x="19" y="12"/>
                    <a:pt x="16" y="16"/>
                  </a:cubicBezTo>
                  <a:cubicBezTo>
                    <a:pt x="13" y="19"/>
                    <a:pt x="7" y="19"/>
                    <a:pt x="3" y="16"/>
                  </a:cubicBezTo>
                  <a:cubicBezTo>
                    <a:pt x="0" y="12"/>
                    <a:pt x="0" y="7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3260920" y="4663194"/>
              <a:ext cx="6758" cy="675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2 h 4"/>
                <a:gd name="T4" fmla="*/ 1 w 4"/>
                <a:gd name="T5" fmla="*/ 1 h 4"/>
                <a:gd name="T6" fmla="*/ 2 w 4"/>
                <a:gd name="T7" fmla="*/ 0 h 4"/>
                <a:gd name="T8" fmla="*/ 4 w 4"/>
                <a:gd name="T9" fmla="*/ 2 h 4"/>
                <a:gd name="T10" fmla="*/ 2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3263624" y="4665897"/>
              <a:ext cx="20272" cy="20272"/>
            </a:xfrm>
            <a:custGeom>
              <a:avLst/>
              <a:gdLst>
                <a:gd name="T0" fmla="*/ 10 w 11"/>
                <a:gd name="T1" fmla="*/ 8 h 11"/>
                <a:gd name="T2" fmla="*/ 10 w 11"/>
                <a:gd name="T3" fmla="*/ 10 h 11"/>
                <a:gd name="T4" fmla="*/ 7 w 11"/>
                <a:gd name="T5" fmla="*/ 10 h 11"/>
                <a:gd name="T6" fmla="*/ 0 w 11"/>
                <a:gd name="T7" fmla="*/ 3 h 11"/>
                <a:gd name="T8" fmla="*/ 2 w 11"/>
                <a:gd name="T9" fmla="*/ 0 h 11"/>
                <a:gd name="T10" fmla="*/ 10 w 11"/>
                <a:gd name="T1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10" y="8"/>
                  </a:moveTo>
                  <a:cubicBezTo>
                    <a:pt x="11" y="8"/>
                    <a:pt x="11" y="10"/>
                    <a:pt x="10" y="10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3240648" y="4657788"/>
              <a:ext cx="10812" cy="5406"/>
            </a:xfrm>
            <a:custGeom>
              <a:avLst/>
              <a:gdLst>
                <a:gd name="T0" fmla="*/ 4 w 6"/>
                <a:gd name="T1" fmla="*/ 3 h 3"/>
                <a:gd name="T2" fmla="*/ 6 w 6"/>
                <a:gd name="T3" fmla="*/ 3 h 3"/>
                <a:gd name="T4" fmla="*/ 6 w 6"/>
                <a:gd name="T5" fmla="*/ 2 h 3"/>
                <a:gd name="T6" fmla="*/ 6 w 6"/>
                <a:gd name="T7" fmla="*/ 1 h 3"/>
                <a:gd name="T8" fmla="*/ 4 w 6"/>
                <a:gd name="T9" fmla="*/ 2 h 3"/>
                <a:gd name="T10" fmla="*/ 1 w 6"/>
                <a:gd name="T11" fmla="*/ 0 h 3"/>
                <a:gd name="T12" fmla="*/ 1 w 6"/>
                <a:gd name="T13" fmla="*/ 0 h 3"/>
                <a:gd name="T14" fmla="*/ 0 w 6"/>
                <a:gd name="T15" fmla="*/ 0 h 3"/>
                <a:gd name="T16" fmla="*/ 4 w 6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cubicBezTo>
                    <a:pt x="5" y="3"/>
                    <a:pt x="5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31093" y="4505075"/>
              <a:ext cx="1273073" cy="63518"/>
            </a:xfrm>
            <a:prstGeom prst="rect">
              <a:avLst/>
            </a:pr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2175700" y="4519941"/>
              <a:ext cx="983862" cy="37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056771" y="4519941"/>
              <a:ext cx="41896" cy="3784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2113533" y="4519941"/>
              <a:ext cx="39192" cy="3784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186590" y="4519941"/>
              <a:ext cx="40544" cy="3784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3240648" y="4519941"/>
              <a:ext cx="41896" cy="37840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2575731" y="4786176"/>
              <a:ext cx="187853" cy="177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791964" y="4786176"/>
              <a:ext cx="187853" cy="177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3016307" y="4786176"/>
              <a:ext cx="187853" cy="177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575731" y="4992948"/>
              <a:ext cx="187853" cy="17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2791964" y="4992948"/>
              <a:ext cx="187853" cy="177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3016307" y="4992948"/>
              <a:ext cx="187853" cy="17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2575731" y="5199719"/>
              <a:ext cx="187853" cy="177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2791964" y="5199719"/>
              <a:ext cx="187853" cy="177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016307" y="5199719"/>
              <a:ext cx="187853" cy="177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64"/>
            <p:cNvSpPr>
              <a:spLocks noEditPoints="1"/>
            </p:cNvSpPr>
            <p:nvPr/>
          </p:nvSpPr>
          <p:spPr bwMode="auto">
            <a:xfrm>
              <a:off x="3044687" y="5245668"/>
              <a:ext cx="132443" cy="93249"/>
            </a:xfrm>
            <a:custGeom>
              <a:avLst/>
              <a:gdLst>
                <a:gd name="T0" fmla="*/ 73 w 73"/>
                <a:gd name="T1" fmla="*/ 22 h 51"/>
                <a:gd name="T2" fmla="*/ 37 w 73"/>
                <a:gd name="T3" fmla="*/ 23 h 51"/>
                <a:gd name="T4" fmla="*/ 36 w 73"/>
                <a:gd name="T5" fmla="*/ 23 h 51"/>
                <a:gd name="T6" fmla="*/ 35 w 73"/>
                <a:gd name="T7" fmla="*/ 23 h 51"/>
                <a:gd name="T8" fmla="*/ 0 w 73"/>
                <a:gd name="T9" fmla="*/ 22 h 51"/>
                <a:gd name="T10" fmla="*/ 3 w 73"/>
                <a:gd name="T11" fmla="*/ 17 h 51"/>
                <a:gd name="T12" fmla="*/ 23 w 73"/>
                <a:gd name="T13" fmla="*/ 8 h 51"/>
                <a:gd name="T14" fmla="*/ 22 w 73"/>
                <a:gd name="T15" fmla="*/ 10 h 51"/>
                <a:gd name="T16" fmla="*/ 10 w 73"/>
                <a:gd name="T17" fmla="*/ 17 h 51"/>
                <a:gd name="T18" fmla="*/ 34 w 73"/>
                <a:gd name="T19" fmla="*/ 17 h 51"/>
                <a:gd name="T20" fmla="*/ 36 w 73"/>
                <a:gd name="T21" fmla="*/ 17 h 51"/>
                <a:gd name="T22" fmla="*/ 39 w 73"/>
                <a:gd name="T23" fmla="*/ 17 h 51"/>
                <a:gd name="T24" fmla="*/ 62 w 73"/>
                <a:gd name="T25" fmla="*/ 17 h 51"/>
                <a:gd name="T26" fmla="*/ 51 w 73"/>
                <a:gd name="T27" fmla="*/ 10 h 51"/>
                <a:gd name="T28" fmla="*/ 50 w 73"/>
                <a:gd name="T29" fmla="*/ 8 h 51"/>
                <a:gd name="T30" fmla="*/ 69 w 73"/>
                <a:gd name="T31" fmla="*/ 17 h 51"/>
                <a:gd name="T32" fmla="*/ 73 w 73"/>
                <a:gd name="T33" fmla="*/ 22 h 51"/>
                <a:gd name="T34" fmla="*/ 32 w 73"/>
                <a:gd name="T35" fmla="*/ 21 h 51"/>
                <a:gd name="T36" fmla="*/ 6 w 73"/>
                <a:gd name="T37" fmla="*/ 21 h 51"/>
                <a:gd name="T38" fmla="*/ 6 w 73"/>
                <a:gd name="T39" fmla="*/ 21 h 51"/>
                <a:gd name="T40" fmla="*/ 5 w 73"/>
                <a:gd name="T41" fmla="*/ 21 h 51"/>
                <a:gd name="T42" fmla="*/ 4 w 73"/>
                <a:gd name="T43" fmla="*/ 23 h 51"/>
                <a:gd name="T44" fmla="*/ 14 w 73"/>
                <a:gd name="T45" fmla="*/ 38 h 51"/>
                <a:gd name="T46" fmla="*/ 25 w 73"/>
                <a:gd name="T47" fmla="*/ 34 h 51"/>
                <a:gd name="T48" fmla="*/ 32 w 73"/>
                <a:gd name="T49" fmla="*/ 22 h 51"/>
                <a:gd name="T50" fmla="*/ 32 w 73"/>
                <a:gd name="T51" fmla="*/ 21 h 51"/>
                <a:gd name="T52" fmla="*/ 41 w 73"/>
                <a:gd name="T53" fmla="*/ 21 h 51"/>
                <a:gd name="T54" fmla="*/ 41 w 73"/>
                <a:gd name="T55" fmla="*/ 22 h 51"/>
                <a:gd name="T56" fmla="*/ 48 w 73"/>
                <a:gd name="T57" fmla="*/ 34 h 51"/>
                <a:gd name="T58" fmla="*/ 58 w 73"/>
                <a:gd name="T59" fmla="*/ 38 h 51"/>
                <a:gd name="T60" fmla="*/ 69 w 73"/>
                <a:gd name="T61" fmla="*/ 23 h 51"/>
                <a:gd name="T62" fmla="*/ 67 w 73"/>
                <a:gd name="T63" fmla="*/ 21 h 51"/>
                <a:gd name="T64" fmla="*/ 67 w 73"/>
                <a:gd name="T65" fmla="*/ 21 h 51"/>
                <a:gd name="T66" fmla="*/ 67 w 73"/>
                <a:gd name="T67" fmla="*/ 21 h 51"/>
                <a:gd name="T68" fmla="*/ 41 w 73"/>
                <a:gd name="T69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51">
                  <a:moveTo>
                    <a:pt x="73" y="22"/>
                  </a:moveTo>
                  <a:cubicBezTo>
                    <a:pt x="70" y="51"/>
                    <a:pt x="42" y="44"/>
                    <a:pt x="37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0" y="44"/>
                    <a:pt x="3" y="51"/>
                    <a:pt x="0" y="22"/>
                  </a:cubicBezTo>
                  <a:cubicBezTo>
                    <a:pt x="1" y="19"/>
                    <a:pt x="2" y="18"/>
                    <a:pt x="3" y="17"/>
                  </a:cubicBezTo>
                  <a:cubicBezTo>
                    <a:pt x="8" y="12"/>
                    <a:pt x="16" y="0"/>
                    <a:pt x="23" y="8"/>
                  </a:cubicBezTo>
                  <a:cubicBezTo>
                    <a:pt x="25" y="11"/>
                    <a:pt x="23" y="12"/>
                    <a:pt x="22" y="10"/>
                  </a:cubicBezTo>
                  <a:cubicBezTo>
                    <a:pt x="17" y="5"/>
                    <a:pt x="13" y="13"/>
                    <a:pt x="10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3"/>
                    <a:pt x="55" y="5"/>
                    <a:pt x="51" y="10"/>
                  </a:cubicBezTo>
                  <a:cubicBezTo>
                    <a:pt x="49" y="12"/>
                    <a:pt x="47" y="11"/>
                    <a:pt x="50" y="8"/>
                  </a:cubicBezTo>
                  <a:cubicBezTo>
                    <a:pt x="57" y="0"/>
                    <a:pt x="65" y="12"/>
                    <a:pt x="69" y="17"/>
                  </a:cubicBezTo>
                  <a:cubicBezTo>
                    <a:pt x="71" y="18"/>
                    <a:pt x="71" y="19"/>
                    <a:pt x="73" y="22"/>
                  </a:cubicBezTo>
                  <a:close/>
                  <a:moveTo>
                    <a:pt x="32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3"/>
                  </a:cubicBezTo>
                  <a:cubicBezTo>
                    <a:pt x="4" y="29"/>
                    <a:pt x="7" y="37"/>
                    <a:pt x="14" y="38"/>
                  </a:cubicBezTo>
                  <a:cubicBezTo>
                    <a:pt x="18" y="39"/>
                    <a:pt x="22" y="37"/>
                    <a:pt x="25" y="34"/>
                  </a:cubicBezTo>
                  <a:cubicBezTo>
                    <a:pt x="29" y="31"/>
                    <a:pt x="31" y="27"/>
                    <a:pt x="32" y="22"/>
                  </a:cubicBezTo>
                  <a:cubicBezTo>
                    <a:pt x="32" y="21"/>
                    <a:pt x="32" y="21"/>
                    <a:pt x="32" y="21"/>
                  </a:cubicBezTo>
                  <a:close/>
                  <a:moveTo>
                    <a:pt x="41" y="21"/>
                  </a:moveTo>
                  <a:cubicBezTo>
                    <a:pt x="40" y="21"/>
                    <a:pt x="40" y="21"/>
                    <a:pt x="41" y="22"/>
                  </a:cubicBezTo>
                  <a:cubicBezTo>
                    <a:pt x="41" y="27"/>
                    <a:pt x="44" y="31"/>
                    <a:pt x="48" y="34"/>
                  </a:cubicBezTo>
                  <a:cubicBezTo>
                    <a:pt x="51" y="37"/>
                    <a:pt x="55" y="39"/>
                    <a:pt x="58" y="38"/>
                  </a:cubicBezTo>
                  <a:cubicBezTo>
                    <a:pt x="65" y="37"/>
                    <a:pt x="68" y="29"/>
                    <a:pt x="69" y="23"/>
                  </a:cubicBezTo>
                  <a:cubicBezTo>
                    <a:pt x="69" y="22"/>
                    <a:pt x="68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lnTo>
                    <a:pt x="41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2829805" y="4832126"/>
              <a:ext cx="114874" cy="83789"/>
            </a:xfrm>
            <a:custGeom>
              <a:avLst/>
              <a:gdLst>
                <a:gd name="T0" fmla="*/ 16 w 63"/>
                <a:gd name="T1" fmla="*/ 2 h 46"/>
                <a:gd name="T2" fmla="*/ 24 w 63"/>
                <a:gd name="T3" fmla="*/ 0 h 46"/>
                <a:gd name="T4" fmla="*/ 24 w 63"/>
                <a:gd name="T5" fmla="*/ 1 h 46"/>
                <a:gd name="T6" fmla="*/ 31 w 63"/>
                <a:gd name="T7" fmla="*/ 8 h 46"/>
                <a:gd name="T8" fmla="*/ 38 w 63"/>
                <a:gd name="T9" fmla="*/ 1 h 46"/>
                <a:gd name="T10" fmla="*/ 38 w 63"/>
                <a:gd name="T11" fmla="*/ 0 h 46"/>
                <a:gd name="T12" fmla="*/ 47 w 63"/>
                <a:gd name="T13" fmla="*/ 2 h 46"/>
                <a:gd name="T14" fmla="*/ 63 w 63"/>
                <a:gd name="T15" fmla="*/ 14 h 46"/>
                <a:gd name="T16" fmla="*/ 56 w 63"/>
                <a:gd name="T17" fmla="*/ 22 h 46"/>
                <a:gd name="T18" fmla="*/ 47 w 63"/>
                <a:gd name="T19" fmla="*/ 15 h 46"/>
                <a:gd name="T20" fmla="*/ 47 w 63"/>
                <a:gd name="T21" fmla="*/ 46 h 46"/>
                <a:gd name="T22" fmla="*/ 31 w 63"/>
                <a:gd name="T23" fmla="*/ 46 h 46"/>
                <a:gd name="T24" fmla="*/ 16 w 63"/>
                <a:gd name="T25" fmla="*/ 46 h 46"/>
                <a:gd name="T26" fmla="*/ 16 w 63"/>
                <a:gd name="T27" fmla="*/ 15 h 46"/>
                <a:gd name="T28" fmla="*/ 7 w 63"/>
                <a:gd name="T29" fmla="*/ 22 h 46"/>
                <a:gd name="T30" fmla="*/ 0 w 63"/>
                <a:gd name="T31" fmla="*/ 14 h 46"/>
                <a:gd name="T32" fmla="*/ 16 w 63"/>
                <a:gd name="T3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46">
                  <a:moveTo>
                    <a:pt x="16" y="2"/>
                  </a:moveTo>
                  <a:cubicBezTo>
                    <a:pt x="17" y="1"/>
                    <a:pt x="22" y="1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5"/>
                    <a:pt x="27" y="8"/>
                    <a:pt x="31" y="8"/>
                  </a:cubicBezTo>
                  <a:cubicBezTo>
                    <a:pt x="35" y="8"/>
                    <a:pt x="38" y="5"/>
                    <a:pt x="38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1"/>
                    <a:pt x="46" y="1"/>
                    <a:pt x="47" y="2"/>
                  </a:cubicBezTo>
                  <a:cubicBezTo>
                    <a:pt x="52" y="6"/>
                    <a:pt x="58" y="10"/>
                    <a:pt x="63" y="14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3"/>
                    <a:pt x="47" y="38"/>
                    <a:pt x="47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38"/>
                    <a:pt x="16" y="23"/>
                    <a:pt x="16" y="1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0"/>
                    <a:pt x="10" y="6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59537" y="5028086"/>
              <a:ext cx="55410" cy="106765"/>
            </a:xfrm>
            <a:custGeom>
              <a:avLst/>
              <a:gdLst>
                <a:gd name="T0" fmla="*/ 2 w 31"/>
                <a:gd name="T1" fmla="*/ 0 h 59"/>
                <a:gd name="T2" fmla="*/ 29 w 31"/>
                <a:gd name="T3" fmla="*/ 0 h 59"/>
                <a:gd name="T4" fmla="*/ 31 w 31"/>
                <a:gd name="T5" fmla="*/ 3 h 59"/>
                <a:gd name="T6" fmla="*/ 31 w 31"/>
                <a:gd name="T7" fmla="*/ 56 h 59"/>
                <a:gd name="T8" fmla="*/ 29 w 31"/>
                <a:gd name="T9" fmla="*/ 59 h 59"/>
                <a:gd name="T10" fmla="*/ 2 w 31"/>
                <a:gd name="T11" fmla="*/ 59 h 59"/>
                <a:gd name="T12" fmla="*/ 0 w 31"/>
                <a:gd name="T13" fmla="*/ 56 h 59"/>
                <a:gd name="T14" fmla="*/ 0 w 31"/>
                <a:gd name="T15" fmla="*/ 3 h 59"/>
                <a:gd name="T16" fmla="*/ 2 w 31"/>
                <a:gd name="T17" fmla="*/ 0 h 59"/>
                <a:gd name="T18" fmla="*/ 14 w 31"/>
                <a:gd name="T19" fmla="*/ 54 h 59"/>
                <a:gd name="T20" fmla="*/ 13 w 31"/>
                <a:gd name="T21" fmla="*/ 54 h 59"/>
                <a:gd name="T22" fmla="*/ 13 w 31"/>
                <a:gd name="T23" fmla="*/ 57 h 59"/>
                <a:gd name="T24" fmla="*/ 14 w 31"/>
                <a:gd name="T25" fmla="*/ 57 h 59"/>
                <a:gd name="T26" fmla="*/ 17 w 31"/>
                <a:gd name="T27" fmla="*/ 57 h 59"/>
                <a:gd name="T28" fmla="*/ 18 w 31"/>
                <a:gd name="T29" fmla="*/ 57 h 59"/>
                <a:gd name="T30" fmla="*/ 18 w 31"/>
                <a:gd name="T31" fmla="*/ 54 h 59"/>
                <a:gd name="T32" fmla="*/ 17 w 31"/>
                <a:gd name="T33" fmla="*/ 54 h 59"/>
                <a:gd name="T34" fmla="*/ 14 w 31"/>
                <a:gd name="T35" fmla="*/ 54 h 59"/>
                <a:gd name="T36" fmla="*/ 12 w 31"/>
                <a:gd name="T37" fmla="*/ 3 h 59"/>
                <a:gd name="T38" fmla="*/ 12 w 31"/>
                <a:gd name="T39" fmla="*/ 3 h 59"/>
                <a:gd name="T40" fmla="*/ 12 w 31"/>
                <a:gd name="T41" fmla="*/ 3 h 59"/>
                <a:gd name="T42" fmla="*/ 12 w 31"/>
                <a:gd name="T43" fmla="*/ 3 h 59"/>
                <a:gd name="T44" fmla="*/ 19 w 31"/>
                <a:gd name="T45" fmla="*/ 3 h 59"/>
                <a:gd name="T46" fmla="*/ 19 w 31"/>
                <a:gd name="T47" fmla="*/ 3 h 59"/>
                <a:gd name="T48" fmla="*/ 19 w 31"/>
                <a:gd name="T49" fmla="*/ 3 h 59"/>
                <a:gd name="T50" fmla="*/ 19 w 31"/>
                <a:gd name="T51" fmla="*/ 3 h 59"/>
                <a:gd name="T52" fmla="*/ 12 w 31"/>
                <a:gd name="T53" fmla="*/ 3 h 59"/>
                <a:gd name="T54" fmla="*/ 22 w 31"/>
                <a:gd name="T55" fmla="*/ 4 h 59"/>
                <a:gd name="T56" fmla="*/ 23 w 31"/>
                <a:gd name="T57" fmla="*/ 3 h 59"/>
                <a:gd name="T58" fmla="*/ 22 w 31"/>
                <a:gd name="T59" fmla="*/ 2 h 59"/>
                <a:gd name="T60" fmla="*/ 21 w 31"/>
                <a:gd name="T61" fmla="*/ 3 h 59"/>
                <a:gd name="T62" fmla="*/ 22 w 31"/>
                <a:gd name="T63" fmla="*/ 4 h 59"/>
                <a:gd name="T64" fmla="*/ 3 w 31"/>
                <a:gd name="T65" fmla="*/ 6 h 59"/>
                <a:gd name="T66" fmla="*/ 2 w 31"/>
                <a:gd name="T67" fmla="*/ 7 h 59"/>
                <a:gd name="T68" fmla="*/ 2 w 31"/>
                <a:gd name="T69" fmla="*/ 51 h 59"/>
                <a:gd name="T70" fmla="*/ 3 w 31"/>
                <a:gd name="T71" fmla="*/ 52 h 59"/>
                <a:gd name="T72" fmla="*/ 28 w 31"/>
                <a:gd name="T73" fmla="*/ 52 h 59"/>
                <a:gd name="T74" fmla="*/ 29 w 31"/>
                <a:gd name="T75" fmla="*/ 51 h 59"/>
                <a:gd name="T76" fmla="*/ 29 w 31"/>
                <a:gd name="T77" fmla="*/ 7 h 59"/>
                <a:gd name="T78" fmla="*/ 28 w 31"/>
                <a:gd name="T79" fmla="*/ 6 h 59"/>
                <a:gd name="T80" fmla="*/ 3 w 31"/>
                <a:gd name="T81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" h="59">
                  <a:moveTo>
                    <a:pt x="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8"/>
                    <a:pt x="30" y="59"/>
                    <a:pt x="29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" y="59"/>
                    <a:pt x="0" y="58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  <a:moveTo>
                    <a:pt x="14" y="54"/>
                  </a:move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7" y="54"/>
                    <a:pt x="17" y="54"/>
                    <a:pt x="17" y="54"/>
                  </a:cubicBezTo>
                  <a:lnTo>
                    <a:pt x="14" y="54"/>
                  </a:lnTo>
                  <a:close/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lnTo>
                    <a:pt x="12" y="3"/>
                  </a:lnTo>
                  <a:close/>
                  <a:moveTo>
                    <a:pt x="22" y="4"/>
                  </a:moveTo>
                  <a:cubicBezTo>
                    <a:pt x="22" y="4"/>
                    <a:pt x="23" y="3"/>
                    <a:pt x="23" y="3"/>
                  </a:cubicBezTo>
                  <a:cubicBezTo>
                    <a:pt x="23" y="3"/>
                    <a:pt x="22" y="2"/>
                    <a:pt x="22" y="2"/>
                  </a:cubicBezTo>
                  <a:cubicBezTo>
                    <a:pt x="21" y="2"/>
                    <a:pt x="21" y="3"/>
                    <a:pt x="21" y="3"/>
                  </a:cubicBezTo>
                  <a:cubicBezTo>
                    <a:pt x="21" y="3"/>
                    <a:pt x="21" y="4"/>
                    <a:pt x="22" y="4"/>
                  </a:cubicBezTo>
                  <a:close/>
                  <a:moveTo>
                    <a:pt x="3" y="6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2"/>
                    <a:pt x="2" y="52"/>
                    <a:pt x="3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9" y="52"/>
                    <a:pt x="29" y="52"/>
                    <a:pt x="29" y="5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6"/>
                    <a:pt x="29" y="6"/>
                    <a:pt x="28" y="6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2866295" y="5049708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0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0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2881161" y="5049708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0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0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2894675" y="5049708"/>
              <a:ext cx="1351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0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0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2866295" y="5061872"/>
              <a:ext cx="12164" cy="12163"/>
            </a:xfrm>
            <a:custGeom>
              <a:avLst/>
              <a:gdLst>
                <a:gd name="T0" fmla="*/ 1 w 7"/>
                <a:gd name="T1" fmla="*/ 0 h 7"/>
                <a:gd name="T2" fmla="*/ 6 w 7"/>
                <a:gd name="T3" fmla="*/ 0 h 7"/>
                <a:gd name="T4" fmla="*/ 7 w 7"/>
                <a:gd name="T5" fmla="*/ 1 h 7"/>
                <a:gd name="T6" fmla="*/ 7 w 7"/>
                <a:gd name="T7" fmla="*/ 6 h 7"/>
                <a:gd name="T8" fmla="*/ 6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w 7"/>
                <a:gd name="T15" fmla="*/ 1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2881161" y="5061872"/>
              <a:ext cx="12164" cy="12163"/>
            </a:xfrm>
            <a:custGeom>
              <a:avLst/>
              <a:gdLst>
                <a:gd name="T0" fmla="*/ 1 w 7"/>
                <a:gd name="T1" fmla="*/ 0 h 7"/>
                <a:gd name="T2" fmla="*/ 6 w 7"/>
                <a:gd name="T3" fmla="*/ 0 h 7"/>
                <a:gd name="T4" fmla="*/ 7 w 7"/>
                <a:gd name="T5" fmla="*/ 1 h 7"/>
                <a:gd name="T6" fmla="*/ 7 w 7"/>
                <a:gd name="T7" fmla="*/ 6 h 7"/>
                <a:gd name="T8" fmla="*/ 6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w 7"/>
                <a:gd name="T15" fmla="*/ 1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2894675" y="5061872"/>
              <a:ext cx="13514" cy="12163"/>
            </a:xfrm>
            <a:custGeom>
              <a:avLst/>
              <a:gdLst>
                <a:gd name="T0" fmla="*/ 1 w 7"/>
                <a:gd name="T1" fmla="*/ 0 h 7"/>
                <a:gd name="T2" fmla="*/ 6 w 7"/>
                <a:gd name="T3" fmla="*/ 0 h 7"/>
                <a:gd name="T4" fmla="*/ 7 w 7"/>
                <a:gd name="T5" fmla="*/ 1 h 7"/>
                <a:gd name="T6" fmla="*/ 7 w 7"/>
                <a:gd name="T7" fmla="*/ 6 h 7"/>
                <a:gd name="T8" fmla="*/ 6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w 7"/>
                <a:gd name="T15" fmla="*/ 1 h 7"/>
                <a:gd name="T16" fmla="*/ 1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2866295" y="5076738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6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6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2881161" y="5076738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6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6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2894675" y="5076738"/>
              <a:ext cx="1351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6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6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2866295" y="5090252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2881161" y="5090252"/>
              <a:ext cx="1216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2894675" y="5090252"/>
              <a:ext cx="13514" cy="10812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0 h 6"/>
                <a:gd name="T4" fmla="*/ 7 w 7"/>
                <a:gd name="T5" fmla="*/ 1 h 6"/>
                <a:gd name="T6" fmla="*/ 7 w 7"/>
                <a:gd name="T7" fmla="*/ 5 h 6"/>
                <a:gd name="T8" fmla="*/ 6 w 7"/>
                <a:gd name="T9" fmla="*/ 6 h 6"/>
                <a:gd name="T10" fmla="*/ 1 w 7"/>
                <a:gd name="T11" fmla="*/ 6 h 6"/>
                <a:gd name="T12" fmla="*/ 0 w 7"/>
                <a:gd name="T13" fmla="*/ 5 h 6"/>
                <a:gd name="T14" fmla="*/ 0 w 7"/>
                <a:gd name="T15" fmla="*/ 1 h 6"/>
                <a:gd name="T16" fmla="*/ 1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79"/>
            <p:cNvSpPr>
              <a:spLocks noEditPoints="1"/>
            </p:cNvSpPr>
            <p:nvPr/>
          </p:nvSpPr>
          <p:spPr bwMode="auto">
            <a:xfrm>
              <a:off x="2617626" y="5034842"/>
              <a:ext cx="105414" cy="79735"/>
            </a:xfrm>
            <a:custGeom>
              <a:avLst/>
              <a:gdLst>
                <a:gd name="T0" fmla="*/ 3 w 59"/>
                <a:gd name="T1" fmla="*/ 0 h 44"/>
                <a:gd name="T2" fmla="*/ 56 w 59"/>
                <a:gd name="T3" fmla="*/ 0 h 44"/>
                <a:gd name="T4" fmla="*/ 59 w 59"/>
                <a:gd name="T5" fmla="*/ 3 h 44"/>
                <a:gd name="T6" fmla="*/ 59 w 59"/>
                <a:gd name="T7" fmla="*/ 41 h 44"/>
                <a:gd name="T8" fmla="*/ 56 w 59"/>
                <a:gd name="T9" fmla="*/ 44 h 44"/>
                <a:gd name="T10" fmla="*/ 3 w 59"/>
                <a:gd name="T11" fmla="*/ 44 h 44"/>
                <a:gd name="T12" fmla="*/ 0 w 59"/>
                <a:gd name="T13" fmla="*/ 41 h 44"/>
                <a:gd name="T14" fmla="*/ 0 w 59"/>
                <a:gd name="T15" fmla="*/ 3 h 44"/>
                <a:gd name="T16" fmla="*/ 3 w 59"/>
                <a:gd name="T17" fmla="*/ 0 h 44"/>
                <a:gd name="T18" fmla="*/ 3 w 59"/>
                <a:gd name="T19" fmla="*/ 3 h 44"/>
                <a:gd name="T20" fmla="*/ 3 w 59"/>
                <a:gd name="T21" fmla="*/ 4 h 44"/>
                <a:gd name="T22" fmla="*/ 3 w 59"/>
                <a:gd name="T23" fmla="*/ 37 h 44"/>
                <a:gd name="T24" fmla="*/ 3 w 59"/>
                <a:gd name="T25" fmla="*/ 38 h 44"/>
                <a:gd name="T26" fmla="*/ 55 w 59"/>
                <a:gd name="T27" fmla="*/ 38 h 44"/>
                <a:gd name="T28" fmla="*/ 56 w 59"/>
                <a:gd name="T29" fmla="*/ 37 h 44"/>
                <a:gd name="T30" fmla="*/ 56 w 59"/>
                <a:gd name="T31" fmla="*/ 4 h 44"/>
                <a:gd name="T32" fmla="*/ 55 w 59"/>
                <a:gd name="T33" fmla="*/ 3 h 44"/>
                <a:gd name="T34" fmla="*/ 3 w 59"/>
                <a:gd name="T35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4">
                  <a:moveTo>
                    <a:pt x="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59" y="2"/>
                    <a:pt x="59" y="3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3"/>
                    <a:pt x="58" y="44"/>
                    <a:pt x="56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3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4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8"/>
                    <a:pt x="3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6" y="38"/>
                    <a:pt x="56" y="37"/>
                    <a:pt x="56" y="37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3"/>
                    <a:pt x="56" y="3"/>
                    <a:pt x="55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2647358" y="5115929"/>
              <a:ext cx="45950" cy="10812"/>
            </a:xfrm>
            <a:custGeom>
              <a:avLst/>
              <a:gdLst>
                <a:gd name="T0" fmla="*/ 8 w 25"/>
                <a:gd name="T1" fmla="*/ 0 h 6"/>
                <a:gd name="T2" fmla="*/ 17 w 25"/>
                <a:gd name="T3" fmla="*/ 0 h 6"/>
                <a:gd name="T4" fmla="*/ 17 w 25"/>
                <a:gd name="T5" fmla="*/ 4 h 6"/>
                <a:gd name="T6" fmla="*/ 25 w 25"/>
                <a:gd name="T7" fmla="*/ 6 h 6"/>
                <a:gd name="T8" fmla="*/ 0 w 25"/>
                <a:gd name="T9" fmla="*/ 6 h 6"/>
                <a:gd name="T10" fmla="*/ 8 w 25"/>
                <a:gd name="T11" fmla="*/ 4 h 6"/>
                <a:gd name="T12" fmla="*/ 8 w 25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6">
                  <a:moveTo>
                    <a:pt x="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4"/>
                    <a:pt x="24" y="5"/>
                    <a:pt x="25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4" y="4"/>
                    <a:pt x="8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1"/>
            <p:cNvSpPr>
              <a:spLocks noEditPoints="1"/>
            </p:cNvSpPr>
            <p:nvPr/>
          </p:nvSpPr>
          <p:spPr bwMode="auto">
            <a:xfrm>
              <a:off x="2614923" y="4841586"/>
              <a:ext cx="110820" cy="71627"/>
            </a:xfrm>
            <a:custGeom>
              <a:avLst/>
              <a:gdLst>
                <a:gd name="T0" fmla="*/ 16 w 61"/>
                <a:gd name="T1" fmla="*/ 20 h 40"/>
                <a:gd name="T2" fmla="*/ 30 w 61"/>
                <a:gd name="T3" fmla="*/ 5 h 40"/>
                <a:gd name="T4" fmla="*/ 45 w 61"/>
                <a:gd name="T5" fmla="*/ 20 h 40"/>
                <a:gd name="T6" fmla="*/ 30 w 61"/>
                <a:gd name="T7" fmla="*/ 35 h 40"/>
                <a:gd name="T8" fmla="*/ 16 w 61"/>
                <a:gd name="T9" fmla="*/ 20 h 40"/>
                <a:gd name="T10" fmla="*/ 55 w 61"/>
                <a:gd name="T11" fmla="*/ 0 h 40"/>
                <a:gd name="T12" fmla="*/ 6 w 61"/>
                <a:gd name="T13" fmla="*/ 0 h 40"/>
                <a:gd name="T14" fmla="*/ 0 w 61"/>
                <a:gd name="T15" fmla="*/ 5 h 40"/>
                <a:gd name="T16" fmla="*/ 0 w 61"/>
                <a:gd name="T17" fmla="*/ 34 h 40"/>
                <a:gd name="T18" fmla="*/ 6 w 61"/>
                <a:gd name="T19" fmla="*/ 40 h 40"/>
                <a:gd name="T20" fmla="*/ 55 w 61"/>
                <a:gd name="T21" fmla="*/ 40 h 40"/>
                <a:gd name="T22" fmla="*/ 61 w 61"/>
                <a:gd name="T23" fmla="*/ 34 h 40"/>
                <a:gd name="T24" fmla="*/ 61 w 61"/>
                <a:gd name="T25" fmla="*/ 5 h 40"/>
                <a:gd name="T26" fmla="*/ 55 w 61"/>
                <a:gd name="T27" fmla="*/ 0 h 40"/>
                <a:gd name="T28" fmla="*/ 45 w 61"/>
                <a:gd name="T29" fmla="*/ 4 h 40"/>
                <a:gd name="T30" fmla="*/ 46 w 61"/>
                <a:gd name="T31" fmla="*/ 4 h 40"/>
                <a:gd name="T32" fmla="*/ 55 w 61"/>
                <a:gd name="T33" fmla="*/ 4 h 40"/>
                <a:gd name="T34" fmla="*/ 55 w 61"/>
                <a:gd name="T35" fmla="*/ 4 h 40"/>
                <a:gd name="T36" fmla="*/ 55 w 61"/>
                <a:gd name="T37" fmla="*/ 8 h 40"/>
                <a:gd name="T38" fmla="*/ 55 w 61"/>
                <a:gd name="T39" fmla="*/ 9 h 40"/>
                <a:gd name="T40" fmla="*/ 46 w 61"/>
                <a:gd name="T41" fmla="*/ 9 h 40"/>
                <a:gd name="T42" fmla="*/ 45 w 61"/>
                <a:gd name="T43" fmla="*/ 8 h 40"/>
                <a:gd name="T44" fmla="*/ 45 w 61"/>
                <a:gd name="T4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40">
                  <a:moveTo>
                    <a:pt x="16" y="20"/>
                  </a:moveTo>
                  <a:cubicBezTo>
                    <a:pt x="16" y="11"/>
                    <a:pt x="22" y="5"/>
                    <a:pt x="30" y="5"/>
                  </a:cubicBezTo>
                  <a:cubicBezTo>
                    <a:pt x="38" y="5"/>
                    <a:pt x="45" y="11"/>
                    <a:pt x="45" y="20"/>
                  </a:cubicBezTo>
                  <a:cubicBezTo>
                    <a:pt x="45" y="28"/>
                    <a:pt x="38" y="35"/>
                    <a:pt x="30" y="35"/>
                  </a:cubicBezTo>
                  <a:cubicBezTo>
                    <a:pt x="22" y="35"/>
                    <a:pt x="16" y="28"/>
                    <a:pt x="16" y="20"/>
                  </a:cubicBezTo>
                  <a:close/>
                  <a:moveTo>
                    <a:pt x="5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3" y="40"/>
                    <a:pt x="6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8" y="40"/>
                    <a:pt x="61" y="37"/>
                    <a:pt x="61" y="34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2"/>
                    <a:pt x="58" y="0"/>
                    <a:pt x="55" y="0"/>
                  </a:cubicBezTo>
                  <a:close/>
                  <a:moveTo>
                    <a:pt x="45" y="4"/>
                  </a:moveTo>
                  <a:cubicBezTo>
                    <a:pt x="46" y="4"/>
                    <a:pt x="46" y="4"/>
                    <a:pt x="4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4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82"/>
            <p:cNvSpPr>
              <a:spLocks/>
            </p:cNvSpPr>
            <p:nvPr/>
          </p:nvSpPr>
          <p:spPr bwMode="auto">
            <a:xfrm>
              <a:off x="2624384" y="4834828"/>
              <a:ext cx="14866" cy="5406"/>
            </a:xfrm>
            <a:custGeom>
              <a:avLst/>
              <a:gdLst>
                <a:gd name="T0" fmla="*/ 1 w 11"/>
                <a:gd name="T1" fmla="*/ 4 h 4"/>
                <a:gd name="T2" fmla="*/ 11 w 11"/>
                <a:gd name="T3" fmla="*/ 4 h 4"/>
                <a:gd name="T4" fmla="*/ 11 w 11"/>
                <a:gd name="T5" fmla="*/ 4 h 4"/>
                <a:gd name="T6" fmla="*/ 11 w 11"/>
                <a:gd name="T7" fmla="*/ 1 h 4"/>
                <a:gd name="T8" fmla="*/ 11 w 11"/>
                <a:gd name="T9" fmla="*/ 0 h 4"/>
                <a:gd name="T10" fmla="*/ 1 w 11"/>
                <a:gd name="T11" fmla="*/ 0 h 4"/>
                <a:gd name="T12" fmla="*/ 0 w 11"/>
                <a:gd name="T13" fmla="*/ 1 h 4"/>
                <a:gd name="T14" fmla="*/ 0 w 11"/>
                <a:gd name="T15" fmla="*/ 4 h 4"/>
                <a:gd name="T16" fmla="*/ 1 w 1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1" y="4"/>
                  </a:moveTo>
                  <a:lnTo>
                    <a:pt x="11" y="4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1" name="Oval 83"/>
            <p:cNvSpPr>
              <a:spLocks noChangeArrowheads="1"/>
            </p:cNvSpPr>
            <p:nvPr/>
          </p:nvSpPr>
          <p:spPr bwMode="auto">
            <a:xfrm>
              <a:off x="2652764" y="4859154"/>
              <a:ext cx="35138" cy="35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84"/>
            <p:cNvSpPr>
              <a:spLocks noEditPoints="1"/>
            </p:cNvSpPr>
            <p:nvPr/>
          </p:nvSpPr>
          <p:spPr bwMode="auto">
            <a:xfrm>
              <a:off x="2647358" y="4856452"/>
              <a:ext cx="43246" cy="43246"/>
            </a:xfrm>
            <a:custGeom>
              <a:avLst/>
              <a:gdLst>
                <a:gd name="T0" fmla="*/ 12 w 24"/>
                <a:gd name="T1" fmla="*/ 1 h 24"/>
                <a:gd name="T2" fmla="*/ 23 w 24"/>
                <a:gd name="T3" fmla="*/ 12 h 24"/>
                <a:gd name="T4" fmla="*/ 12 w 24"/>
                <a:gd name="T5" fmla="*/ 22 h 24"/>
                <a:gd name="T6" fmla="*/ 2 w 24"/>
                <a:gd name="T7" fmla="*/ 12 h 24"/>
                <a:gd name="T8" fmla="*/ 12 w 24"/>
                <a:gd name="T9" fmla="*/ 1 h 24"/>
                <a:gd name="T10" fmla="*/ 24 w 24"/>
                <a:gd name="T11" fmla="*/ 12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1"/>
                  </a:moveTo>
                  <a:cubicBezTo>
                    <a:pt x="18" y="1"/>
                    <a:pt x="23" y="6"/>
                    <a:pt x="23" y="12"/>
                  </a:cubicBezTo>
                  <a:cubicBezTo>
                    <a:pt x="23" y="18"/>
                    <a:pt x="18" y="22"/>
                    <a:pt x="12" y="22"/>
                  </a:cubicBezTo>
                  <a:cubicBezTo>
                    <a:pt x="6" y="22"/>
                    <a:pt x="2" y="18"/>
                    <a:pt x="2" y="12"/>
                  </a:cubicBezTo>
                  <a:cubicBezTo>
                    <a:pt x="2" y="6"/>
                    <a:pt x="6" y="1"/>
                    <a:pt x="12" y="1"/>
                  </a:cubicBezTo>
                  <a:close/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85"/>
            <p:cNvSpPr>
              <a:spLocks noEditPoints="1"/>
            </p:cNvSpPr>
            <p:nvPr/>
          </p:nvSpPr>
          <p:spPr bwMode="auto">
            <a:xfrm>
              <a:off x="3069013" y="4837532"/>
              <a:ext cx="82439" cy="48652"/>
            </a:xfrm>
            <a:custGeom>
              <a:avLst/>
              <a:gdLst>
                <a:gd name="T0" fmla="*/ 3 w 46"/>
                <a:gd name="T1" fmla="*/ 3 h 27"/>
                <a:gd name="T2" fmla="*/ 43 w 46"/>
                <a:gd name="T3" fmla="*/ 3 h 27"/>
                <a:gd name="T4" fmla="*/ 43 w 46"/>
                <a:gd name="T5" fmla="*/ 25 h 27"/>
                <a:gd name="T6" fmla="*/ 3 w 46"/>
                <a:gd name="T7" fmla="*/ 25 h 27"/>
                <a:gd name="T8" fmla="*/ 3 w 46"/>
                <a:gd name="T9" fmla="*/ 3 h 27"/>
                <a:gd name="T10" fmla="*/ 45 w 46"/>
                <a:gd name="T11" fmla="*/ 0 h 27"/>
                <a:gd name="T12" fmla="*/ 2 w 46"/>
                <a:gd name="T13" fmla="*/ 0 h 27"/>
                <a:gd name="T14" fmla="*/ 0 w 46"/>
                <a:gd name="T15" fmla="*/ 2 h 27"/>
                <a:gd name="T16" fmla="*/ 0 w 46"/>
                <a:gd name="T17" fmla="*/ 27 h 27"/>
                <a:gd name="T18" fmla="*/ 0 w 46"/>
                <a:gd name="T19" fmla="*/ 27 h 27"/>
                <a:gd name="T20" fmla="*/ 46 w 46"/>
                <a:gd name="T21" fmla="*/ 27 h 27"/>
                <a:gd name="T22" fmla="*/ 46 w 46"/>
                <a:gd name="T23" fmla="*/ 27 h 27"/>
                <a:gd name="T24" fmla="*/ 46 w 46"/>
                <a:gd name="T25" fmla="*/ 2 h 27"/>
                <a:gd name="T26" fmla="*/ 45 w 46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7">
                  <a:moveTo>
                    <a:pt x="3" y="3"/>
                  </a:moveTo>
                  <a:cubicBezTo>
                    <a:pt x="43" y="3"/>
                    <a:pt x="43" y="3"/>
                    <a:pt x="43" y="3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3" y="3"/>
                  </a:lnTo>
                  <a:close/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1"/>
                    <a:pt x="46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 86"/>
            <p:cNvSpPr>
              <a:spLocks noEditPoints="1"/>
            </p:cNvSpPr>
            <p:nvPr/>
          </p:nvSpPr>
          <p:spPr bwMode="auto">
            <a:xfrm>
              <a:off x="3054147" y="4888886"/>
              <a:ext cx="113522" cy="16218"/>
            </a:xfrm>
            <a:custGeom>
              <a:avLst/>
              <a:gdLst>
                <a:gd name="T0" fmla="*/ 54 w 63"/>
                <a:gd name="T1" fmla="*/ 0 h 9"/>
                <a:gd name="T2" fmla="*/ 15 w 63"/>
                <a:gd name="T3" fmla="*/ 5 h 9"/>
                <a:gd name="T4" fmla="*/ 21 w 63"/>
                <a:gd name="T5" fmla="*/ 4 h 9"/>
                <a:gd name="T6" fmla="*/ 23 w 63"/>
                <a:gd name="T7" fmla="*/ 5 h 9"/>
                <a:gd name="T8" fmla="*/ 23 w 63"/>
                <a:gd name="T9" fmla="*/ 5 h 9"/>
                <a:gd name="T10" fmla="*/ 14 w 63"/>
                <a:gd name="T11" fmla="*/ 5 h 9"/>
                <a:gd name="T12" fmla="*/ 21 w 63"/>
                <a:gd name="T13" fmla="*/ 3 h 9"/>
                <a:gd name="T14" fmla="*/ 26 w 63"/>
                <a:gd name="T15" fmla="*/ 3 h 9"/>
                <a:gd name="T16" fmla="*/ 29 w 63"/>
                <a:gd name="T17" fmla="*/ 3 h 9"/>
                <a:gd name="T18" fmla="*/ 12 w 63"/>
                <a:gd name="T19" fmla="*/ 5 h 9"/>
                <a:gd name="T20" fmla="*/ 19 w 63"/>
                <a:gd name="T21" fmla="*/ 3 h 9"/>
                <a:gd name="T22" fmla="*/ 14 w 63"/>
                <a:gd name="T23" fmla="*/ 3 h 9"/>
                <a:gd name="T24" fmla="*/ 13 w 63"/>
                <a:gd name="T25" fmla="*/ 3 h 9"/>
                <a:gd name="T26" fmla="*/ 24 w 63"/>
                <a:gd name="T27" fmla="*/ 2 h 9"/>
                <a:gd name="T28" fmla="*/ 29 w 63"/>
                <a:gd name="T29" fmla="*/ 2 h 9"/>
                <a:gd name="T30" fmla="*/ 19 w 63"/>
                <a:gd name="T31" fmla="*/ 2 h 9"/>
                <a:gd name="T32" fmla="*/ 19 w 63"/>
                <a:gd name="T33" fmla="*/ 2 h 9"/>
                <a:gd name="T34" fmla="*/ 11 w 63"/>
                <a:gd name="T35" fmla="*/ 2 h 9"/>
                <a:gd name="T36" fmla="*/ 8 w 63"/>
                <a:gd name="T37" fmla="*/ 3 h 9"/>
                <a:gd name="T38" fmla="*/ 11 w 63"/>
                <a:gd name="T39" fmla="*/ 2 h 9"/>
                <a:gd name="T40" fmla="*/ 27 w 63"/>
                <a:gd name="T41" fmla="*/ 1 h 9"/>
                <a:gd name="T42" fmla="*/ 19 w 63"/>
                <a:gd name="T43" fmla="*/ 1 h 9"/>
                <a:gd name="T44" fmla="*/ 24 w 63"/>
                <a:gd name="T45" fmla="*/ 1 h 9"/>
                <a:gd name="T46" fmla="*/ 19 w 63"/>
                <a:gd name="T47" fmla="*/ 1 h 9"/>
                <a:gd name="T48" fmla="*/ 14 w 63"/>
                <a:gd name="T49" fmla="*/ 1 h 9"/>
                <a:gd name="T50" fmla="*/ 9 w 63"/>
                <a:gd name="T51" fmla="*/ 1 h 9"/>
                <a:gd name="T52" fmla="*/ 36 w 63"/>
                <a:gd name="T53" fmla="*/ 5 h 9"/>
                <a:gd name="T54" fmla="*/ 42 w 63"/>
                <a:gd name="T55" fmla="*/ 4 h 9"/>
                <a:gd name="T56" fmla="*/ 43 w 63"/>
                <a:gd name="T57" fmla="*/ 5 h 9"/>
                <a:gd name="T58" fmla="*/ 48 w 63"/>
                <a:gd name="T59" fmla="*/ 5 h 9"/>
                <a:gd name="T60" fmla="*/ 50 w 63"/>
                <a:gd name="T61" fmla="*/ 4 h 9"/>
                <a:gd name="T62" fmla="*/ 31 w 63"/>
                <a:gd name="T63" fmla="*/ 4 h 9"/>
                <a:gd name="T64" fmla="*/ 34 w 63"/>
                <a:gd name="T65" fmla="*/ 5 h 9"/>
                <a:gd name="T66" fmla="*/ 34 w 63"/>
                <a:gd name="T67" fmla="*/ 5 h 9"/>
                <a:gd name="T68" fmla="*/ 40 w 63"/>
                <a:gd name="T69" fmla="*/ 3 h 9"/>
                <a:gd name="T70" fmla="*/ 42 w 63"/>
                <a:gd name="T71" fmla="*/ 3 h 9"/>
                <a:gd name="T72" fmla="*/ 47 w 63"/>
                <a:gd name="T73" fmla="*/ 3 h 9"/>
                <a:gd name="T74" fmla="*/ 50 w 63"/>
                <a:gd name="T75" fmla="*/ 3 h 9"/>
                <a:gd name="T76" fmla="*/ 50 w 63"/>
                <a:gd name="T77" fmla="*/ 3 h 9"/>
                <a:gd name="T78" fmla="*/ 53 w 63"/>
                <a:gd name="T79" fmla="*/ 3 h 9"/>
                <a:gd name="T80" fmla="*/ 29 w 63"/>
                <a:gd name="T81" fmla="*/ 3 h 9"/>
                <a:gd name="T82" fmla="*/ 34 w 63"/>
                <a:gd name="T83" fmla="*/ 3 h 9"/>
                <a:gd name="T84" fmla="*/ 37 w 63"/>
                <a:gd name="T85" fmla="*/ 3 h 9"/>
                <a:gd name="T86" fmla="*/ 37 w 63"/>
                <a:gd name="T87" fmla="*/ 3 h 9"/>
                <a:gd name="T88" fmla="*/ 44 w 63"/>
                <a:gd name="T89" fmla="*/ 2 h 9"/>
                <a:gd name="T90" fmla="*/ 49 w 63"/>
                <a:gd name="T91" fmla="*/ 2 h 9"/>
                <a:gd name="T92" fmla="*/ 52 w 63"/>
                <a:gd name="T93" fmla="*/ 2 h 9"/>
                <a:gd name="T94" fmla="*/ 52 w 63"/>
                <a:gd name="T95" fmla="*/ 2 h 9"/>
                <a:gd name="T96" fmla="*/ 34 w 63"/>
                <a:gd name="T97" fmla="*/ 2 h 9"/>
                <a:gd name="T98" fmla="*/ 39 w 63"/>
                <a:gd name="T99" fmla="*/ 2 h 9"/>
                <a:gd name="T100" fmla="*/ 42 w 63"/>
                <a:gd name="T101" fmla="*/ 2 h 9"/>
                <a:gd name="T102" fmla="*/ 29 w 63"/>
                <a:gd name="T103" fmla="*/ 2 h 9"/>
                <a:gd name="T104" fmla="*/ 46 w 63"/>
                <a:gd name="T105" fmla="*/ 1 h 9"/>
                <a:gd name="T106" fmla="*/ 50 w 63"/>
                <a:gd name="T107" fmla="*/ 1 h 9"/>
                <a:gd name="T108" fmla="*/ 53 w 63"/>
                <a:gd name="T109" fmla="*/ 1 h 9"/>
                <a:gd name="T110" fmla="*/ 37 w 63"/>
                <a:gd name="T111" fmla="*/ 1 h 9"/>
                <a:gd name="T112" fmla="*/ 42 w 63"/>
                <a:gd name="T113" fmla="*/ 1 h 9"/>
                <a:gd name="T114" fmla="*/ 29 w 63"/>
                <a:gd name="T115" fmla="*/ 1 h 9"/>
                <a:gd name="T116" fmla="*/ 34 w 63"/>
                <a:gd name="T117" fmla="*/ 1 h 9"/>
                <a:gd name="T118" fmla="*/ 34 w 63"/>
                <a:gd name="T11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9">
                  <a:moveTo>
                    <a:pt x="9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9" y="5"/>
                  </a:lnTo>
                  <a:close/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3" y="9"/>
                    <a:pt x="63" y="9"/>
                    <a:pt x="63" y="9"/>
                  </a:cubicBezTo>
                  <a:lnTo>
                    <a:pt x="54" y="0"/>
                  </a:lnTo>
                  <a:close/>
                  <a:moveTo>
                    <a:pt x="17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7" y="5"/>
                  </a:lnTo>
                  <a:close/>
                  <a:moveTo>
                    <a:pt x="18" y="5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4"/>
                    <a:pt x="21" y="4"/>
                  </a:cubicBezTo>
                  <a:cubicBezTo>
                    <a:pt x="20" y="5"/>
                    <a:pt x="20" y="5"/>
                    <a:pt x="20" y="5"/>
                  </a:cubicBezTo>
                  <a:lnTo>
                    <a:pt x="18" y="5"/>
                  </a:lnTo>
                  <a:close/>
                  <a:moveTo>
                    <a:pt x="21" y="5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5"/>
                    <a:pt x="23" y="5"/>
                  </a:cubicBezTo>
                  <a:lnTo>
                    <a:pt x="21" y="5"/>
                  </a:lnTo>
                  <a:close/>
                  <a:moveTo>
                    <a:pt x="23" y="5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3" y="5"/>
                  </a:lnTo>
                  <a:close/>
                  <a:moveTo>
                    <a:pt x="26" y="5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5"/>
                    <a:pt x="28" y="5"/>
                    <a:pt x="28" y="5"/>
                  </a:cubicBezTo>
                  <a:lnTo>
                    <a:pt x="26" y="5"/>
                  </a:lnTo>
                  <a:close/>
                  <a:moveTo>
                    <a:pt x="14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14" y="5"/>
                  </a:lnTo>
                  <a:close/>
                  <a:moveTo>
                    <a:pt x="23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4" y="3"/>
                    <a:pt x="24" y="3"/>
                    <a:pt x="24" y="3"/>
                  </a:cubicBezTo>
                  <a:lnTo>
                    <a:pt x="23" y="3"/>
                  </a:lnTo>
                  <a:close/>
                  <a:moveTo>
                    <a:pt x="24" y="3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4" y="3"/>
                  </a:lnTo>
                  <a:close/>
                  <a:moveTo>
                    <a:pt x="26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lnTo>
                    <a:pt x="26" y="3"/>
                  </a:lnTo>
                  <a:close/>
                  <a:moveTo>
                    <a:pt x="12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12" y="5"/>
                  </a:lnTo>
                  <a:close/>
                  <a:moveTo>
                    <a:pt x="18" y="3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3"/>
                    <a:pt x="18" y="3"/>
                    <a:pt x="18" y="3"/>
                  </a:cubicBezTo>
                  <a:close/>
                  <a:moveTo>
                    <a:pt x="18" y="3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lnTo>
                    <a:pt x="18" y="3"/>
                  </a:lnTo>
                  <a:close/>
                  <a:moveTo>
                    <a:pt x="15" y="3"/>
                  </a:moveTo>
                  <a:cubicBezTo>
                    <a:pt x="14" y="3"/>
                    <a:pt x="14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6" y="3"/>
                    <a:pt x="16" y="3"/>
                  </a:cubicBezTo>
                  <a:lnTo>
                    <a:pt x="15" y="3"/>
                  </a:lnTo>
                  <a:close/>
                  <a:moveTo>
                    <a:pt x="13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3" y="3"/>
                    <a:pt x="13" y="3"/>
                    <a:pt x="13" y="3"/>
                  </a:cubicBezTo>
                  <a:close/>
                  <a:moveTo>
                    <a:pt x="2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2"/>
                    <a:pt x="24" y="2"/>
                    <a:pt x="24" y="2"/>
                  </a:cubicBezTo>
                  <a:close/>
                  <a:moveTo>
                    <a:pt x="24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24" y="2"/>
                  </a:lnTo>
                  <a:close/>
                  <a:moveTo>
                    <a:pt x="27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7" y="2"/>
                  </a:lnTo>
                  <a:close/>
                  <a:moveTo>
                    <a:pt x="18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2"/>
                    <a:pt x="19" y="2"/>
                    <a:pt x="19" y="2"/>
                  </a:cubicBezTo>
                  <a:lnTo>
                    <a:pt x="18" y="2"/>
                  </a:lnTo>
                  <a:close/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lnTo>
                    <a:pt x="19" y="2"/>
                  </a:lnTo>
                  <a:close/>
                  <a:moveTo>
                    <a:pt x="16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6" y="2"/>
                    <a:pt x="16" y="2"/>
                  </a:cubicBezTo>
                  <a:close/>
                  <a:moveTo>
                    <a:pt x="13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2"/>
                    <a:pt x="14" y="2"/>
                    <a:pt x="14" y="2"/>
                  </a:cubicBezTo>
                  <a:lnTo>
                    <a:pt x="13" y="2"/>
                  </a:lnTo>
                  <a:close/>
                  <a:moveTo>
                    <a:pt x="10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1" y="3"/>
                    <a:pt x="11" y="3"/>
                    <a:pt x="11" y="3"/>
                  </a:cubicBezTo>
                  <a:lnTo>
                    <a:pt x="10" y="3"/>
                  </a:lnTo>
                  <a:close/>
                  <a:moveTo>
                    <a:pt x="11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2"/>
                    <a:pt x="11" y="2"/>
                    <a:pt x="11" y="2"/>
                  </a:cubicBezTo>
                  <a:close/>
                  <a:moveTo>
                    <a:pt x="26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1"/>
                    <a:pt x="27" y="1"/>
                  </a:cubicBezTo>
                  <a:lnTo>
                    <a:pt x="26" y="1"/>
                  </a:lnTo>
                  <a:close/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lnTo>
                    <a:pt x="27" y="1"/>
                  </a:lnTo>
                  <a:close/>
                  <a:moveTo>
                    <a:pt x="21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1"/>
                    <a:pt x="22" y="1"/>
                    <a:pt x="22" y="1"/>
                  </a:cubicBezTo>
                  <a:lnTo>
                    <a:pt x="21" y="1"/>
                  </a:lnTo>
                  <a:close/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2" y="1"/>
                  </a:lnTo>
                  <a:close/>
                  <a:moveTo>
                    <a:pt x="19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9" y="1"/>
                    <a:pt x="19" y="1"/>
                    <a:pt x="19" y="1"/>
                  </a:cubicBezTo>
                  <a:close/>
                  <a:moveTo>
                    <a:pt x="16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16" y="1"/>
                  </a:lnTo>
                  <a:close/>
                  <a:moveTo>
                    <a:pt x="14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5" y="1"/>
                    <a:pt x="15" y="1"/>
                    <a:pt x="15" y="1"/>
                  </a:cubicBezTo>
                  <a:lnTo>
                    <a:pt x="14" y="1"/>
                  </a:lnTo>
                  <a:close/>
                  <a:moveTo>
                    <a:pt x="11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1"/>
                    <a:pt x="12" y="1"/>
                    <a:pt x="12" y="1"/>
                  </a:cubicBezTo>
                  <a:lnTo>
                    <a:pt x="11" y="1"/>
                  </a:lnTo>
                  <a:close/>
                  <a:moveTo>
                    <a:pt x="25" y="8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8" y="8"/>
                    <a:pt x="38" y="8"/>
                    <a:pt x="38" y="8"/>
                  </a:cubicBezTo>
                  <a:lnTo>
                    <a:pt x="25" y="8"/>
                  </a:lnTo>
                  <a:close/>
                  <a:moveTo>
                    <a:pt x="42" y="5"/>
                  </a:moveTo>
                  <a:cubicBezTo>
                    <a:pt x="40" y="5"/>
                    <a:pt x="40" y="5"/>
                    <a:pt x="40" y="5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2" y="4"/>
                    <a:pt x="42" y="4"/>
                    <a:pt x="42" y="4"/>
                  </a:cubicBezTo>
                  <a:lnTo>
                    <a:pt x="42" y="5"/>
                  </a:lnTo>
                  <a:close/>
                  <a:moveTo>
                    <a:pt x="43" y="5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5"/>
                    <a:pt x="45" y="5"/>
                    <a:pt x="45" y="5"/>
                  </a:cubicBezTo>
                  <a:lnTo>
                    <a:pt x="43" y="5"/>
                  </a:lnTo>
                  <a:close/>
                  <a:moveTo>
                    <a:pt x="46" y="5"/>
                  </a:moveTo>
                  <a:cubicBezTo>
                    <a:pt x="45" y="4"/>
                    <a:pt x="45" y="4"/>
                    <a:pt x="45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5"/>
                    <a:pt x="48" y="5"/>
                    <a:pt x="48" y="5"/>
                  </a:cubicBezTo>
                  <a:lnTo>
                    <a:pt x="46" y="5"/>
                  </a:lnTo>
                  <a:close/>
                  <a:moveTo>
                    <a:pt x="48" y="5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5"/>
                    <a:pt x="51" y="5"/>
                    <a:pt x="51" y="5"/>
                  </a:cubicBezTo>
                  <a:lnTo>
                    <a:pt x="48" y="5"/>
                  </a:lnTo>
                  <a:close/>
                  <a:moveTo>
                    <a:pt x="51" y="5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51" y="5"/>
                  </a:lnTo>
                  <a:close/>
                  <a:moveTo>
                    <a:pt x="29" y="5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lnTo>
                    <a:pt x="29" y="5"/>
                  </a:lnTo>
                  <a:close/>
                  <a:moveTo>
                    <a:pt x="32" y="5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5"/>
                    <a:pt x="34" y="5"/>
                    <a:pt x="34" y="5"/>
                  </a:cubicBezTo>
                  <a:lnTo>
                    <a:pt x="32" y="5"/>
                  </a:lnTo>
                  <a:close/>
                  <a:moveTo>
                    <a:pt x="34" y="5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4"/>
                    <a:pt x="37" y="4"/>
                  </a:cubicBezTo>
                  <a:cubicBezTo>
                    <a:pt x="37" y="5"/>
                    <a:pt x="37" y="5"/>
                    <a:pt x="37" y="5"/>
                  </a:cubicBezTo>
                  <a:lnTo>
                    <a:pt x="34" y="5"/>
                  </a:lnTo>
                  <a:close/>
                  <a:moveTo>
                    <a:pt x="37" y="5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5"/>
                    <a:pt x="40" y="5"/>
                    <a:pt x="40" y="5"/>
                  </a:cubicBezTo>
                  <a:lnTo>
                    <a:pt x="37" y="5"/>
                  </a:lnTo>
                  <a:close/>
                  <a:moveTo>
                    <a:pt x="40" y="3"/>
                  </a:moveTo>
                  <a:cubicBezTo>
                    <a:pt x="39" y="3"/>
                    <a:pt x="39" y="3"/>
                    <a:pt x="39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lnTo>
                    <a:pt x="40" y="3"/>
                  </a:lnTo>
                  <a:close/>
                  <a:moveTo>
                    <a:pt x="42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5" y="3"/>
                    <a:pt x="45" y="3"/>
                  </a:cubicBezTo>
                  <a:lnTo>
                    <a:pt x="42" y="3"/>
                  </a:lnTo>
                  <a:close/>
                  <a:moveTo>
                    <a:pt x="45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6" y="3"/>
                    <a:pt x="45" y="3"/>
                  </a:cubicBezTo>
                  <a:close/>
                  <a:moveTo>
                    <a:pt x="48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8" y="3"/>
                  </a:lnTo>
                  <a:close/>
                  <a:moveTo>
                    <a:pt x="50" y="3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3" y="3"/>
                    <a:pt x="53" y="3"/>
                  </a:cubicBezTo>
                  <a:lnTo>
                    <a:pt x="50" y="3"/>
                  </a:lnTo>
                  <a:close/>
                  <a:moveTo>
                    <a:pt x="54" y="5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6" y="5"/>
                    <a:pt x="56" y="5"/>
                    <a:pt x="56" y="5"/>
                  </a:cubicBezTo>
                  <a:lnTo>
                    <a:pt x="54" y="5"/>
                  </a:lnTo>
                  <a:close/>
                  <a:moveTo>
                    <a:pt x="53" y="3"/>
                  </a:moveTo>
                  <a:cubicBezTo>
                    <a:pt x="52" y="3"/>
                    <a:pt x="52" y="3"/>
                    <a:pt x="52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5" y="3"/>
                    <a:pt x="55" y="3"/>
                    <a:pt x="55" y="3"/>
                  </a:cubicBezTo>
                  <a:lnTo>
                    <a:pt x="53" y="3"/>
                  </a:lnTo>
                  <a:close/>
                  <a:moveTo>
                    <a:pt x="29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0" y="3"/>
                    <a:pt x="29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lnTo>
                    <a:pt x="32" y="3"/>
                  </a:lnTo>
                  <a:close/>
                  <a:moveTo>
                    <a:pt x="34" y="3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lnTo>
                    <a:pt x="34" y="3"/>
                  </a:lnTo>
                  <a:close/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lnTo>
                    <a:pt x="37" y="3"/>
                  </a:lnTo>
                  <a:close/>
                  <a:moveTo>
                    <a:pt x="44" y="2"/>
                  </a:move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2"/>
                    <a:pt x="44" y="2"/>
                    <a:pt x="44" y="2"/>
                  </a:cubicBezTo>
                  <a:close/>
                  <a:moveTo>
                    <a:pt x="45" y="2"/>
                  </a:moveTo>
                  <a:cubicBezTo>
                    <a:pt x="44" y="2"/>
                    <a:pt x="44" y="2"/>
                    <a:pt x="44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2"/>
                    <a:pt x="47" y="2"/>
                    <a:pt x="47" y="2"/>
                  </a:cubicBezTo>
                  <a:lnTo>
                    <a:pt x="45" y="2"/>
                  </a:lnTo>
                  <a:close/>
                  <a:moveTo>
                    <a:pt x="47" y="2"/>
                  </a:move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lnTo>
                    <a:pt x="47" y="2"/>
                  </a:lnTo>
                  <a:close/>
                  <a:moveTo>
                    <a:pt x="50" y="2"/>
                  </a:moveTo>
                  <a:cubicBezTo>
                    <a:pt x="49" y="2"/>
                    <a:pt x="49" y="2"/>
                    <a:pt x="49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lnTo>
                    <a:pt x="50" y="2"/>
                  </a:lnTo>
                  <a:close/>
                  <a:moveTo>
                    <a:pt x="52" y="2"/>
                  </a:moveTo>
                  <a:cubicBezTo>
                    <a:pt x="51" y="2"/>
                    <a:pt x="51" y="2"/>
                    <a:pt x="51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lnTo>
                    <a:pt x="52" y="2"/>
                  </a:lnTo>
                  <a:close/>
                  <a:moveTo>
                    <a:pt x="34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2"/>
                    <a:pt x="34" y="2"/>
                    <a:pt x="34" y="2"/>
                  </a:cubicBezTo>
                  <a:close/>
                  <a:moveTo>
                    <a:pt x="34" y="2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lnTo>
                    <a:pt x="34" y="2"/>
                  </a:lnTo>
                  <a:close/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lnTo>
                    <a:pt x="37" y="2"/>
                  </a:lnTo>
                  <a:close/>
                  <a:moveTo>
                    <a:pt x="39" y="2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9" y="2"/>
                  </a:lnTo>
                  <a:close/>
                  <a:moveTo>
                    <a:pt x="29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29" y="2"/>
                  </a:lnTo>
                  <a:close/>
                  <a:moveTo>
                    <a:pt x="46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1"/>
                    <a:pt x="46" y="1"/>
                    <a:pt x="46" y="1"/>
                  </a:cubicBezTo>
                  <a:close/>
                  <a:moveTo>
                    <a:pt x="46" y="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1"/>
                    <a:pt x="49" y="1"/>
                    <a:pt x="49" y="1"/>
                  </a:cubicBezTo>
                  <a:lnTo>
                    <a:pt x="46" y="1"/>
                  </a:lnTo>
                  <a:close/>
                  <a:moveTo>
                    <a:pt x="49" y="1"/>
                  </a:moveTo>
                  <a:cubicBezTo>
                    <a:pt x="48" y="1"/>
                    <a:pt x="48" y="1"/>
                    <a:pt x="48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1" y="1"/>
                    <a:pt x="51" y="1"/>
                  </a:cubicBezTo>
                  <a:lnTo>
                    <a:pt x="49" y="1"/>
                  </a:lnTo>
                  <a:close/>
                  <a:moveTo>
                    <a:pt x="51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lnTo>
                    <a:pt x="51" y="1"/>
                  </a:lnTo>
                  <a:close/>
                  <a:moveTo>
                    <a:pt x="37" y="1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39" y="1"/>
                    <a:pt x="39" y="1"/>
                  </a:cubicBezTo>
                  <a:lnTo>
                    <a:pt x="37" y="1"/>
                  </a:lnTo>
                  <a:close/>
                  <a:moveTo>
                    <a:pt x="39" y="1"/>
                  </a:moveTo>
                  <a:cubicBezTo>
                    <a:pt x="39" y="1"/>
                    <a:pt x="39" y="1"/>
                    <a:pt x="39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lnTo>
                    <a:pt x="39" y="1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42" y="1"/>
                  </a:lnTo>
                  <a:close/>
                  <a:moveTo>
                    <a:pt x="31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1"/>
                    <a:pt x="31" y="1"/>
                    <a:pt x="31" y="1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2" y="1"/>
                  </a:lnTo>
                  <a:close/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 87"/>
            <p:cNvSpPr>
              <a:spLocks/>
            </p:cNvSpPr>
            <p:nvPr/>
          </p:nvSpPr>
          <p:spPr bwMode="auto">
            <a:xfrm>
              <a:off x="3054147" y="4905103"/>
              <a:ext cx="113522" cy="5406"/>
            </a:xfrm>
            <a:custGeom>
              <a:avLst/>
              <a:gdLst>
                <a:gd name="T0" fmla="*/ 84 w 84"/>
                <a:gd name="T1" fmla="*/ 0 h 4"/>
                <a:gd name="T2" fmla="*/ 0 w 84"/>
                <a:gd name="T3" fmla="*/ 0 h 4"/>
                <a:gd name="T4" fmla="*/ 0 w 84"/>
                <a:gd name="T5" fmla="*/ 2 h 4"/>
                <a:gd name="T6" fmla="*/ 0 w 84"/>
                <a:gd name="T7" fmla="*/ 4 h 4"/>
                <a:gd name="T8" fmla="*/ 1 w 84"/>
                <a:gd name="T9" fmla="*/ 4 h 4"/>
                <a:gd name="T10" fmla="*/ 84 w 84"/>
                <a:gd name="T11" fmla="*/ 4 h 4"/>
                <a:gd name="T12" fmla="*/ 84 w 8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">
                  <a:moveTo>
                    <a:pt x="8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4"/>
                  </a:lnTo>
                  <a:lnTo>
                    <a:pt x="84" y="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88"/>
            <p:cNvSpPr>
              <a:spLocks noEditPoints="1"/>
            </p:cNvSpPr>
            <p:nvPr/>
          </p:nvSpPr>
          <p:spPr bwMode="auto">
            <a:xfrm>
              <a:off x="3039281" y="5045654"/>
              <a:ext cx="143255" cy="72978"/>
            </a:xfrm>
            <a:custGeom>
              <a:avLst/>
              <a:gdLst>
                <a:gd name="T0" fmla="*/ 69 w 79"/>
                <a:gd name="T1" fmla="*/ 38 h 40"/>
                <a:gd name="T2" fmla="*/ 38 w 79"/>
                <a:gd name="T3" fmla="*/ 37 h 40"/>
                <a:gd name="T4" fmla="*/ 16 w 79"/>
                <a:gd name="T5" fmla="*/ 39 h 40"/>
                <a:gd name="T6" fmla="*/ 1 w 79"/>
                <a:gd name="T7" fmla="*/ 30 h 40"/>
                <a:gd name="T8" fmla="*/ 1 w 79"/>
                <a:gd name="T9" fmla="*/ 24 h 40"/>
                <a:gd name="T10" fmla="*/ 13 w 79"/>
                <a:gd name="T11" fmla="*/ 32 h 40"/>
                <a:gd name="T12" fmla="*/ 28 w 79"/>
                <a:gd name="T13" fmla="*/ 35 h 40"/>
                <a:gd name="T14" fmla="*/ 42 w 79"/>
                <a:gd name="T15" fmla="*/ 33 h 40"/>
                <a:gd name="T16" fmla="*/ 59 w 79"/>
                <a:gd name="T17" fmla="*/ 33 h 40"/>
                <a:gd name="T18" fmla="*/ 67 w 79"/>
                <a:gd name="T19" fmla="*/ 33 h 40"/>
                <a:gd name="T20" fmla="*/ 78 w 79"/>
                <a:gd name="T21" fmla="*/ 29 h 40"/>
                <a:gd name="T22" fmla="*/ 79 w 79"/>
                <a:gd name="T23" fmla="*/ 28 h 40"/>
                <a:gd name="T24" fmla="*/ 76 w 79"/>
                <a:gd name="T25" fmla="*/ 37 h 40"/>
                <a:gd name="T26" fmla="*/ 69 w 79"/>
                <a:gd name="T27" fmla="*/ 38 h 40"/>
                <a:gd name="T28" fmla="*/ 37 w 79"/>
                <a:gd name="T29" fmla="*/ 14 h 40"/>
                <a:gd name="T30" fmla="*/ 35 w 79"/>
                <a:gd name="T31" fmla="*/ 16 h 40"/>
                <a:gd name="T32" fmla="*/ 41 w 79"/>
                <a:gd name="T33" fmla="*/ 25 h 40"/>
                <a:gd name="T34" fmla="*/ 44 w 79"/>
                <a:gd name="T35" fmla="*/ 25 h 40"/>
                <a:gd name="T36" fmla="*/ 37 w 79"/>
                <a:gd name="T37" fmla="*/ 14 h 40"/>
                <a:gd name="T38" fmla="*/ 34 w 79"/>
                <a:gd name="T39" fmla="*/ 16 h 40"/>
                <a:gd name="T40" fmla="*/ 31 w 79"/>
                <a:gd name="T41" fmla="*/ 18 h 40"/>
                <a:gd name="T42" fmla="*/ 36 w 79"/>
                <a:gd name="T43" fmla="*/ 26 h 40"/>
                <a:gd name="T44" fmla="*/ 40 w 79"/>
                <a:gd name="T45" fmla="*/ 25 h 40"/>
                <a:gd name="T46" fmla="*/ 34 w 79"/>
                <a:gd name="T47" fmla="*/ 16 h 40"/>
                <a:gd name="T48" fmla="*/ 30 w 79"/>
                <a:gd name="T49" fmla="*/ 19 h 40"/>
                <a:gd name="T50" fmla="*/ 27 w 79"/>
                <a:gd name="T51" fmla="*/ 20 h 40"/>
                <a:gd name="T52" fmla="*/ 31 w 79"/>
                <a:gd name="T53" fmla="*/ 26 h 40"/>
                <a:gd name="T54" fmla="*/ 34 w 79"/>
                <a:gd name="T55" fmla="*/ 26 h 40"/>
                <a:gd name="T56" fmla="*/ 30 w 79"/>
                <a:gd name="T57" fmla="*/ 19 h 40"/>
                <a:gd name="T58" fmla="*/ 2 w 79"/>
                <a:gd name="T59" fmla="*/ 23 h 40"/>
                <a:gd name="T60" fmla="*/ 14 w 79"/>
                <a:gd name="T61" fmla="*/ 31 h 40"/>
                <a:gd name="T62" fmla="*/ 28 w 79"/>
                <a:gd name="T63" fmla="*/ 33 h 40"/>
                <a:gd name="T64" fmla="*/ 41 w 79"/>
                <a:gd name="T65" fmla="*/ 32 h 40"/>
                <a:gd name="T66" fmla="*/ 60 w 79"/>
                <a:gd name="T67" fmla="*/ 31 h 40"/>
                <a:gd name="T68" fmla="*/ 67 w 79"/>
                <a:gd name="T69" fmla="*/ 31 h 40"/>
                <a:gd name="T70" fmla="*/ 77 w 79"/>
                <a:gd name="T71" fmla="*/ 27 h 40"/>
                <a:gd name="T72" fmla="*/ 79 w 79"/>
                <a:gd name="T73" fmla="*/ 26 h 40"/>
                <a:gd name="T74" fmla="*/ 79 w 79"/>
                <a:gd name="T75" fmla="*/ 23 h 40"/>
                <a:gd name="T76" fmla="*/ 74 w 79"/>
                <a:gd name="T77" fmla="*/ 9 h 40"/>
                <a:gd name="T78" fmla="*/ 70 w 79"/>
                <a:gd name="T79" fmla="*/ 14 h 40"/>
                <a:gd name="T80" fmla="*/ 53 w 79"/>
                <a:gd name="T81" fmla="*/ 9 h 40"/>
                <a:gd name="T82" fmla="*/ 50 w 79"/>
                <a:gd name="T83" fmla="*/ 2 h 40"/>
                <a:gd name="T84" fmla="*/ 45 w 79"/>
                <a:gd name="T85" fmla="*/ 5 h 40"/>
                <a:gd name="T86" fmla="*/ 19 w 79"/>
                <a:gd name="T87" fmla="*/ 22 h 40"/>
                <a:gd name="T88" fmla="*/ 3 w 79"/>
                <a:gd name="T89" fmla="*/ 23 h 40"/>
                <a:gd name="T90" fmla="*/ 2 w 79"/>
                <a:gd name="T91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9" h="40">
                  <a:moveTo>
                    <a:pt x="69" y="38"/>
                  </a:moveTo>
                  <a:cubicBezTo>
                    <a:pt x="69" y="38"/>
                    <a:pt x="46" y="36"/>
                    <a:pt x="38" y="37"/>
                  </a:cubicBezTo>
                  <a:cubicBezTo>
                    <a:pt x="31" y="39"/>
                    <a:pt x="24" y="40"/>
                    <a:pt x="16" y="39"/>
                  </a:cubicBezTo>
                  <a:cubicBezTo>
                    <a:pt x="7" y="37"/>
                    <a:pt x="2" y="32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4" y="27"/>
                    <a:pt x="8" y="30"/>
                    <a:pt x="13" y="32"/>
                  </a:cubicBezTo>
                  <a:cubicBezTo>
                    <a:pt x="18" y="34"/>
                    <a:pt x="23" y="35"/>
                    <a:pt x="28" y="35"/>
                  </a:cubicBezTo>
                  <a:cubicBezTo>
                    <a:pt x="33" y="35"/>
                    <a:pt x="38" y="35"/>
                    <a:pt x="42" y="33"/>
                  </a:cubicBezTo>
                  <a:cubicBezTo>
                    <a:pt x="47" y="32"/>
                    <a:pt x="53" y="32"/>
                    <a:pt x="59" y="33"/>
                  </a:cubicBezTo>
                  <a:cubicBezTo>
                    <a:pt x="62" y="33"/>
                    <a:pt x="65" y="33"/>
                    <a:pt x="67" y="33"/>
                  </a:cubicBezTo>
                  <a:cubicBezTo>
                    <a:pt x="71" y="33"/>
                    <a:pt x="75" y="30"/>
                    <a:pt x="78" y="29"/>
                  </a:cubicBezTo>
                  <a:cubicBezTo>
                    <a:pt x="78" y="28"/>
                    <a:pt x="79" y="28"/>
                    <a:pt x="79" y="28"/>
                  </a:cubicBezTo>
                  <a:cubicBezTo>
                    <a:pt x="79" y="33"/>
                    <a:pt x="77" y="36"/>
                    <a:pt x="76" y="37"/>
                  </a:cubicBezTo>
                  <a:cubicBezTo>
                    <a:pt x="74" y="38"/>
                    <a:pt x="69" y="38"/>
                    <a:pt x="69" y="38"/>
                  </a:cubicBezTo>
                  <a:close/>
                  <a:moveTo>
                    <a:pt x="37" y="14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4" y="25"/>
                    <a:pt x="44" y="25"/>
                    <a:pt x="44" y="25"/>
                  </a:cubicBezTo>
                  <a:lnTo>
                    <a:pt x="37" y="14"/>
                  </a:lnTo>
                  <a:close/>
                  <a:moveTo>
                    <a:pt x="34" y="16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40" y="25"/>
                    <a:pt x="40" y="25"/>
                    <a:pt x="40" y="25"/>
                  </a:cubicBezTo>
                  <a:lnTo>
                    <a:pt x="34" y="16"/>
                  </a:lnTo>
                  <a:close/>
                  <a:moveTo>
                    <a:pt x="30" y="19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4" y="26"/>
                    <a:pt x="34" y="26"/>
                    <a:pt x="34" y="26"/>
                  </a:cubicBezTo>
                  <a:lnTo>
                    <a:pt x="30" y="19"/>
                  </a:lnTo>
                  <a:close/>
                  <a:moveTo>
                    <a:pt x="2" y="23"/>
                  </a:moveTo>
                  <a:cubicBezTo>
                    <a:pt x="5" y="25"/>
                    <a:pt x="9" y="29"/>
                    <a:pt x="14" y="31"/>
                  </a:cubicBezTo>
                  <a:cubicBezTo>
                    <a:pt x="18" y="32"/>
                    <a:pt x="23" y="33"/>
                    <a:pt x="28" y="33"/>
                  </a:cubicBezTo>
                  <a:cubicBezTo>
                    <a:pt x="33" y="33"/>
                    <a:pt x="38" y="33"/>
                    <a:pt x="41" y="32"/>
                  </a:cubicBezTo>
                  <a:cubicBezTo>
                    <a:pt x="46" y="30"/>
                    <a:pt x="53" y="31"/>
                    <a:pt x="60" y="31"/>
                  </a:cubicBezTo>
                  <a:cubicBezTo>
                    <a:pt x="62" y="31"/>
                    <a:pt x="65" y="31"/>
                    <a:pt x="67" y="31"/>
                  </a:cubicBezTo>
                  <a:cubicBezTo>
                    <a:pt x="71" y="31"/>
                    <a:pt x="74" y="29"/>
                    <a:pt x="77" y="27"/>
                  </a:cubicBezTo>
                  <a:cubicBezTo>
                    <a:pt x="78" y="27"/>
                    <a:pt x="78" y="26"/>
                    <a:pt x="79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78" y="16"/>
                    <a:pt x="76" y="9"/>
                    <a:pt x="74" y="9"/>
                  </a:cubicBezTo>
                  <a:cubicBezTo>
                    <a:pt x="72" y="8"/>
                    <a:pt x="73" y="13"/>
                    <a:pt x="70" y="14"/>
                  </a:cubicBezTo>
                  <a:cubicBezTo>
                    <a:pt x="67" y="15"/>
                    <a:pt x="57" y="11"/>
                    <a:pt x="53" y="9"/>
                  </a:cubicBezTo>
                  <a:cubicBezTo>
                    <a:pt x="50" y="7"/>
                    <a:pt x="53" y="3"/>
                    <a:pt x="50" y="2"/>
                  </a:cubicBezTo>
                  <a:cubicBezTo>
                    <a:pt x="48" y="0"/>
                    <a:pt x="47" y="2"/>
                    <a:pt x="45" y="5"/>
                  </a:cubicBezTo>
                  <a:cubicBezTo>
                    <a:pt x="43" y="7"/>
                    <a:pt x="25" y="20"/>
                    <a:pt x="19" y="22"/>
                  </a:cubicBezTo>
                  <a:cubicBezTo>
                    <a:pt x="13" y="24"/>
                    <a:pt x="6" y="20"/>
                    <a:pt x="3" y="23"/>
                  </a:cubicBezTo>
                  <a:lnTo>
                    <a:pt x="2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89"/>
            <p:cNvSpPr>
              <a:spLocks/>
            </p:cNvSpPr>
            <p:nvPr/>
          </p:nvSpPr>
          <p:spPr bwMode="auto">
            <a:xfrm>
              <a:off x="2635195" y="5244316"/>
              <a:ext cx="17568" cy="6758"/>
            </a:xfrm>
            <a:custGeom>
              <a:avLst/>
              <a:gdLst>
                <a:gd name="T0" fmla="*/ 2 w 10"/>
                <a:gd name="T1" fmla="*/ 0 h 4"/>
                <a:gd name="T2" fmla="*/ 9 w 10"/>
                <a:gd name="T3" fmla="*/ 1 h 4"/>
                <a:gd name="T4" fmla="*/ 10 w 10"/>
                <a:gd name="T5" fmla="*/ 3 h 4"/>
                <a:gd name="T6" fmla="*/ 9 w 10"/>
                <a:gd name="T7" fmla="*/ 4 h 4"/>
                <a:gd name="T8" fmla="*/ 0 w 10"/>
                <a:gd name="T9" fmla="*/ 3 h 4"/>
                <a:gd name="T10" fmla="*/ 0 w 10"/>
                <a:gd name="T11" fmla="*/ 1 h 4"/>
                <a:gd name="T12" fmla="*/ 2 w 1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10" y="2"/>
                    <a:pt x="10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3"/>
                    <a:pt x="1" y="2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8" name="Freeform 90"/>
            <p:cNvSpPr>
              <a:spLocks/>
            </p:cNvSpPr>
            <p:nvPr/>
          </p:nvSpPr>
          <p:spPr bwMode="auto">
            <a:xfrm>
              <a:off x="2687902" y="5244316"/>
              <a:ext cx="17568" cy="6758"/>
            </a:xfrm>
            <a:custGeom>
              <a:avLst/>
              <a:gdLst>
                <a:gd name="T0" fmla="*/ 8 w 10"/>
                <a:gd name="T1" fmla="*/ 0 h 4"/>
                <a:gd name="T2" fmla="*/ 1 w 10"/>
                <a:gd name="T3" fmla="*/ 1 h 4"/>
                <a:gd name="T4" fmla="*/ 0 w 10"/>
                <a:gd name="T5" fmla="*/ 3 h 4"/>
                <a:gd name="T6" fmla="*/ 0 w 10"/>
                <a:gd name="T7" fmla="*/ 4 h 4"/>
                <a:gd name="T8" fmla="*/ 10 w 10"/>
                <a:gd name="T9" fmla="*/ 3 h 4"/>
                <a:gd name="T10" fmla="*/ 9 w 10"/>
                <a:gd name="T11" fmla="*/ 1 h 4"/>
                <a:gd name="T12" fmla="*/ 8 w 1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3"/>
                    <a:pt x="9" y="2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9" name="Freeform 91"/>
            <p:cNvSpPr>
              <a:spLocks noEditPoints="1"/>
            </p:cNvSpPr>
            <p:nvPr/>
          </p:nvSpPr>
          <p:spPr bwMode="auto">
            <a:xfrm>
              <a:off x="2601409" y="5249722"/>
              <a:ext cx="137849" cy="81087"/>
            </a:xfrm>
            <a:custGeom>
              <a:avLst/>
              <a:gdLst>
                <a:gd name="T0" fmla="*/ 27 w 77"/>
                <a:gd name="T1" fmla="*/ 13 h 45"/>
                <a:gd name="T2" fmla="*/ 30 w 77"/>
                <a:gd name="T3" fmla="*/ 13 h 45"/>
                <a:gd name="T4" fmla="*/ 31 w 77"/>
                <a:gd name="T5" fmla="*/ 13 h 45"/>
                <a:gd name="T6" fmla="*/ 31 w 77"/>
                <a:gd name="T7" fmla="*/ 16 h 45"/>
                <a:gd name="T8" fmla="*/ 30 w 77"/>
                <a:gd name="T9" fmla="*/ 16 h 45"/>
                <a:gd name="T10" fmla="*/ 27 w 77"/>
                <a:gd name="T11" fmla="*/ 16 h 45"/>
                <a:gd name="T12" fmla="*/ 27 w 77"/>
                <a:gd name="T13" fmla="*/ 20 h 45"/>
                <a:gd name="T14" fmla="*/ 26 w 77"/>
                <a:gd name="T15" fmla="*/ 20 h 45"/>
                <a:gd name="T16" fmla="*/ 24 w 77"/>
                <a:gd name="T17" fmla="*/ 20 h 45"/>
                <a:gd name="T18" fmla="*/ 23 w 77"/>
                <a:gd name="T19" fmla="*/ 20 h 45"/>
                <a:gd name="T20" fmla="*/ 23 w 77"/>
                <a:gd name="T21" fmla="*/ 16 h 45"/>
                <a:gd name="T22" fmla="*/ 20 w 77"/>
                <a:gd name="T23" fmla="*/ 16 h 45"/>
                <a:gd name="T24" fmla="*/ 19 w 77"/>
                <a:gd name="T25" fmla="*/ 16 h 45"/>
                <a:gd name="T26" fmla="*/ 19 w 77"/>
                <a:gd name="T27" fmla="*/ 13 h 45"/>
                <a:gd name="T28" fmla="*/ 20 w 77"/>
                <a:gd name="T29" fmla="*/ 13 h 45"/>
                <a:gd name="T30" fmla="*/ 23 w 77"/>
                <a:gd name="T31" fmla="*/ 13 h 45"/>
                <a:gd name="T32" fmla="*/ 23 w 77"/>
                <a:gd name="T33" fmla="*/ 9 h 45"/>
                <a:gd name="T34" fmla="*/ 24 w 77"/>
                <a:gd name="T35" fmla="*/ 9 h 45"/>
                <a:gd name="T36" fmla="*/ 26 w 77"/>
                <a:gd name="T37" fmla="*/ 9 h 45"/>
                <a:gd name="T38" fmla="*/ 27 w 77"/>
                <a:gd name="T39" fmla="*/ 9 h 45"/>
                <a:gd name="T40" fmla="*/ 27 w 77"/>
                <a:gd name="T41" fmla="*/ 13 h 45"/>
                <a:gd name="T42" fmla="*/ 36 w 77"/>
                <a:gd name="T43" fmla="*/ 2 h 45"/>
                <a:gd name="T44" fmla="*/ 21 w 77"/>
                <a:gd name="T45" fmla="*/ 0 h 45"/>
                <a:gd name="T46" fmla="*/ 14 w 77"/>
                <a:gd name="T47" fmla="*/ 45 h 45"/>
                <a:gd name="T48" fmla="*/ 15 w 77"/>
                <a:gd name="T49" fmla="*/ 45 h 45"/>
                <a:gd name="T50" fmla="*/ 17 w 77"/>
                <a:gd name="T51" fmla="*/ 45 h 45"/>
                <a:gd name="T52" fmla="*/ 39 w 77"/>
                <a:gd name="T53" fmla="*/ 25 h 45"/>
                <a:gd name="T54" fmla="*/ 59 w 77"/>
                <a:gd name="T55" fmla="*/ 45 h 45"/>
                <a:gd name="T56" fmla="*/ 61 w 77"/>
                <a:gd name="T57" fmla="*/ 45 h 45"/>
                <a:gd name="T58" fmla="*/ 62 w 77"/>
                <a:gd name="T59" fmla="*/ 45 h 45"/>
                <a:gd name="T60" fmla="*/ 56 w 77"/>
                <a:gd name="T61" fmla="*/ 0 h 45"/>
                <a:gd name="T62" fmla="*/ 38 w 77"/>
                <a:gd name="T63" fmla="*/ 2 h 45"/>
                <a:gd name="T64" fmla="*/ 38 w 77"/>
                <a:gd name="T65" fmla="*/ 2 h 45"/>
                <a:gd name="T66" fmla="*/ 36 w 77"/>
                <a:gd name="T67" fmla="*/ 2 h 45"/>
                <a:gd name="T68" fmla="*/ 46 w 77"/>
                <a:gd name="T69" fmla="*/ 14 h 45"/>
                <a:gd name="T70" fmla="*/ 49 w 77"/>
                <a:gd name="T71" fmla="*/ 12 h 45"/>
                <a:gd name="T72" fmla="*/ 51 w 77"/>
                <a:gd name="T73" fmla="*/ 14 h 45"/>
                <a:gd name="T74" fmla="*/ 49 w 77"/>
                <a:gd name="T75" fmla="*/ 17 h 45"/>
                <a:gd name="T76" fmla="*/ 46 w 77"/>
                <a:gd name="T77" fmla="*/ 14 h 45"/>
                <a:gd name="T78" fmla="*/ 53 w 77"/>
                <a:gd name="T79" fmla="*/ 12 h 45"/>
                <a:gd name="T80" fmla="*/ 50 w 77"/>
                <a:gd name="T81" fmla="*/ 10 h 45"/>
                <a:gd name="T82" fmla="*/ 53 w 77"/>
                <a:gd name="T83" fmla="*/ 7 h 45"/>
                <a:gd name="T84" fmla="*/ 55 w 77"/>
                <a:gd name="T85" fmla="*/ 10 h 45"/>
                <a:gd name="T86" fmla="*/ 53 w 77"/>
                <a:gd name="T87" fmla="*/ 12 h 45"/>
                <a:gd name="T88" fmla="*/ 55 w 77"/>
                <a:gd name="T89" fmla="*/ 14 h 45"/>
                <a:gd name="T90" fmla="*/ 57 w 77"/>
                <a:gd name="T91" fmla="*/ 12 h 45"/>
                <a:gd name="T92" fmla="*/ 60 w 77"/>
                <a:gd name="T93" fmla="*/ 14 h 45"/>
                <a:gd name="T94" fmla="*/ 57 w 77"/>
                <a:gd name="T95" fmla="*/ 17 h 45"/>
                <a:gd name="T96" fmla="*/ 55 w 77"/>
                <a:gd name="T97" fmla="*/ 14 h 45"/>
                <a:gd name="T98" fmla="*/ 50 w 77"/>
                <a:gd name="T99" fmla="*/ 19 h 45"/>
                <a:gd name="T100" fmla="*/ 53 w 77"/>
                <a:gd name="T101" fmla="*/ 16 h 45"/>
                <a:gd name="T102" fmla="*/ 55 w 77"/>
                <a:gd name="T103" fmla="*/ 19 h 45"/>
                <a:gd name="T104" fmla="*/ 53 w 77"/>
                <a:gd name="T105" fmla="*/ 21 h 45"/>
                <a:gd name="T106" fmla="*/ 50 w 77"/>
                <a:gd name="T10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45">
                  <a:moveTo>
                    <a:pt x="27" y="13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lnTo>
                    <a:pt x="27" y="13"/>
                  </a:lnTo>
                  <a:close/>
                  <a:moveTo>
                    <a:pt x="36" y="2"/>
                  </a:moveTo>
                  <a:cubicBezTo>
                    <a:pt x="29" y="2"/>
                    <a:pt x="24" y="0"/>
                    <a:pt x="21" y="0"/>
                  </a:cubicBezTo>
                  <a:cubicBezTo>
                    <a:pt x="11" y="0"/>
                    <a:pt x="0" y="34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5"/>
                    <a:pt x="16" y="45"/>
                    <a:pt x="17" y="45"/>
                  </a:cubicBezTo>
                  <a:cubicBezTo>
                    <a:pt x="23" y="40"/>
                    <a:pt x="15" y="25"/>
                    <a:pt x="39" y="25"/>
                  </a:cubicBezTo>
                  <a:cubicBezTo>
                    <a:pt x="61" y="25"/>
                    <a:pt x="53" y="36"/>
                    <a:pt x="59" y="45"/>
                  </a:cubicBezTo>
                  <a:cubicBezTo>
                    <a:pt x="60" y="45"/>
                    <a:pt x="61" y="45"/>
                    <a:pt x="61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77" y="34"/>
                    <a:pt x="65" y="0"/>
                    <a:pt x="56" y="0"/>
                  </a:cubicBezTo>
                  <a:cubicBezTo>
                    <a:pt x="52" y="0"/>
                    <a:pt x="44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lnTo>
                    <a:pt x="36" y="2"/>
                  </a:lnTo>
                  <a:close/>
                  <a:moveTo>
                    <a:pt x="46" y="14"/>
                  </a:moveTo>
                  <a:cubicBezTo>
                    <a:pt x="46" y="13"/>
                    <a:pt x="47" y="12"/>
                    <a:pt x="49" y="12"/>
                  </a:cubicBezTo>
                  <a:cubicBezTo>
                    <a:pt x="50" y="12"/>
                    <a:pt x="51" y="13"/>
                    <a:pt x="51" y="14"/>
                  </a:cubicBezTo>
                  <a:cubicBezTo>
                    <a:pt x="51" y="16"/>
                    <a:pt x="50" y="17"/>
                    <a:pt x="49" y="17"/>
                  </a:cubicBezTo>
                  <a:cubicBezTo>
                    <a:pt x="47" y="17"/>
                    <a:pt x="46" y="16"/>
                    <a:pt x="46" y="14"/>
                  </a:cubicBezTo>
                  <a:close/>
                  <a:moveTo>
                    <a:pt x="53" y="12"/>
                  </a:moveTo>
                  <a:cubicBezTo>
                    <a:pt x="52" y="12"/>
                    <a:pt x="50" y="11"/>
                    <a:pt x="50" y="10"/>
                  </a:cubicBezTo>
                  <a:cubicBezTo>
                    <a:pt x="50" y="9"/>
                    <a:pt x="52" y="7"/>
                    <a:pt x="53" y="7"/>
                  </a:cubicBezTo>
                  <a:cubicBezTo>
                    <a:pt x="54" y="7"/>
                    <a:pt x="55" y="9"/>
                    <a:pt x="55" y="10"/>
                  </a:cubicBezTo>
                  <a:cubicBezTo>
                    <a:pt x="55" y="11"/>
                    <a:pt x="54" y="12"/>
                    <a:pt x="53" y="12"/>
                  </a:cubicBezTo>
                  <a:close/>
                  <a:moveTo>
                    <a:pt x="55" y="14"/>
                  </a:moveTo>
                  <a:cubicBezTo>
                    <a:pt x="55" y="13"/>
                    <a:pt x="56" y="12"/>
                    <a:pt x="57" y="12"/>
                  </a:cubicBezTo>
                  <a:cubicBezTo>
                    <a:pt x="59" y="12"/>
                    <a:pt x="60" y="13"/>
                    <a:pt x="60" y="14"/>
                  </a:cubicBezTo>
                  <a:cubicBezTo>
                    <a:pt x="60" y="16"/>
                    <a:pt x="59" y="17"/>
                    <a:pt x="57" y="17"/>
                  </a:cubicBezTo>
                  <a:cubicBezTo>
                    <a:pt x="56" y="17"/>
                    <a:pt x="55" y="16"/>
                    <a:pt x="55" y="14"/>
                  </a:cubicBezTo>
                  <a:close/>
                  <a:moveTo>
                    <a:pt x="50" y="19"/>
                  </a:moveTo>
                  <a:cubicBezTo>
                    <a:pt x="50" y="17"/>
                    <a:pt x="52" y="16"/>
                    <a:pt x="53" y="16"/>
                  </a:cubicBezTo>
                  <a:cubicBezTo>
                    <a:pt x="54" y="16"/>
                    <a:pt x="55" y="17"/>
                    <a:pt x="55" y="19"/>
                  </a:cubicBezTo>
                  <a:cubicBezTo>
                    <a:pt x="55" y="20"/>
                    <a:pt x="54" y="21"/>
                    <a:pt x="53" y="21"/>
                  </a:cubicBezTo>
                  <a:cubicBezTo>
                    <a:pt x="52" y="21"/>
                    <a:pt x="50" y="20"/>
                    <a:pt x="5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92"/>
            <p:cNvSpPr>
              <a:spLocks noEditPoints="1"/>
            </p:cNvSpPr>
            <p:nvPr/>
          </p:nvSpPr>
          <p:spPr bwMode="auto">
            <a:xfrm>
              <a:off x="2833860" y="5233506"/>
              <a:ext cx="106765" cy="108115"/>
            </a:xfrm>
            <a:custGeom>
              <a:avLst/>
              <a:gdLst>
                <a:gd name="T0" fmla="*/ 56 w 59"/>
                <a:gd name="T1" fmla="*/ 29 h 60"/>
                <a:gd name="T2" fmla="*/ 55 w 59"/>
                <a:gd name="T3" fmla="*/ 29 h 60"/>
                <a:gd name="T4" fmla="*/ 55 w 59"/>
                <a:gd name="T5" fmla="*/ 26 h 60"/>
                <a:gd name="T6" fmla="*/ 29 w 59"/>
                <a:gd name="T7" fmla="*/ 0 h 60"/>
                <a:gd name="T8" fmla="*/ 4 w 59"/>
                <a:gd name="T9" fmla="*/ 26 h 60"/>
                <a:gd name="T10" fmla="*/ 4 w 59"/>
                <a:gd name="T11" fmla="*/ 29 h 60"/>
                <a:gd name="T12" fmla="*/ 3 w 59"/>
                <a:gd name="T13" fmla="*/ 29 h 60"/>
                <a:gd name="T14" fmla="*/ 3 w 59"/>
                <a:gd name="T15" fmla="*/ 31 h 60"/>
                <a:gd name="T16" fmla="*/ 3 w 59"/>
                <a:gd name="T17" fmla="*/ 31 h 60"/>
                <a:gd name="T18" fmla="*/ 1 w 59"/>
                <a:gd name="T19" fmla="*/ 42 h 60"/>
                <a:gd name="T20" fmla="*/ 9 w 59"/>
                <a:gd name="T21" fmla="*/ 51 h 60"/>
                <a:gd name="T22" fmla="*/ 9 w 59"/>
                <a:gd name="T23" fmla="*/ 52 h 60"/>
                <a:gd name="T24" fmla="*/ 10 w 59"/>
                <a:gd name="T25" fmla="*/ 52 h 60"/>
                <a:gd name="T26" fmla="*/ 14 w 59"/>
                <a:gd name="T27" fmla="*/ 51 h 60"/>
                <a:gd name="T28" fmla="*/ 15 w 59"/>
                <a:gd name="T29" fmla="*/ 50 h 60"/>
                <a:gd name="T30" fmla="*/ 13 w 59"/>
                <a:gd name="T31" fmla="*/ 41 h 60"/>
                <a:gd name="T32" fmla="*/ 13 w 59"/>
                <a:gd name="T33" fmla="*/ 41 h 60"/>
                <a:gd name="T34" fmla="*/ 13 w 59"/>
                <a:gd name="T35" fmla="*/ 41 h 60"/>
                <a:gd name="T36" fmla="*/ 9 w 59"/>
                <a:gd name="T37" fmla="*/ 29 h 60"/>
                <a:gd name="T38" fmla="*/ 8 w 59"/>
                <a:gd name="T39" fmla="*/ 28 h 60"/>
                <a:gd name="T40" fmla="*/ 7 w 59"/>
                <a:gd name="T41" fmla="*/ 28 h 60"/>
                <a:gd name="T42" fmla="*/ 7 w 59"/>
                <a:gd name="T43" fmla="*/ 26 h 60"/>
                <a:gd name="T44" fmla="*/ 14 w 59"/>
                <a:gd name="T45" fmla="*/ 10 h 60"/>
                <a:gd name="T46" fmla="*/ 29 w 59"/>
                <a:gd name="T47" fmla="*/ 4 h 60"/>
                <a:gd name="T48" fmla="*/ 45 w 59"/>
                <a:gd name="T49" fmla="*/ 10 h 60"/>
                <a:gd name="T50" fmla="*/ 52 w 59"/>
                <a:gd name="T51" fmla="*/ 26 h 60"/>
                <a:gd name="T52" fmla="*/ 52 w 59"/>
                <a:gd name="T53" fmla="*/ 28 h 60"/>
                <a:gd name="T54" fmla="*/ 51 w 59"/>
                <a:gd name="T55" fmla="*/ 28 h 60"/>
                <a:gd name="T56" fmla="*/ 50 w 59"/>
                <a:gd name="T57" fmla="*/ 29 h 60"/>
                <a:gd name="T58" fmla="*/ 44 w 59"/>
                <a:gd name="T59" fmla="*/ 50 h 60"/>
                <a:gd name="T60" fmla="*/ 44 w 59"/>
                <a:gd name="T61" fmla="*/ 51 h 60"/>
                <a:gd name="T62" fmla="*/ 47 w 59"/>
                <a:gd name="T63" fmla="*/ 52 h 60"/>
                <a:gd name="T64" fmla="*/ 28 w 59"/>
                <a:gd name="T65" fmla="*/ 58 h 60"/>
                <a:gd name="T66" fmla="*/ 26 w 59"/>
                <a:gd name="T67" fmla="*/ 57 h 60"/>
                <a:gd name="T68" fmla="*/ 24 w 59"/>
                <a:gd name="T69" fmla="*/ 58 h 60"/>
                <a:gd name="T70" fmla="*/ 26 w 59"/>
                <a:gd name="T71" fmla="*/ 60 h 60"/>
                <a:gd name="T72" fmla="*/ 28 w 59"/>
                <a:gd name="T73" fmla="*/ 59 h 60"/>
                <a:gd name="T74" fmla="*/ 49 w 59"/>
                <a:gd name="T75" fmla="*/ 52 h 60"/>
                <a:gd name="T76" fmla="*/ 49 w 59"/>
                <a:gd name="T77" fmla="*/ 52 h 60"/>
                <a:gd name="T78" fmla="*/ 50 w 59"/>
                <a:gd name="T79" fmla="*/ 52 h 60"/>
                <a:gd name="T80" fmla="*/ 50 w 59"/>
                <a:gd name="T81" fmla="*/ 51 h 60"/>
                <a:gd name="T82" fmla="*/ 58 w 59"/>
                <a:gd name="T83" fmla="*/ 42 h 60"/>
                <a:gd name="T84" fmla="*/ 56 w 59"/>
                <a:gd name="T85" fmla="*/ 31 h 60"/>
                <a:gd name="T86" fmla="*/ 56 w 59"/>
                <a:gd name="T87" fmla="*/ 31 h 60"/>
                <a:gd name="T88" fmla="*/ 56 w 59"/>
                <a:gd name="T89" fmla="*/ 29 h 60"/>
                <a:gd name="T90" fmla="*/ 10 w 59"/>
                <a:gd name="T91" fmla="*/ 28 h 60"/>
                <a:gd name="T92" fmla="*/ 12 w 59"/>
                <a:gd name="T93" fmla="*/ 28 h 60"/>
                <a:gd name="T94" fmla="*/ 13 w 59"/>
                <a:gd name="T95" fmla="*/ 28 h 60"/>
                <a:gd name="T96" fmla="*/ 19 w 59"/>
                <a:gd name="T97" fmla="*/ 48 h 60"/>
                <a:gd name="T98" fmla="*/ 18 w 59"/>
                <a:gd name="T99" fmla="*/ 49 h 60"/>
                <a:gd name="T100" fmla="*/ 17 w 59"/>
                <a:gd name="T101" fmla="*/ 49 h 60"/>
                <a:gd name="T102" fmla="*/ 16 w 59"/>
                <a:gd name="T103" fmla="*/ 49 h 60"/>
                <a:gd name="T104" fmla="*/ 10 w 59"/>
                <a:gd name="T105" fmla="*/ 29 h 60"/>
                <a:gd name="T106" fmla="*/ 10 w 59"/>
                <a:gd name="T107" fmla="*/ 28 h 60"/>
                <a:gd name="T108" fmla="*/ 48 w 59"/>
                <a:gd name="T109" fmla="*/ 28 h 60"/>
                <a:gd name="T110" fmla="*/ 49 w 59"/>
                <a:gd name="T111" fmla="*/ 29 h 60"/>
                <a:gd name="T112" fmla="*/ 43 w 59"/>
                <a:gd name="T113" fmla="*/ 49 h 60"/>
                <a:gd name="T114" fmla="*/ 42 w 59"/>
                <a:gd name="T115" fmla="*/ 49 h 60"/>
                <a:gd name="T116" fmla="*/ 40 w 59"/>
                <a:gd name="T117" fmla="*/ 49 h 60"/>
                <a:gd name="T118" fmla="*/ 40 w 59"/>
                <a:gd name="T119" fmla="*/ 48 h 60"/>
                <a:gd name="T120" fmla="*/ 46 w 59"/>
                <a:gd name="T121" fmla="*/ 28 h 60"/>
                <a:gd name="T122" fmla="*/ 47 w 59"/>
                <a:gd name="T123" fmla="*/ 28 h 60"/>
                <a:gd name="T124" fmla="*/ 48 w 59"/>
                <a:gd name="T125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" h="60">
                  <a:moveTo>
                    <a:pt x="56" y="29"/>
                  </a:moveTo>
                  <a:cubicBezTo>
                    <a:pt x="55" y="29"/>
                    <a:pt x="55" y="29"/>
                    <a:pt x="55" y="29"/>
                  </a:cubicBezTo>
                  <a:cubicBezTo>
                    <a:pt x="55" y="28"/>
                    <a:pt x="55" y="27"/>
                    <a:pt x="55" y="26"/>
                  </a:cubicBezTo>
                  <a:cubicBezTo>
                    <a:pt x="55" y="12"/>
                    <a:pt x="44" y="0"/>
                    <a:pt x="29" y="0"/>
                  </a:cubicBezTo>
                  <a:cubicBezTo>
                    <a:pt x="15" y="0"/>
                    <a:pt x="4" y="12"/>
                    <a:pt x="4" y="26"/>
                  </a:cubicBezTo>
                  <a:cubicBezTo>
                    <a:pt x="4" y="27"/>
                    <a:pt x="4" y="28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3"/>
                    <a:pt x="0" y="37"/>
                    <a:pt x="1" y="42"/>
                  </a:cubicBezTo>
                  <a:cubicBezTo>
                    <a:pt x="2" y="47"/>
                    <a:pt x="6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5" y="51"/>
                    <a:pt x="15" y="50"/>
                    <a:pt x="15" y="5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0"/>
                    <a:pt x="9" y="15"/>
                    <a:pt x="14" y="10"/>
                  </a:cubicBezTo>
                  <a:cubicBezTo>
                    <a:pt x="18" y="6"/>
                    <a:pt x="23" y="4"/>
                    <a:pt x="29" y="4"/>
                  </a:cubicBezTo>
                  <a:cubicBezTo>
                    <a:pt x="35" y="4"/>
                    <a:pt x="41" y="6"/>
                    <a:pt x="45" y="10"/>
                  </a:cubicBezTo>
                  <a:cubicBezTo>
                    <a:pt x="49" y="15"/>
                    <a:pt x="52" y="20"/>
                    <a:pt x="52" y="26"/>
                  </a:cubicBezTo>
                  <a:cubicBezTo>
                    <a:pt x="52" y="27"/>
                    <a:pt x="52" y="28"/>
                    <a:pt x="52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3" y="50"/>
                    <a:pt x="44" y="51"/>
                    <a:pt x="44" y="51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3" y="57"/>
                    <a:pt x="35" y="57"/>
                    <a:pt x="28" y="58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5" y="57"/>
                    <a:pt x="24" y="58"/>
                    <a:pt x="24" y="58"/>
                  </a:cubicBezTo>
                  <a:cubicBezTo>
                    <a:pt x="24" y="59"/>
                    <a:pt x="25" y="60"/>
                    <a:pt x="26" y="60"/>
                  </a:cubicBezTo>
                  <a:cubicBezTo>
                    <a:pt x="27" y="60"/>
                    <a:pt x="27" y="60"/>
                    <a:pt x="28" y="59"/>
                  </a:cubicBezTo>
                  <a:cubicBezTo>
                    <a:pt x="35" y="58"/>
                    <a:pt x="44" y="57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50" y="52"/>
                    <a:pt x="50" y="52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3" y="51"/>
                    <a:pt x="56" y="47"/>
                    <a:pt x="58" y="42"/>
                  </a:cubicBezTo>
                  <a:cubicBezTo>
                    <a:pt x="59" y="37"/>
                    <a:pt x="59" y="33"/>
                    <a:pt x="56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0"/>
                    <a:pt x="56" y="30"/>
                    <a:pt x="56" y="29"/>
                  </a:cubicBezTo>
                  <a:close/>
                  <a:moveTo>
                    <a:pt x="10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8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8"/>
                    <a:pt x="10" y="28"/>
                  </a:cubicBezTo>
                  <a:close/>
                  <a:moveTo>
                    <a:pt x="48" y="28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3" y="49"/>
                    <a:pt x="42" y="49"/>
                    <a:pt x="42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40" y="48"/>
                    <a:pt x="40" y="4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7" y="28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93"/>
            <p:cNvSpPr>
              <a:spLocks noChangeArrowheads="1"/>
            </p:cNvSpPr>
            <p:nvPr/>
          </p:nvSpPr>
          <p:spPr bwMode="auto">
            <a:xfrm>
              <a:off x="2191917" y="4530753"/>
              <a:ext cx="427061" cy="14866"/>
            </a:xfrm>
            <a:prstGeom prst="rect">
              <a:avLst/>
            </a:pr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5045" y="2289962"/>
            <a:ext cx="1366365" cy="1784320"/>
            <a:chOff x="613414" y="2503581"/>
            <a:chExt cx="1448763" cy="1882567"/>
          </a:xfrm>
        </p:grpSpPr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645849" y="2507634"/>
              <a:ext cx="1416328" cy="1878514"/>
            </a:xfrm>
            <a:custGeom>
              <a:avLst/>
              <a:gdLst>
                <a:gd name="T0" fmla="*/ 363 w 784"/>
                <a:gd name="T1" fmla="*/ 0 h 1040"/>
                <a:gd name="T2" fmla="*/ 0 w 784"/>
                <a:gd name="T3" fmla="*/ 362 h 1040"/>
                <a:gd name="T4" fmla="*/ 363 w 784"/>
                <a:gd name="T5" fmla="*/ 725 h 1040"/>
                <a:gd name="T6" fmla="*/ 413 w 784"/>
                <a:gd name="T7" fmla="*/ 722 h 1040"/>
                <a:gd name="T8" fmla="*/ 784 w 784"/>
                <a:gd name="T9" fmla="*/ 1040 h 1040"/>
                <a:gd name="T10" fmla="*/ 547 w 784"/>
                <a:gd name="T11" fmla="*/ 675 h 1040"/>
                <a:gd name="T12" fmla="*/ 726 w 784"/>
                <a:gd name="T13" fmla="*/ 362 h 1040"/>
                <a:gd name="T14" fmla="*/ 363 w 784"/>
                <a:gd name="T15" fmla="*/ 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4" h="1040">
                  <a:moveTo>
                    <a:pt x="363" y="0"/>
                  </a:moveTo>
                  <a:cubicBezTo>
                    <a:pt x="162" y="0"/>
                    <a:pt x="0" y="162"/>
                    <a:pt x="0" y="362"/>
                  </a:cubicBezTo>
                  <a:cubicBezTo>
                    <a:pt x="0" y="563"/>
                    <a:pt x="162" y="725"/>
                    <a:pt x="363" y="725"/>
                  </a:cubicBezTo>
                  <a:cubicBezTo>
                    <a:pt x="381" y="725"/>
                    <a:pt x="396" y="724"/>
                    <a:pt x="413" y="722"/>
                  </a:cubicBezTo>
                  <a:cubicBezTo>
                    <a:pt x="537" y="828"/>
                    <a:pt x="661" y="934"/>
                    <a:pt x="784" y="1040"/>
                  </a:cubicBezTo>
                  <a:cubicBezTo>
                    <a:pt x="547" y="675"/>
                    <a:pt x="626" y="797"/>
                    <a:pt x="547" y="675"/>
                  </a:cubicBezTo>
                  <a:cubicBezTo>
                    <a:pt x="661" y="608"/>
                    <a:pt x="726" y="485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613414" y="2503581"/>
              <a:ext cx="1417680" cy="1881216"/>
            </a:xfrm>
            <a:custGeom>
              <a:avLst/>
              <a:gdLst>
                <a:gd name="T0" fmla="*/ 547 w 785"/>
                <a:gd name="T1" fmla="*/ 676 h 1041"/>
                <a:gd name="T2" fmla="*/ 726 w 785"/>
                <a:gd name="T3" fmla="*/ 363 h 1041"/>
                <a:gd name="T4" fmla="*/ 363 w 785"/>
                <a:gd name="T5" fmla="*/ 0 h 1041"/>
                <a:gd name="T6" fmla="*/ 0 w 785"/>
                <a:gd name="T7" fmla="*/ 363 h 1041"/>
                <a:gd name="T8" fmla="*/ 363 w 785"/>
                <a:gd name="T9" fmla="*/ 726 h 1041"/>
                <a:gd name="T10" fmla="*/ 413 w 785"/>
                <a:gd name="T11" fmla="*/ 722 h 1041"/>
                <a:gd name="T12" fmla="*/ 785 w 785"/>
                <a:gd name="T13" fmla="*/ 1041 h 1041"/>
                <a:gd name="T14" fmla="*/ 547 w 785"/>
                <a:gd name="T15" fmla="*/ 676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5" h="1041">
                  <a:moveTo>
                    <a:pt x="547" y="676"/>
                  </a:moveTo>
                  <a:cubicBezTo>
                    <a:pt x="661" y="608"/>
                    <a:pt x="726" y="486"/>
                    <a:pt x="726" y="363"/>
                  </a:cubicBezTo>
                  <a:cubicBezTo>
                    <a:pt x="726" y="163"/>
                    <a:pt x="563" y="0"/>
                    <a:pt x="363" y="0"/>
                  </a:cubicBezTo>
                  <a:cubicBezTo>
                    <a:pt x="163" y="0"/>
                    <a:pt x="0" y="163"/>
                    <a:pt x="0" y="363"/>
                  </a:cubicBezTo>
                  <a:cubicBezTo>
                    <a:pt x="0" y="563"/>
                    <a:pt x="163" y="726"/>
                    <a:pt x="363" y="726"/>
                  </a:cubicBezTo>
                  <a:cubicBezTo>
                    <a:pt x="381" y="726"/>
                    <a:pt x="396" y="725"/>
                    <a:pt x="413" y="722"/>
                  </a:cubicBezTo>
                  <a:cubicBezTo>
                    <a:pt x="537" y="828"/>
                    <a:pt x="661" y="935"/>
                    <a:pt x="785" y="1041"/>
                  </a:cubicBezTo>
                  <a:cubicBezTo>
                    <a:pt x="547" y="676"/>
                    <a:pt x="626" y="797"/>
                    <a:pt x="547" y="6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80758" y="2662791"/>
            <a:ext cx="1136239" cy="1399763"/>
            <a:chOff x="3424447" y="2525203"/>
            <a:chExt cx="1514985" cy="1866350"/>
          </a:xfrm>
        </p:grpSpPr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3456882" y="2529257"/>
              <a:ext cx="1482550" cy="1862296"/>
            </a:xfrm>
            <a:custGeom>
              <a:avLst/>
              <a:gdLst>
                <a:gd name="T0" fmla="*/ 457 w 820"/>
                <a:gd name="T1" fmla="*/ 0 h 1031"/>
                <a:gd name="T2" fmla="*/ 94 w 820"/>
                <a:gd name="T3" fmla="*/ 362 h 1031"/>
                <a:gd name="T4" fmla="*/ 263 w 820"/>
                <a:gd name="T5" fmla="*/ 669 h 1031"/>
                <a:gd name="T6" fmla="*/ 0 w 820"/>
                <a:gd name="T7" fmla="*/ 1031 h 1031"/>
                <a:gd name="T8" fmla="*/ 396 w 820"/>
                <a:gd name="T9" fmla="*/ 720 h 1031"/>
                <a:gd name="T10" fmla="*/ 457 w 820"/>
                <a:gd name="T11" fmla="*/ 725 h 1031"/>
                <a:gd name="T12" fmla="*/ 820 w 820"/>
                <a:gd name="T13" fmla="*/ 362 h 1031"/>
                <a:gd name="T14" fmla="*/ 457 w 820"/>
                <a:gd name="T1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1031">
                  <a:moveTo>
                    <a:pt x="457" y="0"/>
                  </a:moveTo>
                  <a:cubicBezTo>
                    <a:pt x="257" y="0"/>
                    <a:pt x="94" y="162"/>
                    <a:pt x="94" y="362"/>
                  </a:cubicBezTo>
                  <a:cubicBezTo>
                    <a:pt x="94" y="491"/>
                    <a:pt x="163" y="606"/>
                    <a:pt x="263" y="669"/>
                  </a:cubicBezTo>
                  <a:cubicBezTo>
                    <a:pt x="176" y="790"/>
                    <a:pt x="88" y="910"/>
                    <a:pt x="0" y="1031"/>
                  </a:cubicBezTo>
                  <a:cubicBezTo>
                    <a:pt x="396" y="720"/>
                    <a:pt x="264" y="824"/>
                    <a:pt x="396" y="720"/>
                  </a:cubicBezTo>
                  <a:cubicBezTo>
                    <a:pt x="417" y="724"/>
                    <a:pt x="435" y="725"/>
                    <a:pt x="457" y="725"/>
                  </a:cubicBezTo>
                  <a:cubicBezTo>
                    <a:pt x="657" y="725"/>
                    <a:pt x="820" y="563"/>
                    <a:pt x="820" y="362"/>
                  </a:cubicBezTo>
                  <a:cubicBezTo>
                    <a:pt x="820" y="162"/>
                    <a:pt x="657" y="0"/>
                    <a:pt x="457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3424447" y="2525203"/>
              <a:ext cx="1481198" cy="1862296"/>
            </a:xfrm>
            <a:custGeom>
              <a:avLst/>
              <a:gdLst>
                <a:gd name="T0" fmla="*/ 396 w 820"/>
                <a:gd name="T1" fmla="*/ 721 h 1031"/>
                <a:gd name="T2" fmla="*/ 457 w 820"/>
                <a:gd name="T3" fmla="*/ 726 h 1031"/>
                <a:gd name="T4" fmla="*/ 820 w 820"/>
                <a:gd name="T5" fmla="*/ 363 h 1031"/>
                <a:gd name="T6" fmla="*/ 457 w 820"/>
                <a:gd name="T7" fmla="*/ 0 h 1031"/>
                <a:gd name="T8" fmla="*/ 94 w 820"/>
                <a:gd name="T9" fmla="*/ 363 h 1031"/>
                <a:gd name="T10" fmla="*/ 264 w 820"/>
                <a:gd name="T11" fmla="*/ 670 h 1031"/>
                <a:gd name="T12" fmla="*/ 0 w 820"/>
                <a:gd name="T13" fmla="*/ 1031 h 1031"/>
                <a:gd name="T14" fmla="*/ 396 w 820"/>
                <a:gd name="T15" fmla="*/ 72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0" h="1031">
                  <a:moveTo>
                    <a:pt x="396" y="721"/>
                  </a:moveTo>
                  <a:cubicBezTo>
                    <a:pt x="417" y="724"/>
                    <a:pt x="436" y="726"/>
                    <a:pt x="457" y="726"/>
                  </a:cubicBezTo>
                  <a:cubicBezTo>
                    <a:pt x="658" y="726"/>
                    <a:pt x="820" y="563"/>
                    <a:pt x="820" y="363"/>
                  </a:cubicBezTo>
                  <a:cubicBezTo>
                    <a:pt x="820" y="163"/>
                    <a:pt x="658" y="0"/>
                    <a:pt x="457" y="0"/>
                  </a:cubicBezTo>
                  <a:cubicBezTo>
                    <a:pt x="257" y="0"/>
                    <a:pt x="94" y="163"/>
                    <a:pt x="94" y="363"/>
                  </a:cubicBezTo>
                  <a:cubicBezTo>
                    <a:pt x="94" y="492"/>
                    <a:pt x="163" y="606"/>
                    <a:pt x="264" y="670"/>
                  </a:cubicBezTo>
                  <a:cubicBezTo>
                    <a:pt x="176" y="790"/>
                    <a:pt x="88" y="911"/>
                    <a:pt x="0" y="1031"/>
                  </a:cubicBezTo>
                  <a:cubicBezTo>
                    <a:pt x="396" y="721"/>
                    <a:pt x="264" y="824"/>
                    <a:pt x="396" y="7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7155" y="4082975"/>
            <a:ext cx="1031838" cy="786544"/>
            <a:chOff x="510703" y="4188836"/>
            <a:chExt cx="1375784" cy="1048724"/>
          </a:xfrm>
        </p:grpSpPr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543138" y="4192890"/>
              <a:ext cx="1343349" cy="1044670"/>
            </a:xfrm>
            <a:custGeom>
              <a:avLst/>
              <a:gdLst>
                <a:gd name="T0" fmla="*/ 290 w 744"/>
                <a:gd name="T1" fmla="*/ 0 h 578"/>
                <a:gd name="T2" fmla="*/ 0 w 744"/>
                <a:gd name="T3" fmla="*/ 289 h 578"/>
                <a:gd name="T4" fmla="*/ 290 w 744"/>
                <a:gd name="T5" fmla="*/ 578 h 578"/>
                <a:gd name="T6" fmla="*/ 454 w 744"/>
                <a:gd name="T7" fmla="*/ 527 h 578"/>
                <a:gd name="T8" fmla="*/ 744 w 744"/>
                <a:gd name="T9" fmla="*/ 536 h 578"/>
                <a:gd name="T10" fmla="*/ 533 w 744"/>
                <a:gd name="T11" fmla="*/ 446 h 578"/>
                <a:gd name="T12" fmla="*/ 579 w 744"/>
                <a:gd name="T13" fmla="*/ 289 h 578"/>
                <a:gd name="T14" fmla="*/ 290 w 744"/>
                <a:gd name="T15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578">
                  <a:moveTo>
                    <a:pt x="290" y="0"/>
                  </a:moveTo>
                  <a:cubicBezTo>
                    <a:pt x="130" y="0"/>
                    <a:pt x="0" y="129"/>
                    <a:pt x="0" y="289"/>
                  </a:cubicBezTo>
                  <a:cubicBezTo>
                    <a:pt x="0" y="449"/>
                    <a:pt x="130" y="578"/>
                    <a:pt x="290" y="578"/>
                  </a:cubicBezTo>
                  <a:cubicBezTo>
                    <a:pt x="351" y="578"/>
                    <a:pt x="407" y="560"/>
                    <a:pt x="454" y="527"/>
                  </a:cubicBezTo>
                  <a:cubicBezTo>
                    <a:pt x="551" y="530"/>
                    <a:pt x="647" y="533"/>
                    <a:pt x="744" y="536"/>
                  </a:cubicBezTo>
                  <a:cubicBezTo>
                    <a:pt x="533" y="446"/>
                    <a:pt x="603" y="476"/>
                    <a:pt x="533" y="446"/>
                  </a:cubicBezTo>
                  <a:cubicBezTo>
                    <a:pt x="564" y="397"/>
                    <a:pt x="579" y="344"/>
                    <a:pt x="579" y="289"/>
                  </a:cubicBezTo>
                  <a:cubicBezTo>
                    <a:pt x="579" y="129"/>
                    <a:pt x="449" y="0"/>
                    <a:pt x="29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auto">
            <a:xfrm>
              <a:off x="510703" y="4188836"/>
              <a:ext cx="1343349" cy="1046021"/>
            </a:xfrm>
            <a:custGeom>
              <a:avLst/>
              <a:gdLst>
                <a:gd name="T0" fmla="*/ 533 w 744"/>
                <a:gd name="T1" fmla="*/ 447 h 579"/>
                <a:gd name="T2" fmla="*/ 579 w 744"/>
                <a:gd name="T3" fmla="*/ 290 h 579"/>
                <a:gd name="T4" fmla="*/ 290 w 744"/>
                <a:gd name="T5" fmla="*/ 0 h 579"/>
                <a:gd name="T6" fmla="*/ 0 w 744"/>
                <a:gd name="T7" fmla="*/ 290 h 579"/>
                <a:gd name="T8" fmla="*/ 290 w 744"/>
                <a:gd name="T9" fmla="*/ 579 h 579"/>
                <a:gd name="T10" fmla="*/ 454 w 744"/>
                <a:gd name="T11" fmla="*/ 528 h 579"/>
                <a:gd name="T12" fmla="*/ 744 w 744"/>
                <a:gd name="T13" fmla="*/ 537 h 579"/>
                <a:gd name="T14" fmla="*/ 533 w 744"/>
                <a:gd name="T15" fmla="*/ 447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579">
                  <a:moveTo>
                    <a:pt x="533" y="447"/>
                  </a:moveTo>
                  <a:cubicBezTo>
                    <a:pt x="564" y="398"/>
                    <a:pt x="579" y="344"/>
                    <a:pt x="579" y="290"/>
                  </a:cubicBezTo>
                  <a:cubicBezTo>
                    <a:pt x="579" y="130"/>
                    <a:pt x="449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49"/>
                    <a:pt x="130" y="579"/>
                    <a:pt x="290" y="579"/>
                  </a:cubicBezTo>
                  <a:cubicBezTo>
                    <a:pt x="351" y="579"/>
                    <a:pt x="407" y="560"/>
                    <a:pt x="454" y="528"/>
                  </a:cubicBezTo>
                  <a:cubicBezTo>
                    <a:pt x="551" y="531"/>
                    <a:pt x="647" y="534"/>
                    <a:pt x="744" y="537"/>
                  </a:cubicBezTo>
                  <a:cubicBezTo>
                    <a:pt x="533" y="447"/>
                    <a:pt x="603" y="477"/>
                    <a:pt x="533" y="4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4681"/>
          <p:cNvGrpSpPr>
            <a:grpSpLocks noChangeAspect="1"/>
          </p:cNvGrpSpPr>
          <p:nvPr/>
        </p:nvGrpSpPr>
        <p:grpSpPr bwMode="auto">
          <a:xfrm>
            <a:off x="1490850" y="1918864"/>
            <a:ext cx="452658" cy="593294"/>
            <a:chOff x="4576763" y="2300287"/>
            <a:chExt cx="276225" cy="361950"/>
          </a:xfrm>
          <a:solidFill>
            <a:schemeClr val="bg1"/>
          </a:solidFill>
        </p:grpSpPr>
        <p:sp>
          <p:nvSpPr>
            <p:cNvPr id="107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8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1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2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4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5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 flipH="1">
            <a:off x="6975859" y="1482635"/>
            <a:ext cx="1783891" cy="11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Chỉnh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sửa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thông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 tin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phòng</a:t>
            </a:r>
            <a:endParaRPr lang="en-US" altLang="zh-CN" sz="1200" dirty="0">
              <a:solidFill>
                <a:schemeClr val="tx2"/>
              </a:solidFill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  <a:sym typeface="Gill Sans" charset="0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Xem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được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danh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sách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đặt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Gill Sans" charset="0"/>
              </a:rPr>
              <a:t>phòng</a:t>
            </a:r>
            <a:endParaRPr lang="en-US" altLang="zh-CN" sz="1200" dirty="0">
              <a:solidFill>
                <a:schemeClr val="tx2"/>
              </a:solidFill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flipH="1">
            <a:off x="7242092" y="1092303"/>
            <a:ext cx="976844" cy="315457"/>
          </a:xfrm>
          <a:prstGeom prst="rect">
            <a:avLst/>
          </a:prstGeom>
          <a:noFill/>
        </p:spPr>
        <p:txBody>
          <a:bodyPr wrap="square" lIns="68567" tIns="34283" rIns="68567" bIns="34283" rtlCol="0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Admin</a:t>
            </a:r>
          </a:p>
        </p:txBody>
      </p:sp>
      <p:pic>
        <p:nvPicPr>
          <p:cNvPr id="4106" name="Picture 10" descr="Káº¿t quáº£ hÃ¬nh áº£nh cho accou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00" y="1084989"/>
            <a:ext cx="719276" cy="7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/>
          <p:cNvSpPr txBox="1"/>
          <p:nvPr/>
        </p:nvSpPr>
        <p:spPr>
          <a:xfrm flipH="1">
            <a:off x="4424046" y="1447235"/>
            <a:ext cx="1783891" cy="172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-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Xem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phòng</a:t>
            </a:r>
            <a:endParaRPr lang="en-US" altLang="zh-CN" sz="1200" dirty="0">
              <a:solidFill>
                <a:schemeClr val="tx2"/>
              </a:solidFill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  <a:sym typeface="Lato Light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-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Đặt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phòng</a:t>
            </a:r>
            <a:endParaRPr lang="en-US" altLang="zh-CN" sz="1200" dirty="0">
              <a:solidFill>
                <a:schemeClr val="tx2"/>
              </a:solidFill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  <a:sym typeface="Lato Light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-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Tìm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kiếm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theo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loại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       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phòng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-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tìm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kiếm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theo</a:t>
            </a: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tên</a:t>
            </a:r>
            <a:endParaRPr lang="en-US" altLang="zh-CN" sz="1200" dirty="0">
              <a:solidFill>
                <a:schemeClr val="tx2"/>
              </a:solidFill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  <a:sym typeface="Lato Light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  <a:sym typeface="Lato Light" charset="0"/>
              </a:rPr>
              <a:t> </a:t>
            </a:r>
          </a:p>
        </p:txBody>
      </p:sp>
      <p:sp>
        <p:nvSpPr>
          <p:cNvPr id="157" name="TextBox 156"/>
          <p:cNvSpPr txBox="1"/>
          <p:nvPr/>
        </p:nvSpPr>
        <p:spPr>
          <a:xfrm flipH="1">
            <a:off x="4573795" y="1089922"/>
            <a:ext cx="1178823" cy="315457"/>
          </a:xfrm>
          <a:prstGeom prst="rect">
            <a:avLst/>
          </a:prstGeom>
          <a:noFill/>
        </p:spPr>
        <p:txBody>
          <a:bodyPr wrap="none" lIns="68567" tIns="34283" rIns="68567" bIns="34283" rtlCol="0">
            <a:spAutoFit/>
          </a:bodyPr>
          <a:lstStyle/>
          <a:p>
            <a:r>
              <a:rPr lang="en-US" altLang="zh-CN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Người</a:t>
            </a:r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dùng</a:t>
            </a:r>
            <a:endParaRPr lang="en-US" altLang="zh-CN" sz="16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59" name="Picture 10" descr="Káº¿t quáº£ hÃ¬nh áº£nh cho accou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8" y="2318564"/>
            <a:ext cx="1038655" cy="103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12" descr="HÃ¬nh áº£nh cÃ³ liÃªn qu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5" y="4075873"/>
            <a:ext cx="763176" cy="76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4" descr="Káº¿t quáº£ hÃ¬nh áº£nh cho team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99" y="3171096"/>
            <a:ext cx="969301" cy="96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Káº¿t quáº£ hÃ¬nh áº£nh cho repor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03" y="1092303"/>
            <a:ext cx="701381" cy="70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B009611-D824-4566-BB20-12F1CA10B388}"/>
              </a:ext>
            </a:extLst>
          </p:cNvPr>
          <p:cNvSpPr txBox="1"/>
          <p:nvPr/>
        </p:nvSpPr>
        <p:spPr>
          <a:xfrm>
            <a:off x="2388978" y="0"/>
            <a:ext cx="461216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300" b="1" dirty="0" err="1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Một</a:t>
            </a:r>
            <a:r>
              <a:rPr lang="en-US" altLang="zh-CN" sz="3300" b="1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3300" b="1" dirty="0" err="1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số</a:t>
            </a:r>
            <a:r>
              <a:rPr lang="en-US" altLang="zh-CN" sz="3300" b="1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3300" b="1" dirty="0" err="1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chức</a:t>
            </a:r>
            <a:r>
              <a:rPr lang="en-US" altLang="zh-CN" sz="3300" b="1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3300" b="1" dirty="0" err="1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năng</a:t>
            </a:r>
            <a:r>
              <a:rPr lang="en-US" altLang="zh-CN" sz="3300" b="1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sz="3300" b="1" dirty="0" err="1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chính</a:t>
            </a:r>
            <a:r>
              <a:rPr lang="en-US" altLang="zh-CN" sz="3300" b="1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9" name="Picture 10" descr="Káº¿t quáº£ hÃ¬nh áº£nh cho accou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44" y="2636746"/>
            <a:ext cx="1015931" cy="101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149"/>
          <p:cNvGrpSpPr/>
          <p:nvPr/>
        </p:nvGrpSpPr>
        <p:grpSpPr>
          <a:xfrm>
            <a:off x="141131" y="3324094"/>
            <a:ext cx="786121" cy="781250"/>
            <a:chOff x="613414" y="2503581"/>
            <a:chExt cx="1448763" cy="1882567"/>
          </a:xfrm>
        </p:grpSpPr>
        <p:sp>
          <p:nvSpPr>
            <p:cNvPr id="151" name="Freeform 7"/>
            <p:cNvSpPr>
              <a:spLocks/>
            </p:cNvSpPr>
            <p:nvPr/>
          </p:nvSpPr>
          <p:spPr bwMode="auto">
            <a:xfrm>
              <a:off x="645849" y="2507634"/>
              <a:ext cx="1416328" cy="1878514"/>
            </a:xfrm>
            <a:custGeom>
              <a:avLst/>
              <a:gdLst>
                <a:gd name="T0" fmla="*/ 363 w 784"/>
                <a:gd name="T1" fmla="*/ 0 h 1040"/>
                <a:gd name="T2" fmla="*/ 0 w 784"/>
                <a:gd name="T3" fmla="*/ 362 h 1040"/>
                <a:gd name="T4" fmla="*/ 363 w 784"/>
                <a:gd name="T5" fmla="*/ 725 h 1040"/>
                <a:gd name="T6" fmla="*/ 413 w 784"/>
                <a:gd name="T7" fmla="*/ 722 h 1040"/>
                <a:gd name="T8" fmla="*/ 784 w 784"/>
                <a:gd name="T9" fmla="*/ 1040 h 1040"/>
                <a:gd name="T10" fmla="*/ 547 w 784"/>
                <a:gd name="T11" fmla="*/ 675 h 1040"/>
                <a:gd name="T12" fmla="*/ 726 w 784"/>
                <a:gd name="T13" fmla="*/ 362 h 1040"/>
                <a:gd name="T14" fmla="*/ 363 w 784"/>
                <a:gd name="T15" fmla="*/ 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4" h="1040">
                  <a:moveTo>
                    <a:pt x="363" y="0"/>
                  </a:moveTo>
                  <a:cubicBezTo>
                    <a:pt x="162" y="0"/>
                    <a:pt x="0" y="162"/>
                    <a:pt x="0" y="362"/>
                  </a:cubicBezTo>
                  <a:cubicBezTo>
                    <a:pt x="0" y="563"/>
                    <a:pt x="162" y="725"/>
                    <a:pt x="363" y="725"/>
                  </a:cubicBezTo>
                  <a:cubicBezTo>
                    <a:pt x="381" y="725"/>
                    <a:pt x="396" y="724"/>
                    <a:pt x="413" y="722"/>
                  </a:cubicBezTo>
                  <a:cubicBezTo>
                    <a:pt x="537" y="828"/>
                    <a:pt x="661" y="934"/>
                    <a:pt x="784" y="1040"/>
                  </a:cubicBezTo>
                  <a:cubicBezTo>
                    <a:pt x="547" y="675"/>
                    <a:pt x="626" y="797"/>
                    <a:pt x="547" y="675"/>
                  </a:cubicBezTo>
                  <a:cubicBezTo>
                    <a:pt x="661" y="608"/>
                    <a:pt x="726" y="485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2" name="Freeform 94"/>
            <p:cNvSpPr>
              <a:spLocks/>
            </p:cNvSpPr>
            <p:nvPr/>
          </p:nvSpPr>
          <p:spPr bwMode="auto">
            <a:xfrm>
              <a:off x="613414" y="2503581"/>
              <a:ext cx="1417680" cy="1881216"/>
            </a:xfrm>
            <a:custGeom>
              <a:avLst/>
              <a:gdLst>
                <a:gd name="T0" fmla="*/ 547 w 785"/>
                <a:gd name="T1" fmla="*/ 676 h 1041"/>
                <a:gd name="T2" fmla="*/ 726 w 785"/>
                <a:gd name="T3" fmla="*/ 363 h 1041"/>
                <a:gd name="T4" fmla="*/ 363 w 785"/>
                <a:gd name="T5" fmla="*/ 0 h 1041"/>
                <a:gd name="T6" fmla="*/ 0 w 785"/>
                <a:gd name="T7" fmla="*/ 363 h 1041"/>
                <a:gd name="T8" fmla="*/ 363 w 785"/>
                <a:gd name="T9" fmla="*/ 726 h 1041"/>
                <a:gd name="T10" fmla="*/ 413 w 785"/>
                <a:gd name="T11" fmla="*/ 722 h 1041"/>
                <a:gd name="T12" fmla="*/ 785 w 785"/>
                <a:gd name="T13" fmla="*/ 1041 h 1041"/>
                <a:gd name="T14" fmla="*/ 547 w 785"/>
                <a:gd name="T15" fmla="*/ 676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5" h="1041">
                  <a:moveTo>
                    <a:pt x="547" y="676"/>
                  </a:moveTo>
                  <a:cubicBezTo>
                    <a:pt x="661" y="608"/>
                    <a:pt x="726" y="486"/>
                    <a:pt x="726" y="363"/>
                  </a:cubicBezTo>
                  <a:cubicBezTo>
                    <a:pt x="726" y="163"/>
                    <a:pt x="563" y="0"/>
                    <a:pt x="363" y="0"/>
                  </a:cubicBezTo>
                  <a:cubicBezTo>
                    <a:pt x="163" y="0"/>
                    <a:pt x="0" y="163"/>
                    <a:pt x="0" y="363"/>
                  </a:cubicBezTo>
                  <a:cubicBezTo>
                    <a:pt x="0" y="563"/>
                    <a:pt x="163" y="726"/>
                    <a:pt x="363" y="726"/>
                  </a:cubicBezTo>
                  <a:cubicBezTo>
                    <a:pt x="381" y="726"/>
                    <a:pt x="396" y="725"/>
                    <a:pt x="413" y="722"/>
                  </a:cubicBezTo>
                  <a:cubicBezTo>
                    <a:pt x="537" y="828"/>
                    <a:pt x="661" y="935"/>
                    <a:pt x="785" y="1041"/>
                  </a:cubicBezTo>
                  <a:cubicBezTo>
                    <a:pt x="547" y="676"/>
                    <a:pt x="626" y="797"/>
                    <a:pt x="547" y="6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53" name="Picture 10" descr="Káº¿t quáº£ hÃ¬nh áº£nh cho accou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31" y="3171096"/>
            <a:ext cx="946218" cy="7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0" descr="Káº¿t quáº£ hÃ¬nh áº£nh cho account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93" y="2411922"/>
            <a:ext cx="1063086" cy="10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8" descr="Káº¿t quáº£ hÃ¬nh áº£nh cho repor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69" y="3997793"/>
            <a:ext cx="799680" cy="72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2" descr="HÃ¬nh áº£nh cÃ³ liÃªn qu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09" y="3117863"/>
            <a:ext cx="987481" cy="98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8" descr="Káº¿t quáº£ hÃ¬nh áº£nh cho repor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80" y="2455079"/>
            <a:ext cx="996588" cy="9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9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3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1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6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56" grpId="0"/>
      <p:bldP spid="1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ea typeface="微軟正黑體 Light" panose="020B03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675" y="3404938"/>
            <a:ext cx="4697570" cy="724664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Demo</a:t>
            </a:r>
          </a:p>
        </p:txBody>
      </p:sp>
      <p:sp>
        <p:nvSpPr>
          <p:cNvPr id="10" name="Shape 1125"/>
          <p:cNvSpPr/>
          <p:nvPr/>
        </p:nvSpPr>
        <p:spPr>
          <a:xfrm>
            <a:off x="-1" y="1"/>
            <a:ext cx="4644685" cy="5142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7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15916" y="20709"/>
                  <a:pt x="10990" y="17528"/>
                  <a:pt x="8219" y="12957"/>
                </a:cubicBezTo>
                <a:cubicBezTo>
                  <a:pt x="5817" y="8996"/>
                  <a:pt x="5262" y="4333"/>
                  <a:pt x="6676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 w="25400">
            <a:noFill/>
            <a:miter lim="400000"/>
          </a:ln>
        </p:spPr>
        <p:txBody>
          <a:bodyPr lIns="50795" tIns="50795" rIns="50795" bIns="50795" anchor="ctr"/>
          <a:lstStyle/>
          <a:p>
            <a:pPr lvl="0">
              <a:defRPr sz="2400"/>
            </a:pPr>
            <a:endParaRPr>
              <a:ea typeface="微軟正黑體 Light" panose="020B0304030504040204" pitchFamily="34" charset="-120"/>
            </a:endParaRPr>
          </a:p>
        </p:txBody>
      </p:sp>
      <p:sp>
        <p:nvSpPr>
          <p:cNvPr id="11" name="Shape 1126"/>
          <p:cNvSpPr/>
          <p:nvPr/>
        </p:nvSpPr>
        <p:spPr>
          <a:xfrm>
            <a:off x="7519" y="-3619"/>
            <a:ext cx="9120625" cy="3787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extrusionOk="0">
                <a:moveTo>
                  <a:pt x="14" y="1"/>
                </a:moveTo>
                <a:lnTo>
                  <a:pt x="21600" y="1"/>
                </a:lnTo>
                <a:cubicBezTo>
                  <a:pt x="18534" y="-29"/>
                  <a:pt x="15511" y="690"/>
                  <a:pt x="12568" y="2104"/>
                </a:cubicBezTo>
                <a:cubicBezTo>
                  <a:pt x="9674" y="3493"/>
                  <a:pt x="6776" y="5595"/>
                  <a:pt x="4301" y="9780"/>
                </a:cubicBezTo>
                <a:cubicBezTo>
                  <a:pt x="2498" y="12831"/>
                  <a:pt x="1023" y="16874"/>
                  <a:pt x="0" y="21571"/>
                </a:cubicBezTo>
                <a:lnTo>
                  <a:pt x="14" y="1"/>
                </a:lnTo>
                <a:close/>
              </a:path>
            </a:pathLst>
          </a:custGeom>
          <a:solidFill>
            <a:srgbClr val="F4F4F4">
              <a:alpha val="16000"/>
            </a:srgbClr>
          </a:solidFill>
          <a:ln w="25400">
            <a:noFill/>
            <a:miter lim="400000"/>
          </a:ln>
        </p:spPr>
        <p:txBody>
          <a:bodyPr lIns="50795" tIns="50795" rIns="50795" bIns="50795" anchor="ctr"/>
          <a:lstStyle/>
          <a:p>
            <a:pPr lvl="0">
              <a:defRPr sz="2400"/>
            </a:pPr>
            <a:endParaRPr>
              <a:ea typeface="微軟正黑體 Light" panose="020B0304030504040204" pitchFamily="34" charset="-12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55749" y="2939896"/>
            <a:ext cx="1654748" cy="1654748"/>
          </a:xfrm>
          <a:prstGeom prst="ellipse">
            <a:avLst/>
          </a:prstGeom>
          <a:solidFill>
            <a:schemeClr val="bg1"/>
          </a:solidFill>
          <a:ln w="762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軟正黑體 Light" panose="020B0304030504040204" pitchFamily="34" charset="-120"/>
            </a:endParaRPr>
          </a:p>
        </p:txBody>
      </p:sp>
      <p:sp>
        <p:nvSpPr>
          <p:cNvPr id="12" name="Freeform 15"/>
          <p:cNvSpPr>
            <a:spLocks noEditPoints="1"/>
          </p:cNvSpPr>
          <p:nvPr/>
        </p:nvSpPr>
        <p:spPr bwMode="auto">
          <a:xfrm>
            <a:off x="2142785" y="3492915"/>
            <a:ext cx="680676" cy="548710"/>
          </a:xfrm>
          <a:custGeom>
            <a:avLst/>
            <a:gdLst>
              <a:gd name="T0" fmla="*/ 147 w 400"/>
              <a:gd name="T1" fmla="*/ 158 h 313"/>
              <a:gd name="T2" fmla="*/ 204 w 400"/>
              <a:gd name="T3" fmla="*/ 129 h 313"/>
              <a:gd name="T4" fmla="*/ 311 w 400"/>
              <a:gd name="T5" fmla="*/ 111 h 313"/>
              <a:gd name="T6" fmla="*/ 341 w 400"/>
              <a:gd name="T7" fmla="*/ 67 h 313"/>
              <a:gd name="T8" fmla="*/ 297 w 400"/>
              <a:gd name="T9" fmla="*/ 97 h 313"/>
              <a:gd name="T10" fmla="*/ 204 w 400"/>
              <a:gd name="T11" fmla="*/ 102 h 313"/>
              <a:gd name="T12" fmla="*/ 400 w 400"/>
              <a:gd name="T13" fmla="*/ 42 h 313"/>
              <a:gd name="T14" fmla="*/ 243 w 400"/>
              <a:gd name="T15" fmla="*/ 16 h 313"/>
              <a:gd name="T16" fmla="*/ 228 w 400"/>
              <a:gd name="T17" fmla="*/ 0 h 313"/>
              <a:gd name="T18" fmla="*/ 80 w 400"/>
              <a:gd name="T19" fmla="*/ 16 h 313"/>
              <a:gd name="T20" fmla="*/ 91 w 400"/>
              <a:gd name="T21" fmla="*/ 42 h 313"/>
              <a:gd name="T22" fmla="*/ 113 w 400"/>
              <a:gd name="T23" fmla="*/ 71 h 313"/>
              <a:gd name="T24" fmla="*/ 368 w 400"/>
              <a:gd name="T25" fmla="*/ 42 h 313"/>
              <a:gd name="T26" fmla="*/ 185 w 400"/>
              <a:gd name="T27" fmla="*/ 205 h 313"/>
              <a:gd name="T28" fmla="*/ 368 w 400"/>
              <a:gd name="T29" fmla="*/ 214 h 313"/>
              <a:gd name="T30" fmla="*/ 188 w 400"/>
              <a:gd name="T31" fmla="*/ 223 h 313"/>
              <a:gd name="T32" fmla="*/ 189 w 400"/>
              <a:gd name="T33" fmla="*/ 249 h 313"/>
              <a:gd name="T34" fmla="*/ 228 w 400"/>
              <a:gd name="T35" fmla="*/ 311 h 313"/>
              <a:gd name="T36" fmla="*/ 243 w 400"/>
              <a:gd name="T37" fmla="*/ 249 h 313"/>
              <a:gd name="T38" fmla="*/ 315 w 400"/>
              <a:gd name="T39" fmla="*/ 309 h 313"/>
              <a:gd name="T40" fmla="*/ 308 w 400"/>
              <a:gd name="T41" fmla="*/ 249 h 313"/>
              <a:gd name="T42" fmla="*/ 400 w 400"/>
              <a:gd name="T43" fmla="*/ 223 h 313"/>
              <a:gd name="T44" fmla="*/ 390 w 400"/>
              <a:gd name="T45" fmla="*/ 42 h 313"/>
              <a:gd name="T46" fmla="*/ 84 w 400"/>
              <a:gd name="T47" fmla="*/ 162 h 313"/>
              <a:gd name="T48" fmla="*/ 123 w 400"/>
              <a:gd name="T49" fmla="*/ 123 h 313"/>
              <a:gd name="T50" fmla="*/ 45 w 400"/>
              <a:gd name="T51" fmla="*/ 123 h 313"/>
              <a:gd name="T52" fmla="*/ 109 w 400"/>
              <a:gd name="T53" fmla="*/ 170 h 313"/>
              <a:gd name="T54" fmla="*/ 94 w 400"/>
              <a:gd name="T55" fmla="*/ 170 h 313"/>
              <a:gd name="T56" fmla="*/ 98 w 400"/>
              <a:gd name="T57" fmla="*/ 177 h 313"/>
              <a:gd name="T58" fmla="*/ 102 w 400"/>
              <a:gd name="T59" fmla="*/ 266 h 313"/>
              <a:gd name="T60" fmla="*/ 67 w 400"/>
              <a:gd name="T61" fmla="*/ 266 h 313"/>
              <a:gd name="T62" fmla="*/ 71 w 400"/>
              <a:gd name="T63" fmla="*/ 177 h 313"/>
              <a:gd name="T64" fmla="*/ 76 w 400"/>
              <a:gd name="T65" fmla="*/ 170 h 313"/>
              <a:gd name="T66" fmla="*/ 0 w 400"/>
              <a:gd name="T67" fmla="*/ 228 h 313"/>
              <a:gd name="T68" fmla="*/ 34 w 400"/>
              <a:gd name="T69" fmla="*/ 313 h 313"/>
              <a:gd name="T70" fmla="*/ 46 w 400"/>
              <a:gd name="T71" fmla="*/ 226 h 313"/>
              <a:gd name="T72" fmla="*/ 120 w 400"/>
              <a:gd name="T73" fmla="*/ 313 h 313"/>
              <a:gd name="T74" fmla="*/ 132 w 400"/>
              <a:gd name="T75" fmla="*/ 226 h 313"/>
              <a:gd name="T76" fmla="*/ 167 w 400"/>
              <a:gd name="T77" fmla="*/ 313 h 313"/>
              <a:gd name="T78" fmla="*/ 109 w 400"/>
              <a:gd name="T79" fmla="*/ 17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0" h="313">
                <a:moveTo>
                  <a:pt x="204" y="102"/>
                </a:moveTo>
                <a:lnTo>
                  <a:pt x="147" y="158"/>
                </a:lnTo>
                <a:cubicBezTo>
                  <a:pt x="153" y="162"/>
                  <a:pt x="158" y="166"/>
                  <a:pt x="163" y="170"/>
                </a:cubicBezTo>
                <a:lnTo>
                  <a:pt x="204" y="129"/>
                </a:lnTo>
                <a:lnTo>
                  <a:pt x="248" y="174"/>
                </a:lnTo>
                <a:lnTo>
                  <a:pt x="311" y="111"/>
                </a:lnTo>
                <a:lnTo>
                  <a:pt x="321" y="135"/>
                </a:lnTo>
                <a:lnTo>
                  <a:pt x="341" y="67"/>
                </a:lnTo>
                <a:lnTo>
                  <a:pt x="272" y="87"/>
                </a:lnTo>
                <a:lnTo>
                  <a:pt x="297" y="97"/>
                </a:lnTo>
                <a:lnTo>
                  <a:pt x="248" y="146"/>
                </a:lnTo>
                <a:lnTo>
                  <a:pt x="204" y="102"/>
                </a:lnTo>
                <a:close/>
                <a:moveTo>
                  <a:pt x="400" y="42"/>
                </a:moveTo>
                <a:lnTo>
                  <a:pt x="400" y="42"/>
                </a:lnTo>
                <a:lnTo>
                  <a:pt x="400" y="16"/>
                </a:lnTo>
                <a:lnTo>
                  <a:pt x="243" y="16"/>
                </a:lnTo>
                <a:lnTo>
                  <a:pt x="243" y="0"/>
                </a:lnTo>
                <a:lnTo>
                  <a:pt x="228" y="0"/>
                </a:lnTo>
                <a:lnTo>
                  <a:pt x="228" y="16"/>
                </a:lnTo>
                <a:lnTo>
                  <a:pt x="80" y="16"/>
                </a:lnTo>
                <a:lnTo>
                  <a:pt x="80" y="42"/>
                </a:lnTo>
                <a:lnTo>
                  <a:pt x="91" y="42"/>
                </a:lnTo>
                <a:lnTo>
                  <a:pt x="91" y="64"/>
                </a:lnTo>
                <a:cubicBezTo>
                  <a:pt x="99" y="65"/>
                  <a:pt x="106" y="67"/>
                  <a:pt x="113" y="71"/>
                </a:cubicBezTo>
                <a:lnTo>
                  <a:pt x="113" y="42"/>
                </a:lnTo>
                <a:lnTo>
                  <a:pt x="368" y="42"/>
                </a:lnTo>
                <a:lnTo>
                  <a:pt x="368" y="205"/>
                </a:lnTo>
                <a:lnTo>
                  <a:pt x="185" y="205"/>
                </a:lnTo>
                <a:cubicBezTo>
                  <a:pt x="186" y="208"/>
                  <a:pt x="187" y="211"/>
                  <a:pt x="187" y="214"/>
                </a:cubicBezTo>
                <a:lnTo>
                  <a:pt x="368" y="214"/>
                </a:lnTo>
                <a:lnTo>
                  <a:pt x="368" y="223"/>
                </a:lnTo>
                <a:lnTo>
                  <a:pt x="188" y="223"/>
                </a:lnTo>
                <a:cubicBezTo>
                  <a:pt x="188" y="225"/>
                  <a:pt x="189" y="226"/>
                  <a:pt x="189" y="228"/>
                </a:cubicBezTo>
                <a:lnTo>
                  <a:pt x="189" y="249"/>
                </a:lnTo>
                <a:lnTo>
                  <a:pt x="228" y="249"/>
                </a:lnTo>
                <a:lnTo>
                  <a:pt x="228" y="311"/>
                </a:lnTo>
                <a:lnTo>
                  <a:pt x="243" y="311"/>
                </a:lnTo>
                <a:lnTo>
                  <a:pt x="243" y="249"/>
                </a:lnTo>
                <a:lnTo>
                  <a:pt x="292" y="249"/>
                </a:lnTo>
                <a:lnTo>
                  <a:pt x="315" y="309"/>
                </a:lnTo>
                <a:lnTo>
                  <a:pt x="330" y="305"/>
                </a:lnTo>
                <a:lnTo>
                  <a:pt x="308" y="249"/>
                </a:lnTo>
                <a:lnTo>
                  <a:pt x="400" y="249"/>
                </a:lnTo>
                <a:lnTo>
                  <a:pt x="400" y="223"/>
                </a:lnTo>
                <a:lnTo>
                  <a:pt x="390" y="223"/>
                </a:lnTo>
                <a:lnTo>
                  <a:pt x="390" y="42"/>
                </a:lnTo>
                <a:lnTo>
                  <a:pt x="400" y="42"/>
                </a:lnTo>
                <a:close/>
                <a:moveTo>
                  <a:pt x="84" y="162"/>
                </a:moveTo>
                <a:lnTo>
                  <a:pt x="84" y="162"/>
                </a:lnTo>
                <a:cubicBezTo>
                  <a:pt x="105" y="162"/>
                  <a:pt x="123" y="144"/>
                  <a:pt x="123" y="123"/>
                </a:cubicBezTo>
                <a:cubicBezTo>
                  <a:pt x="123" y="101"/>
                  <a:pt x="105" y="84"/>
                  <a:pt x="84" y="84"/>
                </a:cubicBezTo>
                <a:cubicBezTo>
                  <a:pt x="62" y="84"/>
                  <a:pt x="45" y="101"/>
                  <a:pt x="45" y="123"/>
                </a:cubicBezTo>
                <a:cubicBezTo>
                  <a:pt x="45" y="144"/>
                  <a:pt x="62" y="162"/>
                  <a:pt x="84" y="162"/>
                </a:cubicBezTo>
                <a:close/>
                <a:moveTo>
                  <a:pt x="109" y="170"/>
                </a:moveTo>
                <a:lnTo>
                  <a:pt x="109" y="170"/>
                </a:lnTo>
                <a:lnTo>
                  <a:pt x="94" y="170"/>
                </a:lnTo>
                <a:lnTo>
                  <a:pt x="97" y="171"/>
                </a:lnTo>
                <a:cubicBezTo>
                  <a:pt x="98" y="172"/>
                  <a:pt x="99" y="175"/>
                  <a:pt x="98" y="177"/>
                </a:cubicBezTo>
                <a:lnTo>
                  <a:pt x="93" y="190"/>
                </a:lnTo>
                <a:lnTo>
                  <a:pt x="102" y="266"/>
                </a:lnTo>
                <a:lnTo>
                  <a:pt x="85" y="282"/>
                </a:lnTo>
                <a:lnTo>
                  <a:pt x="67" y="266"/>
                </a:lnTo>
                <a:lnTo>
                  <a:pt x="77" y="190"/>
                </a:lnTo>
                <a:lnTo>
                  <a:pt x="71" y="177"/>
                </a:lnTo>
                <a:cubicBezTo>
                  <a:pt x="71" y="175"/>
                  <a:pt x="71" y="172"/>
                  <a:pt x="73" y="171"/>
                </a:cubicBezTo>
                <a:lnTo>
                  <a:pt x="76" y="170"/>
                </a:lnTo>
                <a:lnTo>
                  <a:pt x="59" y="170"/>
                </a:lnTo>
                <a:cubicBezTo>
                  <a:pt x="26" y="170"/>
                  <a:pt x="0" y="196"/>
                  <a:pt x="0" y="228"/>
                </a:cubicBezTo>
                <a:lnTo>
                  <a:pt x="0" y="313"/>
                </a:lnTo>
                <a:lnTo>
                  <a:pt x="34" y="313"/>
                </a:lnTo>
                <a:lnTo>
                  <a:pt x="34" y="226"/>
                </a:lnTo>
                <a:lnTo>
                  <a:pt x="46" y="226"/>
                </a:lnTo>
                <a:lnTo>
                  <a:pt x="46" y="313"/>
                </a:lnTo>
                <a:lnTo>
                  <a:pt x="120" y="313"/>
                </a:lnTo>
                <a:lnTo>
                  <a:pt x="120" y="226"/>
                </a:lnTo>
                <a:lnTo>
                  <a:pt x="132" y="226"/>
                </a:lnTo>
                <a:lnTo>
                  <a:pt x="132" y="313"/>
                </a:lnTo>
                <a:lnTo>
                  <a:pt x="167" y="313"/>
                </a:lnTo>
                <a:lnTo>
                  <a:pt x="167" y="228"/>
                </a:lnTo>
                <a:cubicBezTo>
                  <a:pt x="167" y="196"/>
                  <a:pt x="141" y="170"/>
                  <a:pt x="109" y="17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71697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Shape 138"/>
          <p:cNvSpPr txBox="1">
            <a:spLocks noGrp="1"/>
          </p:cNvSpPr>
          <p:nvPr>
            <p:ph type="title"/>
          </p:nvPr>
        </p:nvSpPr>
        <p:spPr>
          <a:xfrm>
            <a:off x="1074441" y="349277"/>
            <a:ext cx="7531676" cy="4086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KẾT LUẬN</a:t>
            </a:r>
          </a:p>
        </p:txBody>
      </p:sp>
      <p:sp>
        <p:nvSpPr>
          <p:cNvPr id="19" name="Shape 140"/>
          <p:cNvSpPr txBox="1">
            <a:spLocks noGrp="1"/>
          </p:cNvSpPr>
          <p:nvPr>
            <p:ph type="body" idx="1"/>
          </p:nvPr>
        </p:nvSpPr>
        <p:spPr>
          <a:xfrm>
            <a:off x="1074441" y="1107156"/>
            <a:ext cx="7531676" cy="27402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" sz="1800" dirty="0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Nh</a:t>
            </a:r>
            <a:r>
              <a:rPr lang="vi-VN" sz="1800" dirty="0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ữ</a:t>
            </a:r>
            <a:r>
              <a:rPr lang="en-US" sz="1800" dirty="0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ng </a:t>
            </a:r>
            <a:r>
              <a:rPr lang="en-US" sz="1800" dirty="0" err="1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vấn</a:t>
            </a:r>
            <a:r>
              <a:rPr lang="en-US" sz="1800" dirty="0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 </a:t>
            </a:r>
            <a:r>
              <a:rPr lang="en-US" sz="1800" dirty="0" err="1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đề</a:t>
            </a:r>
            <a:r>
              <a:rPr lang="en-US" sz="1800" dirty="0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 </a:t>
            </a:r>
            <a:r>
              <a:rPr lang="en-US" sz="1800" dirty="0" err="1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đã</a:t>
            </a:r>
            <a:r>
              <a:rPr lang="en-US" sz="1800" dirty="0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 </a:t>
            </a:r>
            <a:r>
              <a:rPr lang="en-US" sz="1800" dirty="0" err="1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làm</a:t>
            </a:r>
            <a:r>
              <a:rPr lang="en-US" sz="1800" dirty="0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 đ</a:t>
            </a:r>
            <a:r>
              <a:rPr lang="vi-VN" sz="1800" dirty="0" err="1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ược</a:t>
            </a:r>
            <a:endParaRPr lang="en" sz="1800" dirty="0">
              <a:latin typeface="Montserrat" charset="0"/>
              <a:ea typeface="Open Sans" pitchFamily="34" charset="0"/>
              <a:cs typeface="Open Sans" pitchFamily="34" charset="0"/>
              <a:sym typeface="Open Sans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V</a:t>
            </a:r>
            <a:r>
              <a:rPr lang="en" sz="1800" dirty="0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ấn đề còn hạn chế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" sz="1800" dirty="0">
                <a:latin typeface="Montserrat" charset="0"/>
                <a:ea typeface="Open Sans" pitchFamily="34" charset="0"/>
                <a:cs typeface="Open Sans" pitchFamily="34" charset="0"/>
                <a:sym typeface="Open Sans"/>
              </a:rPr>
              <a:t>Hướng phát triển</a:t>
            </a:r>
          </a:p>
        </p:txBody>
      </p:sp>
      <p:sp>
        <p:nvSpPr>
          <p:cNvPr id="20" name="Shape 139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32446" cy="3260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16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9" name="Text Placeholder 13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06" y="40190"/>
            <a:ext cx="9193305" cy="5143500"/>
          </a:xfrm>
          <a:prstGeom prst="rect">
            <a:avLst/>
          </a:prstGeom>
        </p:spPr>
      </p:pic>
      <p:sp>
        <p:nvSpPr>
          <p:cNvPr id="145" name="Title 1"/>
          <p:cNvSpPr txBox="1">
            <a:spLocks/>
          </p:cNvSpPr>
          <p:nvPr/>
        </p:nvSpPr>
        <p:spPr>
          <a:xfrm>
            <a:off x="3266311" y="672202"/>
            <a:ext cx="5561682" cy="3699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KẾT QUẢ ĐẠT ĐƯỢC</a:t>
            </a:r>
          </a:p>
        </p:txBody>
      </p:sp>
      <p:sp>
        <p:nvSpPr>
          <p:cNvPr id="146" name="Shape 140"/>
          <p:cNvSpPr txBox="1">
            <a:spLocks/>
          </p:cNvSpPr>
          <p:nvPr/>
        </p:nvSpPr>
        <p:spPr>
          <a:xfrm>
            <a:off x="2361870" y="1371449"/>
            <a:ext cx="5561682" cy="24809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vi-VN" sz="18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Nắm vững kiến thức lập trình , framework </a:t>
            </a:r>
            <a:r>
              <a:rPr lang="en-US" sz="18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React ,redux</a:t>
            </a:r>
            <a:r>
              <a:rPr lang="vi-VN" sz="18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 để viết web </a:t>
            </a:r>
            <a:r>
              <a:rPr lang="en-US" sz="18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nối</a:t>
            </a:r>
            <a:r>
              <a:rPr lang="en-US" sz="18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 API</a:t>
            </a:r>
            <a:endParaRPr lang="vi-VN" sz="1800" dirty="0">
              <a:latin typeface="Times New Roman" panose="02020603050405020304" pitchFamily="18" charset="0"/>
              <a:ea typeface="Open Sans" pitchFamily="34" charset="0"/>
              <a:cs typeface="Times New Roman" panose="02020603050405020304" pitchFamily="18" charset="0"/>
              <a:sym typeface="Open Sans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vi-VN" sz="18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Hoàn thành các chức năng của một người dùng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vi-VN" sz="18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Hoàn thành cơ bản các chức năng </a:t>
            </a:r>
            <a:r>
              <a:rPr lang="en-US" sz="18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  <a:sym typeface="Open Sans"/>
              </a:rPr>
              <a:t>dùng</a:t>
            </a:r>
            <a:endParaRPr lang="vi-VN" sz="1800" dirty="0">
              <a:latin typeface="Times New Roman" panose="02020603050405020304" pitchFamily="18" charset="0"/>
              <a:ea typeface="Open Sans" pitchFamily="34" charset="0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47" name="Slide Number Placeholder 4"/>
          <p:cNvSpPr>
            <a:spLocks noGrp="1"/>
          </p:cNvSpPr>
          <p:nvPr>
            <p:ph type="sldNum" idx="12"/>
          </p:nvPr>
        </p:nvSpPr>
        <p:spPr>
          <a:xfrm>
            <a:off x="8556783" y="6333134"/>
            <a:ext cx="393179" cy="295214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2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1" y="0"/>
            <a:ext cx="8917119" cy="51435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24397" y="-75313"/>
            <a:ext cx="7761600" cy="1292100"/>
          </a:xfrm>
        </p:spPr>
        <p:txBody>
          <a:bodyPr/>
          <a:lstStyle/>
          <a:p>
            <a:r>
              <a:rPr lang="en" dirty="0">
                <a:latin typeface="Montserrat" charset="0"/>
                <a:ea typeface="Open Sans"/>
                <a:cs typeface="Open Sans"/>
                <a:sym typeface="Open Sans"/>
              </a:rPr>
              <a:t>HẠN CHẾ</a:t>
            </a:r>
            <a:endParaRPr lang="en-US" dirty="0">
              <a:latin typeface="Montserrat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506250" y="1357841"/>
            <a:ext cx="7761600" cy="44121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ch</a:t>
            </a:r>
            <a:r>
              <a:rPr lang="vi-VN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thành</a:t>
            </a:r>
            <a:endParaRPr lang="en-US" sz="2000" dirty="0">
              <a:latin typeface="Times New Roman" panose="02020603050405020304" pitchFamily="18" charset="0"/>
              <a:ea typeface="Open Sans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CSDL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giản</a:t>
            </a:r>
            <a:endParaRPr lang="en-US" sz="2000" dirty="0">
              <a:latin typeface="Times New Roman" panose="02020603050405020304" pitchFamily="18" charset="0"/>
              <a:ea typeface="Open Sans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Admin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Open Sans" pitchFamily="34" charset="0"/>
                <a:cs typeface="Times New Roman" panose="02020603050405020304" pitchFamily="18" charset="0"/>
              </a:rPr>
              <a:t>phòng</a:t>
            </a:r>
            <a:endParaRPr lang="en-US" sz="2000" dirty="0">
              <a:latin typeface="Times New Roman" panose="02020603050405020304" pitchFamily="18" charset="0"/>
              <a:ea typeface="Open Sans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>
              <a:latin typeface="Times New Roman" panose="02020603050405020304" pitchFamily="18" charset="0"/>
              <a:ea typeface="Open Sans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766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58435" y="114300"/>
            <a:ext cx="3383259" cy="492098"/>
          </a:xfrm>
        </p:spPr>
        <p:txBody>
          <a:bodyPr>
            <a:normAutofit/>
          </a:bodyPr>
          <a:lstStyle/>
          <a:p>
            <a:r>
              <a:rPr lang="en-US" b="1" dirty="0"/>
              <a:t>HƯỚNG PHÁT TRIỂN</a:t>
            </a:r>
          </a:p>
        </p:txBody>
      </p:sp>
      <p:sp>
        <p:nvSpPr>
          <p:cNvPr id="11" name="Shape 140"/>
          <p:cNvSpPr txBox="1">
            <a:spLocks noGrp="1"/>
          </p:cNvSpPr>
          <p:nvPr>
            <p:ph type="body" idx="1"/>
          </p:nvPr>
        </p:nvSpPr>
        <p:spPr>
          <a:xfrm>
            <a:off x="307959" y="606398"/>
            <a:ext cx="5252400" cy="25459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Messenger,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Call,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Google, Facebook.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(Push Notification).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endParaRPr lang="en" sz="2000" dirty="0">
              <a:latin typeface="Montserrat" charset="0"/>
              <a:ea typeface="Open Sans" pitchFamily="34" charset="0"/>
              <a:cs typeface="Open Sans" pitchFamily="34" charset="0"/>
              <a:sym typeface="Open Sans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</p:spPr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2214">
            <a:off x="6035201" y="1319098"/>
            <a:ext cx="2720024" cy="2578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66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 rot="10800000" flipV="1">
            <a:off x="1684648" y="247084"/>
            <a:ext cx="4860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微軟正黑體 Light" panose="020B0304030504040204" pitchFamily="34" charset="-120"/>
                <a:cs typeface="Times New Roman" pitchFamily="18" charset="0"/>
              </a:rPr>
              <a:t>THÀNH VIÊN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993" y="1111875"/>
            <a:ext cx="1417951" cy="1540261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73993" y="2791881"/>
            <a:ext cx="1593008" cy="690890"/>
            <a:chOff x="315428" y="3178969"/>
            <a:chExt cx="1593008" cy="690890"/>
          </a:xfrm>
        </p:grpSpPr>
        <p:grpSp>
          <p:nvGrpSpPr>
            <p:cNvPr id="42" name="Group 11">
              <a:extLst>
                <a:ext uri="{FF2B5EF4-FFF2-40B4-BE49-F238E27FC236}">
                  <a16:creationId xmlns:a16="http://schemas.microsoft.com/office/drawing/2014/main" id="{0710CF04-37E4-43B5-96BD-9F2C618ADD70}"/>
                </a:ext>
              </a:extLst>
            </p:cNvPr>
            <p:cNvGrpSpPr/>
            <p:nvPr/>
          </p:nvGrpSpPr>
          <p:grpSpPr>
            <a:xfrm>
              <a:off x="315428" y="3491178"/>
              <a:ext cx="1593008" cy="378681"/>
              <a:chOff x="2734465" y="3796461"/>
              <a:chExt cx="2339893" cy="504907"/>
            </a:xfrm>
          </p:grpSpPr>
          <p:sp>
            <p:nvSpPr>
              <p:cNvPr id="50" name="Text Placeholder 3">
                <a:extLst>
                  <a:ext uri="{FF2B5EF4-FFF2-40B4-BE49-F238E27FC236}">
                    <a16:creationId xmlns:a16="http://schemas.microsoft.com/office/drawing/2014/main" id="{CB4C5FAC-7FE7-411C-8171-63F3AFE07E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4465" y="3796461"/>
                <a:ext cx="208276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05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Lê</a:t>
                </a:r>
                <a:r>
                  <a:rPr lang="en-US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Thanh </a:t>
                </a:r>
                <a:r>
                  <a:rPr lang="en-US" sz="105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Tân</a:t>
                </a:r>
                <a:endParaRPr 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1" name="Text Placeholder 5">
                <a:extLst>
                  <a:ext uri="{FF2B5EF4-FFF2-40B4-BE49-F238E27FC236}">
                    <a16:creationId xmlns:a16="http://schemas.microsoft.com/office/drawing/2014/main" id="{3DC43FA5-43C3-47A4-803B-0E2D1BD04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74358" y="4069275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900" dirty="0">
                    <a:solidFill>
                      <a:schemeClr val="accent1"/>
                    </a:solidFill>
                  </a:rPr>
                  <a:t>Front- End</a:t>
                </a:r>
              </a:p>
            </p:txBody>
          </p:sp>
        </p:grpSp>
        <p:grpSp>
          <p:nvGrpSpPr>
            <p:cNvPr id="43" name="그룹 63">
              <a:extLst>
                <a:ext uri="{FF2B5EF4-FFF2-40B4-BE49-F238E27FC236}">
                  <a16:creationId xmlns:a16="http://schemas.microsoft.com/office/drawing/2014/main" id="{F7B5E0AB-8B27-40C6-BCDD-19F5C18BE4CA}"/>
                </a:ext>
              </a:extLst>
            </p:cNvPr>
            <p:cNvGrpSpPr/>
            <p:nvPr/>
          </p:nvGrpSpPr>
          <p:grpSpPr>
            <a:xfrm>
              <a:off x="315428" y="3178969"/>
              <a:ext cx="1419353" cy="153446"/>
              <a:chOff x="518969" y="4794870"/>
              <a:chExt cx="1679267" cy="144016"/>
            </a:xfrm>
          </p:grpSpPr>
          <p:sp>
            <p:nvSpPr>
              <p:cNvPr id="44" name="Rectangle 35">
                <a:extLst>
                  <a:ext uri="{FF2B5EF4-FFF2-40B4-BE49-F238E27FC236}">
                    <a16:creationId xmlns:a16="http://schemas.microsoft.com/office/drawing/2014/main" id="{9B8E2671-BACE-4E75-90E9-7D83300D8431}"/>
                  </a:ext>
                </a:extLst>
              </p:cNvPr>
              <p:cNvSpPr/>
              <p:nvPr/>
            </p:nvSpPr>
            <p:spPr>
              <a:xfrm>
                <a:off x="518969" y="4794870"/>
                <a:ext cx="281436" cy="1440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5" name="Rectangle 36">
                <a:extLst>
                  <a:ext uri="{FF2B5EF4-FFF2-40B4-BE49-F238E27FC236}">
                    <a16:creationId xmlns:a16="http://schemas.microsoft.com/office/drawing/2014/main" id="{B037EF12-9996-4E65-8FF1-A83012C3BC34}"/>
                  </a:ext>
                </a:extLst>
              </p:cNvPr>
              <p:cNvSpPr/>
              <p:nvPr/>
            </p:nvSpPr>
            <p:spPr>
              <a:xfrm>
                <a:off x="796605" y="4794870"/>
                <a:ext cx="281436" cy="1440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6" name="Rectangle 37">
                <a:extLst>
                  <a:ext uri="{FF2B5EF4-FFF2-40B4-BE49-F238E27FC236}">
                    <a16:creationId xmlns:a16="http://schemas.microsoft.com/office/drawing/2014/main" id="{2C3E0AB6-C16A-4DCD-A913-0247DF9F2007}"/>
                  </a:ext>
                </a:extLst>
              </p:cNvPr>
              <p:cNvSpPr/>
              <p:nvPr/>
            </p:nvSpPr>
            <p:spPr>
              <a:xfrm>
                <a:off x="1076390" y="4794870"/>
                <a:ext cx="281436" cy="144016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7" name="Rectangle 38">
                <a:extLst>
                  <a:ext uri="{FF2B5EF4-FFF2-40B4-BE49-F238E27FC236}">
                    <a16:creationId xmlns:a16="http://schemas.microsoft.com/office/drawing/2014/main" id="{76415C1B-8B87-4C08-A161-1B3AAAE3E527}"/>
                  </a:ext>
                </a:extLst>
              </p:cNvPr>
              <p:cNvSpPr/>
              <p:nvPr/>
            </p:nvSpPr>
            <p:spPr>
              <a:xfrm>
                <a:off x="1358024" y="4794870"/>
                <a:ext cx="281436" cy="144016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8" name="Rectangle 39">
                <a:extLst>
                  <a:ext uri="{FF2B5EF4-FFF2-40B4-BE49-F238E27FC236}">
                    <a16:creationId xmlns:a16="http://schemas.microsoft.com/office/drawing/2014/main" id="{20400B2A-406A-4D84-A58D-2040ED153D9C}"/>
                  </a:ext>
                </a:extLst>
              </p:cNvPr>
              <p:cNvSpPr/>
              <p:nvPr/>
            </p:nvSpPr>
            <p:spPr>
              <a:xfrm>
                <a:off x="1637808" y="4794870"/>
                <a:ext cx="281436" cy="144016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9" name="Rectangle 40">
                <a:extLst>
                  <a:ext uri="{FF2B5EF4-FFF2-40B4-BE49-F238E27FC236}">
                    <a16:creationId xmlns:a16="http://schemas.microsoft.com/office/drawing/2014/main" id="{5C299A42-D628-476D-96AF-C18FD2E0221A}"/>
                  </a:ext>
                </a:extLst>
              </p:cNvPr>
              <p:cNvSpPr/>
              <p:nvPr/>
            </p:nvSpPr>
            <p:spPr>
              <a:xfrm>
                <a:off x="1916800" y="4794870"/>
                <a:ext cx="281436" cy="144016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14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643" y="445771"/>
            <a:ext cx="4512733" cy="470429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MỤC LỤC</a:t>
            </a:r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8907" y="1293382"/>
            <a:ext cx="2091478" cy="2574482"/>
            <a:chOff x="327973" y="912381"/>
            <a:chExt cx="2091478" cy="2574482"/>
          </a:xfrm>
        </p:grpSpPr>
        <p:sp>
          <p:nvSpPr>
            <p:cNvPr id="9" name="TextBox 8"/>
            <p:cNvSpPr txBox="1"/>
            <p:nvPr/>
          </p:nvSpPr>
          <p:spPr>
            <a:xfrm>
              <a:off x="369456" y="3250965"/>
              <a:ext cx="1953058" cy="23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449107" y="978206"/>
              <a:ext cx="1849211" cy="1849211"/>
            </a:xfrm>
            <a:prstGeom prst="ellipse">
              <a:avLst/>
            </a:prstGeom>
            <a:noFill/>
            <a:ln w="6350" cmpd="sng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微軟正黑體 Light" panose="020B0304030504040204" pitchFamily="34" charset="-120"/>
              </a:endParaRPr>
            </a:p>
          </p:txBody>
        </p:sp>
        <p:graphicFrame>
          <p:nvGraphicFramePr>
            <p:cNvPr id="28" name="Chart 27"/>
            <p:cNvGraphicFramePr/>
            <p:nvPr/>
          </p:nvGraphicFramePr>
          <p:xfrm>
            <a:off x="327973" y="912381"/>
            <a:ext cx="2091478" cy="19808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0" name="Title 1"/>
            <p:cNvSpPr txBox="1">
              <a:spLocks/>
            </p:cNvSpPr>
            <p:nvPr/>
          </p:nvSpPr>
          <p:spPr>
            <a:xfrm>
              <a:off x="469485" y="2902366"/>
              <a:ext cx="1749568" cy="3386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latin typeface="Roboto Light"/>
                  <a:ea typeface="+mj-ea"/>
                  <a:cs typeface="Roboto Light"/>
                </a:defRPr>
              </a:lvl1pPr>
            </a:lstStyle>
            <a:p>
              <a:pPr algn="ctr">
                <a:spcAft>
                  <a:spcPts val="800"/>
                </a:spcAft>
              </a:pPr>
              <a:r>
                <a:rPr lang="en-US" altLang="zh-CN" sz="1400" b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Giới</a:t>
              </a:r>
              <a:r>
                <a:rPr lang="en-US" altLang="zh-CN" sz="1400" b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CN" sz="1400" b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thiệu</a:t>
              </a:r>
              <a:endParaRPr lang="zh-CN" altLang="en-US" sz="1400" b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04600" y="1330548"/>
              <a:ext cx="1142306" cy="1142304"/>
            </a:xfrm>
            <a:prstGeom prst="ellipse">
              <a:avLst/>
            </a:prstGeom>
            <a:solidFill>
              <a:schemeClr val="accent1"/>
            </a:solidFill>
            <a:ln w="6350" cmpd="sng">
              <a:noFill/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77170" y="1293382"/>
            <a:ext cx="2091478" cy="2328653"/>
            <a:chOff x="327973" y="912381"/>
            <a:chExt cx="2091478" cy="2328653"/>
          </a:xfrm>
        </p:grpSpPr>
        <p:sp>
          <p:nvSpPr>
            <p:cNvPr id="49" name="Oval 48"/>
            <p:cNvSpPr/>
            <p:nvPr/>
          </p:nvSpPr>
          <p:spPr>
            <a:xfrm>
              <a:off x="449107" y="978206"/>
              <a:ext cx="1849211" cy="1849211"/>
            </a:xfrm>
            <a:prstGeom prst="ellipse">
              <a:avLst/>
            </a:prstGeom>
            <a:noFill/>
            <a:ln w="6350" cmpd="sng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微軟正黑體 Light" panose="020B0304030504040204" pitchFamily="34" charset="-120"/>
              </a:endParaRPr>
            </a:p>
          </p:txBody>
        </p:sp>
        <p:graphicFrame>
          <p:nvGraphicFramePr>
            <p:cNvPr id="51" name="Chart 50"/>
            <p:cNvGraphicFramePr/>
            <p:nvPr/>
          </p:nvGraphicFramePr>
          <p:xfrm>
            <a:off x="327973" y="912381"/>
            <a:ext cx="2091478" cy="19808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Title 1"/>
            <p:cNvSpPr txBox="1">
              <a:spLocks/>
            </p:cNvSpPr>
            <p:nvPr/>
          </p:nvSpPr>
          <p:spPr>
            <a:xfrm>
              <a:off x="469485" y="2902366"/>
              <a:ext cx="1749568" cy="3386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latin typeface="Roboto Light"/>
                  <a:ea typeface="+mj-ea"/>
                  <a:cs typeface="Roboto Light"/>
                </a:defRPr>
              </a:lvl1pPr>
            </a:lstStyle>
            <a:p>
              <a:pPr algn="ctr">
                <a:spcAft>
                  <a:spcPts val="800"/>
                </a:spcAft>
              </a:pPr>
              <a:r>
                <a:rPr lang="en-US" altLang="zh-CN" sz="1400" b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Công</a:t>
              </a:r>
              <a:r>
                <a:rPr lang="en-US" altLang="zh-CN" sz="1400" b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CN" sz="1400" b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nghệ</a:t>
              </a:r>
              <a:endParaRPr lang="zh-CN" altLang="en-US" sz="1400" b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04600" y="1330548"/>
              <a:ext cx="1142306" cy="1142304"/>
            </a:xfrm>
            <a:prstGeom prst="ellipse">
              <a:avLst/>
            </a:prstGeom>
            <a:solidFill>
              <a:schemeClr val="accent3"/>
            </a:solidFill>
            <a:ln w="6350" cmpd="sng">
              <a:noFill/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605433" y="1293382"/>
            <a:ext cx="2091478" cy="2328653"/>
            <a:chOff x="327973" y="912381"/>
            <a:chExt cx="2091478" cy="2328653"/>
          </a:xfrm>
        </p:grpSpPr>
        <p:sp>
          <p:nvSpPr>
            <p:cNvPr id="58" name="Oval 57"/>
            <p:cNvSpPr/>
            <p:nvPr/>
          </p:nvSpPr>
          <p:spPr>
            <a:xfrm>
              <a:off x="449107" y="978206"/>
              <a:ext cx="1849211" cy="1849211"/>
            </a:xfrm>
            <a:prstGeom prst="ellipse">
              <a:avLst/>
            </a:prstGeom>
            <a:noFill/>
            <a:ln w="6350" cmpd="sng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微軟正黑體 Light" panose="020B0304030504040204" pitchFamily="34" charset="-120"/>
              </a:endParaRPr>
            </a:p>
          </p:txBody>
        </p:sp>
        <p:graphicFrame>
          <p:nvGraphicFramePr>
            <p:cNvPr id="59" name="Chart 58"/>
            <p:cNvGraphicFramePr/>
            <p:nvPr/>
          </p:nvGraphicFramePr>
          <p:xfrm>
            <a:off x="327973" y="912381"/>
            <a:ext cx="2091478" cy="19808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5" name="Title 1"/>
            <p:cNvSpPr txBox="1">
              <a:spLocks/>
            </p:cNvSpPr>
            <p:nvPr/>
          </p:nvSpPr>
          <p:spPr>
            <a:xfrm>
              <a:off x="469485" y="2902366"/>
              <a:ext cx="1749568" cy="3386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latin typeface="Roboto Light"/>
                  <a:ea typeface="+mj-ea"/>
                  <a:cs typeface="Roboto Light"/>
                </a:defRPr>
              </a:lvl1pPr>
            </a:lstStyle>
            <a:p>
              <a:pPr algn="ctr">
                <a:spcAft>
                  <a:spcPts val="800"/>
                </a:spcAft>
              </a:pPr>
              <a:r>
                <a:rPr lang="en-US" altLang="zh-CN" sz="1400" b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Hệ thống</a:t>
              </a:r>
              <a:endParaRPr lang="zh-CN" altLang="en-US" sz="1400" b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804600" y="1330548"/>
              <a:ext cx="1142306" cy="1142304"/>
            </a:xfrm>
            <a:prstGeom prst="ellipse">
              <a:avLst/>
            </a:prstGeom>
            <a:solidFill>
              <a:schemeClr val="accent4"/>
            </a:solidFill>
            <a:ln w="6350" cmpd="sng">
              <a:noFill/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33696" y="1293382"/>
            <a:ext cx="2091478" cy="2328653"/>
            <a:chOff x="327973" y="912381"/>
            <a:chExt cx="2091478" cy="2328653"/>
          </a:xfrm>
        </p:grpSpPr>
        <p:sp>
          <p:nvSpPr>
            <p:cNvPr id="70" name="Oval 69"/>
            <p:cNvSpPr/>
            <p:nvPr/>
          </p:nvSpPr>
          <p:spPr>
            <a:xfrm>
              <a:off x="449107" y="978206"/>
              <a:ext cx="1849211" cy="1849211"/>
            </a:xfrm>
            <a:prstGeom prst="ellipse">
              <a:avLst/>
            </a:prstGeom>
            <a:noFill/>
            <a:ln w="6350" cmpd="sng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微軟正黑體 Light" panose="020B0304030504040204" pitchFamily="34" charset="-120"/>
              </a:endParaRPr>
            </a:p>
          </p:txBody>
        </p:sp>
        <p:graphicFrame>
          <p:nvGraphicFramePr>
            <p:cNvPr id="71" name="Chart 70"/>
            <p:cNvGraphicFramePr/>
            <p:nvPr/>
          </p:nvGraphicFramePr>
          <p:xfrm>
            <a:off x="327973" y="912381"/>
            <a:ext cx="2091478" cy="19808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72" name="Title 1"/>
            <p:cNvSpPr txBox="1">
              <a:spLocks/>
            </p:cNvSpPr>
            <p:nvPr/>
          </p:nvSpPr>
          <p:spPr>
            <a:xfrm>
              <a:off x="469485" y="2902366"/>
              <a:ext cx="1749568" cy="3386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000" b="1" kern="1200">
                  <a:solidFill>
                    <a:schemeClr val="tx1"/>
                  </a:solidFill>
                  <a:latin typeface="Roboto Light"/>
                  <a:ea typeface="+mj-ea"/>
                  <a:cs typeface="Roboto Light"/>
                </a:defRPr>
              </a:lvl1pPr>
            </a:lstStyle>
            <a:p>
              <a:pPr algn="ctr">
                <a:spcAft>
                  <a:spcPts val="800"/>
                </a:spcAft>
              </a:pPr>
              <a:r>
                <a:rPr lang="en-US" altLang="zh-CN" sz="1400" b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Demo</a:t>
              </a:r>
              <a:endParaRPr lang="zh-CN" altLang="en-US" sz="1400" b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804600" y="1330548"/>
              <a:ext cx="1142306" cy="1142304"/>
            </a:xfrm>
            <a:prstGeom prst="ellipse">
              <a:avLst/>
            </a:prstGeom>
            <a:solidFill>
              <a:schemeClr val="accent6"/>
            </a:solidFill>
            <a:ln w="6350" cmpd="sng">
              <a:noFill/>
              <a:prstDash val="dash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微軟正黑體 Light" panose="020B0304030504040204" pitchFamily="34" charset="-120"/>
              </a:endParaRPr>
            </a:p>
          </p:txBody>
        </p:sp>
      </p:grpSp>
      <p:sp>
        <p:nvSpPr>
          <p:cNvPr id="34" name="Freeform 14"/>
          <p:cNvSpPr>
            <a:spLocks noEditPoints="1"/>
          </p:cNvSpPr>
          <p:nvPr/>
        </p:nvSpPr>
        <p:spPr bwMode="auto">
          <a:xfrm>
            <a:off x="1216305" y="2063182"/>
            <a:ext cx="395508" cy="494578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8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1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2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8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7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8"/>
                </a:lnTo>
                <a:lnTo>
                  <a:pt x="383" y="28"/>
                </a:lnTo>
                <a:cubicBezTo>
                  <a:pt x="389" y="28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5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1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1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2"/>
                </a:moveTo>
                <a:lnTo>
                  <a:pt x="156" y="322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2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軟正黑體 Light" panose="020B0304030504040204" pitchFamily="34" charset="-120"/>
            </a:endParaRPr>
          </a:p>
        </p:txBody>
      </p: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7576764" y="2122420"/>
            <a:ext cx="421108" cy="339466"/>
          </a:xfrm>
          <a:custGeom>
            <a:avLst/>
            <a:gdLst>
              <a:gd name="T0" fmla="*/ 147 w 400"/>
              <a:gd name="T1" fmla="*/ 158 h 313"/>
              <a:gd name="T2" fmla="*/ 204 w 400"/>
              <a:gd name="T3" fmla="*/ 129 h 313"/>
              <a:gd name="T4" fmla="*/ 311 w 400"/>
              <a:gd name="T5" fmla="*/ 111 h 313"/>
              <a:gd name="T6" fmla="*/ 341 w 400"/>
              <a:gd name="T7" fmla="*/ 67 h 313"/>
              <a:gd name="T8" fmla="*/ 297 w 400"/>
              <a:gd name="T9" fmla="*/ 97 h 313"/>
              <a:gd name="T10" fmla="*/ 204 w 400"/>
              <a:gd name="T11" fmla="*/ 102 h 313"/>
              <a:gd name="T12" fmla="*/ 400 w 400"/>
              <a:gd name="T13" fmla="*/ 42 h 313"/>
              <a:gd name="T14" fmla="*/ 243 w 400"/>
              <a:gd name="T15" fmla="*/ 16 h 313"/>
              <a:gd name="T16" fmla="*/ 228 w 400"/>
              <a:gd name="T17" fmla="*/ 0 h 313"/>
              <a:gd name="T18" fmla="*/ 80 w 400"/>
              <a:gd name="T19" fmla="*/ 16 h 313"/>
              <a:gd name="T20" fmla="*/ 91 w 400"/>
              <a:gd name="T21" fmla="*/ 42 h 313"/>
              <a:gd name="T22" fmla="*/ 113 w 400"/>
              <a:gd name="T23" fmla="*/ 71 h 313"/>
              <a:gd name="T24" fmla="*/ 368 w 400"/>
              <a:gd name="T25" fmla="*/ 42 h 313"/>
              <a:gd name="T26" fmla="*/ 185 w 400"/>
              <a:gd name="T27" fmla="*/ 205 h 313"/>
              <a:gd name="T28" fmla="*/ 368 w 400"/>
              <a:gd name="T29" fmla="*/ 214 h 313"/>
              <a:gd name="T30" fmla="*/ 188 w 400"/>
              <a:gd name="T31" fmla="*/ 223 h 313"/>
              <a:gd name="T32" fmla="*/ 189 w 400"/>
              <a:gd name="T33" fmla="*/ 249 h 313"/>
              <a:gd name="T34" fmla="*/ 228 w 400"/>
              <a:gd name="T35" fmla="*/ 311 h 313"/>
              <a:gd name="T36" fmla="*/ 243 w 400"/>
              <a:gd name="T37" fmla="*/ 249 h 313"/>
              <a:gd name="T38" fmla="*/ 315 w 400"/>
              <a:gd name="T39" fmla="*/ 309 h 313"/>
              <a:gd name="T40" fmla="*/ 308 w 400"/>
              <a:gd name="T41" fmla="*/ 249 h 313"/>
              <a:gd name="T42" fmla="*/ 400 w 400"/>
              <a:gd name="T43" fmla="*/ 223 h 313"/>
              <a:gd name="T44" fmla="*/ 390 w 400"/>
              <a:gd name="T45" fmla="*/ 42 h 313"/>
              <a:gd name="T46" fmla="*/ 84 w 400"/>
              <a:gd name="T47" fmla="*/ 162 h 313"/>
              <a:gd name="T48" fmla="*/ 123 w 400"/>
              <a:gd name="T49" fmla="*/ 123 h 313"/>
              <a:gd name="T50" fmla="*/ 45 w 400"/>
              <a:gd name="T51" fmla="*/ 123 h 313"/>
              <a:gd name="T52" fmla="*/ 109 w 400"/>
              <a:gd name="T53" fmla="*/ 170 h 313"/>
              <a:gd name="T54" fmla="*/ 94 w 400"/>
              <a:gd name="T55" fmla="*/ 170 h 313"/>
              <a:gd name="T56" fmla="*/ 98 w 400"/>
              <a:gd name="T57" fmla="*/ 177 h 313"/>
              <a:gd name="T58" fmla="*/ 102 w 400"/>
              <a:gd name="T59" fmla="*/ 266 h 313"/>
              <a:gd name="T60" fmla="*/ 67 w 400"/>
              <a:gd name="T61" fmla="*/ 266 h 313"/>
              <a:gd name="T62" fmla="*/ 71 w 400"/>
              <a:gd name="T63" fmla="*/ 177 h 313"/>
              <a:gd name="T64" fmla="*/ 76 w 400"/>
              <a:gd name="T65" fmla="*/ 170 h 313"/>
              <a:gd name="T66" fmla="*/ 0 w 400"/>
              <a:gd name="T67" fmla="*/ 228 h 313"/>
              <a:gd name="T68" fmla="*/ 34 w 400"/>
              <a:gd name="T69" fmla="*/ 313 h 313"/>
              <a:gd name="T70" fmla="*/ 46 w 400"/>
              <a:gd name="T71" fmla="*/ 226 h 313"/>
              <a:gd name="T72" fmla="*/ 120 w 400"/>
              <a:gd name="T73" fmla="*/ 313 h 313"/>
              <a:gd name="T74" fmla="*/ 132 w 400"/>
              <a:gd name="T75" fmla="*/ 226 h 313"/>
              <a:gd name="T76" fmla="*/ 167 w 400"/>
              <a:gd name="T77" fmla="*/ 313 h 313"/>
              <a:gd name="T78" fmla="*/ 109 w 400"/>
              <a:gd name="T79" fmla="*/ 17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0" h="313">
                <a:moveTo>
                  <a:pt x="204" y="102"/>
                </a:moveTo>
                <a:lnTo>
                  <a:pt x="147" y="158"/>
                </a:lnTo>
                <a:cubicBezTo>
                  <a:pt x="153" y="162"/>
                  <a:pt x="158" y="166"/>
                  <a:pt x="163" y="170"/>
                </a:cubicBezTo>
                <a:lnTo>
                  <a:pt x="204" y="129"/>
                </a:lnTo>
                <a:lnTo>
                  <a:pt x="248" y="174"/>
                </a:lnTo>
                <a:lnTo>
                  <a:pt x="311" y="111"/>
                </a:lnTo>
                <a:lnTo>
                  <a:pt x="321" y="135"/>
                </a:lnTo>
                <a:lnTo>
                  <a:pt x="341" y="67"/>
                </a:lnTo>
                <a:lnTo>
                  <a:pt x="272" y="87"/>
                </a:lnTo>
                <a:lnTo>
                  <a:pt x="297" y="97"/>
                </a:lnTo>
                <a:lnTo>
                  <a:pt x="248" y="146"/>
                </a:lnTo>
                <a:lnTo>
                  <a:pt x="204" y="102"/>
                </a:lnTo>
                <a:close/>
                <a:moveTo>
                  <a:pt x="400" y="42"/>
                </a:moveTo>
                <a:lnTo>
                  <a:pt x="400" y="42"/>
                </a:lnTo>
                <a:lnTo>
                  <a:pt x="400" y="16"/>
                </a:lnTo>
                <a:lnTo>
                  <a:pt x="243" y="16"/>
                </a:lnTo>
                <a:lnTo>
                  <a:pt x="243" y="0"/>
                </a:lnTo>
                <a:lnTo>
                  <a:pt x="228" y="0"/>
                </a:lnTo>
                <a:lnTo>
                  <a:pt x="228" y="16"/>
                </a:lnTo>
                <a:lnTo>
                  <a:pt x="80" y="16"/>
                </a:lnTo>
                <a:lnTo>
                  <a:pt x="80" y="42"/>
                </a:lnTo>
                <a:lnTo>
                  <a:pt x="91" y="42"/>
                </a:lnTo>
                <a:lnTo>
                  <a:pt x="91" y="64"/>
                </a:lnTo>
                <a:cubicBezTo>
                  <a:pt x="99" y="65"/>
                  <a:pt x="106" y="67"/>
                  <a:pt x="113" y="71"/>
                </a:cubicBezTo>
                <a:lnTo>
                  <a:pt x="113" y="42"/>
                </a:lnTo>
                <a:lnTo>
                  <a:pt x="368" y="42"/>
                </a:lnTo>
                <a:lnTo>
                  <a:pt x="368" y="205"/>
                </a:lnTo>
                <a:lnTo>
                  <a:pt x="185" y="205"/>
                </a:lnTo>
                <a:cubicBezTo>
                  <a:pt x="186" y="208"/>
                  <a:pt x="187" y="211"/>
                  <a:pt x="187" y="214"/>
                </a:cubicBezTo>
                <a:lnTo>
                  <a:pt x="368" y="214"/>
                </a:lnTo>
                <a:lnTo>
                  <a:pt x="368" y="223"/>
                </a:lnTo>
                <a:lnTo>
                  <a:pt x="188" y="223"/>
                </a:lnTo>
                <a:cubicBezTo>
                  <a:pt x="188" y="225"/>
                  <a:pt x="189" y="226"/>
                  <a:pt x="189" y="228"/>
                </a:cubicBezTo>
                <a:lnTo>
                  <a:pt x="189" y="249"/>
                </a:lnTo>
                <a:lnTo>
                  <a:pt x="228" y="249"/>
                </a:lnTo>
                <a:lnTo>
                  <a:pt x="228" y="311"/>
                </a:lnTo>
                <a:lnTo>
                  <a:pt x="243" y="311"/>
                </a:lnTo>
                <a:lnTo>
                  <a:pt x="243" y="249"/>
                </a:lnTo>
                <a:lnTo>
                  <a:pt x="292" y="249"/>
                </a:lnTo>
                <a:lnTo>
                  <a:pt x="315" y="309"/>
                </a:lnTo>
                <a:lnTo>
                  <a:pt x="330" y="305"/>
                </a:lnTo>
                <a:lnTo>
                  <a:pt x="308" y="249"/>
                </a:lnTo>
                <a:lnTo>
                  <a:pt x="400" y="249"/>
                </a:lnTo>
                <a:lnTo>
                  <a:pt x="400" y="223"/>
                </a:lnTo>
                <a:lnTo>
                  <a:pt x="390" y="223"/>
                </a:lnTo>
                <a:lnTo>
                  <a:pt x="390" y="42"/>
                </a:lnTo>
                <a:lnTo>
                  <a:pt x="400" y="42"/>
                </a:lnTo>
                <a:close/>
                <a:moveTo>
                  <a:pt x="84" y="162"/>
                </a:moveTo>
                <a:lnTo>
                  <a:pt x="84" y="162"/>
                </a:lnTo>
                <a:cubicBezTo>
                  <a:pt x="105" y="162"/>
                  <a:pt x="123" y="144"/>
                  <a:pt x="123" y="123"/>
                </a:cubicBezTo>
                <a:cubicBezTo>
                  <a:pt x="123" y="101"/>
                  <a:pt x="105" y="84"/>
                  <a:pt x="84" y="84"/>
                </a:cubicBezTo>
                <a:cubicBezTo>
                  <a:pt x="62" y="84"/>
                  <a:pt x="45" y="101"/>
                  <a:pt x="45" y="123"/>
                </a:cubicBezTo>
                <a:cubicBezTo>
                  <a:pt x="45" y="144"/>
                  <a:pt x="62" y="162"/>
                  <a:pt x="84" y="162"/>
                </a:cubicBezTo>
                <a:close/>
                <a:moveTo>
                  <a:pt x="109" y="170"/>
                </a:moveTo>
                <a:lnTo>
                  <a:pt x="109" y="170"/>
                </a:lnTo>
                <a:lnTo>
                  <a:pt x="94" y="170"/>
                </a:lnTo>
                <a:lnTo>
                  <a:pt x="97" y="171"/>
                </a:lnTo>
                <a:cubicBezTo>
                  <a:pt x="98" y="172"/>
                  <a:pt x="99" y="175"/>
                  <a:pt x="98" y="177"/>
                </a:cubicBezTo>
                <a:lnTo>
                  <a:pt x="93" y="190"/>
                </a:lnTo>
                <a:lnTo>
                  <a:pt x="102" y="266"/>
                </a:lnTo>
                <a:lnTo>
                  <a:pt x="85" y="282"/>
                </a:lnTo>
                <a:lnTo>
                  <a:pt x="67" y="266"/>
                </a:lnTo>
                <a:lnTo>
                  <a:pt x="77" y="190"/>
                </a:lnTo>
                <a:lnTo>
                  <a:pt x="71" y="177"/>
                </a:lnTo>
                <a:cubicBezTo>
                  <a:pt x="71" y="175"/>
                  <a:pt x="71" y="172"/>
                  <a:pt x="73" y="171"/>
                </a:cubicBezTo>
                <a:lnTo>
                  <a:pt x="76" y="170"/>
                </a:lnTo>
                <a:lnTo>
                  <a:pt x="59" y="170"/>
                </a:lnTo>
                <a:cubicBezTo>
                  <a:pt x="26" y="170"/>
                  <a:pt x="0" y="196"/>
                  <a:pt x="0" y="228"/>
                </a:cubicBezTo>
                <a:lnTo>
                  <a:pt x="0" y="313"/>
                </a:lnTo>
                <a:lnTo>
                  <a:pt x="34" y="313"/>
                </a:lnTo>
                <a:lnTo>
                  <a:pt x="34" y="226"/>
                </a:lnTo>
                <a:lnTo>
                  <a:pt x="46" y="226"/>
                </a:lnTo>
                <a:lnTo>
                  <a:pt x="46" y="313"/>
                </a:lnTo>
                <a:lnTo>
                  <a:pt x="120" y="313"/>
                </a:lnTo>
                <a:lnTo>
                  <a:pt x="120" y="226"/>
                </a:lnTo>
                <a:lnTo>
                  <a:pt x="132" y="226"/>
                </a:lnTo>
                <a:lnTo>
                  <a:pt x="132" y="313"/>
                </a:lnTo>
                <a:lnTo>
                  <a:pt x="167" y="313"/>
                </a:lnTo>
                <a:lnTo>
                  <a:pt x="167" y="228"/>
                </a:lnTo>
                <a:cubicBezTo>
                  <a:pt x="167" y="196"/>
                  <a:pt x="141" y="170"/>
                  <a:pt x="109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軟正黑體 Light" panose="020B0304030504040204" pitchFamily="34" charset="-120"/>
            </a:endParaRPr>
          </a:p>
        </p:txBody>
      </p:sp>
      <p:sp>
        <p:nvSpPr>
          <p:cNvPr id="36" name="Freeform 16"/>
          <p:cNvSpPr>
            <a:spLocks noEditPoints="1"/>
          </p:cNvSpPr>
          <p:nvPr/>
        </p:nvSpPr>
        <p:spPr bwMode="auto">
          <a:xfrm>
            <a:off x="3340011" y="2097985"/>
            <a:ext cx="397328" cy="404102"/>
          </a:xfrm>
          <a:custGeom>
            <a:avLst/>
            <a:gdLst>
              <a:gd name="T0" fmla="*/ 324 w 358"/>
              <a:gd name="T1" fmla="*/ 306 h 355"/>
              <a:gd name="T2" fmla="*/ 287 w 358"/>
              <a:gd name="T3" fmla="*/ 306 h 355"/>
              <a:gd name="T4" fmla="*/ 235 w 358"/>
              <a:gd name="T5" fmla="*/ 207 h 355"/>
              <a:gd name="T6" fmla="*/ 229 w 358"/>
              <a:gd name="T7" fmla="*/ 226 h 355"/>
              <a:gd name="T8" fmla="*/ 201 w 358"/>
              <a:gd name="T9" fmla="*/ 248 h 355"/>
              <a:gd name="T10" fmla="*/ 294 w 358"/>
              <a:gd name="T11" fmla="*/ 351 h 355"/>
              <a:gd name="T12" fmla="*/ 353 w 358"/>
              <a:gd name="T13" fmla="*/ 311 h 355"/>
              <a:gd name="T14" fmla="*/ 310 w 358"/>
              <a:gd name="T15" fmla="*/ 265 h 355"/>
              <a:gd name="T16" fmla="*/ 244 w 358"/>
              <a:gd name="T17" fmla="*/ 211 h 355"/>
              <a:gd name="T18" fmla="*/ 129 w 358"/>
              <a:gd name="T19" fmla="*/ 126 h 355"/>
              <a:gd name="T20" fmla="*/ 149 w 358"/>
              <a:gd name="T21" fmla="*/ 121 h 355"/>
              <a:gd name="T22" fmla="*/ 154 w 358"/>
              <a:gd name="T23" fmla="*/ 102 h 355"/>
              <a:gd name="T24" fmla="*/ 159 w 358"/>
              <a:gd name="T25" fmla="*/ 83 h 355"/>
              <a:gd name="T26" fmla="*/ 69 w 358"/>
              <a:gd name="T27" fmla="*/ 8 h 355"/>
              <a:gd name="T28" fmla="*/ 57 w 358"/>
              <a:gd name="T29" fmla="*/ 101 h 355"/>
              <a:gd name="T30" fmla="*/ 0 w 358"/>
              <a:gd name="T31" fmla="*/ 77 h 355"/>
              <a:gd name="T32" fmla="*/ 106 w 358"/>
              <a:gd name="T33" fmla="*/ 153 h 355"/>
              <a:gd name="T34" fmla="*/ 120 w 358"/>
              <a:gd name="T35" fmla="*/ 136 h 355"/>
              <a:gd name="T36" fmla="*/ 345 w 358"/>
              <a:gd name="T37" fmla="*/ 35 h 355"/>
              <a:gd name="T38" fmla="*/ 297 w 358"/>
              <a:gd name="T39" fmla="*/ 1 h 355"/>
              <a:gd name="T40" fmla="*/ 168 w 358"/>
              <a:gd name="T41" fmla="*/ 116 h 355"/>
              <a:gd name="T42" fmla="*/ 150 w 358"/>
              <a:gd name="T43" fmla="*/ 142 h 355"/>
              <a:gd name="T44" fmla="*/ 134 w 358"/>
              <a:gd name="T45" fmla="*/ 150 h 355"/>
              <a:gd name="T46" fmla="*/ 136 w 358"/>
              <a:gd name="T47" fmla="*/ 199 h 355"/>
              <a:gd name="T48" fmla="*/ 32 w 358"/>
              <a:gd name="T49" fmla="*/ 289 h 355"/>
              <a:gd name="T50" fmla="*/ 20 w 358"/>
              <a:gd name="T51" fmla="*/ 355 h 355"/>
              <a:gd name="T52" fmla="*/ 74 w 358"/>
              <a:gd name="T53" fmla="*/ 301 h 355"/>
              <a:gd name="T54" fmla="*/ 159 w 358"/>
              <a:gd name="T55" fmla="*/ 222 h 355"/>
              <a:gd name="T56" fmla="*/ 206 w 358"/>
              <a:gd name="T57" fmla="*/ 222 h 355"/>
              <a:gd name="T58" fmla="*/ 220 w 358"/>
              <a:gd name="T59" fmla="*/ 192 h 355"/>
              <a:gd name="T60" fmla="*/ 240 w 358"/>
              <a:gd name="T61" fmla="*/ 188 h 355"/>
              <a:gd name="T62" fmla="*/ 345 w 358"/>
              <a:gd name="T63" fmla="*/ 3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8" h="355">
                <a:moveTo>
                  <a:pt x="305" y="288"/>
                </a:moveTo>
                <a:cubicBezTo>
                  <a:pt x="316" y="288"/>
                  <a:pt x="324" y="296"/>
                  <a:pt x="324" y="306"/>
                </a:cubicBezTo>
                <a:cubicBezTo>
                  <a:pt x="324" y="316"/>
                  <a:pt x="316" y="325"/>
                  <a:pt x="305" y="325"/>
                </a:cubicBezTo>
                <a:cubicBezTo>
                  <a:pt x="295" y="325"/>
                  <a:pt x="287" y="316"/>
                  <a:pt x="287" y="306"/>
                </a:cubicBezTo>
                <a:cubicBezTo>
                  <a:pt x="287" y="296"/>
                  <a:pt x="295" y="288"/>
                  <a:pt x="305" y="288"/>
                </a:cubicBezTo>
                <a:close/>
                <a:moveTo>
                  <a:pt x="235" y="207"/>
                </a:moveTo>
                <a:lnTo>
                  <a:pt x="239" y="216"/>
                </a:lnTo>
                <a:lnTo>
                  <a:pt x="229" y="226"/>
                </a:lnTo>
                <a:lnTo>
                  <a:pt x="220" y="235"/>
                </a:lnTo>
                <a:cubicBezTo>
                  <a:pt x="215" y="241"/>
                  <a:pt x="208" y="245"/>
                  <a:pt x="201" y="248"/>
                </a:cubicBezTo>
                <a:lnTo>
                  <a:pt x="264" y="311"/>
                </a:lnTo>
                <a:lnTo>
                  <a:pt x="294" y="351"/>
                </a:lnTo>
                <a:lnTo>
                  <a:pt x="309" y="355"/>
                </a:lnTo>
                <a:lnTo>
                  <a:pt x="353" y="311"/>
                </a:lnTo>
                <a:lnTo>
                  <a:pt x="349" y="295"/>
                </a:lnTo>
                <a:lnTo>
                  <a:pt x="310" y="265"/>
                </a:lnTo>
                <a:lnTo>
                  <a:pt x="250" y="205"/>
                </a:lnTo>
                <a:lnTo>
                  <a:pt x="244" y="211"/>
                </a:lnTo>
                <a:lnTo>
                  <a:pt x="235" y="207"/>
                </a:lnTo>
                <a:close/>
                <a:moveTo>
                  <a:pt x="129" y="126"/>
                </a:moveTo>
                <a:lnTo>
                  <a:pt x="140" y="116"/>
                </a:lnTo>
                <a:lnTo>
                  <a:pt x="149" y="121"/>
                </a:lnTo>
                <a:lnTo>
                  <a:pt x="144" y="112"/>
                </a:lnTo>
                <a:lnTo>
                  <a:pt x="154" y="102"/>
                </a:lnTo>
                <a:lnTo>
                  <a:pt x="155" y="101"/>
                </a:lnTo>
                <a:cubicBezTo>
                  <a:pt x="158" y="95"/>
                  <a:pt x="159" y="89"/>
                  <a:pt x="159" y="83"/>
                </a:cubicBezTo>
                <a:cubicBezTo>
                  <a:pt x="159" y="41"/>
                  <a:pt x="119" y="0"/>
                  <a:pt x="76" y="1"/>
                </a:cubicBezTo>
                <a:cubicBezTo>
                  <a:pt x="76" y="1"/>
                  <a:pt x="72" y="6"/>
                  <a:pt x="69" y="8"/>
                </a:cubicBezTo>
                <a:cubicBezTo>
                  <a:pt x="103" y="42"/>
                  <a:pt x="100" y="37"/>
                  <a:pt x="100" y="57"/>
                </a:cubicBezTo>
                <a:cubicBezTo>
                  <a:pt x="100" y="74"/>
                  <a:pt x="73" y="101"/>
                  <a:pt x="57" y="101"/>
                </a:cubicBezTo>
                <a:cubicBezTo>
                  <a:pt x="35" y="101"/>
                  <a:pt x="42" y="104"/>
                  <a:pt x="8" y="70"/>
                </a:cubicBezTo>
                <a:cubicBezTo>
                  <a:pt x="5" y="72"/>
                  <a:pt x="0" y="77"/>
                  <a:pt x="0" y="77"/>
                </a:cubicBezTo>
                <a:cubicBezTo>
                  <a:pt x="1" y="119"/>
                  <a:pt x="40" y="160"/>
                  <a:pt x="83" y="160"/>
                </a:cubicBezTo>
                <a:cubicBezTo>
                  <a:pt x="90" y="160"/>
                  <a:pt x="98" y="157"/>
                  <a:pt x="106" y="153"/>
                </a:cubicBezTo>
                <a:lnTo>
                  <a:pt x="108" y="155"/>
                </a:lnTo>
                <a:cubicBezTo>
                  <a:pt x="111" y="148"/>
                  <a:pt x="115" y="141"/>
                  <a:pt x="120" y="136"/>
                </a:cubicBezTo>
                <a:lnTo>
                  <a:pt x="129" y="126"/>
                </a:lnTo>
                <a:close/>
                <a:moveTo>
                  <a:pt x="345" y="35"/>
                </a:moveTo>
                <a:lnTo>
                  <a:pt x="321" y="10"/>
                </a:lnTo>
                <a:cubicBezTo>
                  <a:pt x="314" y="4"/>
                  <a:pt x="306" y="1"/>
                  <a:pt x="297" y="1"/>
                </a:cubicBezTo>
                <a:cubicBezTo>
                  <a:pt x="289" y="1"/>
                  <a:pt x="280" y="4"/>
                  <a:pt x="273" y="10"/>
                </a:cubicBezTo>
                <a:lnTo>
                  <a:pt x="168" y="116"/>
                </a:lnTo>
                <a:cubicBezTo>
                  <a:pt x="171" y="122"/>
                  <a:pt x="169" y="131"/>
                  <a:pt x="164" y="136"/>
                </a:cubicBezTo>
                <a:cubicBezTo>
                  <a:pt x="161" y="140"/>
                  <a:pt x="155" y="142"/>
                  <a:pt x="150" y="142"/>
                </a:cubicBezTo>
                <a:cubicBezTo>
                  <a:pt x="148" y="142"/>
                  <a:pt x="145" y="141"/>
                  <a:pt x="143" y="140"/>
                </a:cubicBezTo>
                <a:lnTo>
                  <a:pt x="134" y="150"/>
                </a:lnTo>
                <a:cubicBezTo>
                  <a:pt x="121" y="163"/>
                  <a:pt x="121" y="184"/>
                  <a:pt x="134" y="197"/>
                </a:cubicBezTo>
                <a:lnTo>
                  <a:pt x="136" y="199"/>
                </a:lnTo>
                <a:lnTo>
                  <a:pt x="54" y="281"/>
                </a:lnTo>
                <a:lnTo>
                  <a:pt x="32" y="289"/>
                </a:lnTo>
                <a:lnTo>
                  <a:pt x="0" y="335"/>
                </a:lnTo>
                <a:lnTo>
                  <a:pt x="20" y="355"/>
                </a:lnTo>
                <a:lnTo>
                  <a:pt x="66" y="323"/>
                </a:lnTo>
                <a:lnTo>
                  <a:pt x="74" y="301"/>
                </a:lnTo>
                <a:lnTo>
                  <a:pt x="156" y="219"/>
                </a:lnTo>
                <a:lnTo>
                  <a:pt x="159" y="222"/>
                </a:lnTo>
                <a:cubicBezTo>
                  <a:pt x="165" y="228"/>
                  <a:pt x="174" y="231"/>
                  <a:pt x="182" y="231"/>
                </a:cubicBezTo>
                <a:cubicBezTo>
                  <a:pt x="191" y="231"/>
                  <a:pt x="200" y="228"/>
                  <a:pt x="206" y="222"/>
                </a:cubicBezTo>
                <a:lnTo>
                  <a:pt x="215" y="212"/>
                </a:lnTo>
                <a:cubicBezTo>
                  <a:pt x="212" y="206"/>
                  <a:pt x="215" y="197"/>
                  <a:pt x="220" y="192"/>
                </a:cubicBezTo>
                <a:cubicBezTo>
                  <a:pt x="223" y="188"/>
                  <a:pt x="229" y="186"/>
                  <a:pt x="234" y="186"/>
                </a:cubicBezTo>
                <a:cubicBezTo>
                  <a:pt x="236" y="186"/>
                  <a:pt x="238" y="187"/>
                  <a:pt x="240" y="188"/>
                </a:cubicBezTo>
                <a:lnTo>
                  <a:pt x="345" y="82"/>
                </a:lnTo>
                <a:cubicBezTo>
                  <a:pt x="358" y="69"/>
                  <a:pt x="358" y="48"/>
                  <a:pt x="34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軟正黑體 Light" panose="020B0304030504040204" pitchFamily="34" charset="-120"/>
            </a:endParaRPr>
          </a:p>
        </p:txBody>
      </p:sp>
      <p:sp>
        <p:nvSpPr>
          <p:cNvPr id="37" name="Freeform 25"/>
          <p:cNvSpPr>
            <a:spLocks noEditPoints="1"/>
          </p:cNvSpPr>
          <p:nvPr/>
        </p:nvSpPr>
        <p:spPr bwMode="auto">
          <a:xfrm>
            <a:off x="5485993" y="2013332"/>
            <a:ext cx="361889" cy="494578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8514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06" y="4264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ea typeface="微軟正黑體 Light" panose="020B03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404" y="3320968"/>
            <a:ext cx="5465055" cy="724664"/>
          </a:xfrm>
        </p:spPr>
        <p:txBody>
          <a:bodyPr>
            <a:noAutofit/>
          </a:bodyPr>
          <a:lstStyle/>
          <a:p>
            <a:r>
              <a:rPr lang="en-US" sz="4000" b="1" err="1">
                <a:solidFill>
                  <a:schemeClr val="bg1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Giới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bg1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thiệu</a:t>
            </a:r>
            <a:endParaRPr lang="en-US" sz="4000" b="1">
              <a:solidFill>
                <a:schemeClr val="bg1"/>
              </a:solidFill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Shape 1125"/>
          <p:cNvSpPr/>
          <p:nvPr/>
        </p:nvSpPr>
        <p:spPr>
          <a:xfrm>
            <a:off x="-1" y="1"/>
            <a:ext cx="4644685" cy="5142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7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15916" y="20709"/>
                  <a:pt x="10990" y="17528"/>
                  <a:pt x="8219" y="12957"/>
                </a:cubicBezTo>
                <a:cubicBezTo>
                  <a:pt x="5817" y="8996"/>
                  <a:pt x="5262" y="4333"/>
                  <a:pt x="6676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 w="25400">
            <a:noFill/>
            <a:miter lim="400000"/>
          </a:ln>
        </p:spPr>
        <p:txBody>
          <a:bodyPr lIns="50795" tIns="50795" rIns="50795" bIns="50795" anchor="ctr"/>
          <a:lstStyle/>
          <a:p>
            <a:pPr lvl="0">
              <a:defRPr sz="2400"/>
            </a:pPr>
            <a:endParaRPr>
              <a:ea typeface="微軟正黑體 Light" panose="020B0304030504040204" pitchFamily="34" charset="-120"/>
            </a:endParaRPr>
          </a:p>
        </p:txBody>
      </p:sp>
      <p:sp>
        <p:nvSpPr>
          <p:cNvPr id="11" name="Shape 1126"/>
          <p:cNvSpPr/>
          <p:nvPr/>
        </p:nvSpPr>
        <p:spPr>
          <a:xfrm>
            <a:off x="7519" y="-3619"/>
            <a:ext cx="9120625" cy="3787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extrusionOk="0">
                <a:moveTo>
                  <a:pt x="14" y="1"/>
                </a:moveTo>
                <a:lnTo>
                  <a:pt x="21600" y="1"/>
                </a:lnTo>
                <a:cubicBezTo>
                  <a:pt x="18534" y="-29"/>
                  <a:pt x="15511" y="690"/>
                  <a:pt x="12568" y="2104"/>
                </a:cubicBezTo>
                <a:cubicBezTo>
                  <a:pt x="9674" y="3493"/>
                  <a:pt x="6776" y="5595"/>
                  <a:pt x="4301" y="9780"/>
                </a:cubicBezTo>
                <a:cubicBezTo>
                  <a:pt x="2498" y="12831"/>
                  <a:pt x="1023" y="16874"/>
                  <a:pt x="0" y="21571"/>
                </a:cubicBezTo>
                <a:lnTo>
                  <a:pt x="14" y="1"/>
                </a:lnTo>
                <a:close/>
              </a:path>
            </a:pathLst>
          </a:custGeom>
          <a:solidFill>
            <a:srgbClr val="F4F4F4">
              <a:alpha val="16000"/>
            </a:srgbClr>
          </a:solidFill>
          <a:ln w="25400">
            <a:noFill/>
            <a:miter lim="400000"/>
          </a:ln>
        </p:spPr>
        <p:txBody>
          <a:bodyPr lIns="50795" tIns="50795" rIns="50795" bIns="50795" anchor="ctr"/>
          <a:lstStyle/>
          <a:p>
            <a:pPr lvl="0">
              <a:defRPr sz="2400"/>
            </a:pPr>
            <a:endParaRPr>
              <a:ea typeface="微軟正黑體 Light" panose="020B0304030504040204" pitchFamily="34" charset="-12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55749" y="2939896"/>
            <a:ext cx="1654748" cy="1654748"/>
            <a:chOff x="1655749" y="2939896"/>
            <a:chExt cx="1654748" cy="1654748"/>
          </a:xfrm>
        </p:grpSpPr>
        <p:sp>
          <p:nvSpPr>
            <p:cNvPr id="5" name="Oval 4"/>
            <p:cNvSpPr/>
            <p:nvPr/>
          </p:nvSpPr>
          <p:spPr>
            <a:xfrm>
              <a:off x="1655749" y="2939896"/>
              <a:ext cx="1654748" cy="1654748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微軟正黑體 Light" panose="020B0304030504040204" pitchFamily="34" charset="-120"/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2234294" y="3486150"/>
              <a:ext cx="447410" cy="559482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8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1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2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8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7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8"/>
                  </a:lnTo>
                  <a:lnTo>
                    <a:pt x="383" y="28"/>
                  </a:lnTo>
                  <a:cubicBezTo>
                    <a:pt x="389" y="28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5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1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1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2"/>
                  </a:moveTo>
                  <a:lnTo>
                    <a:pt x="156" y="322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2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ea typeface="微軟正黑體 Light" panose="020B03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665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25489675-3781-4C4C-ABE5-C1C79329B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3816" b="-2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8320" y="870966"/>
            <a:ext cx="2578608" cy="843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THÁCH THỨC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6919" y="454343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1832610"/>
            <a:ext cx="2475738" cy="6858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2E5156A-C901-4EC5-B85F-F9E161788C37}"/>
              </a:ext>
            </a:extLst>
          </p:cNvPr>
          <p:cNvSpPr txBox="1"/>
          <p:nvPr/>
        </p:nvSpPr>
        <p:spPr>
          <a:xfrm>
            <a:off x="278320" y="2038540"/>
            <a:ext cx="2579180" cy="2405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altLang="zh-CN" sz="1300" dirty="0" err="1"/>
              <a:t>Hiện</a:t>
            </a:r>
            <a:r>
              <a:rPr lang="en-US" altLang="zh-CN" sz="1300" dirty="0"/>
              <a:t> nay </a:t>
            </a:r>
            <a:r>
              <a:rPr lang="en-US" altLang="zh-CN" sz="1300" dirty="0" err="1"/>
              <a:t>các</a:t>
            </a:r>
            <a:r>
              <a:rPr lang="en-US" altLang="zh-CN" sz="1300" dirty="0"/>
              <a:t> </a:t>
            </a:r>
            <a:r>
              <a:rPr lang="en-US" altLang="zh-CN" sz="1300" dirty="0" err="1"/>
              <a:t>phòng</a:t>
            </a:r>
            <a:r>
              <a:rPr lang="en-US" altLang="zh-CN" sz="1300" dirty="0"/>
              <a:t>  </a:t>
            </a:r>
            <a:r>
              <a:rPr lang="en-US" altLang="zh-CN" sz="1300" dirty="0" err="1"/>
              <a:t>nhiều</a:t>
            </a:r>
            <a:r>
              <a:rPr lang="en-US" altLang="zh-CN" sz="1300" dirty="0"/>
              <a:t>  </a:t>
            </a:r>
            <a:r>
              <a:rPr lang="en-US" altLang="zh-CN" sz="1300" dirty="0" err="1"/>
              <a:t>tiện</a:t>
            </a:r>
            <a:r>
              <a:rPr lang="en-US" altLang="zh-CN" sz="1300" dirty="0"/>
              <a:t> </a:t>
            </a:r>
            <a:r>
              <a:rPr lang="en-US" altLang="zh-CN" sz="1300" dirty="0" err="1"/>
              <a:t>nghi</a:t>
            </a:r>
            <a:r>
              <a:rPr lang="en-US" altLang="zh-CN" sz="1300" dirty="0"/>
              <a:t> </a:t>
            </a:r>
            <a:r>
              <a:rPr lang="en-US" altLang="zh-CN" sz="1300" dirty="0" err="1"/>
              <a:t>tính</a:t>
            </a:r>
            <a:r>
              <a:rPr lang="en-US" altLang="zh-CN" sz="1300" dirty="0"/>
              <a:t> </a:t>
            </a:r>
            <a:r>
              <a:rPr lang="en-US" altLang="zh-CN" sz="1300" dirty="0" err="1"/>
              <a:t>cạnh</a:t>
            </a:r>
            <a:r>
              <a:rPr lang="en-US" altLang="zh-CN" sz="1300" dirty="0"/>
              <a:t> </a:t>
            </a:r>
            <a:r>
              <a:rPr lang="en-US" altLang="zh-CN" sz="1300" dirty="0" err="1"/>
              <a:t>tranh</a:t>
            </a:r>
            <a:r>
              <a:rPr lang="en-US" altLang="zh-CN" sz="1300" dirty="0"/>
              <a:t> </a:t>
            </a:r>
            <a:r>
              <a:rPr lang="en-US" altLang="zh-CN" sz="1300" dirty="0" err="1"/>
              <a:t>ngày</a:t>
            </a:r>
            <a:r>
              <a:rPr lang="en-US" altLang="zh-CN" sz="1300" dirty="0"/>
              <a:t> </a:t>
            </a:r>
            <a:r>
              <a:rPr lang="en-US" altLang="zh-CN" sz="1300" dirty="0" err="1"/>
              <a:t>càng</a:t>
            </a:r>
            <a:r>
              <a:rPr lang="en-US" altLang="zh-CN" sz="1300" dirty="0"/>
              <a:t>  </a:t>
            </a:r>
            <a:r>
              <a:rPr lang="en-US" altLang="zh-CN" sz="1300" dirty="0" err="1"/>
              <a:t>khắc</a:t>
            </a:r>
            <a:r>
              <a:rPr lang="en-US" altLang="zh-CN" sz="1300" dirty="0"/>
              <a:t> </a:t>
            </a:r>
            <a:r>
              <a:rPr lang="en-US" altLang="zh-CN" sz="1300" dirty="0" err="1"/>
              <a:t>khe</a:t>
            </a:r>
            <a:endParaRPr lang="en-US" altLang="zh-CN" sz="1300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altLang="zh-CN" sz="1300" dirty="0" err="1"/>
              <a:t>Cũng</a:t>
            </a:r>
            <a:r>
              <a:rPr lang="en-US" altLang="zh-CN" sz="1300" dirty="0"/>
              <a:t> </a:t>
            </a:r>
            <a:r>
              <a:rPr lang="en-US" altLang="zh-CN" sz="1300" dirty="0" err="1"/>
              <a:t>không</a:t>
            </a:r>
            <a:r>
              <a:rPr lang="en-US" altLang="zh-CN" sz="1300" dirty="0"/>
              <a:t> </a:t>
            </a:r>
            <a:r>
              <a:rPr lang="en-US" altLang="zh-CN" sz="1300" dirty="0" err="1"/>
              <a:t>ít</a:t>
            </a:r>
            <a:r>
              <a:rPr lang="en-US" altLang="zh-CN" sz="1300" dirty="0"/>
              <a:t> </a:t>
            </a:r>
            <a:r>
              <a:rPr lang="en-US" altLang="zh-CN" sz="1300" dirty="0" err="1"/>
              <a:t>các</a:t>
            </a:r>
            <a:r>
              <a:rPr lang="en-US" altLang="zh-CN" sz="1300" dirty="0"/>
              <a:t> </a:t>
            </a:r>
            <a:r>
              <a:rPr lang="en-US" altLang="zh-CN" sz="1300" dirty="0" err="1"/>
              <a:t>chỗ</a:t>
            </a:r>
            <a:r>
              <a:rPr lang="en-US" altLang="zh-CN" sz="1300" dirty="0"/>
              <a:t> </a:t>
            </a:r>
            <a:r>
              <a:rPr lang="en-US" altLang="zh-CN" sz="1300" dirty="0" err="1"/>
              <a:t>cho</a:t>
            </a:r>
            <a:r>
              <a:rPr lang="en-US" altLang="zh-CN" sz="1300" dirty="0"/>
              <a:t> </a:t>
            </a:r>
            <a:r>
              <a:rPr lang="en-US" altLang="zh-CN" sz="1300" dirty="0" err="1"/>
              <a:t>thuê</a:t>
            </a:r>
            <a:r>
              <a:rPr lang="en-US" altLang="zh-CN" sz="1300" dirty="0"/>
              <a:t> </a:t>
            </a:r>
            <a:r>
              <a:rPr lang="en-US" altLang="zh-CN" sz="1300" dirty="0" err="1"/>
              <a:t>phòng</a:t>
            </a:r>
            <a:r>
              <a:rPr lang="en-US" altLang="zh-CN" sz="1300" dirty="0"/>
              <a:t> </a:t>
            </a:r>
            <a:r>
              <a:rPr lang="en-US" altLang="zh-CN" sz="1300" dirty="0" err="1"/>
              <a:t>áp</a:t>
            </a:r>
            <a:r>
              <a:rPr lang="en-US" altLang="zh-CN" sz="1300" dirty="0"/>
              <a:t> </a:t>
            </a:r>
            <a:r>
              <a:rPr lang="en-US" altLang="zh-CN" sz="1300" dirty="0" err="1"/>
              <a:t>dụng</a:t>
            </a:r>
            <a:r>
              <a:rPr lang="en-US" altLang="zh-CN" sz="1300" dirty="0"/>
              <a:t> </a:t>
            </a:r>
            <a:r>
              <a:rPr lang="en-US" altLang="zh-CN" sz="1300" dirty="0" err="1"/>
              <a:t>công</a:t>
            </a:r>
            <a:r>
              <a:rPr lang="en-US" altLang="zh-CN" sz="1300" dirty="0"/>
              <a:t> </a:t>
            </a:r>
            <a:r>
              <a:rPr lang="en-US" altLang="zh-CN" sz="1300" dirty="0" err="1"/>
              <a:t>nghệ</a:t>
            </a:r>
            <a:r>
              <a:rPr lang="en-US" altLang="zh-CN" sz="1300" dirty="0"/>
              <a:t> </a:t>
            </a:r>
            <a:r>
              <a:rPr lang="en-US" altLang="zh-CN" sz="1300" dirty="0" err="1"/>
              <a:t>vào</a:t>
            </a:r>
            <a:r>
              <a:rPr lang="en-US" altLang="zh-CN" sz="1300" dirty="0"/>
              <a:t> </a:t>
            </a:r>
            <a:r>
              <a:rPr lang="en-US" altLang="zh-CN" sz="1300" dirty="0" err="1"/>
              <a:t>để</a:t>
            </a:r>
            <a:r>
              <a:rPr lang="en-US" altLang="zh-CN" sz="1300" dirty="0"/>
              <a:t> </a:t>
            </a:r>
            <a:r>
              <a:rPr lang="en-US" altLang="zh-CN" sz="1300" dirty="0" err="1"/>
              <a:t>tăng</a:t>
            </a:r>
            <a:r>
              <a:rPr lang="en-US" altLang="zh-CN" sz="1300" dirty="0"/>
              <a:t> </a:t>
            </a:r>
            <a:r>
              <a:rPr lang="en-US" altLang="zh-CN" sz="1300" dirty="0" err="1"/>
              <a:t>cách</a:t>
            </a:r>
            <a:r>
              <a:rPr lang="en-US" altLang="zh-CN" sz="1300" dirty="0"/>
              <a:t> </a:t>
            </a:r>
            <a:r>
              <a:rPr lang="en-US" altLang="zh-CN" sz="1300" dirty="0" err="1"/>
              <a:t>quản</a:t>
            </a:r>
            <a:r>
              <a:rPr lang="en-US" altLang="zh-CN" sz="1300" dirty="0"/>
              <a:t> </a:t>
            </a:r>
            <a:r>
              <a:rPr lang="en-US" altLang="zh-CN" sz="1300" dirty="0" err="1"/>
              <a:t>lý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225086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1" y="363961"/>
            <a:ext cx="7620000" cy="4507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5224" y="363961"/>
            <a:ext cx="291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Ý TƯỞNG</a:t>
            </a:r>
          </a:p>
        </p:txBody>
      </p:sp>
    </p:spTree>
    <p:extLst>
      <p:ext uri="{BB962C8B-B14F-4D97-AF65-F5344CB8AC3E}">
        <p14:creationId xmlns:p14="http://schemas.microsoft.com/office/powerpoint/2010/main" val="198112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7224" y="197141"/>
            <a:ext cx="450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MỤC ĐÍCH NGHIÊN CỨU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2950" y="2954832"/>
            <a:ext cx="3804691" cy="1292565"/>
            <a:chOff x="990600" y="3853667"/>
            <a:chExt cx="5072921" cy="1723420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90600" y="5374919"/>
              <a:ext cx="5060441" cy="202168"/>
            </a:xfrm>
            <a:custGeom>
              <a:avLst/>
              <a:gdLst>
                <a:gd name="T0" fmla="*/ 4054 w 4136"/>
                <a:gd name="T1" fmla="*/ 0 h 165"/>
                <a:gd name="T2" fmla="*/ 3007 w 4136"/>
                <a:gd name="T3" fmla="*/ 0 h 165"/>
                <a:gd name="T4" fmla="*/ 2995 w 4136"/>
                <a:gd name="T5" fmla="*/ 28 h 165"/>
                <a:gd name="T6" fmla="*/ 2979 w 4136"/>
                <a:gd name="T7" fmla="*/ 30 h 165"/>
                <a:gd name="T8" fmla="*/ 2920 w 4136"/>
                <a:gd name="T9" fmla="*/ 13 h 165"/>
                <a:gd name="T10" fmla="*/ 2910 w 4136"/>
                <a:gd name="T11" fmla="*/ 75 h 165"/>
                <a:gd name="T12" fmla="*/ 2904 w 4136"/>
                <a:gd name="T13" fmla="*/ 74 h 165"/>
                <a:gd name="T14" fmla="*/ 2893 w 4136"/>
                <a:gd name="T15" fmla="*/ 0 h 165"/>
                <a:gd name="T16" fmla="*/ 2144 w 4136"/>
                <a:gd name="T17" fmla="*/ 0 h 165"/>
                <a:gd name="T18" fmla="*/ 2132 w 4136"/>
                <a:gd name="T19" fmla="*/ 36 h 165"/>
                <a:gd name="T20" fmla="*/ 2116 w 4136"/>
                <a:gd name="T21" fmla="*/ 38 h 165"/>
                <a:gd name="T22" fmla="*/ 2057 w 4136"/>
                <a:gd name="T23" fmla="*/ 21 h 165"/>
                <a:gd name="T24" fmla="*/ 2047 w 4136"/>
                <a:gd name="T25" fmla="*/ 83 h 165"/>
                <a:gd name="T26" fmla="*/ 2041 w 4136"/>
                <a:gd name="T27" fmla="*/ 82 h 165"/>
                <a:gd name="T28" fmla="*/ 2033 w 4136"/>
                <a:gd name="T29" fmla="*/ 0 h 165"/>
                <a:gd name="T30" fmla="*/ 1192 w 4136"/>
                <a:gd name="T31" fmla="*/ 0 h 165"/>
                <a:gd name="T32" fmla="*/ 1180 w 4136"/>
                <a:gd name="T33" fmla="*/ 36 h 165"/>
                <a:gd name="T34" fmla="*/ 1164 w 4136"/>
                <a:gd name="T35" fmla="*/ 38 h 165"/>
                <a:gd name="T36" fmla="*/ 1105 w 4136"/>
                <a:gd name="T37" fmla="*/ 21 h 165"/>
                <a:gd name="T38" fmla="*/ 1095 w 4136"/>
                <a:gd name="T39" fmla="*/ 83 h 165"/>
                <a:gd name="T40" fmla="*/ 1090 w 4136"/>
                <a:gd name="T41" fmla="*/ 82 h 165"/>
                <a:gd name="T42" fmla="*/ 1081 w 4136"/>
                <a:gd name="T43" fmla="*/ 0 h 165"/>
                <a:gd name="T44" fmla="*/ 996 w 4136"/>
                <a:gd name="T45" fmla="*/ 0 h 165"/>
                <a:gd name="T46" fmla="*/ 908 w 4136"/>
                <a:gd name="T47" fmla="*/ 73 h 165"/>
                <a:gd name="T48" fmla="*/ 50 w 4136"/>
                <a:gd name="T49" fmla="*/ 92 h 165"/>
                <a:gd name="T50" fmla="*/ 160 w 4136"/>
                <a:gd name="T51" fmla="*/ 0 h 165"/>
                <a:gd name="T52" fmla="*/ 81 w 4136"/>
                <a:gd name="T53" fmla="*/ 0 h 165"/>
                <a:gd name="T54" fmla="*/ 0 w 4136"/>
                <a:gd name="T55" fmla="*/ 82 h 165"/>
                <a:gd name="T56" fmla="*/ 0 w 4136"/>
                <a:gd name="T57" fmla="*/ 84 h 165"/>
                <a:gd name="T58" fmla="*/ 81 w 4136"/>
                <a:gd name="T59" fmla="*/ 165 h 165"/>
                <a:gd name="T60" fmla="*/ 4054 w 4136"/>
                <a:gd name="T61" fmla="*/ 165 h 165"/>
                <a:gd name="T62" fmla="*/ 4136 w 4136"/>
                <a:gd name="T63" fmla="*/ 84 h 165"/>
                <a:gd name="T64" fmla="*/ 4136 w 4136"/>
                <a:gd name="T65" fmla="*/ 82 h 165"/>
                <a:gd name="T66" fmla="*/ 4054 w 4136"/>
                <a:gd name="T6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36" h="165">
                  <a:moveTo>
                    <a:pt x="4054" y="0"/>
                  </a:moveTo>
                  <a:cubicBezTo>
                    <a:pt x="3007" y="0"/>
                    <a:pt x="3007" y="0"/>
                    <a:pt x="3007" y="0"/>
                  </a:cubicBezTo>
                  <a:cubicBezTo>
                    <a:pt x="3007" y="14"/>
                    <a:pt x="3004" y="26"/>
                    <a:pt x="2995" y="28"/>
                  </a:cubicBezTo>
                  <a:cubicBezTo>
                    <a:pt x="2990" y="30"/>
                    <a:pt x="2985" y="30"/>
                    <a:pt x="2979" y="30"/>
                  </a:cubicBezTo>
                  <a:cubicBezTo>
                    <a:pt x="2951" y="30"/>
                    <a:pt x="2920" y="13"/>
                    <a:pt x="2920" y="13"/>
                  </a:cubicBezTo>
                  <a:cubicBezTo>
                    <a:pt x="2920" y="13"/>
                    <a:pt x="2948" y="75"/>
                    <a:pt x="2910" y="75"/>
                  </a:cubicBezTo>
                  <a:cubicBezTo>
                    <a:pt x="2908" y="75"/>
                    <a:pt x="2906" y="75"/>
                    <a:pt x="2904" y="74"/>
                  </a:cubicBezTo>
                  <a:cubicBezTo>
                    <a:pt x="2873" y="70"/>
                    <a:pt x="2883" y="27"/>
                    <a:pt x="2893" y="0"/>
                  </a:cubicBezTo>
                  <a:cubicBezTo>
                    <a:pt x="2144" y="0"/>
                    <a:pt x="2144" y="0"/>
                    <a:pt x="2144" y="0"/>
                  </a:cubicBezTo>
                  <a:cubicBezTo>
                    <a:pt x="2145" y="18"/>
                    <a:pt x="2143" y="33"/>
                    <a:pt x="2132" y="36"/>
                  </a:cubicBezTo>
                  <a:cubicBezTo>
                    <a:pt x="2127" y="38"/>
                    <a:pt x="2122" y="38"/>
                    <a:pt x="2116" y="38"/>
                  </a:cubicBezTo>
                  <a:cubicBezTo>
                    <a:pt x="2088" y="38"/>
                    <a:pt x="2057" y="21"/>
                    <a:pt x="2057" y="21"/>
                  </a:cubicBezTo>
                  <a:cubicBezTo>
                    <a:pt x="2057" y="21"/>
                    <a:pt x="2085" y="83"/>
                    <a:pt x="2047" y="83"/>
                  </a:cubicBezTo>
                  <a:cubicBezTo>
                    <a:pt x="2045" y="83"/>
                    <a:pt x="2043" y="83"/>
                    <a:pt x="2041" y="82"/>
                  </a:cubicBezTo>
                  <a:cubicBezTo>
                    <a:pt x="2007" y="78"/>
                    <a:pt x="2023" y="26"/>
                    <a:pt x="2033" y="0"/>
                  </a:cubicBezTo>
                  <a:cubicBezTo>
                    <a:pt x="1192" y="0"/>
                    <a:pt x="1192" y="0"/>
                    <a:pt x="1192" y="0"/>
                  </a:cubicBezTo>
                  <a:cubicBezTo>
                    <a:pt x="1193" y="18"/>
                    <a:pt x="1191" y="33"/>
                    <a:pt x="1180" y="36"/>
                  </a:cubicBezTo>
                  <a:cubicBezTo>
                    <a:pt x="1175" y="38"/>
                    <a:pt x="1170" y="38"/>
                    <a:pt x="1164" y="38"/>
                  </a:cubicBezTo>
                  <a:cubicBezTo>
                    <a:pt x="1136" y="38"/>
                    <a:pt x="1105" y="21"/>
                    <a:pt x="1105" y="21"/>
                  </a:cubicBezTo>
                  <a:cubicBezTo>
                    <a:pt x="1105" y="21"/>
                    <a:pt x="1133" y="83"/>
                    <a:pt x="1095" y="83"/>
                  </a:cubicBezTo>
                  <a:cubicBezTo>
                    <a:pt x="1093" y="83"/>
                    <a:pt x="1092" y="83"/>
                    <a:pt x="1090" y="82"/>
                  </a:cubicBezTo>
                  <a:cubicBezTo>
                    <a:pt x="1055" y="78"/>
                    <a:pt x="1071" y="26"/>
                    <a:pt x="1081" y="0"/>
                  </a:cubicBezTo>
                  <a:cubicBezTo>
                    <a:pt x="996" y="0"/>
                    <a:pt x="996" y="0"/>
                    <a:pt x="996" y="0"/>
                  </a:cubicBezTo>
                  <a:cubicBezTo>
                    <a:pt x="908" y="73"/>
                    <a:pt x="908" y="73"/>
                    <a:pt x="908" y="73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9"/>
                    <a:pt x="36" y="165"/>
                    <a:pt x="81" y="165"/>
                  </a:cubicBezTo>
                  <a:cubicBezTo>
                    <a:pt x="4054" y="165"/>
                    <a:pt x="4054" y="165"/>
                    <a:pt x="4054" y="165"/>
                  </a:cubicBezTo>
                  <a:cubicBezTo>
                    <a:pt x="4099" y="165"/>
                    <a:pt x="4136" y="129"/>
                    <a:pt x="4136" y="84"/>
                  </a:cubicBezTo>
                  <a:cubicBezTo>
                    <a:pt x="4136" y="82"/>
                    <a:pt x="4136" y="82"/>
                    <a:pt x="4136" y="82"/>
                  </a:cubicBezTo>
                  <a:cubicBezTo>
                    <a:pt x="4136" y="37"/>
                    <a:pt x="4099" y="0"/>
                    <a:pt x="4054" y="0"/>
                  </a:cubicBezTo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897469" y="4702273"/>
              <a:ext cx="227127" cy="323219"/>
            </a:xfrm>
            <a:custGeom>
              <a:avLst/>
              <a:gdLst>
                <a:gd name="T0" fmla="*/ 21 w 186"/>
                <a:gd name="T1" fmla="*/ 0 h 264"/>
                <a:gd name="T2" fmla="*/ 0 w 186"/>
                <a:gd name="T3" fmla="*/ 72 h 264"/>
                <a:gd name="T4" fmla="*/ 121 w 186"/>
                <a:gd name="T5" fmla="*/ 264 h 264"/>
                <a:gd name="T6" fmla="*/ 186 w 186"/>
                <a:gd name="T7" fmla="*/ 258 h 264"/>
                <a:gd name="T8" fmla="*/ 21 w 186"/>
                <a:gd name="T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64">
                  <a:moveTo>
                    <a:pt x="21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46" y="145"/>
                    <a:pt x="91" y="222"/>
                    <a:pt x="121" y="264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79" y="114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897469" y="4702273"/>
              <a:ext cx="67389" cy="127291"/>
            </a:xfrm>
            <a:custGeom>
              <a:avLst/>
              <a:gdLst>
                <a:gd name="T0" fmla="*/ 21 w 56"/>
                <a:gd name="T1" fmla="*/ 0 h 104"/>
                <a:gd name="T2" fmla="*/ 0 w 56"/>
                <a:gd name="T3" fmla="*/ 72 h 104"/>
                <a:gd name="T4" fmla="*/ 20 w 56"/>
                <a:gd name="T5" fmla="*/ 104 h 104"/>
                <a:gd name="T6" fmla="*/ 56 w 56"/>
                <a:gd name="T7" fmla="*/ 64 h 104"/>
                <a:gd name="T8" fmla="*/ 21 w 56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04">
                  <a:moveTo>
                    <a:pt x="21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7" y="82"/>
                    <a:pt x="13" y="93"/>
                    <a:pt x="20" y="10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33" y="24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8502" y="5075411"/>
              <a:ext cx="943451" cy="406832"/>
            </a:xfrm>
            <a:custGeom>
              <a:avLst/>
              <a:gdLst>
                <a:gd name="T0" fmla="*/ 754 w 771"/>
                <a:gd name="T1" fmla="*/ 93 h 333"/>
                <a:gd name="T2" fmla="*/ 676 w 771"/>
                <a:gd name="T3" fmla="*/ 128 h 333"/>
                <a:gd name="T4" fmla="*/ 673 w 771"/>
                <a:gd name="T5" fmla="*/ 25 h 333"/>
                <a:gd name="T6" fmla="*/ 594 w 771"/>
                <a:gd name="T7" fmla="*/ 42 h 333"/>
                <a:gd name="T8" fmla="*/ 82 w 771"/>
                <a:gd name="T9" fmla="*/ 155 h 333"/>
                <a:gd name="T10" fmla="*/ 102 w 771"/>
                <a:gd name="T11" fmla="*/ 237 h 333"/>
                <a:gd name="T12" fmla="*/ 43 w 771"/>
                <a:gd name="T13" fmla="*/ 230 h 333"/>
                <a:gd name="T14" fmla="*/ 46 w 771"/>
                <a:gd name="T15" fmla="*/ 327 h 333"/>
                <a:gd name="T16" fmla="*/ 61 w 771"/>
                <a:gd name="T17" fmla="*/ 266 h 333"/>
                <a:gd name="T18" fmla="*/ 136 w 771"/>
                <a:gd name="T19" fmla="*/ 281 h 333"/>
                <a:gd name="T20" fmla="*/ 138 w 771"/>
                <a:gd name="T21" fmla="*/ 181 h 333"/>
                <a:gd name="T22" fmla="*/ 636 w 771"/>
                <a:gd name="T23" fmla="*/ 66 h 333"/>
                <a:gd name="T24" fmla="*/ 653 w 771"/>
                <a:gd name="T25" fmla="*/ 190 h 333"/>
                <a:gd name="T26" fmla="*/ 754 w 771"/>
                <a:gd name="T27" fmla="*/ 9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1" h="333">
                  <a:moveTo>
                    <a:pt x="754" y="93"/>
                  </a:moveTo>
                  <a:cubicBezTo>
                    <a:pt x="736" y="36"/>
                    <a:pt x="676" y="128"/>
                    <a:pt x="676" y="128"/>
                  </a:cubicBezTo>
                  <a:cubicBezTo>
                    <a:pt x="676" y="128"/>
                    <a:pt x="693" y="51"/>
                    <a:pt x="673" y="25"/>
                  </a:cubicBezTo>
                  <a:cubicBezTo>
                    <a:pt x="654" y="0"/>
                    <a:pt x="607" y="34"/>
                    <a:pt x="594" y="42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102" y="237"/>
                    <a:pt x="102" y="237"/>
                    <a:pt x="102" y="237"/>
                  </a:cubicBezTo>
                  <a:cubicBezTo>
                    <a:pt x="43" y="230"/>
                    <a:pt x="43" y="230"/>
                    <a:pt x="43" y="230"/>
                  </a:cubicBezTo>
                  <a:cubicBezTo>
                    <a:pt x="43" y="230"/>
                    <a:pt x="0" y="321"/>
                    <a:pt x="46" y="327"/>
                  </a:cubicBezTo>
                  <a:cubicBezTo>
                    <a:pt x="91" y="333"/>
                    <a:pt x="61" y="266"/>
                    <a:pt x="61" y="266"/>
                  </a:cubicBezTo>
                  <a:cubicBezTo>
                    <a:pt x="61" y="266"/>
                    <a:pt x="105" y="291"/>
                    <a:pt x="136" y="281"/>
                  </a:cubicBezTo>
                  <a:cubicBezTo>
                    <a:pt x="161" y="274"/>
                    <a:pt x="141" y="203"/>
                    <a:pt x="138" y="181"/>
                  </a:cubicBezTo>
                  <a:cubicBezTo>
                    <a:pt x="474" y="161"/>
                    <a:pt x="631" y="69"/>
                    <a:pt x="636" y="66"/>
                  </a:cubicBezTo>
                  <a:cubicBezTo>
                    <a:pt x="636" y="66"/>
                    <a:pt x="644" y="149"/>
                    <a:pt x="653" y="190"/>
                  </a:cubicBezTo>
                  <a:cubicBezTo>
                    <a:pt x="653" y="190"/>
                    <a:pt x="771" y="151"/>
                    <a:pt x="754" y="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161178" y="3853667"/>
              <a:ext cx="761250" cy="1000857"/>
            </a:xfrm>
            <a:custGeom>
              <a:avLst/>
              <a:gdLst>
                <a:gd name="T0" fmla="*/ 622 w 622"/>
                <a:gd name="T1" fmla="*/ 693 h 818"/>
                <a:gd name="T2" fmla="*/ 131 w 622"/>
                <a:gd name="T3" fmla="*/ 362 h 818"/>
                <a:gd name="T4" fmla="*/ 54 w 622"/>
                <a:gd name="T5" fmla="*/ 811 h 818"/>
                <a:gd name="T6" fmla="*/ 622 w 622"/>
                <a:gd name="T7" fmla="*/ 693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2" h="818">
                  <a:moveTo>
                    <a:pt x="622" y="693"/>
                  </a:moveTo>
                  <a:cubicBezTo>
                    <a:pt x="622" y="693"/>
                    <a:pt x="555" y="0"/>
                    <a:pt x="131" y="362"/>
                  </a:cubicBezTo>
                  <a:cubicBezTo>
                    <a:pt x="131" y="362"/>
                    <a:pt x="0" y="499"/>
                    <a:pt x="54" y="811"/>
                  </a:cubicBezTo>
                  <a:cubicBezTo>
                    <a:pt x="537" y="818"/>
                    <a:pt x="622" y="693"/>
                    <a:pt x="622" y="693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27319" y="4702273"/>
              <a:ext cx="767490" cy="562826"/>
            </a:xfrm>
            <a:custGeom>
              <a:avLst/>
              <a:gdLst>
                <a:gd name="T0" fmla="*/ 568 w 627"/>
                <a:gd name="T1" fmla="*/ 0 h 460"/>
                <a:gd name="T2" fmla="*/ 627 w 627"/>
                <a:gd name="T3" fmla="*/ 347 h 460"/>
                <a:gd name="T4" fmla="*/ 115 w 627"/>
                <a:gd name="T5" fmla="*/ 460 h 460"/>
                <a:gd name="T6" fmla="*/ 0 w 627"/>
                <a:gd name="T7" fmla="*/ 118 h 460"/>
                <a:gd name="T8" fmla="*/ 568 w 627"/>
                <a:gd name="T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60">
                  <a:moveTo>
                    <a:pt x="568" y="0"/>
                  </a:moveTo>
                  <a:cubicBezTo>
                    <a:pt x="627" y="347"/>
                    <a:pt x="627" y="347"/>
                    <a:pt x="627" y="347"/>
                  </a:cubicBezTo>
                  <a:cubicBezTo>
                    <a:pt x="627" y="347"/>
                    <a:pt x="422" y="435"/>
                    <a:pt x="115" y="46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389" y="101"/>
                    <a:pt x="56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761834" y="4964343"/>
              <a:ext cx="2496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681574" y="4818333"/>
              <a:ext cx="136027" cy="333203"/>
            </a:xfrm>
            <a:custGeom>
              <a:avLst/>
              <a:gdLst>
                <a:gd name="T0" fmla="*/ 67 w 109"/>
                <a:gd name="T1" fmla="*/ 0 h 267"/>
                <a:gd name="T2" fmla="*/ 78 w 109"/>
                <a:gd name="T3" fmla="*/ 22 h 267"/>
                <a:gd name="T4" fmla="*/ 63 w 109"/>
                <a:gd name="T5" fmla="*/ 47 h 267"/>
                <a:gd name="T6" fmla="*/ 109 w 109"/>
                <a:gd name="T7" fmla="*/ 201 h 267"/>
                <a:gd name="T8" fmla="*/ 56 w 109"/>
                <a:gd name="T9" fmla="*/ 267 h 267"/>
                <a:gd name="T10" fmla="*/ 0 w 109"/>
                <a:gd name="T11" fmla="*/ 210 h 267"/>
                <a:gd name="T12" fmla="*/ 30 w 109"/>
                <a:gd name="T13" fmla="*/ 50 h 267"/>
                <a:gd name="T14" fmla="*/ 12 w 109"/>
                <a:gd name="T15" fmla="*/ 24 h 267"/>
                <a:gd name="T16" fmla="*/ 22 w 109"/>
                <a:gd name="T17" fmla="*/ 6 h 267"/>
                <a:gd name="T18" fmla="*/ 67 w 109"/>
                <a:gd name="T1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67">
                  <a:moveTo>
                    <a:pt x="67" y="0"/>
                  </a:moveTo>
                  <a:lnTo>
                    <a:pt x="78" y="22"/>
                  </a:lnTo>
                  <a:lnTo>
                    <a:pt x="63" y="47"/>
                  </a:lnTo>
                  <a:lnTo>
                    <a:pt x="109" y="201"/>
                  </a:lnTo>
                  <a:lnTo>
                    <a:pt x="56" y="267"/>
                  </a:lnTo>
                  <a:lnTo>
                    <a:pt x="0" y="210"/>
                  </a:lnTo>
                  <a:lnTo>
                    <a:pt x="30" y="50"/>
                  </a:lnTo>
                  <a:lnTo>
                    <a:pt x="12" y="24"/>
                  </a:lnTo>
                  <a:lnTo>
                    <a:pt x="2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681574" y="4818333"/>
              <a:ext cx="136027" cy="333203"/>
            </a:xfrm>
            <a:custGeom>
              <a:avLst/>
              <a:gdLst>
                <a:gd name="T0" fmla="*/ 67 w 109"/>
                <a:gd name="T1" fmla="*/ 0 h 267"/>
                <a:gd name="T2" fmla="*/ 78 w 109"/>
                <a:gd name="T3" fmla="*/ 22 h 267"/>
                <a:gd name="T4" fmla="*/ 63 w 109"/>
                <a:gd name="T5" fmla="*/ 47 h 267"/>
                <a:gd name="T6" fmla="*/ 109 w 109"/>
                <a:gd name="T7" fmla="*/ 201 h 267"/>
                <a:gd name="T8" fmla="*/ 56 w 109"/>
                <a:gd name="T9" fmla="*/ 267 h 267"/>
                <a:gd name="T10" fmla="*/ 0 w 109"/>
                <a:gd name="T11" fmla="*/ 210 h 267"/>
                <a:gd name="T12" fmla="*/ 30 w 109"/>
                <a:gd name="T13" fmla="*/ 50 h 267"/>
                <a:gd name="T14" fmla="*/ 12 w 109"/>
                <a:gd name="T15" fmla="*/ 24 h 267"/>
                <a:gd name="T16" fmla="*/ 22 w 109"/>
                <a:gd name="T17" fmla="*/ 6 h 267"/>
                <a:gd name="T18" fmla="*/ 67 w 109"/>
                <a:gd name="T1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67">
                  <a:moveTo>
                    <a:pt x="67" y="0"/>
                  </a:moveTo>
                  <a:lnTo>
                    <a:pt x="78" y="22"/>
                  </a:lnTo>
                  <a:lnTo>
                    <a:pt x="63" y="47"/>
                  </a:lnTo>
                  <a:lnTo>
                    <a:pt x="109" y="201"/>
                  </a:lnTo>
                  <a:lnTo>
                    <a:pt x="56" y="267"/>
                  </a:lnTo>
                  <a:lnTo>
                    <a:pt x="0" y="210"/>
                  </a:lnTo>
                  <a:lnTo>
                    <a:pt x="30" y="50"/>
                  </a:lnTo>
                  <a:lnTo>
                    <a:pt x="12" y="24"/>
                  </a:lnTo>
                  <a:lnTo>
                    <a:pt x="22" y="6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061808" y="4702273"/>
              <a:ext cx="227127" cy="323219"/>
            </a:xfrm>
            <a:custGeom>
              <a:avLst/>
              <a:gdLst>
                <a:gd name="T0" fmla="*/ 21 w 186"/>
                <a:gd name="T1" fmla="*/ 0 h 264"/>
                <a:gd name="T2" fmla="*/ 0 w 186"/>
                <a:gd name="T3" fmla="*/ 72 h 264"/>
                <a:gd name="T4" fmla="*/ 121 w 186"/>
                <a:gd name="T5" fmla="*/ 264 h 264"/>
                <a:gd name="T6" fmla="*/ 186 w 186"/>
                <a:gd name="T7" fmla="*/ 258 h 264"/>
                <a:gd name="T8" fmla="*/ 21 w 186"/>
                <a:gd name="T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264">
                  <a:moveTo>
                    <a:pt x="21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46" y="145"/>
                    <a:pt x="91" y="222"/>
                    <a:pt x="121" y="264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79" y="114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61808" y="4702273"/>
              <a:ext cx="68637" cy="127291"/>
            </a:xfrm>
            <a:custGeom>
              <a:avLst/>
              <a:gdLst>
                <a:gd name="T0" fmla="*/ 21 w 56"/>
                <a:gd name="T1" fmla="*/ 0 h 104"/>
                <a:gd name="T2" fmla="*/ 0 w 56"/>
                <a:gd name="T3" fmla="*/ 72 h 104"/>
                <a:gd name="T4" fmla="*/ 20 w 56"/>
                <a:gd name="T5" fmla="*/ 104 h 104"/>
                <a:gd name="T6" fmla="*/ 56 w 56"/>
                <a:gd name="T7" fmla="*/ 64 h 104"/>
                <a:gd name="T8" fmla="*/ 21 w 56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04">
                  <a:moveTo>
                    <a:pt x="21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6" y="82"/>
                    <a:pt x="13" y="93"/>
                    <a:pt x="20" y="10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33" y="24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483224" y="4416493"/>
              <a:ext cx="89852" cy="133531"/>
            </a:xfrm>
            <a:custGeom>
              <a:avLst/>
              <a:gdLst>
                <a:gd name="T0" fmla="*/ 0 w 73"/>
                <a:gd name="T1" fmla="*/ 66 h 109"/>
                <a:gd name="T2" fmla="*/ 30 w 73"/>
                <a:gd name="T3" fmla="*/ 109 h 109"/>
                <a:gd name="T4" fmla="*/ 56 w 73"/>
                <a:gd name="T5" fmla="*/ 84 h 109"/>
                <a:gd name="T6" fmla="*/ 60 w 73"/>
                <a:gd name="T7" fmla="*/ 68 h 109"/>
                <a:gd name="T8" fmla="*/ 51 w 73"/>
                <a:gd name="T9" fmla="*/ 68 h 109"/>
                <a:gd name="T10" fmla="*/ 51 w 73"/>
                <a:gd name="T11" fmla="*/ 59 h 109"/>
                <a:gd name="T12" fmla="*/ 43 w 73"/>
                <a:gd name="T13" fmla="*/ 58 h 109"/>
                <a:gd name="T14" fmla="*/ 42 w 73"/>
                <a:gd name="T15" fmla="*/ 50 h 109"/>
                <a:gd name="T16" fmla="*/ 34 w 73"/>
                <a:gd name="T17" fmla="*/ 50 h 109"/>
                <a:gd name="T18" fmla="*/ 67 w 73"/>
                <a:gd name="T19" fmla="*/ 5 h 109"/>
                <a:gd name="T20" fmla="*/ 15 w 73"/>
                <a:gd name="T21" fmla="*/ 49 h 109"/>
                <a:gd name="T22" fmla="*/ 0 w 73"/>
                <a:gd name="T23" fmla="*/ 6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109">
                  <a:moveTo>
                    <a:pt x="0" y="66"/>
                  </a:moveTo>
                  <a:cubicBezTo>
                    <a:pt x="30" y="109"/>
                    <a:pt x="30" y="109"/>
                    <a:pt x="30" y="109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8" y="81"/>
                    <a:pt x="65" y="73"/>
                    <a:pt x="60" y="68"/>
                  </a:cubicBezTo>
                  <a:cubicBezTo>
                    <a:pt x="57" y="66"/>
                    <a:pt x="54" y="66"/>
                    <a:pt x="51" y="68"/>
                  </a:cubicBezTo>
                  <a:cubicBezTo>
                    <a:pt x="53" y="65"/>
                    <a:pt x="53" y="61"/>
                    <a:pt x="51" y="59"/>
                  </a:cubicBezTo>
                  <a:cubicBezTo>
                    <a:pt x="49" y="57"/>
                    <a:pt x="46" y="57"/>
                    <a:pt x="43" y="58"/>
                  </a:cubicBezTo>
                  <a:cubicBezTo>
                    <a:pt x="44" y="55"/>
                    <a:pt x="44" y="52"/>
                    <a:pt x="42" y="50"/>
                  </a:cubicBezTo>
                  <a:cubicBezTo>
                    <a:pt x="40" y="48"/>
                    <a:pt x="37" y="48"/>
                    <a:pt x="34" y="50"/>
                  </a:cubicBezTo>
                  <a:cubicBezTo>
                    <a:pt x="35" y="47"/>
                    <a:pt x="73" y="12"/>
                    <a:pt x="67" y="5"/>
                  </a:cubicBezTo>
                  <a:cubicBezTo>
                    <a:pt x="61" y="0"/>
                    <a:pt x="17" y="47"/>
                    <a:pt x="15" y="49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470744" y="4496362"/>
              <a:ext cx="61150" cy="68637"/>
            </a:xfrm>
            <a:custGeom>
              <a:avLst/>
              <a:gdLst>
                <a:gd name="T0" fmla="*/ 36 w 49"/>
                <a:gd name="T1" fmla="*/ 55 h 55"/>
                <a:gd name="T2" fmla="*/ 49 w 49"/>
                <a:gd name="T3" fmla="*/ 45 h 55"/>
                <a:gd name="T4" fmla="*/ 14 w 49"/>
                <a:gd name="T5" fmla="*/ 0 h 55"/>
                <a:gd name="T6" fmla="*/ 0 w 49"/>
                <a:gd name="T7" fmla="*/ 11 h 55"/>
                <a:gd name="T8" fmla="*/ 36 w 49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6" y="55"/>
                  </a:moveTo>
                  <a:lnTo>
                    <a:pt x="49" y="45"/>
                  </a:lnTo>
                  <a:lnTo>
                    <a:pt x="14" y="0"/>
                  </a:lnTo>
                  <a:lnTo>
                    <a:pt x="0" y="11"/>
                  </a:lnTo>
                  <a:lnTo>
                    <a:pt x="36" y="55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126310" y="4501353"/>
              <a:ext cx="396848" cy="278293"/>
            </a:xfrm>
            <a:custGeom>
              <a:avLst/>
              <a:gdLst>
                <a:gd name="T0" fmla="*/ 0 w 324"/>
                <a:gd name="T1" fmla="*/ 163 h 227"/>
                <a:gd name="T2" fmla="*/ 24 w 324"/>
                <a:gd name="T3" fmla="*/ 227 h 227"/>
                <a:gd name="T4" fmla="*/ 324 w 324"/>
                <a:gd name="T5" fmla="*/ 51 h 227"/>
                <a:gd name="T6" fmla="*/ 287 w 324"/>
                <a:gd name="T7" fmla="*/ 0 h 227"/>
                <a:gd name="T8" fmla="*/ 0 w 324"/>
                <a:gd name="T9" fmla="*/ 16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7">
                  <a:moveTo>
                    <a:pt x="0" y="163"/>
                  </a:moveTo>
                  <a:cubicBezTo>
                    <a:pt x="24" y="227"/>
                    <a:pt x="24" y="227"/>
                    <a:pt x="24" y="227"/>
                  </a:cubicBezTo>
                  <a:cubicBezTo>
                    <a:pt x="207" y="164"/>
                    <a:pt x="324" y="51"/>
                    <a:pt x="324" y="51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87" y="0"/>
                    <a:pt x="173" y="111"/>
                    <a:pt x="0" y="1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454521" y="4586214"/>
              <a:ext cx="14975" cy="14975"/>
            </a:xfrm>
            <a:custGeom>
              <a:avLst/>
              <a:gdLst>
                <a:gd name="T0" fmla="*/ 11 w 13"/>
                <a:gd name="T1" fmla="*/ 11 h 13"/>
                <a:gd name="T2" fmla="*/ 11 w 13"/>
                <a:gd name="T3" fmla="*/ 3 h 13"/>
                <a:gd name="T4" fmla="*/ 2 w 13"/>
                <a:gd name="T5" fmla="*/ 3 h 13"/>
                <a:gd name="T6" fmla="*/ 2 w 13"/>
                <a:gd name="T7" fmla="*/ 11 h 13"/>
                <a:gd name="T8" fmla="*/ 11 w 13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1" y="11"/>
                  </a:moveTo>
                  <a:cubicBezTo>
                    <a:pt x="13" y="9"/>
                    <a:pt x="13" y="5"/>
                    <a:pt x="11" y="3"/>
                  </a:cubicBezTo>
                  <a:cubicBezTo>
                    <a:pt x="8" y="0"/>
                    <a:pt x="5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5" y="13"/>
                    <a:pt x="8" y="13"/>
                    <a:pt x="11" y="11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5474488" y="4571239"/>
              <a:ext cx="16223" cy="16223"/>
            </a:xfrm>
            <a:custGeom>
              <a:avLst/>
              <a:gdLst>
                <a:gd name="T0" fmla="*/ 11 w 13"/>
                <a:gd name="T1" fmla="*/ 11 h 13"/>
                <a:gd name="T2" fmla="*/ 11 w 13"/>
                <a:gd name="T3" fmla="*/ 3 h 13"/>
                <a:gd name="T4" fmla="*/ 2 w 13"/>
                <a:gd name="T5" fmla="*/ 3 h 13"/>
                <a:gd name="T6" fmla="*/ 2 w 13"/>
                <a:gd name="T7" fmla="*/ 11 h 13"/>
                <a:gd name="T8" fmla="*/ 11 w 13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1" y="11"/>
                  </a:moveTo>
                  <a:cubicBezTo>
                    <a:pt x="13" y="9"/>
                    <a:pt x="13" y="5"/>
                    <a:pt x="11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5" y="13"/>
                    <a:pt x="8" y="13"/>
                    <a:pt x="11" y="11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5494455" y="4557511"/>
              <a:ext cx="16223" cy="16223"/>
            </a:xfrm>
            <a:custGeom>
              <a:avLst/>
              <a:gdLst>
                <a:gd name="T0" fmla="*/ 11 w 13"/>
                <a:gd name="T1" fmla="*/ 11 h 13"/>
                <a:gd name="T2" fmla="*/ 11 w 13"/>
                <a:gd name="T3" fmla="*/ 2 h 13"/>
                <a:gd name="T4" fmla="*/ 3 w 13"/>
                <a:gd name="T5" fmla="*/ 2 h 13"/>
                <a:gd name="T6" fmla="*/ 3 w 13"/>
                <a:gd name="T7" fmla="*/ 11 h 13"/>
                <a:gd name="T8" fmla="*/ 11 w 13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1" y="11"/>
                  </a:moveTo>
                  <a:cubicBezTo>
                    <a:pt x="13" y="8"/>
                    <a:pt x="13" y="5"/>
                    <a:pt x="11" y="2"/>
                  </a:cubicBezTo>
                  <a:cubicBezTo>
                    <a:pt x="9" y="0"/>
                    <a:pt x="5" y="0"/>
                    <a:pt x="3" y="2"/>
                  </a:cubicBezTo>
                  <a:cubicBezTo>
                    <a:pt x="0" y="5"/>
                    <a:pt x="0" y="8"/>
                    <a:pt x="3" y="11"/>
                  </a:cubicBezTo>
                  <a:cubicBezTo>
                    <a:pt x="5" y="13"/>
                    <a:pt x="9" y="13"/>
                    <a:pt x="11" y="11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488607" y="5065427"/>
              <a:ext cx="943451" cy="408080"/>
            </a:xfrm>
            <a:custGeom>
              <a:avLst/>
              <a:gdLst>
                <a:gd name="T0" fmla="*/ 753 w 771"/>
                <a:gd name="T1" fmla="*/ 93 h 333"/>
                <a:gd name="T2" fmla="*/ 676 w 771"/>
                <a:gd name="T3" fmla="*/ 128 h 333"/>
                <a:gd name="T4" fmla="*/ 673 w 771"/>
                <a:gd name="T5" fmla="*/ 25 h 333"/>
                <a:gd name="T6" fmla="*/ 594 w 771"/>
                <a:gd name="T7" fmla="*/ 42 h 333"/>
                <a:gd name="T8" fmla="*/ 82 w 771"/>
                <a:gd name="T9" fmla="*/ 155 h 333"/>
                <a:gd name="T10" fmla="*/ 102 w 771"/>
                <a:gd name="T11" fmla="*/ 237 h 333"/>
                <a:gd name="T12" fmla="*/ 43 w 771"/>
                <a:gd name="T13" fmla="*/ 230 h 333"/>
                <a:gd name="T14" fmla="*/ 45 w 771"/>
                <a:gd name="T15" fmla="*/ 327 h 333"/>
                <a:gd name="T16" fmla="*/ 61 w 771"/>
                <a:gd name="T17" fmla="*/ 266 h 333"/>
                <a:gd name="T18" fmla="*/ 136 w 771"/>
                <a:gd name="T19" fmla="*/ 281 h 333"/>
                <a:gd name="T20" fmla="*/ 138 w 771"/>
                <a:gd name="T21" fmla="*/ 181 h 333"/>
                <a:gd name="T22" fmla="*/ 636 w 771"/>
                <a:gd name="T23" fmla="*/ 66 h 333"/>
                <a:gd name="T24" fmla="*/ 653 w 771"/>
                <a:gd name="T25" fmla="*/ 190 h 333"/>
                <a:gd name="T26" fmla="*/ 753 w 771"/>
                <a:gd name="T27" fmla="*/ 9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1" h="333">
                  <a:moveTo>
                    <a:pt x="753" y="93"/>
                  </a:moveTo>
                  <a:cubicBezTo>
                    <a:pt x="736" y="36"/>
                    <a:pt x="676" y="128"/>
                    <a:pt x="676" y="128"/>
                  </a:cubicBezTo>
                  <a:cubicBezTo>
                    <a:pt x="676" y="128"/>
                    <a:pt x="693" y="51"/>
                    <a:pt x="673" y="25"/>
                  </a:cubicBezTo>
                  <a:cubicBezTo>
                    <a:pt x="654" y="0"/>
                    <a:pt x="606" y="34"/>
                    <a:pt x="594" y="42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102" y="237"/>
                    <a:pt x="102" y="237"/>
                    <a:pt x="102" y="237"/>
                  </a:cubicBezTo>
                  <a:cubicBezTo>
                    <a:pt x="43" y="230"/>
                    <a:pt x="43" y="230"/>
                    <a:pt x="43" y="230"/>
                  </a:cubicBezTo>
                  <a:cubicBezTo>
                    <a:pt x="43" y="230"/>
                    <a:pt x="0" y="321"/>
                    <a:pt x="45" y="327"/>
                  </a:cubicBezTo>
                  <a:cubicBezTo>
                    <a:pt x="91" y="333"/>
                    <a:pt x="61" y="266"/>
                    <a:pt x="61" y="266"/>
                  </a:cubicBezTo>
                  <a:cubicBezTo>
                    <a:pt x="61" y="266"/>
                    <a:pt x="104" y="291"/>
                    <a:pt x="136" y="281"/>
                  </a:cubicBezTo>
                  <a:cubicBezTo>
                    <a:pt x="160" y="274"/>
                    <a:pt x="141" y="203"/>
                    <a:pt x="138" y="181"/>
                  </a:cubicBezTo>
                  <a:cubicBezTo>
                    <a:pt x="474" y="161"/>
                    <a:pt x="631" y="69"/>
                    <a:pt x="636" y="66"/>
                  </a:cubicBezTo>
                  <a:cubicBezTo>
                    <a:pt x="636" y="66"/>
                    <a:pt x="644" y="149"/>
                    <a:pt x="653" y="190"/>
                  </a:cubicBezTo>
                  <a:cubicBezTo>
                    <a:pt x="653" y="190"/>
                    <a:pt x="771" y="151"/>
                    <a:pt x="753" y="93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448672" y="4692290"/>
              <a:ext cx="766242" cy="562826"/>
            </a:xfrm>
            <a:custGeom>
              <a:avLst/>
              <a:gdLst>
                <a:gd name="T0" fmla="*/ 568 w 627"/>
                <a:gd name="T1" fmla="*/ 0 h 460"/>
                <a:gd name="T2" fmla="*/ 627 w 627"/>
                <a:gd name="T3" fmla="*/ 347 h 460"/>
                <a:gd name="T4" fmla="*/ 115 w 627"/>
                <a:gd name="T5" fmla="*/ 460 h 460"/>
                <a:gd name="T6" fmla="*/ 0 w 627"/>
                <a:gd name="T7" fmla="*/ 118 h 460"/>
                <a:gd name="T8" fmla="*/ 568 w 627"/>
                <a:gd name="T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60">
                  <a:moveTo>
                    <a:pt x="568" y="0"/>
                  </a:moveTo>
                  <a:cubicBezTo>
                    <a:pt x="627" y="347"/>
                    <a:pt x="627" y="347"/>
                    <a:pt x="627" y="347"/>
                  </a:cubicBezTo>
                  <a:cubicBezTo>
                    <a:pt x="627" y="347"/>
                    <a:pt x="422" y="435"/>
                    <a:pt x="115" y="46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389" y="101"/>
                    <a:pt x="568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819314" y="4707265"/>
              <a:ext cx="297012" cy="244598"/>
            </a:xfrm>
            <a:custGeom>
              <a:avLst/>
              <a:gdLst>
                <a:gd name="T0" fmla="*/ 238 w 238"/>
                <a:gd name="T1" fmla="*/ 0 h 196"/>
                <a:gd name="T2" fmla="*/ 161 w 238"/>
                <a:gd name="T3" fmla="*/ 196 h 196"/>
                <a:gd name="T4" fmla="*/ 0 w 238"/>
                <a:gd name="T5" fmla="*/ 69 h 196"/>
                <a:gd name="T6" fmla="*/ 238 w 238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8" h="196">
                  <a:moveTo>
                    <a:pt x="238" y="0"/>
                  </a:moveTo>
                  <a:lnTo>
                    <a:pt x="161" y="196"/>
                  </a:lnTo>
                  <a:lnTo>
                    <a:pt x="0" y="6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819314" y="4793374"/>
              <a:ext cx="200920" cy="158490"/>
            </a:xfrm>
            <a:custGeom>
              <a:avLst/>
              <a:gdLst>
                <a:gd name="T0" fmla="*/ 161 w 161"/>
                <a:gd name="T1" fmla="*/ 127 h 127"/>
                <a:gd name="T2" fmla="*/ 66 w 161"/>
                <a:gd name="T3" fmla="*/ 107 h 127"/>
                <a:gd name="T4" fmla="*/ 60 w 161"/>
                <a:gd name="T5" fmla="*/ 69 h 127"/>
                <a:gd name="T6" fmla="*/ 16 w 161"/>
                <a:gd name="T7" fmla="*/ 64 h 127"/>
                <a:gd name="T8" fmla="*/ 0 w 161"/>
                <a:gd name="T9" fmla="*/ 0 h 127"/>
                <a:gd name="T10" fmla="*/ 161 w 161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27">
                  <a:moveTo>
                    <a:pt x="161" y="127"/>
                  </a:moveTo>
                  <a:lnTo>
                    <a:pt x="66" y="107"/>
                  </a:lnTo>
                  <a:lnTo>
                    <a:pt x="60" y="69"/>
                  </a:lnTo>
                  <a:lnTo>
                    <a:pt x="16" y="64"/>
                  </a:lnTo>
                  <a:lnTo>
                    <a:pt x="0" y="0"/>
                  </a:lnTo>
                  <a:lnTo>
                    <a:pt x="161" y="12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4954093" y="4773407"/>
              <a:ext cx="91100" cy="178457"/>
            </a:xfrm>
            <a:custGeom>
              <a:avLst/>
              <a:gdLst>
                <a:gd name="T0" fmla="*/ 57 w 73"/>
                <a:gd name="T1" fmla="*/ 15 h 143"/>
                <a:gd name="T2" fmla="*/ 39 w 73"/>
                <a:gd name="T3" fmla="*/ 0 h 143"/>
                <a:gd name="T4" fmla="*/ 6 w 73"/>
                <a:gd name="T5" fmla="*/ 10 h 143"/>
                <a:gd name="T6" fmla="*/ 0 w 73"/>
                <a:gd name="T7" fmla="*/ 36 h 143"/>
                <a:gd name="T8" fmla="*/ 16 w 73"/>
                <a:gd name="T9" fmla="*/ 45 h 143"/>
                <a:gd name="T10" fmla="*/ 16 w 73"/>
                <a:gd name="T11" fmla="*/ 114 h 143"/>
                <a:gd name="T12" fmla="*/ 53 w 73"/>
                <a:gd name="T13" fmla="*/ 143 h 143"/>
                <a:gd name="T14" fmla="*/ 73 w 73"/>
                <a:gd name="T15" fmla="*/ 92 h 143"/>
                <a:gd name="T16" fmla="*/ 46 w 73"/>
                <a:gd name="T17" fmla="*/ 39 h 143"/>
                <a:gd name="T18" fmla="*/ 57 w 73"/>
                <a:gd name="T19" fmla="*/ 1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43">
                  <a:moveTo>
                    <a:pt x="57" y="15"/>
                  </a:moveTo>
                  <a:lnTo>
                    <a:pt x="39" y="0"/>
                  </a:lnTo>
                  <a:lnTo>
                    <a:pt x="6" y="10"/>
                  </a:lnTo>
                  <a:lnTo>
                    <a:pt x="0" y="36"/>
                  </a:lnTo>
                  <a:lnTo>
                    <a:pt x="16" y="45"/>
                  </a:lnTo>
                  <a:lnTo>
                    <a:pt x="16" y="114"/>
                  </a:lnTo>
                  <a:lnTo>
                    <a:pt x="53" y="143"/>
                  </a:lnTo>
                  <a:lnTo>
                    <a:pt x="73" y="92"/>
                  </a:lnTo>
                  <a:lnTo>
                    <a:pt x="46" y="39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013994" y="4966839"/>
              <a:ext cx="31199" cy="31199"/>
            </a:xfrm>
            <a:custGeom>
              <a:avLst/>
              <a:gdLst>
                <a:gd name="T0" fmla="*/ 2 w 26"/>
                <a:gd name="T1" fmla="*/ 18 h 26"/>
                <a:gd name="T2" fmla="*/ 18 w 26"/>
                <a:gd name="T3" fmla="*/ 24 h 26"/>
                <a:gd name="T4" fmla="*/ 23 w 26"/>
                <a:gd name="T5" fmla="*/ 8 h 26"/>
                <a:gd name="T6" fmla="*/ 8 w 26"/>
                <a:gd name="T7" fmla="*/ 3 h 26"/>
                <a:gd name="T8" fmla="*/ 2 w 26"/>
                <a:gd name="T9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" y="18"/>
                  </a:moveTo>
                  <a:cubicBezTo>
                    <a:pt x="5" y="24"/>
                    <a:pt x="12" y="26"/>
                    <a:pt x="18" y="24"/>
                  </a:cubicBezTo>
                  <a:cubicBezTo>
                    <a:pt x="24" y="21"/>
                    <a:pt x="26" y="14"/>
                    <a:pt x="23" y="8"/>
                  </a:cubicBezTo>
                  <a:cubicBezTo>
                    <a:pt x="20" y="2"/>
                    <a:pt x="13" y="0"/>
                    <a:pt x="8" y="3"/>
                  </a:cubicBezTo>
                  <a:cubicBezTo>
                    <a:pt x="2" y="6"/>
                    <a:pt x="0" y="13"/>
                    <a:pt x="2" y="18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5020234" y="4707265"/>
              <a:ext cx="121051" cy="244598"/>
            </a:xfrm>
            <a:custGeom>
              <a:avLst/>
              <a:gdLst>
                <a:gd name="T0" fmla="*/ 77 w 97"/>
                <a:gd name="T1" fmla="*/ 0 h 196"/>
                <a:gd name="T2" fmla="*/ 97 w 97"/>
                <a:gd name="T3" fmla="*/ 73 h 196"/>
                <a:gd name="T4" fmla="*/ 60 w 97"/>
                <a:gd name="T5" fmla="*/ 92 h 196"/>
                <a:gd name="T6" fmla="*/ 79 w 97"/>
                <a:gd name="T7" fmla="*/ 142 h 196"/>
                <a:gd name="T8" fmla="*/ 0 w 97"/>
                <a:gd name="T9" fmla="*/ 196 h 196"/>
                <a:gd name="T10" fmla="*/ 77 w 97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96">
                  <a:moveTo>
                    <a:pt x="77" y="0"/>
                  </a:moveTo>
                  <a:lnTo>
                    <a:pt x="97" y="73"/>
                  </a:lnTo>
                  <a:lnTo>
                    <a:pt x="60" y="92"/>
                  </a:lnTo>
                  <a:lnTo>
                    <a:pt x="79" y="142"/>
                  </a:lnTo>
                  <a:lnTo>
                    <a:pt x="0" y="19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382531" y="3934784"/>
              <a:ext cx="761250" cy="902268"/>
            </a:xfrm>
            <a:custGeom>
              <a:avLst/>
              <a:gdLst>
                <a:gd name="T0" fmla="*/ 131 w 622"/>
                <a:gd name="T1" fmla="*/ 288 h 737"/>
                <a:gd name="T2" fmla="*/ 54 w 622"/>
                <a:gd name="T3" fmla="*/ 737 h 737"/>
                <a:gd name="T4" fmla="*/ 622 w 622"/>
                <a:gd name="T5" fmla="*/ 619 h 737"/>
                <a:gd name="T6" fmla="*/ 131 w 622"/>
                <a:gd name="T7" fmla="*/ 288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2" h="737">
                  <a:moveTo>
                    <a:pt x="131" y="288"/>
                  </a:moveTo>
                  <a:cubicBezTo>
                    <a:pt x="131" y="288"/>
                    <a:pt x="0" y="426"/>
                    <a:pt x="54" y="737"/>
                  </a:cubicBezTo>
                  <a:cubicBezTo>
                    <a:pt x="54" y="737"/>
                    <a:pt x="443" y="720"/>
                    <a:pt x="622" y="619"/>
                  </a:cubicBezTo>
                  <a:cubicBezTo>
                    <a:pt x="622" y="619"/>
                    <a:pt x="572" y="0"/>
                    <a:pt x="131" y="288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4382531" y="3934784"/>
              <a:ext cx="761250" cy="902268"/>
            </a:xfrm>
            <a:custGeom>
              <a:avLst/>
              <a:gdLst>
                <a:gd name="T0" fmla="*/ 131 w 622"/>
                <a:gd name="T1" fmla="*/ 288 h 737"/>
                <a:gd name="T2" fmla="*/ 54 w 622"/>
                <a:gd name="T3" fmla="*/ 737 h 737"/>
                <a:gd name="T4" fmla="*/ 622 w 622"/>
                <a:gd name="T5" fmla="*/ 619 h 737"/>
                <a:gd name="T6" fmla="*/ 131 w 622"/>
                <a:gd name="T7" fmla="*/ 288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2" h="737">
                  <a:moveTo>
                    <a:pt x="131" y="288"/>
                  </a:moveTo>
                  <a:cubicBezTo>
                    <a:pt x="131" y="288"/>
                    <a:pt x="0" y="426"/>
                    <a:pt x="54" y="737"/>
                  </a:cubicBezTo>
                  <a:cubicBezTo>
                    <a:pt x="54" y="737"/>
                    <a:pt x="443" y="720"/>
                    <a:pt x="622" y="619"/>
                  </a:cubicBezTo>
                  <a:cubicBezTo>
                    <a:pt x="622" y="619"/>
                    <a:pt x="572" y="0"/>
                    <a:pt x="131" y="288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4096750" y="3911073"/>
              <a:ext cx="1199281" cy="925979"/>
            </a:xfrm>
            <a:custGeom>
              <a:avLst/>
              <a:gdLst>
                <a:gd name="T0" fmla="*/ 768 w 980"/>
                <a:gd name="T1" fmla="*/ 0 h 756"/>
                <a:gd name="T2" fmla="*/ 406 w 980"/>
                <a:gd name="T3" fmla="*/ 377 h 756"/>
                <a:gd name="T4" fmla="*/ 390 w 980"/>
                <a:gd name="T5" fmla="*/ 509 h 756"/>
                <a:gd name="T6" fmla="*/ 324 w 980"/>
                <a:gd name="T7" fmla="*/ 525 h 756"/>
                <a:gd name="T8" fmla="*/ 384 w 980"/>
                <a:gd name="T9" fmla="*/ 552 h 756"/>
                <a:gd name="T10" fmla="*/ 287 w 980"/>
                <a:gd name="T11" fmla="*/ 756 h 756"/>
                <a:gd name="T12" fmla="*/ 290 w 980"/>
                <a:gd name="T13" fmla="*/ 218 h 756"/>
                <a:gd name="T14" fmla="*/ 442 w 980"/>
                <a:gd name="T15" fmla="*/ 66 h 756"/>
                <a:gd name="T16" fmla="*/ 768 w 980"/>
                <a:gd name="T17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756">
                  <a:moveTo>
                    <a:pt x="768" y="0"/>
                  </a:moveTo>
                  <a:cubicBezTo>
                    <a:pt x="768" y="0"/>
                    <a:pt x="980" y="347"/>
                    <a:pt x="406" y="377"/>
                  </a:cubicBezTo>
                  <a:cubicBezTo>
                    <a:pt x="390" y="509"/>
                    <a:pt x="390" y="509"/>
                    <a:pt x="390" y="509"/>
                  </a:cubicBezTo>
                  <a:cubicBezTo>
                    <a:pt x="390" y="509"/>
                    <a:pt x="329" y="467"/>
                    <a:pt x="324" y="525"/>
                  </a:cubicBezTo>
                  <a:cubicBezTo>
                    <a:pt x="319" y="583"/>
                    <a:pt x="384" y="552"/>
                    <a:pt x="384" y="552"/>
                  </a:cubicBezTo>
                  <a:cubicBezTo>
                    <a:pt x="384" y="552"/>
                    <a:pt x="349" y="706"/>
                    <a:pt x="287" y="756"/>
                  </a:cubicBezTo>
                  <a:cubicBezTo>
                    <a:pt x="287" y="756"/>
                    <a:pt x="0" y="211"/>
                    <a:pt x="290" y="218"/>
                  </a:cubicBezTo>
                  <a:cubicBezTo>
                    <a:pt x="290" y="218"/>
                    <a:pt x="287" y="100"/>
                    <a:pt x="442" y="66"/>
                  </a:cubicBezTo>
                  <a:cubicBezTo>
                    <a:pt x="602" y="32"/>
                    <a:pt x="732" y="219"/>
                    <a:pt x="76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4709494" y="4492618"/>
              <a:ext cx="46174" cy="84861"/>
            </a:xfrm>
            <a:custGeom>
              <a:avLst/>
              <a:gdLst>
                <a:gd name="T0" fmla="*/ 33 w 38"/>
                <a:gd name="T1" fmla="*/ 31 h 69"/>
                <a:gd name="T2" fmla="*/ 28 w 38"/>
                <a:gd name="T3" fmla="*/ 66 h 69"/>
                <a:gd name="T4" fmla="*/ 5 w 38"/>
                <a:gd name="T5" fmla="*/ 39 h 69"/>
                <a:gd name="T6" fmla="*/ 10 w 38"/>
                <a:gd name="T7" fmla="*/ 3 h 69"/>
                <a:gd name="T8" fmla="*/ 33 w 38"/>
                <a:gd name="T9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9">
                  <a:moveTo>
                    <a:pt x="33" y="31"/>
                  </a:moveTo>
                  <a:cubicBezTo>
                    <a:pt x="38" y="48"/>
                    <a:pt x="36" y="64"/>
                    <a:pt x="28" y="66"/>
                  </a:cubicBezTo>
                  <a:cubicBezTo>
                    <a:pt x="21" y="69"/>
                    <a:pt x="10" y="56"/>
                    <a:pt x="5" y="39"/>
                  </a:cubicBezTo>
                  <a:cubicBezTo>
                    <a:pt x="0" y="21"/>
                    <a:pt x="2" y="5"/>
                    <a:pt x="10" y="3"/>
                  </a:cubicBezTo>
                  <a:cubicBezTo>
                    <a:pt x="18" y="0"/>
                    <a:pt x="28" y="13"/>
                    <a:pt x="33" y="3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4992779" y="4412749"/>
              <a:ext cx="46174" cy="83613"/>
            </a:xfrm>
            <a:custGeom>
              <a:avLst/>
              <a:gdLst>
                <a:gd name="T0" fmla="*/ 33 w 38"/>
                <a:gd name="T1" fmla="*/ 30 h 68"/>
                <a:gd name="T2" fmla="*/ 28 w 38"/>
                <a:gd name="T3" fmla="*/ 66 h 68"/>
                <a:gd name="T4" fmla="*/ 5 w 38"/>
                <a:gd name="T5" fmla="*/ 38 h 68"/>
                <a:gd name="T6" fmla="*/ 10 w 38"/>
                <a:gd name="T7" fmla="*/ 2 h 68"/>
                <a:gd name="T8" fmla="*/ 33 w 38"/>
                <a:gd name="T9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8">
                  <a:moveTo>
                    <a:pt x="33" y="30"/>
                  </a:moveTo>
                  <a:cubicBezTo>
                    <a:pt x="38" y="48"/>
                    <a:pt x="36" y="64"/>
                    <a:pt x="28" y="66"/>
                  </a:cubicBezTo>
                  <a:cubicBezTo>
                    <a:pt x="21" y="68"/>
                    <a:pt x="10" y="56"/>
                    <a:pt x="5" y="38"/>
                  </a:cubicBezTo>
                  <a:cubicBezTo>
                    <a:pt x="0" y="20"/>
                    <a:pt x="3" y="4"/>
                    <a:pt x="10" y="2"/>
                  </a:cubicBezTo>
                  <a:cubicBezTo>
                    <a:pt x="18" y="0"/>
                    <a:pt x="28" y="12"/>
                    <a:pt x="33" y="3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3432840" y="5075411"/>
              <a:ext cx="943451" cy="406832"/>
            </a:xfrm>
            <a:custGeom>
              <a:avLst/>
              <a:gdLst>
                <a:gd name="T0" fmla="*/ 754 w 771"/>
                <a:gd name="T1" fmla="*/ 93 h 333"/>
                <a:gd name="T2" fmla="*/ 676 w 771"/>
                <a:gd name="T3" fmla="*/ 128 h 333"/>
                <a:gd name="T4" fmla="*/ 673 w 771"/>
                <a:gd name="T5" fmla="*/ 25 h 333"/>
                <a:gd name="T6" fmla="*/ 594 w 771"/>
                <a:gd name="T7" fmla="*/ 42 h 333"/>
                <a:gd name="T8" fmla="*/ 82 w 771"/>
                <a:gd name="T9" fmla="*/ 155 h 333"/>
                <a:gd name="T10" fmla="*/ 102 w 771"/>
                <a:gd name="T11" fmla="*/ 237 h 333"/>
                <a:gd name="T12" fmla="*/ 43 w 771"/>
                <a:gd name="T13" fmla="*/ 230 h 333"/>
                <a:gd name="T14" fmla="*/ 45 w 771"/>
                <a:gd name="T15" fmla="*/ 327 h 333"/>
                <a:gd name="T16" fmla="*/ 61 w 771"/>
                <a:gd name="T17" fmla="*/ 266 h 333"/>
                <a:gd name="T18" fmla="*/ 136 w 771"/>
                <a:gd name="T19" fmla="*/ 281 h 333"/>
                <a:gd name="T20" fmla="*/ 138 w 771"/>
                <a:gd name="T21" fmla="*/ 181 h 333"/>
                <a:gd name="T22" fmla="*/ 636 w 771"/>
                <a:gd name="T23" fmla="*/ 66 h 333"/>
                <a:gd name="T24" fmla="*/ 653 w 771"/>
                <a:gd name="T25" fmla="*/ 190 h 333"/>
                <a:gd name="T26" fmla="*/ 754 w 771"/>
                <a:gd name="T27" fmla="*/ 9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1" h="333">
                  <a:moveTo>
                    <a:pt x="754" y="93"/>
                  </a:moveTo>
                  <a:cubicBezTo>
                    <a:pt x="736" y="36"/>
                    <a:pt x="676" y="128"/>
                    <a:pt x="676" y="128"/>
                  </a:cubicBezTo>
                  <a:cubicBezTo>
                    <a:pt x="676" y="128"/>
                    <a:pt x="693" y="51"/>
                    <a:pt x="673" y="25"/>
                  </a:cubicBezTo>
                  <a:cubicBezTo>
                    <a:pt x="654" y="0"/>
                    <a:pt x="606" y="34"/>
                    <a:pt x="594" y="42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102" y="237"/>
                    <a:pt x="102" y="237"/>
                    <a:pt x="102" y="237"/>
                  </a:cubicBezTo>
                  <a:cubicBezTo>
                    <a:pt x="43" y="230"/>
                    <a:pt x="43" y="230"/>
                    <a:pt x="43" y="230"/>
                  </a:cubicBezTo>
                  <a:cubicBezTo>
                    <a:pt x="43" y="230"/>
                    <a:pt x="0" y="321"/>
                    <a:pt x="45" y="327"/>
                  </a:cubicBezTo>
                  <a:cubicBezTo>
                    <a:pt x="91" y="333"/>
                    <a:pt x="61" y="266"/>
                    <a:pt x="61" y="266"/>
                  </a:cubicBezTo>
                  <a:cubicBezTo>
                    <a:pt x="61" y="266"/>
                    <a:pt x="104" y="291"/>
                    <a:pt x="136" y="281"/>
                  </a:cubicBezTo>
                  <a:cubicBezTo>
                    <a:pt x="161" y="274"/>
                    <a:pt x="141" y="203"/>
                    <a:pt x="138" y="181"/>
                  </a:cubicBezTo>
                  <a:cubicBezTo>
                    <a:pt x="474" y="161"/>
                    <a:pt x="631" y="69"/>
                    <a:pt x="636" y="66"/>
                  </a:cubicBezTo>
                  <a:cubicBezTo>
                    <a:pt x="636" y="66"/>
                    <a:pt x="644" y="149"/>
                    <a:pt x="653" y="190"/>
                  </a:cubicBezTo>
                  <a:cubicBezTo>
                    <a:pt x="653" y="190"/>
                    <a:pt x="771" y="151"/>
                    <a:pt x="754" y="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3326764" y="3944767"/>
              <a:ext cx="761250" cy="909756"/>
            </a:xfrm>
            <a:custGeom>
              <a:avLst/>
              <a:gdLst>
                <a:gd name="T0" fmla="*/ 622 w 622"/>
                <a:gd name="T1" fmla="*/ 619 h 744"/>
                <a:gd name="T2" fmla="*/ 131 w 622"/>
                <a:gd name="T3" fmla="*/ 288 h 744"/>
                <a:gd name="T4" fmla="*/ 54 w 622"/>
                <a:gd name="T5" fmla="*/ 737 h 744"/>
                <a:gd name="T6" fmla="*/ 622 w 622"/>
                <a:gd name="T7" fmla="*/ 619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2" h="744">
                  <a:moveTo>
                    <a:pt x="622" y="619"/>
                  </a:moveTo>
                  <a:cubicBezTo>
                    <a:pt x="622" y="619"/>
                    <a:pt x="572" y="0"/>
                    <a:pt x="131" y="288"/>
                  </a:cubicBezTo>
                  <a:cubicBezTo>
                    <a:pt x="131" y="288"/>
                    <a:pt x="0" y="425"/>
                    <a:pt x="54" y="737"/>
                  </a:cubicBezTo>
                  <a:cubicBezTo>
                    <a:pt x="537" y="744"/>
                    <a:pt x="622" y="619"/>
                    <a:pt x="622" y="619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392906" y="4702273"/>
              <a:ext cx="766242" cy="562826"/>
            </a:xfrm>
            <a:custGeom>
              <a:avLst/>
              <a:gdLst>
                <a:gd name="T0" fmla="*/ 568 w 627"/>
                <a:gd name="T1" fmla="*/ 0 h 460"/>
                <a:gd name="T2" fmla="*/ 627 w 627"/>
                <a:gd name="T3" fmla="*/ 347 h 460"/>
                <a:gd name="T4" fmla="*/ 115 w 627"/>
                <a:gd name="T5" fmla="*/ 460 h 460"/>
                <a:gd name="T6" fmla="*/ 0 w 627"/>
                <a:gd name="T7" fmla="*/ 118 h 460"/>
                <a:gd name="T8" fmla="*/ 568 w 627"/>
                <a:gd name="T9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60">
                  <a:moveTo>
                    <a:pt x="568" y="0"/>
                  </a:moveTo>
                  <a:cubicBezTo>
                    <a:pt x="627" y="347"/>
                    <a:pt x="627" y="347"/>
                    <a:pt x="627" y="347"/>
                  </a:cubicBezTo>
                  <a:cubicBezTo>
                    <a:pt x="627" y="347"/>
                    <a:pt x="422" y="435"/>
                    <a:pt x="115" y="46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389" y="101"/>
                    <a:pt x="56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926172" y="4964343"/>
              <a:ext cx="2496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3845912" y="4818333"/>
              <a:ext cx="136027" cy="333203"/>
            </a:xfrm>
            <a:custGeom>
              <a:avLst/>
              <a:gdLst>
                <a:gd name="T0" fmla="*/ 66 w 109"/>
                <a:gd name="T1" fmla="*/ 0 h 267"/>
                <a:gd name="T2" fmla="*/ 78 w 109"/>
                <a:gd name="T3" fmla="*/ 22 h 267"/>
                <a:gd name="T4" fmla="*/ 62 w 109"/>
                <a:gd name="T5" fmla="*/ 47 h 267"/>
                <a:gd name="T6" fmla="*/ 109 w 109"/>
                <a:gd name="T7" fmla="*/ 201 h 267"/>
                <a:gd name="T8" fmla="*/ 56 w 109"/>
                <a:gd name="T9" fmla="*/ 267 h 267"/>
                <a:gd name="T10" fmla="*/ 0 w 109"/>
                <a:gd name="T11" fmla="*/ 210 h 267"/>
                <a:gd name="T12" fmla="*/ 31 w 109"/>
                <a:gd name="T13" fmla="*/ 50 h 267"/>
                <a:gd name="T14" fmla="*/ 12 w 109"/>
                <a:gd name="T15" fmla="*/ 24 h 267"/>
                <a:gd name="T16" fmla="*/ 22 w 109"/>
                <a:gd name="T17" fmla="*/ 6 h 267"/>
                <a:gd name="T18" fmla="*/ 66 w 109"/>
                <a:gd name="T1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67">
                  <a:moveTo>
                    <a:pt x="66" y="0"/>
                  </a:moveTo>
                  <a:lnTo>
                    <a:pt x="78" y="22"/>
                  </a:lnTo>
                  <a:lnTo>
                    <a:pt x="62" y="47"/>
                  </a:lnTo>
                  <a:lnTo>
                    <a:pt x="109" y="201"/>
                  </a:lnTo>
                  <a:lnTo>
                    <a:pt x="56" y="267"/>
                  </a:lnTo>
                  <a:lnTo>
                    <a:pt x="0" y="210"/>
                  </a:lnTo>
                  <a:lnTo>
                    <a:pt x="31" y="50"/>
                  </a:lnTo>
                  <a:lnTo>
                    <a:pt x="12" y="24"/>
                  </a:lnTo>
                  <a:lnTo>
                    <a:pt x="22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3845912" y="4818333"/>
              <a:ext cx="136027" cy="333203"/>
            </a:xfrm>
            <a:custGeom>
              <a:avLst/>
              <a:gdLst>
                <a:gd name="T0" fmla="*/ 66 w 109"/>
                <a:gd name="T1" fmla="*/ 0 h 267"/>
                <a:gd name="T2" fmla="*/ 78 w 109"/>
                <a:gd name="T3" fmla="*/ 22 h 267"/>
                <a:gd name="T4" fmla="*/ 62 w 109"/>
                <a:gd name="T5" fmla="*/ 47 h 267"/>
                <a:gd name="T6" fmla="*/ 109 w 109"/>
                <a:gd name="T7" fmla="*/ 201 h 267"/>
                <a:gd name="T8" fmla="*/ 56 w 109"/>
                <a:gd name="T9" fmla="*/ 267 h 267"/>
                <a:gd name="T10" fmla="*/ 0 w 109"/>
                <a:gd name="T11" fmla="*/ 210 h 267"/>
                <a:gd name="T12" fmla="*/ 31 w 109"/>
                <a:gd name="T13" fmla="*/ 50 h 267"/>
                <a:gd name="T14" fmla="*/ 12 w 109"/>
                <a:gd name="T15" fmla="*/ 24 h 267"/>
                <a:gd name="T16" fmla="*/ 22 w 109"/>
                <a:gd name="T17" fmla="*/ 6 h 267"/>
                <a:gd name="T18" fmla="*/ 66 w 109"/>
                <a:gd name="T1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67">
                  <a:moveTo>
                    <a:pt x="66" y="0"/>
                  </a:moveTo>
                  <a:lnTo>
                    <a:pt x="78" y="22"/>
                  </a:lnTo>
                  <a:lnTo>
                    <a:pt x="62" y="47"/>
                  </a:lnTo>
                  <a:lnTo>
                    <a:pt x="109" y="201"/>
                  </a:lnTo>
                  <a:lnTo>
                    <a:pt x="56" y="267"/>
                  </a:lnTo>
                  <a:lnTo>
                    <a:pt x="0" y="210"/>
                  </a:lnTo>
                  <a:lnTo>
                    <a:pt x="31" y="50"/>
                  </a:lnTo>
                  <a:lnTo>
                    <a:pt x="12" y="24"/>
                  </a:lnTo>
                  <a:lnTo>
                    <a:pt x="22" y="6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316315" y="4968087"/>
              <a:ext cx="4229306" cy="258326"/>
            </a:xfrm>
            <a:custGeom>
              <a:avLst/>
              <a:gdLst>
                <a:gd name="T0" fmla="*/ 3389 w 3389"/>
                <a:gd name="T1" fmla="*/ 132 h 207"/>
                <a:gd name="T2" fmla="*/ 3 w 3389"/>
                <a:gd name="T3" fmla="*/ 207 h 207"/>
                <a:gd name="T4" fmla="*/ 0 w 3389"/>
                <a:gd name="T5" fmla="*/ 74 h 207"/>
                <a:gd name="T6" fmla="*/ 3386 w 3389"/>
                <a:gd name="T7" fmla="*/ 0 h 207"/>
                <a:gd name="T8" fmla="*/ 3389 w 3389"/>
                <a:gd name="T9" fmla="*/ 13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9" h="207">
                  <a:moveTo>
                    <a:pt x="3389" y="132"/>
                  </a:moveTo>
                  <a:lnTo>
                    <a:pt x="3" y="207"/>
                  </a:lnTo>
                  <a:lnTo>
                    <a:pt x="0" y="74"/>
                  </a:lnTo>
                  <a:lnTo>
                    <a:pt x="3386" y="0"/>
                  </a:lnTo>
                  <a:lnTo>
                    <a:pt x="3389" y="13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1316315" y="4968087"/>
              <a:ext cx="4229306" cy="258326"/>
            </a:xfrm>
            <a:custGeom>
              <a:avLst/>
              <a:gdLst>
                <a:gd name="T0" fmla="*/ 3389 w 3389"/>
                <a:gd name="T1" fmla="*/ 132 h 207"/>
                <a:gd name="T2" fmla="*/ 3 w 3389"/>
                <a:gd name="T3" fmla="*/ 207 h 207"/>
                <a:gd name="T4" fmla="*/ 0 w 3389"/>
                <a:gd name="T5" fmla="*/ 74 h 207"/>
                <a:gd name="T6" fmla="*/ 3386 w 3389"/>
                <a:gd name="T7" fmla="*/ 0 h 207"/>
                <a:gd name="T8" fmla="*/ 3389 w 3389"/>
                <a:gd name="T9" fmla="*/ 13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9" h="207">
                  <a:moveTo>
                    <a:pt x="3389" y="132"/>
                  </a:moveTo>
                  <a:lnTo>
                    <a:pt x="3" y="207"/>
                  </a:lnTo>
                  <a:lnTo>
                    <a:pt x="0" y="74"/>
                  </a:lnTo>
                  <a:lnTo>
                    <a:pt x="3386" y="0"/>
                  </a:lnTo>
                  <a:lnTo>
                    <a:pt x="3389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317563" y="5144048"/>
              <a:ext cx="2496" cy="82365"/>
            </a:xfrm>
            <a:custGeom>
              <a:avLst/>
              <a:gdLst>
                <a:gd name="T0" fmla="*/ 0 w 2"/>
                <a:gd name="T1" fmla="*/ 0 h 66"/>
                <a:gd name="T2" fmla="*/ 0 w 2"/>
                <a:gd name="T3" fmla="*/ 0 h 66"/>
                <a:gd name="T4" fmla="*/ 2 w 2"/>
                <a:gd name="T5" fmla="*/ 66 h 66"/>
                <a:gd name="T6" fmla="*/ 0 w 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6">
                  <a:moveTo>
                    <a:pt x="0" y="0"/>
                  </a:moveTo>
                  <a:lnTo>
                    <a:pt x="0" y="0"/>
                  </a:lnTo>
                  <a:lnTo>
                    <a:pt x="2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1317563" y="5144048"/>
              <a:ext cx="2496" cy="82365"/>
            </a:xfrm>
            <a:custGeom>
              <a:avLst/>
              <a:gdLst>
                <a:gd name="T0" fmla="*/ 0 w 2"/>
                <a:gd name="T1" fmla="*/ 0 h 66"/>
                <a:gd name="T2" fmla="*/ 0 w 2"/>
                <a:gd name="T3" fmla="*/ 0 h 66"/>
                <a:gd name="T4" fmla="*/ 2 w 2"/>
                <a:gd name="T5" fmla="*/ 66 h 66"/>
                <a:gd name="T6" fmla="*/ 0 w 2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6">
                  <a:moveTo>
                    <a:pt x="0" y="0"/>
                  </a:moveTo>
                  <a:lnTo>
                    <a:pt x="0" y="0"/>
                  </a:lnTo>
                  <a:lnTo>
                    <a:pt x="2" y="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1317563" y="5050452"/>
              <a:ext cx="4203099" cy="175961"/>
            </a:xfrm>
            <a:custGeom>
              <a:avLst/>
              <a:gdLst>
                <a:gd name="T0" fmla="*/ 3368 w 3368"/>
                <a:gd name="T1" fmla="*/ 0 h 141"/>
                <a:gd name="T2" fmla="*/ 0 w 3368"/>
                <a:gd name="T3" fmla="*/ 75 h 141"/>
                <a:gd name="T4" fmla="*/ 2 w 3368"/>
                <a:gd name="T5" fmla="*/ 141 h 141"/>
                <a:gd name="T6" fmla="*/ 306 w 3368"/>
                <a:gd name="T7" fmla="*/ 134 h 141"/>
                <a:gd name="T8" fmla="*/ 881 w 3368"/>
                <a:gd name="T9" fmla="*/ 121 h 141"/>
                <a:gd name="T10" fmla="*/ 3361 w 3368"/>
                <a:gd name="T11" fmla="*/ 66 h 141"/>
                <a:gd name="T12" fmla="*/ 3368 w 336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8" h="141">
                  <a:moveTo>
                    <a:pt x="3368" y="0"/>
                  </a:moveTo>
                  <a:lnTo>
                    <a:pt x="0" y="75"/>
                  </a:lnTo>
                  <a:lnTo>
                    <a:pt x="2" y="141"/>
                  </a:lnTo>
                  <a:lnTo>
                    <a:pt x="306" y="134"/>
                  </a:lnTo>
                  <a:lnTo>
                    <a:pt x="881" y="121"/>
                  </a:lnTo>
                  <a:lnTo>
                    <a:pt x="3361" y="66"/>
                  </a:lnTo>
                  <a:lnTo>
                    <a:pt x="336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317563" y="5050452"/>
              <a:ext cx="4203099" cy="175961"/>
            </a:xfrm>
            <a:custGeom>
              <a:avLst/>
              <a:gdLst>
                <a:gd name="T0" fmla="*/ 3368 w 3368"/>
                <a:gd name="T1" fmla="*/ 0 h 141"/>
                <a:gd name="T2" fmla="*/ 0 w 3368"/>
                <a:gd name="T3" fmla="*/ 75 h 141"/>
                <a:gd name="T4" fmla="*/ 2 w 3368"/>
                <a:gd name="T5" fmla="*/ 141 h 141"/>
                <a:gd name="T6" fmla="*/ 306 w 3368"/>
                <a:gd name="T7" fmla="*/ 134 h 141"/>
                <a:gd name="T8" fmla="*/ 881 w 3368"/>
                <a:gd name="T9" fmla="*/ 121 h 141"/>
                <a:gd name="T10" fmla="*/ 3361 w 3368"/>
                <a:gd name="T11" fmla="*/ 66 h 141"/>
                <a:gd name="T12" fmla="*/ 3368 w 336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8" h="141">
                  <a:moveTo>
                    <a:pt x="3368" y="0"/>
                  </a:moveTo>
                  <a:lnTo>
                    <a:pt x="0" y="75"/>
                  </a:lnTo>
                  <a:lnTo>
                    <a:pt x="2" y="141"/>
                  </a:lnTo>
                  <a:lnTo>
                    <a:pt x="306" y="134"/>
                  </a:lnTo>
                  <a:lnTo>
                    <a:pt x="881" y="121"/>
                  </a:lnTo>
                  <a:lnTo>
                    <a:pt x="3361" y="66"/>
                  </a:lnTo>
                  <a:lnTo>
                    <a:pt x="33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5483224" y="4800862"/>
              <a:ext cx="580297" cy="499180"/>
            </a:xfrm>
            <a:custGeom>
              <a:avLst/>
              <a:gdLst>
                <a:gd name="T0" fmla="*/ 0 w 465"/>
                <a:gd name="T1" fmla="*/ 0 h 400"/>
                <a:gd name="T2" fmla="*/ 465 w 465"/>
                <a:gd name="T3" fmla="*/ 191 h 400"/>
                <a:gd name="T4" fmla="*/ 9 w 465"/>
                <a:gd name="T5" fmla="*/ 400 h 400"/>
                <a:gd name="T6" fmla="*/ 30 w 465"/>
                <a:gd name="T7" fmla="*/ 200 h 400"/>
                <a:gd name="T8" fmla="*/ 0 w 465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00">
                  <a:moveTo>
                    <a:pt x="0" y="0"/>
                  </a:moveTo>
                  <a:lnTo>
                    <a:pt x="465" y="191"/>
                  </a:lnTo>
                  <a:lnTo>
                    <a:pt x="9" y="400"/>
                  </a:lnTo>
                  <a:lnTo>
                    <a:pt x="3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5483224" y="4800862"/>
              <a:ext cx="580297" cy="499180"/>
            </a:xfrm>
            <a:custGeom>
              <a:avLst/>
              <a:gdLst>
                <a:gd name="T0" fmla="*/ 0 w 465"/>
                <a:gd name="T1" fmla="*/ 0 h 400"/>
                <a:gd name="T2" fmla="*/ 465 w 465"/>
                <a:gd name="T3" fmla="*/ 191 h 400"/>
                <a:gd name="T4" fmla="*/ 9 w 465"/>
                <a:gd name="T5" fmla="*/ 400 h 400"/>
                <a:gd name="T6" fmla="*/ 30 w 465"/>
                <a:gd name="T7" fmla="*/ 200 h 400"/>
                <a:gd name="T8" fmla="*/ 0 w 465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00">
                  <a:moveTo>
                    <a:pt x="0" y="0"/>
                  </a:moveTo>
                  <a:lnTo>
                    <a:pt x="465" y="191"/>
                  </a:lnTo>
                  <a:lnTo>
                    <a:pt x="9" y="400"/>
                  </a:lnTo>
                  <a:lnTo>
                    <a:pt x="30" y="2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5494454" y="5039222"/>
              <a:ext cx="569067" cy="260823"/>
            </a:xfrm>
            <a:custGeom>
              <a:avLst/>
              <a:gdLst>
                <a:gd name="T0" fmla="*/ 456 w 456"/>
                <a:gd name="T1" fmla="*/ 0 h 209"/>
                <a:gd name="T2" fmla="*/ 21 w 456"/>
                <a:gd name="T3" fmla="*/ 9 h 209"/>
                <a:gd name="T4" fmla="*/ 0 w 456"/>
                <a:gd name="T5" fmla="*/ 209 h 209"/>
                <a:gd name="T6" fmla="*/ 456 w 456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209">
                  <a:moveTo>
                    <a:pt x="456" y="0"/>
                  </a:moveTo>
                  <a:lnTo>
                    <a:pt x="21" y="9"/>
                  </a:lnTo>
                  <a:lnTo>
                    <a:pt x="0" y="209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5494455" y="5039220"/>
              <a:ext cx="569066" cy="260822"/>
            </a:xfrm>
            <a:custGeom>
              <a:avLst/>
              <a:gdLst>
                <a:gd name="T0" fmla="*/ 456 w 456"/>
                <a:gd name="T1" fmla="*/ 0 h 209"/>
                <a:gd name="T2" fmla="*/ 21 w 456"/>
                <a:gd name="T3" fmla="*/ 9 h 209"/>
                <a:gd name="T4" fmla="*/ 0 w 456"/>
                <a:gd name="T5" fmla="*/ 209 h 209"/>
                <a:gd name="T6" fmla="*/ 456 w 456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6" h="209">
                  <a:moveTo>
                    <a:pt x="456" y="0"/>
                  </a:moveTo>
                  <a:lnTo>
                    <a:pt x="21" y="9"/>
                  </a:lnTo>
                  <a:lnTo>
                    <a:pt x="0" y="209"/>
                  </a:lnTo>
                  <a:lnTo>
                    <a:pt x="4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034278" y="4787134"/>
              <a:ext cx="1378986" cy="272053"/>
            </a:xfrm>
            <a:custGeom>
              <a:avLst/>
              <a:gdLst>
                <a:gd name="T0" fmla="*/ 842 w 1105"/>
                <a:gd name="T1" fmla="*/ 0 h 218"/>
                <a:gd name="T2" fmla="*/ 0 w 1105"/>
                <a:gd name="T3" fmla="*/ 19 h 218"/>
                <a:gd name="T4" fmla="*/ 263 w 1105"/>
                <a:gd name="T5" fmla="*/ 218 h 218"/>
                <a:gd name="T6" fmla="*/ 1105 w 1105"/>
                <a:gd name="T7" fmla="*/ 200 h 218"/>
                <a:gd name="T8" fmla="*/ 842 w 1105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218">
                  <a:moveTo>
                    <a:pt x="842" y="0"/>
                  </a:moveTo>
                  <a:lnTo>
                    <a:pt x="0" y="19"/>
                  </a:lnTo>
                  <a:lnTo>
                    <a:pt x="263" y="218"/>
                  </a:lnTo>
                  <a:lnTo>
                    <a:pt x="1105" y="200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1051750" y="5201454"/>
              <a:ext cx="1365258" cy="285781"/>
            </a:xfrm>
            <a:custGeom>
              <a:avLst/>
              <a:gdLst>
                <a:gd name="T0" fmla="*/ 252 w 1094"/>
                <a:gd name="T1" fmla="*/ 19 h 229"/>
                <a:gd name="T2" fmla="*/ 1094 w 1094"/>
                <a:gd name="T3" fmla="*/ 0 h 229"/>
                <a:gd name="T4" fmla="*/ 841 w 1094"/>
                <a:gd name="T5" fmla="*/ 211 h 229"/>
                <a:gd name="T6" fmla="*/ 0 w 1094"/>
                <a:gd name="T7" fmla="*/ 229 h 229"/>
                <a:gd name="T8" fmla="*/ 252 w 1094"/>
                <a:gd name="T9" fmla="*/ 1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229">
                  <a:moveTo>
                    <a:pt x="252" y="19"/>
                  </a:moveTo>
                  <a:lnTo>
                    <a:pt x="1094" y="0"/>
                  </a:lnTo>
                  <a:lnTo>
                    <a:pt x="841" y="211"/>
                  </a:lnTo>
                  <a:lnTo>
                    <a:pt x="0" y="229"/>
                  </a:lnTo>
                  <a:lnTo>
                    <a:pt x="252" y="19"/>
                  </a:lnTo>
                  <a:close/>
                </a:path>
              </a:pathLst>
            </a:custGeom>
            <a:solidFill>
              <a:srgbClr val="B35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1051750" y="5201454"/>
              <a:ext cx="1365258" cy="285781"/>
            </a:xfrm>
            <a:custGeom>
              <a:avLst/>
              <a:gdLst>
                <a:gd name="T0" fmla="*/ 252 w 1094"/>
                <a:gd name="T1" fmla="*/ 19 h 229"/>
                <a:gd name="T2" fmla="*/ 1094 w 1094"/>
                <a:gd name="T3" fmla="*/ 0 h 229"/>
                <a:gd name="T4" fmla="*/ 841 w 1094"/>
                <a:gd name="T5" fmla="*/ 211 h 229"/>
                <a:gd name="T6" fmla="*/ 0 w 1094"/>
                <a:gd name="T7" fmla="*/ 229 h 229"/>
                <a:gd name="T8" fmla="*/ 252 w 1094"/>
                <a:gd name="T9" fmla="*/ 1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229">
                  <a:moveTo>
                    <a:pt x="252" y="19"/>
                  </a:moveTo>
                  <a:lnTo>
                    <a:pt x="1094" y="0"/>
                  </a:lnTo>
                  <a:lnTo>
                    <a:pt x="841" y="211"/>
                  </a:lnTo>
                  <a:lnTo>
                    <a:pt x="0" y="229"/>
                  </a:lnTo>
                  <a:lnTo>
                    <a:pt x="252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1051750" y="5201454"/>
              <a:ext cx="1365258" cy="285781"/>
            </a:xfrm>
            <a:custGeom>
              <a:avLst/>
              <a:gdLst>
                <a:gd name="T0" fmla="*/ 1094 w 1094"/>
                <a:gd name="T1" fmla="*/ 0 h 229"/>
                <a:gd name="T2" fmla="*/ 252 w 1094"/>
                <a:gd name="T3" fmla="*/ 19 h 229"/>
                <a:gd name="T4" fmla="*/ 0 w 1094"/>
                <a:gd name="T5" fmla="*/ 229 h 229"/>
                <a:gd name="T6" fmla="*/ 841 w 1094"/>
                <a:gd name="T7" fmla="*/ 211 h 229"/>
                <a:gd name="T8" fmla="*/ 1094 w 1094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229">
                  <a:moveTo>
                    <a:pt x="1094" y="0"/>
                  </a:moveTo>
                  <a:lnTo>
                    <a:pt x="252" y="19"/>
                  </a:lnTo>
                  <a:lnTo>
                    <a:pt x="0" y="229"/>
                  </a:lnTo>
                  <a:lnTo>
                    <a:pt x="841" y="21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1051750" y="5201454"/>
              <a:ext cx="1365258" cy="285781"/>
            </a:xfrm>
            <a:custGeom>
              <a:avLst/>
              <a:gdLst>
                <a:gd name="T0" fmla="*/ 1094 w 1094"/>
                <a:gd name="T1" fmla="*/ 0 h 229"/>
                <a:gd name="T2" fmla="*/ 252 w 1094"/>
                <a:gd name="T3" fmla="*/ 19 h 229"/>
                <a:gd name="T4" fmla="*/ 0 w 1094"/>
                <a:gd name="T5" fmla="*/ 229 h 229"/>
                <a:gd name="T6" fmla="*/ 841 w 1094"/>
                <a:gd name="T7" fmla="*/ 211 h 229"/>
                <a:gd name="T8" fmla="*/ 1094 w 1094"/>
                <a:gd name="T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229">
                  <a:moveTo>
                    <a:pt x="1094" y="0"/>
                  </a:moveTo>
                  <a:lnTo>
                    <a:pt x="252" y="19"/>
                  </a:lnTo>
                  <a:lnTo>
                    <a:pt x="0" y="229"/>
                  </a:lnTo>
                  <a:lnTo>
                    <a:pt x="841" y="211"/>
                  </a:lnTo>
                  <a:lnTo>
                    <a:pt x="10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4558492" y="5117841"/>
              <a:ext cx="92348" cy="83613"/>
            </a:xfrm>
            <a:custGeom>
              <a:avLst/>
              <a:gdLst>
                <a:gd name="T0" fmla="*/ 34 w 75"/>
                <a:gd name="T1" fmla="*/ 0 h 68"/>
                <a:gd name="T2" fmla="*/ 0 w 75"/>
                <a:gd name="T3" fmla="*/ 45 h 68"/>
                <a:gd name="T4" fmla="*/ 35 w 75"/>
                <a:gd name="T5" fmla="*/ 62 h 68"/>
                <a:gd name="T6" fmla="*/ 52 w 75"/>
                <a:gd name="T7" fmla="*/ 61 h 68"/>
                <a:gd name="T8" fmla="*/ 49 w 75"/>
                <a:gd name="T9" fmla="*/ 53 h 68"/>
                <a:gd name="T10" fmla="*/ 58 w 75"/>
                <a:gd name="T11" fmla="*/ 49 h 68"/>
                <a:gd name="T12" fmla="*/ 57 w 75"/>
                <a:gd name="T13" fmla="*/ 41 h 68"/>
                <a:gd name="T14" fmla="*/ 65 w 75"/>
                <a:gd name="T15" fmla="*/ 38 h 68"/>
                <a:gd name="T16" fmla="*/ 62 w 75"/>
                <a:gd name="T17" fmla="*/ 29 h 68"/>
                <a:gd name="T18" fmla="*/ 71 w 75"/>
                <a:gd name="T19" fmla="*/ 26 h 68"/>
                <a:gd name="T20" fmla="*/ 57 w 75"/>
                <a:gd name="T21" fmla="*/ 9 h 68"/>
                <a:gd name="T22" fmla="*/ 34 w 75"/>
                <a:gd name="T2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68">
                  <a:moveTo>
                    <a:pt x="34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8" y="64"/>
                    <a:pt x="48" y="68"/>
                    <a:pt x="52" y="61"/>
                  </a:cubicBezTo>
                  <a:cubicBezTo>
                    <a:pt x="54" y="58"/>
                    <a:pt x="52" y="55"/>
                    <a:pt x="49" y="53"/>
                  </a:cubicBezTo>
                  <a:cubicBezTo>
                    <a:pt x="53" y="53"/>
                    <a:pt x="57" y="53"/>
                    <a:pt x="58" y="49"/>
                  </a:cubicBezTo>
                  <a:cubicBezTo>
                    <a:pt x="60" y="46"/>
                    <a:pt x="59" y="44"/>
                    <a:pt x="57" y="41"/>
                  </a:cubicBezTo>
                  <a:cubicBezTo>
                    <a:pt x="60" y="42"/>
                    <a:pt x="63" y="41"/>
                    <a:pt x="65" y="38"/>
                  </a:cubicBezTo>
                  <a:cubicBezTo>
                    <a:pt x="66" y="35"/>
                    <a:pt x="65" y="32"/>
                    <a:pt x="62" y="29"/>
                  </a:cubicBezTo>
                  <a:cubicBezTo>
                    <a:pt x="66" y="30"/>
                    <a:pt x="69" y="29"/>
                    <a:pt x="71" y="26"/>
                  </a:cubicBezTo>
                  <a:cubicBezTo>
                    <a:pt x="75" y="19"/>
                    <a:pt x="60" y="10"/>
                    <a:pt x="57" y="9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4544765" y="5106610"/>
              <a:ext cx="58654" cy="72381"/>
            </a:xfrm>
            <a:custGeom>
              <a:avLst/>
              <a:gdLst>
                <a:gd name="T0" fmla="*/ 0 w 47"/>
                <a:gd name="T1" fmla="*/ 49 h 58"/>
                <a:gd name="T2" fmla="*/ 16 w 47"/>
                <a:gd name="T3" fmla="*/ 58 h 58"/>
                <a:gd name="T4" fmla="*/ 47 w 47"/>
                <a:gd name="T5" fmla="*/ 9 h 58"/>
                <a:gd name="T6" fmla="*/ 31 w 47"/>
                <a:gd name="T7" fmla="*/ 0 h 58"/>
                <a:gd name="T8" fmla="*/ 0 w 47"/>
                <a:gd name="T9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0" y="49"/>
                  </a:moveTo>
                  <a:lnTo>
                    <a:pt x="16" y="58"/>
                  </a:lnTo>
                  <a:lnTo>
                    <a:pt x="47" y="9"/>
                  </a:lnTo>
                  <a:lnTo>
                    <a:pt x="3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4244008" y="4837052"/>
              <a:ext cx="348178" cy="339443"/>
            </a:xfrm>
            <a:custGeom>
              <a:avLst/>
              <a:gdLst>
                <a:gd name="T0" fmla="*/ 191 w 285"/>
                <a:gd name="T1" fmla="*/ 71 h 278"/>
                <a:gd name="T2" fmla="*/ 167 w 285"/>
                <a:gd name="T3" fmla="*/ 0 h 278"/>
                <a:gd name="T4" fmla="*/ 253 w 285"/>
                <a:gd name="T5" fmla="*/ 278 h 278"/>
                <a:gd name="T6" fmla="*/ 285 w 285"/>
                <a:gd name="T7" fmla="*/ 223 h 278"/>
                <a:gd name="T8" fmla="*/ 191 w 285"/>
                <a:gd name="T9" fmla="*/ 7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78">
                  <a:moveTo>
                    <a:pt x="191" y="71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205"/>
                    <a:pt x="253" y="278"/>
                    <a:pt x="253" y="278"/>
                  </a:cubicBezTo>
                  <a:cubicBezTo>
                    <a:pt x="285" y="223"/>
                    <a:pt x="285" y="223"/>
                    <a:pt x="285" y="223"/>
                  </a:cubicBezTo>
                  <a:cubicBezTo>
                    <a:pt x="219" y="195"/>
                    <a:pt x="130" y="157"/>
                    <a:pt x="191" y="7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4482367" y="5120337"/>
              <a:ext cx="16223" cy="16223"/>
            </a:xfrm>
            <a:custGeom>
              <a:avLst/>
              <a:gdLst>
                <a:gd name="T0" fmla="*/ 3 w 13"/>
                <a:gd name="T1" fmla="*/ 11 h 13"/>
                <a:gd name="T2" fmla="*/ 12 w 13"/>
                <a:gd name="T3" fmla="*/ 10 h 13"/>
                <a:gd name="T4" fmla="*/ 10 w 13"/>
                <a:gd name="T5" fmla="*/ 2 h 13"/>
                <a:gd name="T6" fmla="*/ 2 w 13"/>
                <a:gd name="T7" fmla="*/ 3 h 13"/>
                <a:gd name="T8" fmla="*/ 3 w 13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3" y="11"/>
                  </a:moveTo>
                  <a:cubicBezTo>
                    <a:pt x="6" y="13"/>
                    <a:pt x="10" y="13"/>
                    <a:pt x="12" y="10"/>
                  </a:cubicBezTo>
                  <a:cubicBezTo>
                    <a:pt x="13" y="8"/>
                    <a:pt x="13" y="4"/>
                    <a:pt x="10" y="2"/>
                  </a:cubicBezTo>
                  <a:cubicBezTo>
                    <a:pt x="8" y="0"/>
                    <a:pt x="4" y="1"/>
                    <a:pt x="2" y="3"/>
                  </a:cubicBezTo>
                  <a:cubicBezTo>
                    <a:pt x="0" y="6"/>
                    <a:pt x="1" y="9"/>
                    <a:pt x="3" y="11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4503582" y="5131569"/>
              <a:ext cx="17471" cy="16223"/>
            </a:xfrm>
            <a:custGeom>
              <a:avLst/>
              <a:gdLst>
                <a:gd name="T0" fmla="*/ 4 w 14"/>
                <a:gd name="T1" fmla="*/ 11 h 13"/>
                <a:gd name="T2" fmla="*/ 12 w 14"/>
                <a:gd name="T3" fmla="*/ 10 h 13"/>
                <a:gd name="T4" fmla="*/ 11 w 14"/>
                <a:gd name="T5" fmla="*/ 2 h 13"/>
                <a:gd name="T6" fmla="*/ 2 w 14"/>
                <a:gd name="T7" fmla="*/ 3 h 13"/>
                <a:gd name="T8" fmla="*/ 4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11"/>
                  </a:moveTo>
                  <a:cubicBezTo>
                    <a:pt x="6" y="13"/>
                    <a:pt x="10" y="12"/>
                    <a:pt x="12" y="10"/>
                  </a:cubicBezTo>
                  <a:cubicBezTo>
                    <a:pt x="14" y="7"/>
                    <a:pt x="13" y="3"/>
                    <a:pt x="11" y="2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1" y="9"/>
                    <a:pt x="4" y="11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4527293" y="5142800"/>
              <a:ext cx="16223" cy="16223"/>
            </a:xfrm>
            <a:custGeom>
              <a:avLst/>
              <a:gdLst>
                <a:gd name="T0" fmla="*/ 3 w 13"/>
                <a:gd name="T1" fmla="*/ 11 h 13"/>
                <a:gd name="T2" fmla="*/ 11 w 13"/>
                <a:gd name="T3" fmla="*/ 10 h 13"/>
                <a:gd name="T4" fmla="*/ 10 w 13"/>
                <a:gd name="T5" fmla="*/ 2 h 13"/>
                <a:gd name="T6" fmla="*/ 2 w 13"/>
                <a:gd name="T7" fmla="*/ 3 h 13"/>
                <a:gd name="T8" fmla="*/ 3 w 13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3" y="11"/>
                  </a:moveTo>
                  <a:cubicBezTo>
                    <a:pt x="5" y="13"/>
                    <a:pt x="9" y="12"/>
                    <a:pt x="11" y="10"/>
                  </a:cubicBezTo>
                  <a:cubicBezTo>
                    <a:pt x="13" y="7"/>
                    <a:pt x="12" y="4"/>
                    <a:pt x="10" y="2"/>
                  </a:cubicBezTo>
                  <a:cubicBezTo>
                    <a:pt x="7" y="0"/>
                    <a:pt x="4" y="0"/>
                    <a:pt x="2" y="3"/>
                  </a:cubicBezTo>
                  <a:cubicBezTo>
                    <a:pt x="0" y="5"/>
                    <a:pt x="0" y="9"/>
                    <a:pt x="3" y="11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105877" y="4847036"/>
              <a:ext cx="415568" cy="386865"/>
            </a:xfrm>
            <a:custGeom>
              <a:avLst/>
              <a:gdLst>
                <a:gd name="T0" fmla="*/ 302 w 339"/>
                <a:gd name="T1" fmla="*/ 311 h 317"/>
                <a:gd name="T2" fmla="*/ 298 w 339"/>
                <a:gd name="T3" fmla="*/ 299 h 317"/>
                <a:gd name="T4" fmla="*/ 312 w 339"/>
                <a:gd name="T5" fmla="*/ 300 h 317"/>
                <a:gd name="T6" fmla="*/ 308 w 339"/>
                <a:gd name="T7" fmla="*/ 283 h 317"/>
                <a:gd name="T8" fmla="*/ 308 w 339"/>
                <a:gd name="T9" fmla="*/ 283 h 317"/>
                <a:gd name="T10" fmla="*/ 323 w 339"/>
                <a:gd name="T11" fmla="*/ 285 h 317"/>
                <a:gd name="T12" fmla="*/ 318 w 339"/>
                <a:gd name="T13" fmla="*/ 270 h 317"/>
                <a:gd name="T14" fmla="*/ 335 w 339"/>
                <a:gd name="T15" fmla="*/ 272 h 317"/>
                <a:gd name="T16" fmla="*/ 327 w 339"/>
                <a:gd name="T17" fmla="*/ 259 h 317"/>
                <a:gd name="T18" fmla="*/ 266 w 339"/>
                <a:gd name="T19" fmla="*/ 43 h 317"/>
                <a:gd name="T20" fmla="*/ 234 w 339"/>
                <a:gd name="T21" fmla="*/ 0 h 317"/>
                <a:gd name="T22" fmla="*/ 287 w 339"/>
                <a:gd name="T23" fmla="*/ 308 h 317"/>
                <a:gd name="T24" fmla="*/ 302 w 339"/>
                <a:gd name="T25" fmla="*/ 311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9" h="317">
                  <a:moveTo>
                    <a:pt x="302" y="311"/>
                  </a:moveTo>
                  <a:cubicBezTo>
                    <a:pt x="305" y="306"/>
                    <a:pt x="301" y="302"/>
                    <a:pt x="298" y="299"/>
                  </a:cubicBezTo>
                  <a:cubicBezTo>
                    <a:pt x="301" y="302"/>
                    <a:pt x="307" y="306"/>
                    <a:pt x="312" y="300"/>
                  </a:cubicBezTo>
                  <a:cubicBezTo>
                    <a:pt x="318" y="294"/>
                    <a:pt x="311" y="286"/>
                    <a:pt x="308" y="283"/>
                  </a:cubicBezTo>
                  <a:cubicBezTo>
                    <a:pt x="308" y="283"/>
                    <a:pt x="308" y="283"/>
                    <a:pt x="308" y="283"/>
                  </a:cubicBezTo>
                  <a:cubicBezTo>
                    <a:pt x="311" y="285"/>
                    <a:pt x="319" y="291"/>
                    <a:pt x="323" y="285"/>
                  </a:cubicBezTo>
                  <a:cubicBezTo>
                    <a:pt x="328" y="280"/>
                    <a:pt x="321" y="273"/>
                    <a:pt x="318" y="270"/>
                  </a:cubicBezTo>
                  <a:cubicBezTo>
                    <a:pt x="321" y="273"/>
                    <a:pt x="331" y="279"/>
                    <a:pt x="335" y="272"/>
                  </a:cubicBezTo>
                  <a:cubicBezTo>
                    <a:pt x="339" y="266"/>
                    <a:pt x="327" y="259"/>
                    <a:pt x="327" y="259"/>
                  </a:cubicBezTo>
                  <a:cubicBezTo>
                    <a:pt x="81" y="156"/>
                    <a:pt x="266" y="43"/>
                    <a:pt x="266" y="4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0" y="175"/>
                    <a:pt x="265" y="293"/>
                    <a:pt x="287" y="308"/>
                  </a:cubicBezTo>
                  <a:cubicBezTo>
                    <a:pt x="287" y="308"/>
                    <a:pt x="298" y="317"/>
                    <a:pt x="302" y="311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3342988" y="4847036"/>
              <a:ext cx="88605" cy="88605"/>
            </a:xfrm>
            <a:custGeom>
              <a:avLst/>
              <a:gdLst>
                <a:gd name="T0" fmla="*/ 72 w 72"/>
                <a:gd name="T1" fmla="*/ 43 h 73"/>
                <a:gd name="T2" fmla="*/ 40 w 72"/>
                <a:gd name="T3" fmla="*/ 0 h 73"/>
                <a:gd name="T4" fmla="*/ 0 w 72"/>
                <a:gd name="T5" fmla="*/ 34 h 73"/>
                <a:gd name="T6" fmla="*/ 36 w 72"/>
                <a:gd name="T7" fmla="*/ 73 h 73"/>
                <a:gd name="T8" fmla="*/ 72 w 72"/>
                <a:gd name="T9" fmla="*/ 4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72" y="43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4" y="11"/>
                    <a:pt x="11" y="23"/>
                    <a:pt x="0" y="3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54" y="54"/>
                    <a:pt x="72" y="43"/>
                    <a:pt x="72" y="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3753564" y="4598694"/>
              <a:ext cx="227127" cy="141018"/>
            </a:xfrm>
            <a:custGeom>
              <a:avLst/>
              <a:gdLst>
                <a:gd name="T0" fmla="*/ 0 w 186"/>
                <a:gd name="T1" fmla="*/ 41 h 115"/>
                <a:gd name="T2" fmla="*/ 104 w 186"/>
                <a:gd name="T3" fmla="*/ 101 h 115"/>
                <a:gd name="T4" fmla="*/ 164 w 186"/>
                <a:gd name="T5" fmla="*/ 7 h 115"/>
                <a:gd name="T6" fmla="*/ 0 w 186"/>
                <a:gd name="T7" fmla="*/ 4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115">
                  <a:moveTo>
                    <a:pt x="0" y="41"/>
                  </a:moveTo>
                  <a:cubicBezTo>
                    <a:pt x="6" y="70"/>
                    <a:pt x="24" y="115"/>
                    <a:pt x="104" y="101"/>
                  </a:cubicBezTo>
                  <a:cubicBezTo>
                    <a:pt x="186" y="86"/>
                    <a:pt x="164" y="7"/>
                    <a:pt x="164" y="7"/>
                  </a:cubicBezTo>
                  <a:cubicBezTo>
                    <a:pt x="164" y="7"/>
                    <a:pt x="72" y="0"/>
                    <a:pt x="0" y="41"/>
                  </a:cubicBezTo>
                  <a:close/>
                </a:path>
              </a:pathLst>
            </a:custGeom>
            <a:solidFill>
              <a:srgbClr val="EB7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815570" y="4573735"/>
              <a:ext cx="229623" cy="142266"/>
            </a:xfrm>
            <a:custGeom>
              <a:avLst/>
              <a:gdLst>
                <a:gd name="T0" fmla="*/ 0 w 188"/>
                <a:gd name="T1" fmla="*/ 43 h 116"/>
                <a:gd name="T2" fmla="*/ 106 w 188"/>
                <a:gd name="T3" fmla="*/ 100 h 116"/>
                <a:gd name="T4" fmla="*/ 164 w 188"/>
                <a:gd name="T5" fmla="*/ 5 h 116"/>
                <a:gd name="T6" fmla="*/ 0 w 188"/>
                <a:gd name="T7" fmla="*/ 4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16">
                  <a:moveTo>
                    <a:pt x="0" y="43"/>
                  </a:moveTo>
                  <a:cubicBezTo>
                    <a:pt x="8" y="71"/>
                    <a:pt x="26" y="116"/>
                    <a:pt x="106" y="100"/>
                  </a:cubicBezTo>
                  <a:cubicBezTo>
                    <a:pt x="188" y="84"/>
                    <a:pt x="164" y="5"/>
                    <a:pt x="164" y="5"/>
                  </a:cubicBezTo>
                  <a:cubicBezTo>
                    <a:pt x="164" y="5"/>
                    <a:pt x="72" y="0"/>
                    <a:pt x="0" y="43"/>
                  </a:cubicBezTo>
                  <a:close/>
                </a:path>
              </a:pathLst>
            </a:custGeom>
            <a:solidFill>
              <a:srgbClr val="EB7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36256" y="4505097"/>
              <a:ext cx="46174" cy="83613"/>
            </a:xfrm>
            <a:custGeom>
              <a:avLst/>
              <a:gdLst>
                <a:gd name="T0" fmla="*/ 33 w 38"/>
                <a:gd name="T1" fmla="*/ 30 h 68"/>
                <a:gd name="T2" fmla="*/ 28 w 38"/>
                <a:gd name="T3" fmla="*/ 66 h 68"/>
                <a:gd name="T4" fmla="*/ 5 w 38"/>
                <a:gd name="T5" fmla="*/ 38 h 68"/>
                <a:gd name="T6" fmla="*/ 10 w 38"/>
                <a:gd name="T7" fmla="*/ 2 h 68"/>
                <a:gd name="T8" fmla="*/ 33 w 38"/>
                <a:gd name="T9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8">
                  <a:moveTo>
                    <a:pt x="33" y="30"/>
                  </a:moveTo>
                  <a:cubicBezTo>
                    <a:pt x="38" y="47"/>
                    <a:pt x="35" y="64"/>
                    <a:pt x="28" y="66"/>
                  </a:cubicBezTo>
                  <a:cubicBezTo>
                    <a:pt x="20" y="68"/>
                    <a:pt x="10" y="55"/>
                    <a:pt x="5" y="38"/>
                  </a:cubicBezTo>
                  <a:cubicBezTo>
                    <a:pt x="0" y="20"/>
                    <a:pt x="2" y="4"/>
                    <a:pt x="10" y="2"/>
                  </a:cubicBezTo>
                  <a:cubicBezTo>
                    <a:pt x="17" y="0"/>
                    <a:pt x="28" y="12"/>
                    <a:pt x="33" y="3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3919541" y="4423980"/>
              <a:ext cx="46174" cy="83613"/>
            </a:xfrm>
            <a:custGeom>
              <a:avLst/>
              <a:gdLst>
                <a:gd name="T0" fmla="*/ 33 w 38"/>
                <a:gd name="T1" fmla="*/ 30 h 68"/>
                <a:gd name="T2" fmla="*/ 28 w 38"/>
                <a:gd name="T3" fmla="*/ 66 h 68"/>
                <a:gd name="T4" fmla="*/ 5 w 38"/>
                <a:gd name="T5" fmla="*/ 38 h 68"/>
                <a:gd name="T6" fmla="*/ 10 w 38"/>
                <a:gd name="T7" fmla="*/ 2 h 68"/>
                <a:gd name="T8" fmla="*/ 33 w 38"/>
                <a:gd name="T9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8">
                  <a:moveTo>
                    <a:pt x="33" y="30"/>
                  </a:moveTo>
                  <a:cubicBezTo>
                    <a:pt x="38" y="48"/>
                    <a:pt x="36" y="64"/>
                    <a:pt x="28" y="66"/>
                  </a:cubicBezTo>
                  <a:cubicBezTo>
                    <a:pt x="20" y="68"/>
                    <a:pt x="10" y="56"/>
                    <a:pt x="5" y="38"/>
                  </a:cubicBezTo>
                  <a:cubicBezTo>
                    <a:pt x="0" y="21"/>
                    <a:pt x="2" y="4"/>
                    <a:pt x="10" y="2"/>
                  </a:cubicBezTo>
                  <a:cubicBezTo>
                    <a:pt x="17" y="0"/>
                    <a:pt x="28" y="13"/>
                    <a:pt x="33" y="3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275207" y="5126577"/>
              <a:ext cx="79869" cy="53662"/>
            </a:xfrm>
            <a:custGeom>
              <a:avLst/>
              <a:gdLst>
                <a:gd name="T0" fmla="*/ 54 w 66"/>
                <a:gd name="T1" fmla="*/ 0 h 44"/>
                <a:gd name="T2" fmla="*/ 47 w 66"/>
                <a:gd name="T3" fmla="*/ 9 h 44"/>
                <a:gd name="T4" fmla="*/ 39 w 66"/>
                <a:gd name="T5" fmla="*/ 2 h 44"/>
                <a:gd name="T6" fmla="*/ 32 w 66"/>
                <a:gd name="T7" fmla="*/ 12 h 44"/>
                <a:gd name="T8" fmla="*/ 23 w 66"/>
                <a:gd name="T9" fmla="*/ 3 h 44"/>
                <a:gd name="T10" fmla="*/ 16 w 66"/>
                <a:gd name="T11" fmla="*/ 12 h 44"/>
                <a:gd name="T12" fmla="*/ 8 w 66"/>
                <a:gd name="T13" fmla="*/ 4 h 44"/>
                <a:gd name="T14" fmla="*/ 1 w 66"/>
                <a:gd name="T15" fmla="*/ 25 h 44"/>
                <a:gd name="T16" fmla="*/ 12 w 66"/>
                <a:gd name="T17" fmla="*/ 44 h 44"/>
                <a:gd name="T18" fmla="*/ 18 w 66"/>
                <a:gd name="T19" fmla="*/ 35 h 44"/>
                <a:gd name="T20" fmla="*/ 26 w 66"/>
                <a:gd name="T21" fmla="*/ 43 h 44"/>
                <a:gd name="T22" fmla="*/ 33 w 66"/>
                <a:gd name="T23" fmla="*/ 32 h 44"/>
                <a:gd name="T24" fmla="*/ 42 w 66"/>
                <a:gd name="T25" fmla="*/ 42 h 44"/>
                <a:gd name="T26" fmla="*/ 49 w 66"/>
                <a:gd name="T27" fmla="*/ 33 h 44"/>
                <a:gd name="T28" fmla="*/ 57 w 66"/>
                <a:gd name="T29" fmla="*/ 40 h 44"/>
                <a:gd name="T30" fmla="*/ 65 w 66"/>
                <a:gd name="T31" fmla="*/ 20 h 44"/>
                <a:gd name="T32" fmla="*/ 54 w 66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44">
                  <a:moveTo>
                    <a:pt x="54" y="0"/>
                  </a:moveTo>
                  <a:cubicBezTo>
                    <a:pt x="51" y="1"/>
                    <a:pt x="48" y="4"/>
                    <a:pt x="47" y="9"/>
                  </a:cubicBezTo>
                  <a:cubicBezTo>
                    <a:pt x="45" y="4"/>
                    <a:pt x="42" y="1"/>
                    <a:pt x="39" y="2"/>
                  </a:cubicBezTo>
                  <a:cubicBezTo>
                    <a:pt x="36" y="2"/>
                    <a:pt x="33" y="6"/>
                    <a:pt x="32" y="12"/>
                  </a:cubicBezTo>
                  <a:cubicBezTo>
                    <a:pt x="30" y="6"/>
                    <a:pt x="27" y="3"/>
                    <a:pt x="23" y="3"/>
                  </a:cubicBezTo>
                  <a:cubicBezTo>
                    <a:pt x="20" y="3"/>
                    <a:pt x="18" y="7"/>
                    <a:pt x="16" y="12"/>
                  </a:cubicBezTo>
                  <a:cubicBezTo>
                    <a:pt x="14" y="7"/>
                    <a:pt x="11" y="4"/>
                    <a:pt x="8" y="4"/>
                  </a:cubicBezTo>
                  <a:cubicBezTo>
                    <a:pt x="3" y="5"/>
                    <a:pt x="0" y="14"/>
                    <a:pt x="1" y="25"/>
                  </a:cubicBezTo>
                  <a:cubicBezTo>
                    <a:pt x="2" y="36"/>
                    <a:pt x="6" y="44"/>
                    <a:pt x="12" y="44"/>
                  </a:cubicBezTo>
                  <a:cubicBezTo>
                    <a:pt x="15" y="44"/>
                    <a:pt x="17" y="40"/>
                    <a:pt x="18" y="35"/>
                  </a:cubicBezTo>
                  <a:cubicBezTo>
                    <a:pt x="20" y="40"/>
                    <a:pt x="23" y="43"/>
                    <a:pt x="26" y="43"/>
                  </a:cubicBezTo>
                  <a:cubicBezTo>
                    <a:pt x="30" y="43"/>
                    <a:pt x="32" y="38"/>
                    <a:pt x="33" y="32"/>
                  </a:cubicBezTo>
                  <a:cubicBezTo>
                    <a:pt x="36" y="38"/>
                    <a:pt x="39" y="42"/>
                    <a:pt x="42" y="42"/>
                  </a:cubicBezTo>
                  <a:cubicBezTo>
                    <a:pt x="45" y="41"/>
                    <a:pt x="48" y="38"/>
                    <a:pt x="49" y="33"/>
                  </a:cubicBezTo>
                  <a:cubicBezTo>
                    <a:pt x="51" y="38"/>
                    <a:pt x="54" y="41"/>
                    <a:pt x="57" y="40"/>
                  </a:cubicBezTo>
                  <a:cubicBezTo>
                    <a:pt x="62" y="40"/>
                    <a:pt x="66" y="31"/>
                    <a:pt x="65" y="20"/>
                  </a:cubicBezTo>
                  <a:cubicBezTo>
                    <a:pt x="64" y="9"/>
                    <a:pt x="59" y="0"/>
                    <a:pt x="54" y="0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1941539" y="4847036"/>
              <a:ext cx="414320" cy="386865"/>
            </a:xfrm>
            <a:custGeom>
              <a:avLst/>
              <a:gdLst>
                <a:gd name="T0" fmla="*/ 302 w 339"/>
                <a:gd name="T1" fmla="*/ 311 h 317"/>
                <a:gd name="T2" fmla="*/ 298 w 339"/>
                <a:gd name="T3" fmla="*/ 299 h 317"/>
                <a:gd name="T4" fmla="*/ 312 w 339"/>
                <a:gd name="T5" fmla="*/ 300 h 317"/>
                <a:gd name="T6" fmla="*/ 308 w 339"/>
                <a:gd name="T7" fmla="*/ 283 h 317"/>
                <a:gd name="T8" fmla="*/ 308 w 339"/>
                <a:gd name="T9" fmla="*/ 283 h 317"/>
                <a:gd name="T10" fmla="*/ 323 w 339"/>
                <a:gd name="T11" fmla="*/ 285 h 317"/>
                <a:gd name="T12" fmla="*/ 318 w 339"/>
                <a:gd name="T13" fmla="*/ 270 h 317"/>
                <a:gd name="T14" fmla="*/ 335 w 339"/>
                <a:gd name="T15" fmla="*/ 272 h 317"/>
                <a:gd name="T16" fmla="*/ 327 w 339"/>
                <a:gd name="T17" fmla="*/ 259 h 317"/>
                <a:gd name="T18" fmla="*/ 267 w 339"/>
                <a:gd name="T19" fmla="*/ 43 h 317"/>
                <a:gd name="T20" fmla="*/ 234 w 339"/>
                <a:gd name="T21" fmla="*/ 0 h 317"/>
                <a:gd name="T22" fmla="*/ 287 w 339"/>
                <a:gd name="T23" fmla="*/ 308 h 317"/>
                <a:gd name="T24" fmla="*/ 302 w 339"/>
                <a:gd name="T25" fmla="*/ 311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9" h="317">
                  <a:moveTo>
                    <a:pt x="302" y="311"/>
                  </a:moveTo>
                  <a:cubicBezTo>
                    <a:pt x="305" y="306"/>
                    <a:pt x="301" y="302"/>
                    <a:pt x="298" y="299"/>
                  </a:cubicBezTo>
                  <a:cubicBezTo>
                    <a:pt x="301" y="302"/>
                    <a:pt x="308" y="306"/>
                    <a:pt x="312" y="300"/>
                  </a:cubicBezTo>
                  <a:cubicBezTo>
                    <a:pt x="318" y="294"/>
                    <a:pt x="311" y="286"/>
                    <a:pt x="308" y="283"/>
                  </a:cubicBezTo>
                  <a:cubicBezTo>
                    <a:pt x="308" y="283"/>
                    <a:pt x="308" y="283"/>
                    <a:pt x="308" y="283"/>
                  </a:cubicBezTo>
                  <a:cubicBezTo>
                    <a:pt x="311" y="285"/>
                    <a:pt x="319" y="291"/>
                    <a:pt x="323" y="285"/>
                  </a:cubicBezTo>
                  <a:cubicBezTo>
                    <a:pt x="328" y="280"/>
                    <a:pt x="321" y="273"/>
                    <a:pt x="318" y="270"/>
                  </a:cubicBezTo>
                  <a:cubicBezTo>
                    <a:pt x="321" y="273"/>
                    <a:pt x="331" y="279"/>
                    <a:pt x="335" y="272"/>
                  </a:cubicBezTo>
                  <a:cubicBezTo>
                    <a:pt x="339" y="266"/>
                    <a:pt x="327" y="259"/>
                    <a:pt x="327" y="259"/>
                  </a:cubicBezTo>
                  <a:cubicBezTo>
                    <a:pt x="81" y="156"/>
                    <a:pt x="267" y="43"/>
                    <a:pt x="267" y="4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0" y="175"/>
                    <a:pt x="265" y="293"/>
                    <a:pt x="287" y="308"/>
                  </a:cubicBezTo>
                  <a:cubicBezTo>
                    <a:pt x="287" y="308"/>
                    <a:pt x="298" y="317"/>
                    <a:pt x="302" y="311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2178649" y="4847036"/>
              <a:ext cx="89852" cy="88605"/>
            </a:xfrm>
            <a:custGeom>
              <a:avLst/>
              <a:gdLst>
                <a:gd name="T0" fmla="*/ 73 w 73"/>
                <a:gd name="T1" fmla="*/ 43 h 73"/>
                <a:gd name="T2" fmla="*/ 40 w 73"/>
                <a:gd name="T3" fmla="*/ 0 h 73"/>
                <a:gd name="T4" fmla="*/ 0 w 73"/>
                <a:gd name="T5" fmla="*/ 34 h 73"/>
                <a:gd name="T6" fmla="*/ 37 w 73"/>
                <a:gd name="T7" fmla="*/ 73 h 73"/>
                <a:gd name="T8" fmla="*/ 73 w 73"/>
                <a:gd name="T9" fmla="*/ 4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73" y="43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4" y="11"/>
                    <a:pt x="11" y="23"/>
                    <a:pt x="0" y="34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54" y="54"/>
                    <a:pt x="73" y="43"/>
                    <a:pt x="73" y="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2587977" y="4598694"/>
              <a:ext cx="228375" cy="141018"/>
            </a:xfrm>
            <a:custGeom>
              <a:avLst/>
              <a:gdLst>
                <a:gd name="T0" fmla="*/ 0 w 186"/>
                <a:gd name="T1" fmla="*/ 41 h 115"/>
                <a:gd name="T2" fmla="*/ 104 w 186"/>
                <a:gd name="T3" fmla="*/ 101 h 115"/>
                <a:gd name="T4" fmla="*/ 164 w 186"/>
                <a:gd name="T5" fmla="*/ 7 h 115"/>
                <a:gd name="T6" fmla="*/ 0 w 186"/>
                <a:gd name="T7" fmla="*/ 4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115">
                  <a:moveTo>
                    <a:pt x="0" y="41"/>
                  </a:moveTo>
                  <a:cubicBezTo>
                    <a:pt x="6" y="70"/>
                    <a:pt x="24" y="115"/>
                    <a:pt x="104" y="101"/>
                  </a:cubicBezTo>
                  <a:cubicBezTo>
                    <a:pt x="186" y="86"/>
                    <a:pt x="164" y="7"/>
                    <a:pt x="164" y="7"/>
                  </a:cubicBezTo>
                  <a:cubicBezTo>
                    <a:pt x="164" y="7"/>
                    <a:pt x="72" y="0"/>
                    <a:pt x="0" y="41"/>
                  </a:cubicBezTo>
                  <a:close/>
                </a:path>
              </a:pathLst>
            </a:custGeom>
            <a:solidFill>
              <a:srgbClr val="EB7D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2470670" y="4505097"/>
              <a:ext cx="47422" cy="83613"/>
            </a:xfrm>
            <a:custGeom>
              <a:avLst/>
              <a:gdLst>
                <a:gd name="T0" fmla="*/ 33 w 38"/>
                <a:gd name="T1" fmla="*/ 30 h 68"/>
                <a:gd name="T2" fmla="*/ 28 w 38"/>
                <a:gd name="T3" fmla="*/ 66 h 68"/>
                <a:gd name="T4" fmla="*/ 5 w 38"/>
                <a:gd name="T5" fmla="*/ 38 h 68"/>
                <a:gd name="T6" fmla="*/ 10 w 38"/>
                <a:gd name="T7" fmla="*/ 2 h 68"/>
                <a:gd name="T8" fmla="*/ 33 w 38"/>
                <a:gd name="T9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8">
                  <a:moveTo>
                    <a:pt x="33" y="30"/>
                  </a:moveTo>
                  <a:cubicBezTo>
                    <a:pt x="38" y="47"/>
                    <a:pt x="36" y="64"/>
                    <a:pt x="28" y="66"/>
                  </a:cubicBezTo>
                  <a:cubicBezTo>
                    <a:pt x="20" y="68"/>
                    <a:pt x="10" y="55"/>
                    <a:pt x="5" y="38"/>
                  </a:cubicBezTo>
                  <a:cubicBezTo>
                    <a:pt x="0" y="20"/>
                    <a:pt x="2" y="4"/>
                    <a:pt x="10" y="2"/>
                  </a:cubicBezTo>
                  <a:cubicBezTo>
                    <a:pt x="17" y="0"/>
                    <a:pt x="28" y="12"/>
                    <a:pt x="33" y="3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2755203" y="4423980"/>
              <a:ext cx="46174" cy="83613"/>
            </a:xfrm>
            <a:custGeom>
              <a:avLst/>
              <a:gdLst>
                <a:gd name="T0" fmla="*/ 33 w 38"/>
                <a:gd name="T1" fmla="*/ 30 h 68"/>
                <a:gd name="T2" fmla="*/ 28 w 38"/>
                <a:gd name="T3" fmla="*/ 66 h 68"/>
                <a:gd name="T4" fmla="*/ 5 w 38"/>
                <a:gd name="T5" fmla="*/ 38 h 68"/>
                <a:gd name="T6" fmla="*/ 10 w 38"/>
                <a:gd name="T7" fmla="*/ 2 h 68"/>
                <a:gd name="T8" fmla="*/ 33 w 38"/>
                <a:gd name="T9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8">
                  <a:moveTo>
                    <a:pt x="33" y="30"/>
                  </a:moveTo>
                  <a:cubicBezTo>
                    <a:pt x="38" y="48"/>
                    <a:pt x="36" y="64"/>
                    <a:pt x="28" y="66"/>
                  </a:cubicBezTo>
                  <a:cubicBezTo>
                    <a:pt x="20" y="68"/>
                    <a:pt x="10" y="56"/>
                    <a:pt x="5" y="38"/>
                  </a:cubicBezTo>
                  <a:cubicBezTo>
                    <a:pt x="0" y="21"/>
                    <a:pt x="2" y="4"/>
                    <a:pt x="10" y="2"/>
                  </a:cubicBezTo>
                  <a:cubicBezTo>
                    <a:pt x="18" y="0"/>
                    <a:pt x="28" y="13"/>
                    <a:pt x="33" y="3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3109621" y="5151536"/>
              <a:ext cx="81117" cy="54910"/>
            </a:xfrm>
            <a:custGeom>
              <a:avLst/>
              <a:gdLst>
                <a:gd name="T0" fmla="*/ 54 w 66"/>
                <a:gd name="T1" fmla="*/ 0 h 45"/>
                <a:gd name="T2" fmla="*/ 47 w 66"/>
                <a:gd name="T3" fmla="*/ 9 h 45"/>
                <a:gd name="T4" fmla="*/ 39 w 66"/>
                <a:gd name="T5" fmla="*/ 2 h 45"/>
                <a:gd name="T6" fmla="*/ 32 w 66"/>
                <a:gd name="T7" fmla="*/ 12 h 45"/>
                <a:gd name="T8" fmla="*/ 23 w 66"/>
                <a:gd name="T9" fmla="*/ 3 h 45"/>
                <a:gd name="T10" fmla="*/ 16 w 66"/>
                <a:gd name="T11" fmla="*/ 12 h 45"/>
                <a:gd name="T12" fmla="*/ 8 w 66"/>
                <a:gd name="T13" fmla="*/ 4 h 45"/>
                <a:gd name="T14" fmla="*/ 1 w 66"/>
                <a:gd name="T15" fmla="*/ 25 h 45"/>
                <a:gd name="T16" fmla="*/ 12 w 66"/>
                <a:gd name="T17" fmla="*/ 44 h 45"/>
                <a:gd name="T18" fmla="*/ 18 w 66"/>
                <a:gd name="T19" fmla="*/ 35 h 45"/>
                <a:gd name="T20" fmla="*/ 26 w 66"/>
                <a:gd name="T21" fmla="*/ 43 h 45"/>
                <a:gd name="T22" fmla="*/ 34 w 66"/>
                <a:gd name="T23" fmla="*/ 32 h 45"/>
                <a:gd name="T24" fmla="*/ 42 w 66"/>
                <a:gd name="T25" fmla="*/ 42 h 45"/>
                <a:gd name="T26" fmla="*/ 49 w 66"/>
                <a:gd name="T27" fmla="*/ 33 h 45"/>
                <a:gd name="T28" fmla="*/ 57 w 66"/>
                <a:gd name="T29" fmla="*/ 40 h 45"/>
                <a:gd name="T30" fmla="*/ 65 w 66"/>
                <a:gd name="T31" fmla="*/ 20 h 45"/>
                <a:gd name="T32" fmla="*/ 54 w 66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45">
                  <a:moveTo>
                    <a:pt x="54" y="0"/>
                  </a:moveTo>
                  <a:cubicBezTo>
                    <a:pt x="51" y="1"/>
                    <a:pt x="49" y="4"/>
                    <a:pt x="47" y="9"/>
                  </a:cubicBezTo>
                  <a:cubicBezTo>
                    <a:pt x="45" y="4"/>
                    <a:pt x="42" y="1"/>
                    <a:pt x="39" y="2"/>
                  </a:cubicBezTo>
                  <a:cubicBezTo>
                    <a:pt x="36" y="2"/>
                    <a:pt x="33" y="6"/>
                    <a:pt x="32" y="12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0" y="3"/>
                    <a:pt x="18" y="7"/>
                    <a:pt x="16" y="12"/>
                  </a:cubicBezTo>
                  <a:cubicBezTo>
                    <a:pt x="14" y="7"/>
                    <a:pt x="11" y="4"/>
                    <a:pt x="8" y="4"/>
                  </a:cubicBezTo>
                  <a:cubicBezTo>
                    <a:pt x="3" y="5"/>
                    <a:pt x="0" y="14"/>
                    <a:pt x="1" y="25"/>
                  </a:cubicBezTo>
                  <a:cubicBezTo>
                    <a:pt x="2" y="36"/>
                    <a:pt x="7" y="45"/>
                    <a:pt x="12" y="44"/>
                  </a:cubicBezTo>
                  <a:cubicBezTo>
                    <a:pt x="15" y="44"/>
                    <a:pt x="17" y="40"/>
                    <a:pt x="18" y="35"/>
                  </a:cubicBezTo>
                  <a:cubicBezTo>
                    <a:pt x="20" y="40"/>
                    <a:pt x="23" y="43"/>
                    <a:pt x="26" y="43"/>
                  </a:cubicBezTo>
                  <a:cubicBezTo>
                    <a:pt x="30" y="43"/>
                    <a:pt x="32" y="38"/>
                    <a:pt x="34" y="32"/>
                  </a:cubicBezTo>
                  <a:cubicBezTo>
                    <a:pt x="36" y="38"/>
                    <a:pt x="39" y="42"/>
                    <a:pt x="42" y="42"/>
                  </a:cubicBezTo>
                  <a:cubicBezTo>
                    <a:pt x="45" y="41"/>
                    <a:pt x="48" y="38"/>
                    <a:pt x="49" y="33"/>
                  </a:cubicBezTo>
                  <a:cubicBezTo>
                    <a:pt x="51" y="38"/>
                    <a:pt x="54" y="41"/>
                    <a:pt x="57" y="40"/>
                  </a:cubicBezTo>
                  <a:cubicBezTo>
                    <a:pt x="62" y="40"/>
                    <a:pt x="66" y="31"/>
                    <a:pt x="65" y="20"/>
                  </a:cubicBezTo>
                  <a:cubicBezTo>
                    <a:pt x="64" y="9"/>
                    <a:pt x="59" y="0"/>
                    <a:pt x="54" y="0"/>
                  </a:cubicBezTo>
                  <a:close/>
                </a:path>
              </a:pathLst>
            </a:custGeom>
            <a:solidFill>
              <a:srgbClr val="FDD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1957762" y="3994685"/>
              <a:ext cx="882301" cy="852350"/>
            </a:xfrm>
            <a:custGeom>
              <a:avLst/>
              <a:gdLst>
                <a:gd name="T0" fmla="*/ 340 w 722"/>
                <a:gd name="T1" fmla="*/ 445 h 696"/>
                <a:gd name="T2" fmla="*/ 340 w 722"/>
                <a:gd name="T3" fmla="*/ 363 h 696"/>
                <a:gd name="T4" fmla="*/ 722 w 722"/>
                <a:gd name="T5" fmla="*/ 264 h 696"/>
                <a:gd name="T6" fmla="*/ 392 w 722"/>
                <a:gd name="T7" fmla="*/ 28 h 696"/>
                <a:gd name="T8" fmla="*/ 184 w 722"/>
                <a:gd name="T9" fmla="*/ 152 h 696"/>
                <a:gd name="T10" fmla="*/ 169 w 722"/>
                <a:gd name="T11" fmla="*/ 120 h 696"/>
                <a:gd name="T12" fmla="*/ 162 w 722"/>
                <a:gd name="T13" fmla="*/ 169 h 696"/>
                <a:gd name="T14" fmla="*/ 124 w 722"/>
                <a:gd name="T15" fmla="*/ 200 h 696"/>
                <a:gd name="T16" fmla="*/ 150 w 722"/>
                <a:gd name="T17" fmla="*/ 197 h 696"/>
                <a:gd name="T18" fmla="*/ 221 w 722"/>
                <a:gd name="T19" fmla="*/ 696 h 696"/>
                <a:gd name="T20" fmla="*/ 334 w 722"/>
                <a:gd name="T21" fmla="*/ 486 h 696"/>
                <a:gd name="T22" fmla="*/ 277 w 722"/>
                <a:gd name="T23" fmla="*/ 460 h 696"/>
                <a:gd name="T24" fmla="*/ 340 w 722"/>
                <a:gd name="T25" fmla="*/ 445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2" h="696">
                  <a:moveTo>
                    <a:pt x="340" y="445"/>
                  </a:moveTo>
                  <a:cubicBezTo>
                    <a:pt x="340" y="363"/>
                    <a:pt x="340" y="363"/>
                    <a:pt x="340" y="363"/>
                  </a:cubicBezTo>
                  <a:cubicBezTo>
                    <a:pt x="592" y="321"/>
                    <a:pt x="722" y="264"/>
                    <a:pt x="722" y="264"/>
                  </a:cubicBezTo>
                  <a:cubicBezTo>
                    <a:pt x="677" y="49"/>
                    <a:pt x="510" y="0"/>
                    <a:pt x="392" y="28"/>
                  </a:cubicBezTo>
                  <a:cubicBezTo>
                    <a:pt x="241" y="61"/>
                    <a:pt x="196" y="116"/>
                    <a:pt x="184" y="152"/>
                  </a:cubicBezTo>
                  <a:cubicBezTo>
                    <a:pt x="171" y="138"/>
                    <a:pt x="169" y="120"/>
                    <a:pt x="169" y="120"/>
                  </a:cubicBezTo>
                  <a:cubicBezTo>
                    <a:pt x="149" y="147"/>
                    <a:pt x="162" y="169"/>
                    <a:pt x="162" y="169"/>
                  </a:cubicBezTo>
                  <a:cubicBezTo>
                    <a:pt x="132" y="171"/>
                    <a:pt x="124" y="200"/>
                    <a:pt x="124" y="200"/>
                  </a:cubicBezTo>
                  <a:cubicBezTo>
                    <a:pt x="133" y="197"/>
                    <a:pt x="142" y="196"/>
                    <a:pt x="150" y="197"/>
                  </a:cubicBezTo>
                  <a:cubicBezTo>
                    <a:pt x="0" y="277"/>
                    <a:pt x="221" y="696"/>
                    <a:pt x="221" y="696"/>
                  </a:cubicBezTo>
                  <a:cubicBezTo>
                    <a:pt x="283" y="652"/>
                    <a:pt x="334" y="486"/>
                    <a:pt x="334" y="486"/>
                  </a:cubicBezTo>
                  <a:cubicBezTo>
                    <a:pt x="334" y="486"/>
                    <a:pt x="271" y="515"/>
                    <a:pt x="277" y="460"/>
                  </a:cubicBezTo>
                  <a:cubicBezTo>
                    <a:pt x="283" y="404"/>
                    <a:pt x="340" y="445"/>
                    <a:pt x="340" y="44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070934" y="3936032"/>
              <a:ext cx="984633" cy="911004"/>
            </a:xfrm>
            <a:custGeom>
              <a:avLst/>
              <a:gdLst>
                <a:gd name="T0" fmla="*/ 805 w 805"/>
                <a:gd name="T1" fmla="*/ 386 h 744"/>
                <a:gd name="T2" fmla="*/ 356 w 805"/>
                <a:gd name="T3" fmla="*/ 360 h 744"/>
                <a:gd name="T4" fmla="*/ 368 w 805"/>
                <a:gd name="T5" fmla="*/ 487 h 744"/>
                <a:gd name="T6" fmla="*/ 306 w 805"/>
                <a:gd name="T7" fmla="*/ 505 h 744"/>
                <a:gd name="T8" fmla="*/ 364 w 805"/>
                <a:gd name="T9" fmla="*/ 528 h 744"/>
                <a:gd name="T10" fmla="*/ 263 w 805"/>
                <a:gd name="T11" fmla="*/ 744 h 744"/>
                <a:gd name="T12" fmla="*/ 215 w 805"/>
                <a:gd name="T13" fmla="*/ 233 h 744"/>
                <a:gd name="T14" fmla="*/ 371 w 805"/>
                <a:gd name="T15" fmla="*/ 61 h 744"/>
                <a:gd name="T16" fmla="*/ 805 w 805"/>
                <a:gd name="T17" fmla="*/ 38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5" h="744">
                  <a:moveTo>
                    <a:pt x="805" y="386"/>
                  </a:moveTo>
                  <a:cubicBezTo>
                    <a:pt x="805" y="386"/>
                    <a:pt x="642" y="289"/>
                    <a:pt x="356" y="360"/>
                  </a:cubicBezTo>
                  <a:cubicBezTo>
                    <a:pt x="368" y="487"/>
                    <a:pt x="368" y="487"/>
                    <a:pt x="368" y="487"/>
                  </a:cubicBezTo>
                  <a:cubicBezTo>
                    <a:pt x="368" y="487"/>
                    <a:pt x="308" y="449"/>
                    <a:pt x="306" y="505"/>
                  </a:cubicBezTo>
                  <a:cubicBezTo>
                    <a:pt x="303" y="560"/>
                    <a:pt x="364" y="528"/>
                    <a:pt x="364" y="528"/>
                  </a:cubicBezTo>
                  <a:cubicBezTo>
                    <a:pt x="364" y="528"/>
                    <a:pt x="323" y="697"/>
                    <a:pt x="263" y="744"/>
                  </a:cubicBezTo>
                  <a:cubicBezTo>
                    <a:pt x="263" y="744"/>
                    <a:pt x="0" y="247"/>
                    <a:pt x="215" y="233"/>
                  </a:cubicBezTo>
                  <a:cubicBezTo>
                    <a:pt x="215" y="233"/>
                    <a:pt x="194" y="116"/>
                    <a:pt x="371" y="61"/>
                  </a:cubicBezTo>
                  <a:cubicBezTo>
                    <a:pt x="568" y="0"/>
                    <a:pt x="768" y="74"/>
                    <a:pt x="805" y="38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480021" y="1248336"/>
            <a:ext cx="2069415" cy="1610034"/>
            <a:chOff x="2194873" y="1975501"/>
            <a:chExt cx="2349891" cy="1828248"/>
          </a:xfrm>
        </p:grpSpPr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2594217" y="1975501"/>
              <a:ext cx="1950547" cy="1828248"/>
            </a:xfrm>
            <a:custGeom>
              <a:avLst/>
              <a:gdLst>
                <a:gd name="T0" fmla="*/ 1526 w 1594"/>
                <a:gd name="T1" fmla="*/ 1413 h 1494"/>
                <a:gd name="T2" fmla="*/ 1391 w 1594"/>
                <a:gd name="T3" fmla="*/ 1119 h 1494"/>
                <a:gd name="T4" fmla="*/ 1594 w 1594"/>
                <a:gd name="T5" fmla="*/ 656 h 1494"/>
                <a:gd name="T6" fmla="*/ 797 w 1594"/>
                <a:gd name="T7" fmla="*/ 0 h 1494"/>
                <a:gd name="T8" fmla="*/ 0 w 1594"/>
                <a:gd name="T9" fmla="*/ 656 h 1494"/>
                <a:gd name="T10" fmla="*/ 255 w 1594"/>
                <a:gd name="T11" fmla="*/ 1161 h 1494"/>
                <a:gd name="T12" fmla="*/ 139 w 1594"/>
                <a:gd name="T13" fmla="*/ 1464 h 1494"/>
                <a:gd name="T14" fmla="*/ 396 w 1594"/>
                <a:gd name="T15" fmla="*/ 1239 h 1494"/>
                <a:gd name="T16" fmla="*/ 757 w 1594"/>
                <a:gd name="T17" fmla="*/ 1312 h 1494"/>
                <a:gd name="T18" fmla="*/ 815 w 1594"/>
                <a:gd name="T19" fmla="*/ 1494 h 1494"/>
                <a:gd name="T20" fmla="*/ 869 w 1594"/>
                <a:gd name="T21" fmla="*/ 1311 h 1494"/>
                <a:gd name="T22" fmla="*/ 1265 w 1594"/>
                <a:gd name="T23" fmla="*/ 1207 h 1494"/>
                <a:gd name="T24" fmla="*/ 1526 w 1594"/>
                <a:gd name="T25" fmla="*/ 1413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4" h="1494">
                  <a:moveTo>
                    <a:pt x="1526" y="1413"/>
                  </a:moveTo>
                  <a:cubicBezTo>
                    <a:pt x="1391" y="1119"/>
                    <a:pt x="1391" y="1119"/>
                    <a:pt x="1391" y="1119"/>
                  </a:cubicBezTo>
                  <a:cubicBezTo>
                    <a:pt x="1525" y="1001"/>
                    <a:pt x="1594" y="837"/>
                    <a:pt x="1594" y="656"/>
                  </a:cubicBezTo>
                  <a:cubicBezTo>
                    <a:pt x="1594" y="294"/>
                    <a:pt x="1315" y="0"/>
                    <a:pt x="797" y="0"/>
                  </a:cubicBezTo>
                  <a:cubicBezTo>
                    <a:pt x="278" y="0"/>
                    <a:pt x="0" y="294"/>
                    <a:pt x="0" y="656"/>
                  </a:cubicBezTo>
                  <a:cubicBezTo>
                    <a:pt x="0" y="859"/>
                    <a:pt x="87" y="1041"/>
                    <a:pt x="255" y="1161"/>
                  </a:cubicBezTo>
                  <a:cubicBezTo>
                    <a:pt x="139" y="1464"/>
                    <a:pt x="139" y="1464"/>
                    <a:pt x="139" y="1464"/>
                  </a:cubicBezTo>
                  <a:cubicBezTo>
                    <a:pt x="396" y="1239"/>
                    <a:pt x="396" y="1239"/>
                    <a:pt x="396" y="1239"/>
                  </a:cubicBezTo>
                  <a:cubicBezTo>
                    <a:pt x="498" y="1282"/>
                    <a:pt x="618" y="1308"/>
                    <a:pt x="757" y="1312"/>
                  </a:cubicBezTo>
                  <a:cubicBezTo>
                    <a:pt x="815" y="1494"/>
                    <a:pt x="815" y="1494"/>
                    <a:pt x="815" y="1494"/>
                  </a:cubicBezTo>
                  <a:cubicBezTo>
                    <a:pt x="869" y="1311"/>
                    <a:pt x="869" y="1311"/>
                    <a:pt x="869" y="1311"/>
                  </a:cubicBezTo>
                  <a:cubicBezTo>
                    <a:pt x="1025" y="1302"/>
                    <a:pt x="1157" y="1265"/>
                    <a:pt x="1265" y="1207"/>
                  </a:cubicBezTo>
                  <a:cubicBezTo>
                    <a:pt x="1526" y="1413"/>
                    <a:pt x="1526" y="1413"/>
                    <a:pt x="1526" y="141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80" name="Oval 77"/>
            <p:cNvSpPr>
              <a:spLocks noChangeArrowheads="1"/>
            </p:cNvSpPr>
            <p:nvPr/>
          </p:nvSpPr>
          <p:spPr bwMode="auto">
            <a:xfrm>
              <a:off x="3044727" y="3200989"/>
              <a:ext cx="1040791" cy="2071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3526437" y="2819116"/>
              <a:ext cx="129787" cy="435535"/>
            </a:xfrm>
            <a:custGeom>
              <a:avLst/>
              <a:gdLst>
                <a:gd name="T0" fmla="*/ 82 w 106"/>
                <a:gd name="T1" fmla="*/ 356 h 356"/>
                <a:gd name="T2" fmla="*/ 61 w 106"/>
                <a:gd name="T3" fmla="*/ 339 h 356"/>
                <a:gd name="T4" fmla="*/ 2 w 106"/>
                <a:gd name="T5" fmla="*/ 27 h 356"/>
                <a:gd name="T6" fmla="*/ 19 w 106"/>
                <a:gd name="T7" fmla="*/ 2 h 356"/>
                <a:gd name="T8" fmla="*/ 44 w 106"/>
                <a:gd name="T9" fmla="*/ 19 h 356"/>
                <a:gd name="T10" fmla="*/ 103 w 106"/>
                <a:gd name="T11" fmla="*/ 331 h 356"/>
                <a:gd name="T12" fmla="*/ 86 w 106"/>
                <a:gd name="T13" fmla="*/ 356 h 356"/>
                <a:gd name="T14" fmla="*/ 82 w 106"/>
                <a:gd name="T15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356">
                  <a:moveTo>
                    <a:pt x="82" y="356"/>
                  </a:moveTo>
                  <a:cubicBezTo>
                    <a:pt x="72" y="356"/>
                    <a:pt x="63" y="349"/>
                    <a:pt x="61" y="33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16"/>
                    <a:pt x="7" y="5"/>
                    <a:pt x="19" y="2"/>
                  </a:cubicBezTo>
                  <a:cubicBezTo>
                    <a:pt x="31" y="0"/>
                    <a:pt x="42" y="8"/>
                    <a:pt x="44" y="19"/>
                  </a:cubicBezTo>
                  <a:cubicBezTo>
                    <a:pt x="103" y="331"/>
                    <a:pt x="103" y="331"/>
                    <a:pt x="103" y="331"/>
                  </a:cubicBezTo>
                  <a:cubicBezTo>
                    <a:pt x="106" y="342"/>
                    <a:pt x="98" y="354"/>
                    <a:pt x="86" y="356"/>
                  </a:cubicBezTo>
                  <a:cubicBezTo>
                    <a:pt x="85" y="356"/>
                    <a:pt x="84" y="356"/>
                    <a:pt x="82" y="35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3427848" y="3104896"/>
              <a:ext cx="12480" cy="2496"/>
            </a:xfrm>
            <a:custGeom>
              <a:avLst/>
              <a:gdLst>
                <a:gd name="T0" fmla="*/ 0 w 10"/>
                <a:gd name="T1" fmla="*/ 0 h 2"/>
                <a:gd name="T2" fmla="*/ 10 w 10"/>
                <a:gd name="T3" fmla="*/ 2 h 2"/>
                <a:gd name="T4" fmla="*/ 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6" y="2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3440328" y="2155206"/>
              <a:ext cx="633959" cy="993369"/>
            </a:xfrm>
            <a:custGeom>
              <a:avLst/>
              <a:gdLst>
                <a:gd name="T0" fmla="*/ 370 w 518"/>
                <a:gd name="T1" fmla="*/ 88 h 812"/>
                <a:gd name="T2" fmla="*/ 219 w 518"/>
                <a:gd name="T3" fmla="*/ 14 h 812"/>
                <a:gd name="T4" fmla="*/ 141 w 518"/>
                <a:gd name="T5" fmla="*/ 0 h 812"/>
                <a:gd name="T6" fmla="*/ 412 w 518"/>
                <a:gd name="T7" fmla="*/ 451 h 812"/>
                <a:gd name="T8" fmla="*/ 0 w 518"/>
                <a:gd name="T9" fmla="*/ 778 h 812"/>
                <a:gd name="T10" fmla="*/ 78 w 518"/>
                <a:gd name="T11" fmla="*/ 792 h 812"/>
                <a:gd name="T12" fmla="*/ 228 w 518"/>
                <a:gd name="T13" fmla="*/ 782 h 812"/>
                <a:gd name="T14" fmla="*/ 491 w 518"/>
                <a:gd name="T15" fmla="*/ 465 h 812"/>
                <a:gd name="T16" fmla="*/ 370 w 518"/>
                <a:gd name="T17" fmla="*/ 88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812">
                  <a:moveTo>
                    <a:pt x="370" y="88"/>
                  </a:moveTo>
                  <a:cubicBezTo>
                    <a:pt x="328" y="51"/>
                    <a:pt x="276" y="24"/>
                    <a:pt x="219" y="14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330" y="34"/>
                    <a:pt x="451" y="236"/>
                    <a:pt x="412" y="451"/>
                  </a:cubicBezTo>
                  <a:cubicBezTo>
                    <a:pt x="374" y="666"/>
                    <a:pt x="189" y="812"/>
                    <a:pt x="0" y="778"/>
                  </a:cubicBezTo>
                  <a:cubicBezTo>
                    <a:pt x="78" y="792"/>
                    <a:pt x="78" y="792"/>
                    <a:pt x="78" y="792"/>
                  </a:cubicBezTo>
                  <a:cubicBezTo>
                    <a:pt x="129" y="802"/>
                    <a:pt x="180" y="797"/>
                    <a:pt x="228" y="782"/>
                  </a:cubicBezTo>
                  <a:cubicBezTo>
                    <a:pt x="357" y="742"/>
                    <a:pt x="462" y="622"/>
                    <a:pt x="491" y="465"/>
                  </a:cubicBezTo>
                  <a:cubicBezTo>
                    <a:pt x="518" y="316"/>
                    <a:pt x="467" y="173"/>
                    <a:pt x="370" y="8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3198225" y="3012548"/>
              <a:ext cx="178457" cy="329459"/>
            </a:xfrm>
            <a:custGeom>
              <a:avLst/>
              <a:gdLst>
                <a:gd name="T0" fmla="*/ 5 w 146"/>
                <a:gd name="T1" fmla="*/ 237 h 270"/>
                <a:gd name="T2" fmla="*/ 16 w 146"/>
                <a:gd name="T3" fmla="*/ 265 h 270"/>
                <a:gd name="T4" fmla="*/ 44 w 146"/>
                <a:gd name="T5" fmla="*/ 254 h 270"/>
                <a:gd name="T6" fmla="*/ 146 w 146"/>
                <a:gd name="T7" fmla="*/ 21 h 270"/>
                <a:gd name="T8" fmla="*/ 108 w 146"/>
                <a:gd name="T9" fmla="*/ 0 h 270"/>
                <a:gd name="T10" fmla="*/ 5 w 146"/>
                <a:gd name="T11" fmla="*/ 23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270">
                  <a:moveTo>
                    <a:pt x="5" y="237"/>
                  </a:moveTo>
                  <a:cubicBezTo>
                    <a:pt x="0" y="248"/>
                    <a:pt x="5" y="260"/>
                    <a:pt x="16" y="265"/>
                  </a:cubicBezTo>
                  <a:cubicBezTo>
                    <a:pt x="27" y="270"/>
                    <a:pt x="40" y="265"/>
                    <a:pt x="44" y="254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33" y="15"/>
                    <a:pt x="120" y="8"/>
                    <a:pt x="108" y="0"/>
                  </a:cubicBezTo>
                  <a:lnTo>
                    <a:pt x="5" y="23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3718621" y="3057474"/>
              <a:ext cx="179705" cy="302004"/>
            </a:xfrm>
            <a:custGeom>
              <a:avLst/>
              <a:gdLst>
                <a:gd name="T0" fmla="*/ 141 w 146"/>
                <a:gd name="T1" fmla="*/ 216 h 247"/>
                <a:gd name="T2" fmla="*/ 39 w 146"/>
                <a:gd name="T3" fmla="*/ 0 h 247"/>
                <a:gd name="T4" fmla="*/ 0 w 146"/>
                <a:gd name="T5" fmla="*/ 18 h 247"/>
                <a:gd name="T6" fmla="*/ 102 w 146"/>
                <a:gd name="T7" fmla="*/ 235 h 247"/>
                <a:gd name="T8" fmla="*/ 122 w 146"/>
                <a:gd name="T9" fmla="*/ 247 h 247"/>
                <a:gd name="T10" fmla="*/ 130 w 146"/>
                <a:gd name="T11" fmla="*/ 245 h 247"/>
                <a:gd name="T12" fmla="*/ 141 w 146"/>
                <a:gd name="T13" fmla="*/ 21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247">
                  <a:moveTo>
                    <a:pt x="141" y="216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3" y="5"/>
                    <a:pt x="11" y="11"/>
                    <a:pt x="0" y="18"/>
                  </a:cubicBezTo>
                  <a:cubicBezTo>
                    <a:pt x="102" y="235"/>
                    <a:pt x="102" y="235"/>
                    <a:pt x="102" y="235"/>
                  </a:cubicBezTo>
                  <a:cubicBezTo>
                    <a:pt x="106" y="242"/>
                    <a:pt x="113" y="247"/>
                    <a:pt x="122" y="247"/>
                  </a:cubicBezTo>
                  <a:cubicBezTo>
                    <a:pt x="125" y="247"/>
                    <a:pt x="128" y="246"/>
                    <a:pt x="130" y="245"/>
                  </a:cubicBezTo>
                  <a:cubicBezTo>
                    <a:pt x="141" y="240"/>
                    <a:pt x="146" y="227"/>
                    <a:pt x="141" y="21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059703" y="2112776"/>
              <a:ext cx="932219" cy="1035799"/>
            </a:xfrm>
            <a:custGeom>
              <a:avLst/>
              <a:gdLst>
                <a:gd name="T0" fmla="*/ 723 w 762"/>
                <a:gd name="T1" fmla="*/ 486 h 847"/>
                <a:gd name="T2" fmla="*/ 311 w 762"/>
                <a:gd name="T3" fmla="*/ 813 h 847"/>
                <a:gd name="T4" fmla="*/ 39 w 762"/>
                <a:gd name="T5" fmla="*/ 362 h 847"/>
                <a:gd name="T6" fmla="*/ 452 w 762"/>
                <a:gd name="T7" fmla="*/ 35 h 847"/>
                <a:gd name="T8" fmla="*/ 723 w 762"/>
                <a:gd name="T9" fmla="*/ 48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847">
                  <a:moveTo>
                    <a:pt x="723" y="486"/>
                  </a:moveTo>
                  <a:cubicBezTo>
                    <a:pt x="685" y="701"/>
                    <a:pt x="500" y="847"/>
                    <a:pt x="311" y="813"/>
                  </a:cubicBezTo>
                  <a:cubicBezTo>
                    <a:pt x="122" y="779"/>
                    <a:pt x="0" y="577"/>
                    <a:pt x="39" y="362"/>
                  </a:cubicBezTo>
                  <a:cubicBezTo>
                    <a:pt x="78" y="147"/>
                    <a:pt x="263" y="0"/>
                    <a:pt x="452" y="35"/>
                  </a:cubicBezTo>
                  <a:cubicBezTo>
                    <a:pt x="641" y="69"/>
                    <a:pt x="762" y="271"/>
                    <a:pt x="723" y="486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3140820" y="2195140"/>
              <a:ext cx="769986" cy="873566"/>
            </a:xfrm>
            <a:custGeom>
              <a:avLst/>
              <a:gdLst>
                <a:gd name="T0" fmla="*/ 255 w 630"/>
                <a:gd name="T1" fmla="*/ 686 h 714"/>
                <a:gd name="T2" fmla="*/ 33 w 630"/>
                <a:gd name="T3" fmla="*/ 306 h 714"/>
                <a:gd name="T4" fmla="*/ 375 w 630"/>
                <a:gd name="T5" fmla="*/ 28 h 714"/>
                <a:gd name="T6" fmla="*/ 597 w 630"/>
                <a:gd name="T7" fmla="*/ 408 h 714"/>
                <a:gd name="T8" fmla="*/ 255 w 630"/>
                <a:gd name="T9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714">
                  <a:moveTo>
                    <a:pt x="255" y="686"/>
                  </a:moveTo>
                  <a:cubicBezTo>
                    <a:pt x="100" y="658"/>
                    <a:pt x="0" y="487"/>
                    <a:pt x="33" y="306"/>
                  </a:cubicBezTo>
                  <a:cubicBezTo>
                    <a:pt x="66" y="124"/>
                    <a:pt x="219" y="0"/>
                    <a:pt x="375" y="28"/>
                  </a:cubicBezTo>
                  <a:cubicBezTo>
                    <a:pt x="530" y="56"/>
                    <a:pt x="630" y="227"/>
                    <a:pt x="597" y="408"/>
                  </a:cubicBezTo>
                  <a:cubicBezTo>
                    <a:pt x="565" y="590"/>
                    <a:pt x="411" y="714"/>
                    <a:pt x="255" y="68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3276846" y="2331167"/>
              <a:ext cx="497932" cy="600264"/>
            </a:xfrm>
            <a:custGeom>
              <a:avLst/>
              <a:gdLst>
                <a:gd name="T0" fmla="*/ 162 w 406"/>
                <a:gd name="T1" fmla="*/ 472 h 490"/>
                <a:gd name="T2" fmla="*/ 23 w 406"/>
                <a:gd name="T3" fmla="*/ 212 h 490"/>
                <a:gd name="T4" fmla="*/ 244 w 406"/>
                <a:gd name="T5" fmla="*/ 18 h 490"/>
                <a:gd name="T6" fmla="*/ 383 w 406"/>
                <a:gd name="T7" fmla="*/ 278 h 490"/>
                <a:gd name="T8" fmla="*/ 162 w 406"/>
                <a:gd name="T9" fmla="*/ 472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90">
                  <a:moveTo>
                    <a:pt x="162" y="472"/>
                  </a:moveTo>
                  <a:cubicBezTo>
                    <a:pt x="63" y="454"/>
                    <a:pt x="0" y="337"/>
                    <a:pt x="23" y="212"/>
                  </a:cubicBezTo>
                  <a:cubicBezTo>
                    <a:pt x="46" y="87"/>
                    <a:pt x="145" y="0"/>
                    <a:pt x="244" y="18"/>
                  </a:cubicBezTo>
                  <a:cubicBezTo>
                    <a:pt x="344" y="36"/>
                    <a:pt x="406" y="152"/>
                    <a:pt x="383" y="278"/>
                  </a:cubicBezTo>
                  <a:cubicBezTo>
                    <a:pt x="361" y="403"/>
                    <a:pt x="261" y="490"/>
                    <a:pt x="162" y="472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3382922" y="2437243"/>
              <a:ext cx="285781" cy="389361"/>
            </a:xfrm>
            <a:custGeom>
              <a:avLst/>
              <a:gdLst>
                <a:gd name="T0" fmla="*/ 90 w 234"/>
                <a:gd name="T1" fmla="*/ 308 h 318"/>
                <a:gd name="T2" fmla="*/ 15 w 234"/>
                <a:gd name="T3" fmla="*/ 140 h 318"/>
                <a:gd name="T4" fmla="*/ 144 w 234"/>
                <a:gd name="T5" fmla="*/ 10 h 318"/>
                <a:gd name="T6" fmla="*/ 219 w 234"/>
                <a:gd name="T7" fmla="*/ 177 h 318"/>
                <a:gd name="T8" fmla="*/ 90 w 234"/>
                <a:gd name="T9" fmla="*/ 30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318">
                  <a:moveTo>
                    <a:pt x="90" y="308"/>
                  </a:moveTo>
                  <a:cubicBezTo>
                    <a:pt x="35" y="298"/>
                    <a:pt x="0" y="221"/>
                    <a:pt x="15" y="140"/>
                  </a:cubicBezTo>
                  <a:cubicBezTo>
                    <a:pt x="30" y="60"/>
                    <a:pt x="89" y="0"/>
                    <a:pt x="144" y="10"/>
                  </a:cubicBezTo>
                  <a:cubicBezTo>
                    <a:pt x="199" y="20"/>
                    <a:pt x="234" y="97"/>
                    <a:pt x="219" y="177"/>
                  </a:cubicBezTo>
                  <a:cubicBezTo>
                    <a:pt x="205" y="258"/>
                    <a:pt x="146" y="318"/>
                    <a:pt x="90" y="30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24596" y="2641907"/>
              <a:ext cx="386866" cy="208407"/>
              <a:chOff x="3124596" y="2641907"/>
              <a:chExt cx="386866" cy="208407"/>
            </a:xfrm>
            <a:solidFill>
              <a:schemeClr val="tx1">
                <a:alpha val="20000"/>
              </a:schemeClr>
            </a:solidFill>
          </p:grpSpPr>
          <p:sp>
            <p:nvSpPr>
              <p:cNvPr id="90" name="Freeform 87"/>
              <p:cNvSpPr>
                <a:spLocks/>
              </p:cNvSpPr>
              <p:nvPr/>
            </p:nvSpPr>
            <p:spPr bwMode="auto">
              <a:xfrm>
                <a:off x="3124596" y="2781677"/>
                <a:ext cx="79869" cy="68637"/>
              </a:xfrm>
              <a:custGeom>
                <a:avLst/>
                <a:gdLst>
                  <a:gd name="T0" fmla="*/ 55 w 65"/>
                  <a:gd name="T1" fmla="*/ 0 h 56"/>
                  <a:gd name="T2" fmla="*/ 0 w 65"/>
                  <a:gd name="T3" fmla="*/ 28 h 56"/>
                  <a:gd name="T4" fmla="*/ 10 w 65"/>
                  <a:gd name="T5" fmla="*/ 56 h 56"/>
                  <a:gd name="T6" fmla="*/ 65 w 65"/>
                  <a:gd name="T7" fmla="*/ 28 h 56"/>
                  <a:gd name="T8" fmla="*/ 55 w 65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56">
                    <a:moveTo>
                      <a:pt x="55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" y="38"/>
                      <a:pt x="6" y="47"/>
                      <a:pt x="10" y="56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1" y="19"/>
                      <a:pt x="58" y="10"/>
                      <a:pt x="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91" name="Freeform 88"/>
              <p:cNvSpPr>
                <a:spLocks/>
              </p:cNvSpPr>
              <p:nvPr/>
            </p:nvSpPr>
            <p:spPr bwMode="auto">
              <a:xfrm>
                <a:off x="3191986" y="2723024"/>
                <a:ext cx="124795" cy="93596"/>
              </a:xfrm>
              <a:custGeom>
                <a:avLst/>
                <a:gdLst>
                  <a:gd name="T0" fmla="*/ 94 w 102"/>
                  <a:gd name="T1" fmla="*/ 0 h 76"/>
                  <a:gd name="T2" fmla="*/ 0 w 102"/>
                  <a:gd name="T3" fmla="*/ 48 h 76"/>
                  <a:gd name="T4" fmla="*/ 10 w 102"/>
                  <a:gd name="T5" fmla="*/ 76 h 76"/>
                  <a:gd name="T6" fmla="*/ 102 w 102"/>
                  <a:gd name="T7" fmla="*/ 29 h 76"/>
                  <a:gd name="T8" fmla="*/ 94 w 102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6">
                    <a:moveTo>
                      <a:pt x="94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3" y="58"/>
                      <a:pt x="6" y="67"/>
                      <a:pt x="10" y="76"/>
                    </a:cubicBezTo>
                    <a:cubicBezTo>
                      <a:pt x="102" y="29"/>
                      <a:pt x="102" y="29"/>
                      <a:pt x="102" y="29"/>
                    </a:cubicBezTo>
                    <a:cubicBezTo>
                      <a:pt x="99" y="20"/>
                      <a:pt x="96" y="10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92" name="Freeform 89"/>
              <p:cNvSpPr>
                <a:spLocks/>
              </p:cNvSpPr>
              <p:nvPr/>
            </p:nvSpPr>
            <p:spPr bwMode="auto">
              <a:xfrm>
                <a:off x="3306797" y="2678097"/>
                <a:ext cx="97340" cy="81117"/>
              </a:xfrm>
              <a:custGeom>
                <a:avLst/>
                <a:gdLst>
                  <a:gd name="T0" fmla="*/ 75 w 80"/>
                  <a:gd name="T1" fmla="*/ 0 h 66"/>
                  <a:gd name="T2" fmla="*/ 0 w 80"/>
                  <a:gd name="T3" fmla="*/ 37 h 66"/>
                  <a:gd name="T4" fmla="*/ 8 w 80"/>
                  <a:gd name="T5" fmla="*/ 66 h 66"/>
                  <a:gd name="T6" fmla="*/ 80 w 80"/>
                  <a:gd name="T7" fmla="*/ 30 h 66"/>
                  <a:gd name="T8" fmla="*/ 75 w 80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66">
                    <a:moveTo>
                      <a:pt x="75" y="0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2" y="47"/>
                      <a:pt x="5" y="57"/>
                      <a:pt x="8" y="6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77" y="20"/>
                      <a:pt x="76" y="10"/>
                      <a:pt x="7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ea typeface="微軟正黑體 Light" panose="020B0304030504040204" pitchFamily="34" charset="-120"/>
                </a:endParaRPr>
              </a:p>
            </p:txBody>
          </p:sp>
          <p:sp>
            <p:nvSpPr>
              <p:cNvPr id="93" name="Freeform 90"/>
              <p:cNvSpPr>
                <a:spLocks noEditPoints="1"/>
              </p:cNvSpPr>
              <p:nvPr/>
            </p:nvSpPr>
            <p:spPr bwMode="auto">
              <a:xfrm>
                <a:off x="3399146" y="2641907"/>
                <a:ext cx="112316" cy="88605"/>
              </a:xfrm>
              <a:custGeom>
                <a:avLst/>
                <a:gdLst>
                  <a:gd name="T0" fmla="*/ 92 w 92"/>
                  <a:gd name="T1" fmla="*/ 14 h 72"/>
                  <a:gd name="T2" fmla="*/ 11 w 92"/>
                  <a:gd name="T3" fmla="*/ 38 h 72"/>
                  <a:gd name="T4" fmla="*/ 15 w 92"/>
                  <a:gd name="T5" fmla="*/ 21 h 72"/>
                  <a:gd name="T6" fmla="*/ 0 w 92"/>
                  <a:gd name="T7" fmla="*/ 29 h 72"/>
                  <a:gd name="T8" fmla="*/ 5 w 92"/>
                  <a:gd name="T9" fmla="*/ 59 h 72"/>
                  <a:gd name="T10" fmla="*/ 35 w 92"/>
                  <a:gd name="T11" fmla="*/ 44 h 72"/>
                  <a:gd name="T12" fmla="*/ 46 w 92"/>
                  <a:gd name="T13" fmla="*/ 72 h 72"/>
                  <a:gd name="T14" fmla="*/ 92 w 92"/>
                  <a:gd name="T15" fmla="*/ 14 h 72"/>
                  <a:gd name="T16" fmla="*/ 9 w 92"/>
                  <a:gd name="T17" fmla="*/ 0 h 72"/>
                  <a:gd name="T18" fmla="*/ 17 w 92"/>
                  <a:gd name="T19" fmla="*/ 12 h 72"/>
                  <a:gd name="T20" fmla="*/ 20 w 92"/>
                  <a:gd name="T21" fmla="*/ 2 h 72"/>
                  <a:gd name="T22" fmla="*/ 9 w 92"/>
                  <a:gd name="T2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" h="72">
                    <a:moveTo>
                      <a:pt x="92" y="14"/>
                    </a:moveTo>
                    <a:cubicBezTo>
                      <a:pt x="11" y="38"/>
                      <a:pt x="11" y="38"/>
                      <a:pt x="11" y="38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39"/>
                      <a:pt x="2" y="49"/>
                      <a:pt x="5" y="5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92" y="14"/>
                      <a:pt x="92" y="14"/>
                      <a:pt x="92" y="14"/>
                    </a:cubicBezTo>
                    <a:moveTo>
                      <a:pt x="9" y="0"/>
                    </a:moveTo>
                    <a:cubicBezTo>
                      <a:pt x="17" y="12"/>
                      <a:pt x="17" y="12"/>
                      <a:pt x="17" y="1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ea typeface="微軟正黑體 Light" panose="020B0304030504040204" pitchFamily="34" charset="-120"/>
                </a:endParaRPr>
              </a:p>
            </p:txBody>
          </p:sp>
        </p:grp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2277238" y="2464698"/>
              <a:ext cx="1160594" cy="180953"/>
            </a:xfrm>
            <a:custGeom>
              <a:avLst/>
              <a:gdLst>
                <a:gd name="T0" fmla="*/ 926 w 930"/>
                <a:gd name="T1" fmla="*/ 145 h 145"/>
                <a:gd name="T2" fmla="*/ 0 w 930"/>
                <a:gd name="T3" fmla="*/ 37 h 145"/>
                <a:gd name="T4" fmla="*/ 5 w 930"/>
                <a:gd name="T5" fmla="*/ 0 h 145"/>
                <a:gd name="T6" fmla="*/ 930 w 930"/>
                <a:gd name="T7" fmla="*/ 109 h 145"/>
                <a:gd name="T8" fmla="*/ 926 w 930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0" h="145">
                  <a:moveTo>
                    <a:pt x="926" y="145"/>
                  </a:moveTo>
                  <a:lnTo>
                    <a:pt x="0" y="37"/>
                  </a:lnTo>
                  <a:lnTo>
                    <a:pt x="5" y="0"/>
                  </a:lnTo>
                  <a:lnTo>
                    <a:pt x="930" y="109"/>
                  </a:lnTo>
                  <a:lnTo>
                    <a:pt x="926" y="1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277238" y="2464698"/>
              <a:ext cx="1160594" cy="180953"/>
            </a:xfrm>
            <a:custGeom>
              <a:avLst/>
              <a:gdLst>
                <a:gd name="T0" fmla="*/ 926 w 930"/>
                <a:gd name="T1" fmla="*/ 145 h 145"/>
                <a:gd name="T2" fmla="*/ 0 w 930"/>
                <a:gd name="T3" fmla="*/ 37 h 145"/>
                <a:gd name="T4" fmla="*/ 5 w 930"/>
                <a:gd name="T5" fmla="*/ 0 h 145"/>
                <a:gd name="T6" fmla="*/ 930 w 930"/>
                <a:gd name="T7" fmla="*/ 109 h 145"/>
                <a:gd name="T8" fmla="*/ 926 w 930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0" h="145">
                  <a:moveTo>
                    <a:pt x="926" y="145"/>
                  </a:moveTo>
                  <a:lnTo>
                    <a:pt x="0" y="37"/>
                  </a:lnTo>
                  <a:lnTo>
                    <a:pt x="5" y="0"/>
                  </a:lnTo>
                  <a:lnTo>
                    <a:pt x="930" y="109"/>
                  </a:lnTo>
                  <a:lnTo>
                    <a:pt x="926" y="1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2277238" y="2487161"/>
              <a:ext cx="1150611" cy="157242"/>
            </a:xfrm>
            <a:custGeom>
              <a:avLst/>
              <a:gdLst>
                <a:gd name="T0" fmla="*/ 3 w 922"/>
                <a:gd name="T1" fmla="*/ 0 h 126"/>
                <a:gd name="T2" fmla="*/ 0 w 922"/>
                <a:gd name="T3" fmla="*/ 19 h 126"/>
                <a:gd name="T4" fmla="*/ 11 w 922"/>
                <a:gd name="T5" fmla="*/ 20 h 126"/>
                <a:gd name="T6" fmla="*/ 11 w 922"/>
                <a:gd name="T7" fmla="*/ 20 h 126"/>
                <a:gd name="T8" fmla="*/ 19 w 922"/>
                <a:gd name="T9" fmla="*/ 21 h 126"/>
                <a:gd name="T10" fmla="*/ 918 w 922"/>
                <a:gd name="T11" fmla="*/ 126 h 126"/>
                <a:gd name="T12" fmla="*/ 922 w 922"/>
                <a:gd name="T13" fmla="*/ 108 h 126"/>
                <a:gd name="T14" fmla="*/ 3 w 922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126">
                  <a:moveTo>
                    <a:pt x="3" y="0"/>
                  </a:moveTo>
                  <a:lnTo>
                    <a:pt x="0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9" y="21"/>
                  </a:lnTo>
                  <a:lnTo>
                    <a:pt x="918" y="126"/>
                  </a:lnTo>
                  <a:lnTo>
                    <a:pt x="922" y="10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277238" y="2487161"/>
              <a:ext cx="1150611" cy="157242"/>
            </a:xfrm>
            <a:custGeom>
              <a:avLst/>
              <a:gdLst>
                <a:gd name="T0" fmla="*/ 3 w 922"/>
                <a:gd name="T1" fmla="*/ 0 h 126"/>
                <a:gd name="T2" fmla="*/ 0 w 922"/>
                <a:gd name="T3" fmla="*/ 19 h 126"/>
                <a:gd name="T4" fmla="*/ 11 w 922"/>
                <a:gd name="T5" fmla="*/ 20 h 126"/>
                <a:gd name="T6" fmla="*/ 11 w 922"/>
                <a:gd name="T7" fmla="*/ 20 h 126"/>
                <a:gd name="T8" fmla="*/ 19 w 922"/>
                <a:gd name="T9" fmla="*/ 21 h 126"/>
                <a:gd name="T10" fmla="*/ 918 w 922"/>
                <a:gd name="T11" fmla="*/ 126 h 126"/>
                <a:gd name="T12" fmla="*/ 922 w 922"/>
                <a:gd name="T13" fmla="*/ 108 h 126"/>
                <a:gd name="T14" fmla="*/ 3 w 922"/>
                <a:gd name="T1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126">
                  <a:moveTo>
                    <a:pt x="3" y="0"/>
                  </a:moveTo>
                  <a:lnTo>
                    <a:pt x="0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9" y="21"/>
                  </a:lnTo>
                  <a:lnTo>
                    <a:pt x="918" y="126"/>
                  </a:lnTo>
                  <a:lnTo>
                    <a:pt x="922" y="10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3411625" y="2553302"/>
              <a:ext cx="165977" cy="136027"/>
            </a:xfrm>
            <a:custGeom>
              <a:avLst/>
              <a:gdLst>
                <a:gd name="T0" fmla="*/ 13 w 133"/>
                <a:gd name="T1" fmla="*/ 0 h 109"/>
                <a:gd name="T2" fmla="*/ 133 w 133"/>
                <a:gd name="T3" fmla="*/ 70 h 109"/>
                <a:gd name="T4" fmla="*/ 0 w 133"/>
                <a:gd name="T5" fmla="*/ 109 h 109"/>
                <a:gd name="T6" fmla="*/ 13 w 133"/>
                <a:gd name="T7" fmla="*/ 55 h 109"/>
                <a:gd name="T8" fmla="*/ 13 w 133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09">
                  <a:moveTo>
                    <a:pt x="13" y="0"/>
                  </a:moveTo>
                  <a:lnTo>
                    <a:pt x="133" y="70"/>
                  </a:lnTo>
                  <a:lnTo>
                    <a:pt x="0" y="109"/>
                  </a:lnTo>
                  <a:lnTo>
                    <a:pt x="13" y="5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3411625" y="2553302"/>
              <a:ext cx="165977" cy="136027"/>
            </a:xfrm>
            <a:custGeom>
              <a:avLst/>
              <a:gdLst>
                <a:gd name="T0" fmla="*/ 13 w 133"/>
                <a:gd name="T1" fmla="*/ 0 h 109"/>
                <a:gd name="T2" fmla="*/ 133 w 133"/>
                <a:gd name="T3" fmla="*/ 70 h 109"/>
                <a:gd name="T4" fmla="*/ 0 w 133"/>
                <a:gd name="T5" fmla="*/ 109 h 109"/>
                <a:gd name="T6" fmla="*/ 13 w 133"/>
                <a:gd name="T7" fmla="*/ 55 h 109"/>
                <a:gd name="T8" fmla="*/ 13 w 133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09">
                  <a:moveTo>
                    <a:pt x="13" y="0"/>
                  </a:moveTo>
                  <a:lnTo>
                    <a:pt x="133" y="70"/>
                  </a:lnTo>
                  <a:lnTo>
                    <a:pt x="0" y="109"/>
                  </a:lnTo>
                  <a:lnTo>
                    <a:pt x="13" y="55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3411625" y="2621940"/>
              <a:ext cx="165977" cy="67389"/>
            </a:xfrm>
            <a:custGeom>
              <a:avLst/>
              <a:gdLst>
                <a:gd name="T0" fmla="*/ 13 w 133"/>
                <a:gd name="T1" fmla="*/ 0 h 54"/>
                <a:gd name="T2" fmla="*/ 13 w 133"/>
                <a:gd name="T3" fmla="*/ 0 h 54"/>
                <a:gd name="T4" fmla="*/ 9 w 133"/>
                <a:gd name="T5" fmla="*/ 18 h 54"/>
                <a:gd name="T6" fmla="*/ 0 w 133"/>
                <a:gd name="T7" fmla="*/ 54 h 54"/>
                <a:gd name="T8" fmla="*/ 133 w 133"/>
                <a:gd name="T9" fmla="*/ 15 h 54"/>
                <a:gd name="T10" fmla="*/ 13 w 133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54">
                  <a:moveTo>
                    <a:pt x="13" y="0"/>
                  </a:moveTo>
                  <a:lnTo>
                    <a:pt x="13" y="0"/>
                  </a:lnTo>
                  <a:lnTo>
                    <a:pt x="9" y="18"/>
                  </a:lnTo>
                  <a:lnTo>
                    <a:pt x="0" y="54"/>
                  </a:lnTo>
                  <a:lnTo>
                    <a:pt x="133" y="1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3411625" y="2621940"/>
              <a:ext cx="165977" cy="67389"/>
            </a:xfrm>
            <a:custGeom>
              <a:avLst/>
              <a:gdLst>
                <a:gd name="T0" fmla="*/ 13 w 133"/>
                <a:gd name="T1" fmla="*/ 0 h 54"/>
                <a:gd name="T2" fmla="*/ 13 w 133"/>
                <a:gd name="T3" fmla="*/ 0 h 54"/>
                <a:gd name="T4" fmla="*/ 9 w 133"/>
                <a:gd name="T5" fmla="*/ 18 h 54"/>
                <a:gd name="T6" fmla="*/ 0 w 133"/>
                <a:gd name="T7" fmla="*/ 54 h 54"/>
                <a:gd name="T8" fmla="*/ 133 w 133"/>
                <a:gd name="T9" fmla="*/ 15 h 54"/>
                <a:gd name="T10" fmla="*/ 13 w 133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54">
                  <a:moveTo>
                    <a:pt x="13" y="0"/>
                  </a:moveTo>
                  <a:lnTo>
                    <a:pt x="13" y="0"/>
                  </a:lnTo>
                  <a:lnTo>
                    <a:pt x="9" y="18"/>
                  </a:lnTo>
                  <a:lnTo>
                    <a:pt x="0" y="54"/>
                  </a:lnTo>
                  <a:lnTo>
                    <a:pt x="133" y="15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2217336" y="2378589"/>
              <a:ext cx="366898" cy="122299"/>
            </a:xfrm>
            <a:custGeom>
              <a:avLst/>
              <a:gdLst>
                <a:gd name="T0" fmla="*/ 230 w 294"/>
                <a:gd name="T1" fmla="*/ 27 h 98"/>
                <a:gd name="T2" fmla="*/ 0 w 294"/>
                <a:gd name="T3" fmla="*/ 0 h 98"/>
                <a:gd name="T4" fmla="*/ 63 w 294"/>
                <a:gd name="T5" fmla="*/ 70 h 98"/>
                <a:gd name="T6" fmla="*/ 294 w 294"/>
                <a:gd name="T7" fmla="*/ 98 h 98"/>
                <a:gd name="T8" fmla="*/ 230 w 294"/>
                <a:gd name="T9" fmla="*/ 2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98">
                  <a:moveTo>
                    <a:pt x="230" y="27"/>
                  </a:moveTo>
                  <a:lnTo>
                    <a:pt x="0" y="0"/>
                  </a:lnTo>
                  <a:lnTo>
                    <a:pt x="63" y="70"/>
                  </a:lnTo>
                  <a:lnTo>
                    <a:pt x="294" y="98"/>
                  </a:lnTo>
                  <a:lnTo>
                    <a:pt x="230" y="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2194873" y="2512120"/>
              <a:ext cx="383121" cy="99836"/>
            </a:xfrm>
            <a:custGeom>
              <a:avLst/>
              <a:gdLst>
                <a:gd name="T0" fmla="*/ 77 w 307"/>
                <a:gd name="T1" fmla="*/ 0 h 80"/>
                <a:gd name="T2" fmla="*/ 307 w 307"/>
                <a:gd name="T3" fmla="*/ 26 h 80"/>
                <a:gd name="T4" fmla="*/ 229 w 307"/>
                <a:gd name="T5" fmla="*/ 80 h 80"/>
                <a:gd name="T6" fmla="*/ 0 w 307"/>
                <a:gd name="T7" fmla="*/ 53 h 80"/>
                <a:gd name="T8" fmla="*/ 77 w 3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80">
                  <a:moveTo>
                    <a:pt x="77" y="0"/>
                  </a:moveTo>
                  <a:lnTo>
                    <a:pt x="307" y="26"/>
                  </a:lnTo>
                  <a:lnTo>
                    <a:pt x="229" y="80"/>
                  </a:lnTo>
                  <a:lnTo>
                    <a:pt x="0" y="5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B35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2194873" y="2512120"/>
              <a:ext cx="383121" cy="99836"/>
            </a:xfrm>
            <a:custGeom>
              <a:avLst/>
              <a:gdLst>
                <a:gd name="T0" fmla="*/ 77 w 307"/>
                <a:gd name="T1" fmla="*/ 0 h 80"/>
                <a:gd name="T2" fmla="*/ 307 w 307"/>
                <a:gd name="T3" fmla="*/ 26 h 80"/>
                <a:gd name="T4" fmla="*/ 229 w 307"/>
                <a:gd name="T5" fmla="*/ 80 h 80"/>
                <a:gd name="T6" fmla="*/ 0 w 307"/>
                <a:gd name="T7" fmla="*/ 53 h 80"/>
                <a:gd name="T8" fmla="*/ 77 w 3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80">
                  <a:moveTo>
                    <a:pt x="77" y="0"/>
                  </a:moveTo>
                  <a:lnTo>
                    <a:pt x="307" y="26"/>
                  </a:lnTo>
                  <a:lnTo>
                    <a:pt x="229" y="80"/>
                  </a:lnTo>
                  <a:lnTo>
                    <a:pt x="0" y="53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2194873" y="2512120"/>
              <a:ext cx="383121" cy="99836"/>
            </a:xfrm>
            <a:custGeom>
              <a:avLst/>
              <a:gdLst>
                <a:gd name="T0" fmla="*/ 77 w 307"/>
                <a:gd name="T1" fmla="*/ 0 h 80"/>
                <a:gd name="T2" fmla="*/ 0 w 307"/>
                <a:gd name="T3" fmla="*/ 53 h 80"/>
                <a:gd name="T4" fmla="*/ 229 w 307"/>
                <a:gd name="T5" fmla="*/ 80 h 80"/>
                <a:gd name="T6" fmla="*/ 307 w 307"/>
                <a:gd name="T7" fmla="*/ 26 h 80"/>
                <a:gd name="T8" fmla="*/ 77 w 3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80">
                  <a:moveTo>
                    <a:pt x="77" y="0"/>
                  </a:moveTo>
                  <a:lnTo>
                    <a:pt x="0" y="53"/>
                  </a:lnTo>
                  <a:lnTo>
                    <a:pt x="229" y="80"/>
                  </a:lnTo>
                  <a:lnTo>
                    <a:pt x="307" y="2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2194873" y="2512120"/>
              <a:ext cx="383121" cy="99836"/>
            </a:xfrm>
            <a:custGeom>
              <a:avLst/>
              <a:gdLst>
                <a:gd name="T0" fmla="*/ 77 w 307"/>
                <a:gd name="T1" fmla="*/ 0 h 80"/>
                <a:gd name="T2" fmla="*/ 0 w 307"/>
                <a:gd name="T3" fmla="*/ 53 h 80"/>
                <a:gd name="T4" fmla="*/ 229 w 307"/>
                <a:gd name="T5" fmla="*/ 80 h 80"/>
                <a:gd name="T6" fmla="*/ 307 w 307"/>
                <a:gd name="T7" fmla="*/ 26 h 80"/>
                <a:gd name="T8" fmla="*/ 77 w 3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80">
                  <a:moveTo>
                    <a:pt x="77" y="0"/>
                  </a:moveTo>
                  <a:lnTo>
                    <a:pt x="0" y="53"/>
                  </a:lnTo>
                  <a:lnTo>
                    <a:pt x="229" y="80"/>
                  </a:lnTo>
                  <a:lnTo>
                    <a:pt x="307" y="26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3512709" y="2509624"/>
              <a:ext cx="99836" cy="219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99731" y="1206306"/>
            <a:ext cx="3159823" cy="1936798"/>
            <a:chOff x="5102990" y="1308017"/>
            <a:chExt cx="3159823" cy="1936798"/>
          </a:xfrm>
        </p:grpSpPr>
        <p:sp>
          <p:nvSpPr>
            <p:cNvPr id="112" name="Oval 111"/>
            <p:cNvSpPr/>
            <p:nvPr/>
          </p:nvSpPr>
          <p:spPr>
            <a:xfrm>
              <a:off x="5102990" y="1308017"/>
              <a:ext cx="449578" cy="4556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ea typeface="微軟正黑體 Light" panose="020B0304030504040204" pitchFamily="34" charset="-120"/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692880" y="2575415"/>
              <a:ext cx="2569933" cy="669400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Thiết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kế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giao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diện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đơn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giản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với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người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dùng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,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tương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thích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trên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mọi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thiết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bị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  <a:sym typeface="Gill Sans" charset="0"/>
                </a:rPr>
                <a:t> </a:t>
              </a:r>
              <a:endParaRPr lang="en-US" altLang="zh-CN" sz="1300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102990" y="1888175"/>
            <a:ext cx="3156563" cy="522765"/>
            <a:chOff x="5102990" y="2167579"/>
            <a:chExt cx="3156563" cy="522765"/>
          </a:xfrm>
        </p:grpSpPr>
        <p:sp>
          <p:nvSpPr>
            <p:cNvPr id="116" name="Oval 115"/>
            <p:cNvSpPr/>
            <p:nvPr/>
          </p:nvSpPr>
          <p:spPr>
            <a:xfrm>
              <a:off x="5102990" y="2167579"/>
              <a:ext cx="446357" cy="4618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ea typeface="微軟正黑體 Light" panose="020B0304030504040204" pitchFamily="34" charset="-120"/>
                </a:rPr>
                <a:t>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689621" y="2220999"/>
              <a:ext cx="2569932" cy="469345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Thu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Thập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 ý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kiến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,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triễn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khai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ý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tưởng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097647" y="1174594"/>
            <a:ext cx="3161907" cy="2497500"/>
            <a:chOff x="5099731" y="1864659"/>
            <a:chExt cx="3161907" cy="2497500"/>
          </a:xfrm>
        </p:grpSpPr>
        <p:sp>
          <p:nvSpPr>
            <p:cNvPr id="121" name="Oval 120"/>
            <p:cNvSpPr/>
            <p:nvPr/>
          </p:nvSpPr>
          <p:spPr>
            <a:xfrm>
              <a:off x="5099731" y="3893813"/>
              <a:ext cx="449616" cy="468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ea typeface="微軟正黑體 Light" panose="020B0304030504040204" pitchFamily="34" charset="-120"/>
                </a:rPr>
                <a:t>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691705" y="1864659"/>
              <a:ext cx="2569933" cy="669400"/>
            </a:xfrm>
            <a:prstGeom prst="rect">
              <a:avLst/>
            </a:prstGeom>
            <a:noFill/>
          </p:spPr>
          <p:txBody>
            <a:bodyPr wrap="square" lIns="68567" tIns="34283" rIns="68567" bIns="34283" rtlCol="0">
              <a:spAutoFit/>
            </a:bodyPr>
            <a:lstStyle/>
            <a:p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Tiếp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cận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,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nghiên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cứu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và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sử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dụng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ngôn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ngữ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HTML CSS ,</a:t>
              </a:r>
              <a:r>
                <a:rPr lang="en-US" altLang="zh-CN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Framwork</a:t>
              </a:r>
              <a:r>
                <a:rPr lang="en-US" altLang="zh-C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React JS ,Json-server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099731" y="2479912"/>
            <a:ext cx="3159823" cy="1121444"/>
            <a:chOff x="5099731" y="3033411"/>
            <a:chExt cx="3159823" cy="1121444"/>
          </a:xfrm>
        </p:grpSpPr>
        <p:sp>
          <p:nvSpPr>
            <p:cNvPr id="118" name="Oval 117"/>
            <p:cNvSpPr/>
            <p:nvPr/>
          </p:nvSpPr>
          <p:spPr>
            <a:xfrm>
              <a:off x="5099731" y="3033411"/>
              <a:ext cx="449616" cy="45650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ea typeface="微軟正黑體 Light" panose="020B0304030504040204" pitchFamily="34" charset="-120"/>
                </a:rPr>
                <a:t>3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89621" y="3662412"/>
              <a:ext cx="25699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Đơn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giản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hóa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,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tiết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kiệm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thời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gian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trong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việc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liên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kết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giữa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ng</a:t>
              </a:r>
              <a:r>
                <a:rPr lang="vi-VN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ời</a:t>
              </a:r>
              <a:r>
                <a:rPr lang="en-US" sz="1300" dirty="0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latin typeface="Times New Roman" panose="02020603050405020304" pitchFamily="18" charset="0"/>
                  <a:ea typeface="微軟正黑體 Light" panose="020B0304030504040204" pitchFamily="34" charset="-120"/>
                  <a:cs typeface="Times New Roman" panose="02020603050405020304" pitchFamily="18" charset="0"/>
                </a:rPr>
                <a:t>dùng</a:t>
              </a:r>
              <a:endParaRPr lang="en-US" sz="1300" dirty="0"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7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9641" y="133261"/>
            <a:ext cx="4010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ĐỐI TƯỢNG SỬ DỤNG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79" y="656481"/>
            <a:ext cx="5413561" cy="4256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0918" y="788894"/>
            <a:ext cx="173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SINH VIÊN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132" y="3666565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NHÀ TRƯỜNG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9364" y="3666565"/>
            <a:ext cx="15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CÔNG TY</a:t>
            </a:r>
          </a:p>
        </p:txBody>
      </p:sp>
    </p:spTree>
    <p:extLst>
      <p:ext uri="{BB962C8B-B14F-4D97-AF65-F5344CB8AC3E}">
        <p14:creationId xmlns:p14="http://schemas.microsoft.com/office/powerpoint/2010/main" val="26789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>
              <a:ea typeface="微軟正黑體 Light" panose="020B03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544" y="3443947"/>
            <a:ext cx="4224076" cy="724664"/>
          </a:xfrm>
        </p:spPr>
        <p:txBody>
          <a:bodyPr>
            <a:noAutofit/>
          </a:bodyPr>
          <a:lstStyle/>
          <a:p>
            <a:r>
              <a:rPr lang="en-US" sz="4000" b="1" err="1">
                <a:solidFill>
                  <a:schemeClr val="bg1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Công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solidFill>
                  <a:schemeClr val="bg1"/>
                </a:solidFill>
                <a:latin typeface="Times New Roman" panose="02020603050405020304" pitchFamily="18" charset="0"/>
                <a:ea typeface="微軟正黑體 Light" panose="020B0304030504040204" pitchFamily="34" charset="-120"/>
                <a:cs typeface="Times New Roman" panose="02020603050405020304" pitchFamily="18" charset="0"/>
              </a:rPr>
              <a:t>nghệ</a:t>
            </a:r>
            <a:endParaRPr lang="en-US" sz="4000" b="1">
              <a:solidFill>
                <a:schemeClr val="bg1"/>
              </a:solidFill>
              <a:latin typeface="Times New Roman" panose="02020603050405020304" pitchFamily="18" charset="0"/>
              <a:ea typeface="微軟正黑體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Shape 1125"/>
          <p:cNvSpPr/>
          <p:nvPr/>
        </p:nvSpPr>
        <p:spPr>
          <a:xfrm>
            <a:off x="-1" y="1"/>
            <a:ext cx="4644685" cy="5142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7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ubicBezTo>
                  <a:pt x="15916" y="20709"/>
                  <a:pt x="10990" y="17528"/>
                  <a:pt x="8219" y="12957"/>
                </a:cubicBezTo>
                <a:cubicBezTo>
                  <a:pt x="5817" y="8996"/>
                  <a:pt x="5262" y="4333"/>
                  <a:pt x="6676" y="0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 w="25400">
            <a:noFill/>
            <a:miter lim="400000"/>
          </a:ln>
        </p:spPr>
        <p:txBody>
          <a:bodyPr lIns="50795" tIns="50795" rIns="50795" bIns="50795" anchor="ctr"/>
          <a:lstStyle/>
          <a:p>
            <a:pPr lvl="0">
              <a:defRPr sz="2400"/>
            </a:pPr>
            <a:endParaRPr>
              <a:ea typeface="微軟正黑體 Light" panose="020B0304030504040204" pitchFamily="34" charset="-120"/>
            </a:endParaRPr>
          </a:p>
        </p:txBody>
      </p:sp>
      <p:sp>
        <p:nvSpPr>
          <p:cNvPr id="11" name="Shape 1126"/>
          <p:cNvSpPr/>
          <p:nvPr/>
        </p:nvSpPr>
        <p:spPr>
          <a:xfrm>
            <a:off x="7519" y="-3619"/>
            <a:ext cx="9120625" cy="3787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1" extrusionOk="0">
                <a:moveTo>
                  <a:pt x="14" y="1"/>
                </a:moveTo>
                <a:lnTo>
                  <a:pt x="21600" y="1"/>
                </a:lnTo>
                <a:cubicBezTo>
                  <a:pt x="18534" y="-29"/>
                  <a:pt x="15511" y="690"/>
                  <a:pt x="12568" y="2104"/>
                </a:cubicBezTo>
                <a:cubicBezTo>
                  <a:pt x="9674" y="3493"/>
                  <a:pt x="6776" y="5595"/>
                  <a:pt x="4301" y="9780"/>
                </a:cubicBezTo>
                <a:cubicBezTo>
                  <a:pt x="2498" y="12831"/>
                  <a:pt x="1023" y="16874"/>
                  <a:pt x="0" y="21571"/>
                </a:cubicBezTo>
                <a:lnTo>
                  <a:pt x="14" y="1"/>
                </a:lnTo>
                <a:close/>
              </a:path>
            </a:pathLst>
          </a:custGeom>
          <a:solidFill>
            <a:srgbClr val="F4F4F4">
              <a:alpha val="16000"/>
            </a:srgbClr>
          </a:solidFill>
          <a:ln w="25400">
            <a:noFill/>
            <a:miter lim="400000"/>
          </a:ln>
        </p:spPr>
        <p:txBody>
          <a:bodyPr lIns="50795" tIns="50795" rIns="50795" bIns="50795" anchor="ctr"/>
          <a:lstStyle/>
          <a:p>
            <a:pPr lvl="0">
              <a:defRPr sz="2400"/>
            </a:pPr>
            <a:endParaRPr>
              <a:ea typeface="微軟正黑體 Light" panose="020B0304030504040204" pitchFamily="34" charset="-12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55749" y="2939896"/>
            <a:ext cx="1654748" cy="1654748"/>
          </a:xfrm>
          <a:prstGeom prst="ellipse">
            <a:avLst/>
          </a:prstGeom>
          <a:solidFill>
            <a:schemeClr val="bg1"/>
          </a:solidFill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軟正黑體 Light" panose="020B0304030504040204" pitchFamily="34" charset="-120"/>
            </a:endParaRPr>
          </a:p>
        </p:txBody>
      </p:sp>
      <p:sp>
        <p:nvSpPr>
          <p:cNvPr id="12" name="Freeform 16"/>
          <p:cNvSpPr>
            <a:spLocks noEditPoints="1"/>
          </p:cNvSpPr>
          <p:nvPr/>
        </p:nvSpPr>
        <p:spPr bwMode="auto">
          <a:xfrm>
            <a:off x="2148716" y="3491053"/>
            <a:ext cx="619884" cy="630452"/>
          </a:xfrm>
          <a:custGeom>
            <a:avLst/>
            <a:gdLst>
              <a:gd name="T0" fmla="*/ 324 w 358"/>
              <a:gd name="T1" fmla="*/ 306 h 355"/>
              <a:gd name="T2" fmla="*/ 287 w 358"/>
              <a:gd name="T3" fmla="*/ 306 h 355"/>
              <a:gd name="T4" fmla="*/ 235 w 358"/>
              <a:gd name="T5" fmla="*/ 207 h 355"/>
              <a:gd name="T6" fmla="*/ 229 w 358"/>
              <a:gd name="T7" fmla="*/ 226 h 355"/>
              <a:gd name="T8" fmla="*/ 201 w 358"/>
              <a:gd name="T9" fmla="*/ 248 h 355"/>
              <a:gd name="T10" fmla="*/ 294 w 358"/>
              <a:gd name="T11" fmla="*/ 351 h 355"/>
              <a:gd name="T12" fmla="*/ 353 w 358"/>
              <a:gd name="T13" fmla="*/ 311 h 355"/>
              <a:gd name="T14" fmla="*/ 310 w 358"/>
              <a:gd name="T15" fmla="*/ 265 h 355"/>
              <a:gd name="T16" fmla="*/ 244 w 358"/>
              <a:gd name="T17" fmla="*/ 211 h 355"/>
              <a:gd name="T18" fmla="*/ 129 w 358"/>
              <a:gd name="T19" fmla="*/ 126 h 355"/>
              <a:gd name="T20" fmla="*/ 149 w 358"/>
              <a:gd name="T21" fmla="*/ 121 h 355"/>
              <a:gd name="T22" fmla="*/ 154 w 358"/>
              <a:gd name="T23" fmla="*/ 102 h 355"/>
              <a:gd name="T24" fmla="*/ 159 w 358"/>
              <a:gd name="T25" fmla="*/ 83 h 355"/>
              <a:gd name="T26" fmla="*/ 69 w 358"/>
              <a:gd name="T27" fmla="*/ 8 h 355"/>
              <a:gd name="T28" fmla="*/ 57 w 358"/>
              <a:gd name="T29" fmla="*/ 101 h 355"/>
              <a:gd name="T30" fmla="*/ 0 w 358"/>
              <a:gd name="T31" fmla="*/ 77 h 355"/>
              <a:gd name="T32" fmla="*/ 106 w 358"/>
              <a:gd name="T33" fmla="*/ 153 h 355"/>
              <a:gd name="T34" fmla="*/ 120 w 358"/>
              <a:gd name="T35" fmla="*/ 136 h 355"/>
              <a:gd name="T36" fmla="*/ 345 w 358"/>
              <a:gd name="T37" fmla="*/ 35 h 355"/>
              <a:gd name="T38" fmla="*/ 297 w 358"/>
              <a:gd name="T39" fmla="*/ 1 h 355"/>
              <a:gd name="T40" fmla="*/ 168 w 358"/>
              <a:gd name="T41" fmla="*/ 116 h 355"/>
              <a:gd name="T42" fmla="*/ 150 w 358"/>
              <a:gd name="T43" fmla="*/ 142 h 355"/>
              <a:gd name="T44" fmla="*/ 134 w 358"/>
              <a:gd name="T45" fmla="*/ 150 h 355"/>
              <a:gd name="T46" fmla="*/ 136 w 358"/>
              <a:gd name="T47" fmla="*/ 199 h 355"/>
              <a:gd name="T48" fmla="*/ 32 w 358"/>
              <a:gd name="T49" fmla="*/ 289 h 355"/>
              <a:gd name="T50" fmla="*/ 20 w 358"/>
              <a:gd name="T51" fmla="*/ 355 h 355"/>
              <a:gd name="T52" fmla="*/ 74 w 358"/>
              <a:gd name="T53" fmla="*/ 301 h 355"/>
              <a:gd name="T54" fmla="*/ 159 w 358"/>
              <a:gd name="T55" fmla="*/ 222 h 355"/>
              <a:gd name="T56" fmla="*/ 206 w 358"/>
              <a:gd name="T57" fmla="*/ 222 h 355"/>
              <a:gd name="T58" fmla="*/ 220 w 358"/>
              <a:gd name="T59" fmla="*/ 192 h 355"/>
              <a:gd name="T60" fmla="*/ 240 w 358"/>
              <a:gd name="T61" fmla="*/ 188 h 355"/>
              <a:gd name="T62" fmla="*/ 345 w 358"/>
              <a:gd name="T63" fmla="*/ 3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8" h="355">
                <a:moveTo>
                  <a:pt x="305" y="288"/>
                </a:moveTo>
                <a:cubicBezTo>
                  <a:pt x="316" y="288"/>
                  <a:pt x="324" y="296"/>
                  <a:pt x="324" y="306"/>
                </a:cubicBezTo>
                <a:cubicBezTo>
                  <a:pt x="324" y="316"/>
                  <a:pt x="316" y="325"/>
                  <a:pt x="305" y="325"/>
                </a:cubicBezTo>
                <a:cubicBezTo>
                  <a:pt x="295" y="325"/>
                  <a:pt x="287" y="316"/>
                  <a:pt x="287" y="306"/>
                </a:cubicBezTo>
                <a:cubicBezTo>
                  <a:pt x="287" y="296"/>
                  <a:pt x="295" y="288"/>
                  <a:pt x="305" y="288"/>
                </a:cubicBezTo>
                <a:close/>
                <a:moveTo>
                  <a:pt x="235" y="207"/>
                </a:moveTo>
                <a:lnTo>
                  <a:pt x="239" y="216"/>
                </a:lnTo>
                <a:lnTo>
                  <a:pt x="229" y="226"/>
                </a:lnTo>
                <a:lnTo>
                  <a:pt x="220" y="235"/>
                </a:lnTo>
                <a:cubicBezTo>
                  <a:pt x="215" y="241"/>
                  <a:pt x="208" y="245"/>
                  <a:pt x="201" y="248"/>
                </a:cubicBezTo>
                <a:lnTo>
                  <a:pt x="264" y="311"/>
                </a:lnTo>
                <a:lnTo>
                  <a:pt x="294" y="351"/>
                </a:lnTo>
                <a:lnTo>
                  <a:pt x="309" y="355"/>
                </a:lnTo>
                <a:lnTo>
                  <a:pt x="353" y="311"/>
                </a:lnTo>
                <a:lnTo>
                  <a:pt x="349" y="295"/>
                </a:lnTo>
                <a:lnTo>
                  <a:pt x="310" y="265"/>
                </a:lnTo>
                <a:lnTo>
                  <a:pt x="250" y="205"/>
                </a:lnTo>
                <a:lnTo>
                  <a:pt x="244" y="211"/>
                </a:lnTo>
                <a:lnTo>
                  <a:pt x="235" y="207"/>
                </a:lnTo>
                <a:close/>
                <a:moveTo>
                  <a:pt x="129" y="126"/>
                </a:moveTo>
                <a:lnTo>
                  <a:pt x="140" y="116"/>
                </a:lnTo>
                <a:lnTo>
                  <a:pt x="149" y="121"/>
                </a:lnTo>
                <a:lnTo>
                  <a:pt x="144" y="112"/>
                </a:lnTo>
                <a:lnTo>
                  <a:pt x="154" y="102"/>
                </a:lnTo>
                <a:lnTo>
                  <a:pt x="155" y="101"/>
                </a:lnTo>
                <a:cubicBezTo>
                  <a:pt x="158" y="95"/>
                  <a:pt x="159" y="89"/>
                  <a:pt x="159" y="83"/>
                </a:cubicBezTo>
                <a:cubicBezTo>
                  <a:pt x="159" y="41"/>
                  <a:pt x="119" y="0"/>
                  <a:pt x="76" y="1"/>
                </a:cubicBezTo>
                <a:cubicBezTo>
                  <a:pt x="76" y="1"/>
                  <a:pt x="72" y="6"/>
                  <a:pt x="69" y="8"/>
                </a:cubicBezTo>
                <a:cubicBezTo>
                  <a:pt x="103" y="42"/>
                  <a:pt x="100" y="37"/>
                  <a:pt x="100" y="57"/>
                </a:cubicBezTo>
                <a:cubicBezTo>
                  <a:pt x="100" y="74"/>
                  <a:pt x="73" y="101"/>
                  <a:pt x="57" y="101"/>
                </a:cubicBezTo>
                <a:cubicBezTo>
                  <a:pt x="35" y="101"/>
                  <a:pt x="42" y="104"/>
                  <a:pt x="8" y="70"/>
                </a:cubicBezTo>
                <a:cubicBezTo>
                  <a:pt x="5" y="72"/>
                  <a:pt x="0" y="77"/>
                  <a:pt x="0" y="77"/>
                </a:cubicBezTo>
                <a:cubicBezTo>
                  <a:pt x="1" y="119"/>
                  <a:pt x="40" y="160"/>
                  <a:pt x="83" y="160"/>
                </a:cubicBezTo>
                <a:cubicBezTo>
                  <a:pt x="90" y="160"/>
                  <a:pt x="98" y="157"/>
                  <a:pt x="106" y="153"/>
                </a:cubicBezTo>
                <a:lnTo>
                  <a:pt x="108" y="155"/>
                </a:lnTo>
                <a:cubicBezTo>
                  <a:pt x="111" y="148"/>
                  <a:pt x="115" y="141"/>
                  <a:pt x="120" y="136"/>
                </a:cubicBezTo>
                <a:lnTo>
                  <a:pt x="129" y="126"/>
                </a:lnTo>
                <a:close/>
                <a:moveTo>
                  <a:pt x="345" y="35"/>
                </a:moveTo>
                <a:lnTo>
                  <a:pt x="321" y="10"/>
                </a:lnTo>
                <a:cubicBezTo>
                  <a:pt x="314" y="4"/>
                  <a:pt x="306" y="1"/>
                  <a:pt x="297" y="1"/>
                </a:cubicBezTo>
                <a:cubicBezTo>
                  <a:pt x="289" y="1"/>
                  <a:pt x="280" y="4"/>
                  <a:pt x="273" y="10"/>
                </a:cubicBezTo>
                <a:lnTo>
                  <a:pt x="168" y="116"/>
                </a:lnTo>
                <a:cubicBezTo>
                  <a:pt x="171" y="122"/>
                  <a:pt x="169" y="131"/>
                  <a:pt x="164" y="136"/>
                </a:cubicBezTo>
                <a:cubicBezTo>
                  <a:pt x="161" y="140"/>
                  <a:pt x="155" y="142"/>
                  <a:pt x="150" y="142"/>
                </a:cubicBezTo>
                <a:cubicBezTo>
                  <a:pt x="148" y="142"/>
                  <a:pt x="145" y="141"/>
                  <a:pt x="143" y="140"/>
                </a:cubicBezTo>
                <a:lnTo>
                  <a:pt x="134" y="150"/>
                </a:lnTo>
                <a:cubicBezTo>
                  <a:pt x="121" y="163"/>
                  <a:pt x="121" y="184"/>
                  <a:pt x="134" y="197"/>
                </a:cubicBezTo>
                <a:lnTo>
                  <a:pt x="136" y="199"/>
                </a:lnTo>
                <a:lnTo>
                  <a:pt x="54" y="281"/>
                </a:lnTo>
                <a:lnTo>
                  <a:pt x="32" y="289"/>
                </a:lnTo>
                <a:lnTo>
                  <a:pt x="0" y="335"/>
                </a:lnTo>
                <a:lnTo>
                  <a:pt x="20" y="355"/>
                </a:lnTo>
                <a:lnTo>
                  <a:pt x="66" y="323"/>
                </a:lnTo>
                <a:lnTo>
                  <a:pt x="74" y="301"/>
                </a:lnTo>
                <a:lnTo>
                  <a:pt x="156" y="219"/>
                </a:lnTo>
                <a:lnTo>
                  <a:pt x="159" y="222"/>
                </a:lnTo>
                <a:cubicBezTo>
                  <a:pt x="165" y="228"/>
                  <a:pt x="174" y="231"/>
                  <a:pt x="182" y="231"/>
                </a:cubicBezTo>
                <a:cubicBezTo>
                  <a:pt x="191" y="231"/>
                  <a:pt x="200" y="228"/>
                  <a:pt x="206" y="222"/>
                </a:cubicBezTo>
                <a:lnTo>
                  <a:pt x="215" y="212"/>
                </a:lnTo>
                <a:cubicBezTo>
                  <a:pt x="212" y="206"/>
                  <a:pt x="215" y="197"/>
                  <a:pt x="220" y="192"/>
                </a:cubicBezTo>
                <a:cubicBezTo>
                  <a:pt x="223" y="188"/>
                  <a:pt x="229" y="186"/>
                  <a:pt x="234" y="186"/>
                </a:cubicBezTo>
                <a:cubicBezTo>
                  <a:pt x="236" y="186"/>
                  <a:pt x="238" y="187"/>
                  <a:pt x="240" y="188"/>
                </a:cubicBezTo>
                <a:lnTo>
                  <a:pt x="345" y="82"/>
                </a:lnTo>
                <a:cubicBezTo>
                  <a:pt x="358" y="69"/>
                  <a:pt x="358" y="48"/>
                  <a:pt x="345" y="35"/>
                </a:cubicBezTo>
                <a:close/>
              </a:path>
            </a:pathLst>
          </a:custGeom>
          <a:solidFill>
            <a:srgbClr val="E9C9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82809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A05F6DF-F9B3-4BF5-A08A-1102FBC433D3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446</Words>
  <Application>Microsoft Office PowerPoint</Application>
  <PresentationFormat>On-screen Show (16:9)</PresentationFormat>
  <Paragraphs>91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微軟正黑體 Light</vt:lpstr>
      <vt:lpstr>Arial</vt:lpstr>
      <vt:lpstr>Calibri</vt:lpstr>
      <vt:lpstr>Calibri Light</vt:lpstr>
      <vt:lpstr>Montserrat</vt:lpstr>
      <vt:lpstr>Open Sans</vt:lpstr>
      <vt:lpstr>Times New Roman</vt:lpstr>
      <vt:lpstr>Wingdings</vt:lpstr>
      <vt:lpstr>Office Theme</vt:lpstr>
      <vt:lpstr>ĐỀ TÀI:TÌM HIỂU VÀ XÂY DỰNG WEBSITE THUÊ PHÒNG TRỌ</vt:lpstr>
      <vt:lpstr>PowerPoint Presentation</vt:lpstr>
      <vt:lpstr>MỤC LỤC</vt:lpstr>
      <vt:lpstr>Giới thiệu</vt:lpstr>
      <vt:lpstr>PowerPoint Presentation</vt:lpstr>
      <vt:lpstr>PowerPoint Presentation</vt:lpstr>
      <vt:lpstr>PowerPoint Presentation</vt:lpstr>
      <vt:lpstr>PowerPoint Presentation</vt:lpstr>
      <vt:lpstr>Công nghệ</vt:lpstr>
      <vt:lpstr>PowerPoint Presentation</vt:lpstr>
      <vt:lpstr>Hệ thống</vt:lpstr>
      <vt:lpstr>PowerPoint Presentation</vt:lpstr>
      <vt:lpstr>PowerPoint Presentation</vt:lpstr>
      <vt:lpstr>Demo</vt:lpstr>
      <vt:lpstr>KẾT LUẬN</vt:lpstr>
      <vt:lpstr>PowerPoint Presentation</vt:lpstr>
      <vt:lpstr>HẠN CHẾ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TÀI:TÌM HIỂU VÀ XÂY DỰNG WEBSITE THUÊ PHÒNG TRỌ</dc:title>
  <dc:creator>tan le</dc:creator>
  <cp:lastModifiedBy>tan le</cp:lastModifiedBy>
  <cp:revision>13</cp:revision>
  <dcterms:created xsi:type="dcterms:W3CDTF">2020-10-29T06:05:27Z</dcterms:created>
  <dcterms:modified xsi:type="dcterms:W3CDTF">2020-10-29T06:19:22Z</dcterms:modified>
</cp:coreProperties>
</file>