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C"/>
    <a:srgbClr val="FFF6E9"/>
    <a:srgbClr val="FFE7C3"/>
    <a:srgbClr val="B86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ABA3-52E1-4572-A115-CDDEFCDF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606B-D1F9-4CE5-A1A6-BCEDA864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CDCF-CEA0-4567-B52A-8C649C10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8AD4-88FD-49CC-B45A-D5881700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58AC-2076-484B-A383-D63BE676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B43-63F9-40A8-87A3-91A010C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F929-5AF9-43A3-8E6B-02E254C8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C3F2-5904-455E-9BA5-3620D16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A3F3-CA3F-4730-A3B5-F80D89AC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3F73-F86D-45E6-AE0B-4FDFB4B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1CDDC-63FE-4F43-A8F4-9E51A734F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85C96-51CB-43CD-A451-405678A1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6CB1-E718-4A1C-9FBA-0CC81DC4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38BF-E500-4FC1-8EC8-79B844CB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2C0D-1FAA-4E16-A97E-487465E7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D6-9029-4853-A194-5E8D699E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6BF8-911F-4414-81E2-0995209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9661-2C71-43E9-ABC3-2FBDF72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D530-352B-48E3-8B3B-B2F29CF5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B2D1-7693-4A0D-BF32-0C7B216D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D5F9-BB38-4115-8FBA-2C11531A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9C5F-A76E-458C-A433-EC0FAAF4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9F5A-1FCC-486A-B995-CFEBC274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1F85-44DA-49CE-A404-EED1A02C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5985-2F8B-4619-9002-87742FFD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B02-2722-4D25-8047-17C15752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B045-8DAF-4B80-9769-F4BA468BD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3DB9-F890-479B-9A52-F4066FE0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A1C4A-6FCB-486B-8681-905B19F8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DDC6F-9764-431A-B870-C0B237A8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E614F-E973-4F17-A2A1-2BD3A18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7920-B056-4908-9760-60D6049A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55CC-E646-46F2-8BB0-EFA1C8B4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D3E03-A3BB-4AE7-973D-DD2E63AFE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394C2-3825-40FB-8E1A-9CF61588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6B3DB-DAB0-4D54-ABF2-A833352E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253C4-D218-4A34-9897-08714B0C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229C3-B6B8-4CD8-8F57-A96E84B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7B0F3-AF52-4CA6-9346-D2DC3EB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95F-F209-4C70-9D61-EFF89483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10E08-2ADF-4075-B665-F9FA394E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92E90-AEF4-4ED2-87F9-6E3D376B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B6F6-D68F-49A0-B018-DDAF17B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02F12-A2A7-4F84-B114-074ABC5F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6E833-2DFA-45AD-ABC6-A4821B6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36754-8B11-445E-AA5D-FB0E8009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2A80-DF44-4F6E-9834-B905A6B4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AFA7-B003-4426-AEF3-C412FCCD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D086-0CF3-4D27-B0C2-696555DD1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A0B6-31D8-4147-B009-42E0742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02D5-3390-4584-B9C7-A61F4F5C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7A3D-E680-408F-A6E4-B61FFF7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F12B-A0B5-44BE-9518-10941269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54A7-0349-45C1-BF72-E49FF1020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D245-2506-4B6A-BC95-5EB36EE0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D8C6-B7C5-4416-B436-1B917C2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8E7B-C862-4789-A408-0DECE0E3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9CEB-B54F-4A42-8DF0-3C6352E8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072DB-8D4C-4924-8602-54872523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70E6-84FE-4368-94C5-5F705E8E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1226-942C-4304-A0C3-65B5D6843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FB46-4757-4C87-AC04-2EA990278F07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DF4E-5BDD-4BE6-A84B-F7104EDA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B3C-4E39-46D2-AD35-9DB20014B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B489-AD81-4D07-B19B-6A3BFDF0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tie&#10;&#10;Description automatically generated with low confidence">
            <a:extLst>
              <a:ext uri="{FF2B5EF4-FFF2-40B4-BE49-F238E27FC236}">
                <a16:creationId xmlns:a16="http://schemas.microsoft.com/office/drawing/2014/main" id="{19AE3F3D-5212-4A30-8367-4940A801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95" y="1989642"/>
            <a:ext cx="2878715" cy="2878715"/>
          </a:xfrm>
          <a:prstGeom prst="rect">
            <a:avLst/>
          </a:prstGeom>
        </p:spPr>
      </p:pic>
      <p:pic>
        <p:nvPicPr>
          <p:cNvPr id="7" name="Picture 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4FECB0C-E19D-48F6-ACBF-FF43881C1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85" y="1989643"/>
            <a:ext cx="2864320" cy="287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9A540-EF01-4B34-8CCD-19D2C1852BBB}"/>
              </a:ext>
            </a:extLst>
          </p:cNvPr>
          <p:cNvSpPr txBox="1"/>
          <p:nvPr/>
        </p:nvSpPr>
        <p:spPr>
          <a:xfrm>
            <a:off x="2123209" y="631151"/>
            <a:ext cx="7945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DE108-3679-46B2-B655-CFDA747C6BF1}"/>
              </a:ext>
            </a:extLst>
          </p:cNvPr>
          <p:cNvSpPr txBox="1"/>
          <p:nvPr/>
        </p:nvSpPr>
        <p:spPr>
          <a:xfrm>
            <a:off x="7151227" y="5072685"/>
            <a:ext cx="3318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Gaurab</a:t>
            </a:r>
            <a:r>
              <a:rPr lang="en-US" sz="4400" dirty="0"/>
              <a:t> 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FED80-0E86-4D7C-B3A0-A27525E82C83}"/>
              </a:ext>
            </a:extLst>
          </p:cNvPr>
          <p:cNvSpPr txBox="1"/>
          <p:nvPr/>
        </p:nvSpPr>
        <p:spPr>
          <a:xfrm>
            <a:off x="2029089" y="5072686"/>
            <a:ext cx="271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Tanay Patil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1BDBA-D166-420F-9237-051CCD8159E5}"/>
              </a:ext>
            </a:extLst>
          </p:cNvPr>
          <p:cNvSpPr txBox="1"/>
          <p:nvPr/>
        </p:nvSpPr>
        <p:spPr>
          <a:xfrm>
            <a:off x="2029089" y="5710508"/>
            <a:ext cx="271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UC San Diego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B7877-B733-4413-9E7B-B44C4B8ACCC2}"/>
              </a:ext>
            </a:extLst>
          </p:cNvPr>
          <p:cNvSpPr txBox="1"/>
          <p:nvPr/>
        </p:nvSpPr>
        <p:spPr>
          <a:xfrm>
            <a:off x="7151227" y="5710507"/>
            <a:ext cx="331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Purdue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85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06"/>
    </mc:Choice>
    <mc:Fallback>
      <p:transition spd="slow" advTm="14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30445-896B-4BE1-9360-CA3F86441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3" r="-1" b="-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696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4"/>
    </mc:Choice>
    <mc:Fallback>
      <p:transition spd="slow" advTm="2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ural Language Processing: A Short Introduction To Get You Started -">
            <a:extLst>
              <a:ext uri="{FF2B5EF4-FFF2-40B4-BE49-F238E27FC236}">
                <a16:creationId xmlns:a16="http://schemas.microsoft.com/office/drawing/2014/main" id="{B4E02563-7B31-44B9-A516-1EA4E626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7" y="318441"/>
            <a:ext cx="5057332" cy="252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loud Platform Tutorial: From Zero to Hero with GCP">
            <a:extLst>
              <a:ext uri="{FF2B5EF4-FFF2-40B4-BE49-F238E27FC236}">
                <a16:creationId xmlns:a16="http://schemas.microsoft.com/office/drawing/2014/main" id="{259275CA-9E76-461A-983F-90A69CED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73" y="612781"/>
            <a:ext cx="3349982" cy="18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— Wikipédia">
            <a:extLst>
              <a:ext uri="{FF2B5EF4-FFF2-40B4-BE49-F238E27FC236}">
                <a16:creationId xmlns:a16="http://schemas.microsoft.com/office/drawing/2014/main" id="{AB73019B-439B-48D6-A7CB-C7FE4F5C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62" y="397273"/>
            <a:ext cx="2449835" cy="244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s for Building High-Quality Django Apps at Scale | by DoorDash | Medium">
            <a:extLst>
              <a:ext uri="{FF2B5EF4-FFF2-40B4-BE49-F238E27FC236}">
                <a16:creationId xmlns:a16="http://schemas.microsoft.com/office/drawing/2014/main" id="{E62C2841-013E-4BA2-A088-68EDE631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" y="3661720"/>
            <a:ext cx="5298947" cy="24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- Wikipedia">
            <a:extLst>
              <a:ext uri="{FF2B5EF4-FFF2-40B4-BE49-F238E27FC236}">
                <a16:creationId xmlns:a16="http://schemas.microsoft.com/office/drawing/2014/main" id="{2EB49565-622C-4D17-B100-ED5D3902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48" y="3795667"/>
            <a:ext cx="2297907" cy="229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Wikipedia">
            <a:extLst>
              <a:ext uri="{FF2B5EF4-FFF2-40B4-BE49-F238E27FC236}">
                <a16:creationId xmlns:a16="http://schemas.microsoft.com/office/drawing/2014/main" id="{C8330CB8-9AB3-4ED3-9539-D3C4232B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274" y="3535027"/>
            <a:ext cx="1798723" cy="253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83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23"/>
    </mc:Choice>
    <mc:Fallback>
      <p:transition spd="slow" advTm="10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post - Columbia Entrepreneurship">
            <a:extLst>
              <a:ext uri="{FF2B5EF4-FFF2-40B4-BE49-F238E27FC236}">
                <a16:creationId xmlns:a16="http://schemas.microsoft.com/office/drawing/2014/main" id="{AAA080FA-81CC-4DEB-8902-430FC6E3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72" y="540326"/>
            <a:ext cx="6599855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Apps on Google Play">
            <a:extLst>
              <a:ext uri="{FF2B5EF4-FFF2-40B4-BE49-F238E27FC236}">
                <a16:creationId xmlns:a16="http://schemas.microsoft.com/office/drawing/2014/main" id="{F7C99069-85BE-47DB-B144-5319F207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00" y="3429000"/>
            <a:ext cx="2727000" cy="27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6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5"/>
    </mc:Choice>
    <mc:Fallback>
      <p:transition spd="slow" advTm="8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2D86A-A235-4DFB-B6FC-CB65E635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831" y="2076764"/>
            <a:ext cx="3499554" cy="27044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49A087AD-498F-46E6-9B60-5EE1ADB3A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1" r="1983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465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6"/>
    </mc:Choice>
    <mc:Fallback>
      <p:transition spd="slow" advTm="8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8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5|1.3|1.4|1.4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 Patil</dc:creator>
  <cp:lastModifiedBy>Tanay Patil</cp:lastModifiedBy>
  <cp:revision>1</cp:revision>
  <dcterms:created xsi:type="dcterms:W3CDTF">2021-10-24T07:50:09Z</dcterms:created>
  <dcterms:modified xsi:type="dcterms:W3CDTF">2021-10-24T08:30:00Z</dcterms:modified>
</cp:coreProperties>
</file>