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DC307-0E69-4122-ABCB-B3256DFFE409}" v="747" dt="2020-11-28T20:07:51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jinyan [Alumni]" userId="41195e5b-8404-48e4-97f5-f3ec78d5ee72" providerId="ADAL" clId="{162DC307-0E69-4122-ABCB-B3256DFFE409}"/>
    <pc:docChg chg="undo custSel addSld delSld modSld">
      <pc:chgData name="ZHAO, jinyan [Alumni]" userId="41195e5b-8404-48e4-97f5-f3ec78d5ee72" providerId="ADAL" clId="{162DC307-0E69-4122-ABCB-B3256DFFE409}" dt="2020-11-28T20:07:51.620" v="976" actId="403"/>
      <pc:docMkLst>
        <pc:docMk/>
      </pc:docMkLst>
      <pc:sldChg chg="del">
        <pc:chgData name="ZHAO, jinyan [Alumni]" userId="41195e5b-8404-48e4-97f5-f3ec78d5ee72" providerId="ADAL" clId="{162DC307-0E69-4122-ABCB-B3256DFFE409}" dt="2020-11-28T19:39:02.327" v="1" actId="2696"/>
        <pc:sldMkLst>
          <pc:docMk/>
          <pc:sldMk cId="2523155565" sldId="256"/>
        </pc:sldMkLst>
      </pc:sldChg>
      <pc:sldChg chg="addSp modSp add">
        <pc:chgData name="ZHAO, jinyan [Alumni]" userId="41195e5b-8404-48e4-97f5-f3ec78d5ee72" providerId="ADAL" clId="{162DC307-0E69-4122-ABCB-B3256DFFE409}" dt="2020-11-28T20:04:48.020" v="878" actId="1076"/>
        <pc:sldMkLst>
          <pc:docMk/>
          <pc:sldMk cId="1298711412" sldId="257"/>
        </pc:sldMkLst>
        <pc:spChg chg="mod">
          <ac:chgData name="ZHAO, jinyan [Alumni]" userId="41195e5b-8404-48e4-97f5-f3ec78d5ee72" providerId="ADAL" clId="{162DC307-0E69-4122-ABCB-B3256DFFE409}" dt="2020-11-28T19:47:08.856" v="278" actId="1076"/>
          <ac:spMkLst>
            <pc:docMk/>
            <pc:sldMk cId="1298711412" sldId="257"/>
            <ac:spMk id="2" creationId="{912D0139-F42D-45B7-976E-C4966FAD68E5}"/>
          </ac:spMkLst>
        </pc:spChg>
        <pc:spChg chg="mod">
          <ac:chgData name="ZHAO, jinyan [Alumni]" userId="41195e5b-8404-48e4-97f5-f3ec78d5ee72" providerId="ADAL" clId="{162DC307-0E69-4122-ABCB-B3256DFFE409}" dt="2020-11-28T19:47:26.166" v="281" actId="403"/>
          <ac:spMkLst>
            <pc:docMk/>
            <pc:sldMk cId="1298711412" sldId="257"/>
            <ac:spMk id="3" creationId="{25B8B60C-3828-4B27-8781-A8F033EE3672}"/>
          </ac:spMkLst>
        </pc:spChg>
        <pc:spChg chg="add mod">
          <ac:chgData name="ZHAO, jinyan [Alumni]" userId="41195e5b-8404-48e4-97f5-f3ec78d5ee72" providerId="ADAL" clId="{162DC307-0E69-4122-ABCB-B3256DFFE409}" dt="2020-11-28T19:47:28.868" v="282" actId="1076"/>
          <ac:spMkLst>
            <pc:docMk/>
            <pc:sldMk cId="1298711412" sldId="257"/>
            <ac:spMk id="4" creationId="{73C4DDD8-6E1A-4D51-9AC8-5416BB01B31F}"/>
          </ac:spMkLst>
        </pc:spChg>
        <pc:spChg chg="add mod">
          <ac:chgData name="ZHAO, jinyan [Alumni]" userId="41195e5b-8404-48e4-97f5-f3ec78d5ee72" providerId="ADAL" clId="{162DC307-0E69-4122-ABCB-B3256DFFE409}" dt="2020-11-28T19:47:37.755" v="284" actId="1076"/>
          <ac:spMkLst>
            <pc:docMk/>
            <pc:sldMk cId="1298711412" sldId="257"/>
            <ac:spMk id="5" creationId="{0BE6C805-3378-4B84-9D34-0E8805D0FA9D}"/>
          </ac:spMkLst>
        </pc:spChg>
        <pc:spChg chg="add mod">
          <ac:chgData name="ZHAO, jinyan [Alumni]" userId="41195e5b-8404-48e4-97f5-f3ec78d5ee72" providerId="ADAL" clId="{162DC307-0E69-4122-ABCB-B3256DFFE409}" dt="2020-11-28T19:47:53.326" v="289" actId="1076"/>
          <ac:spMkLst>
            <pc:docMk/>
            <pc:sldMk cId="1298711412" sldId="257"/>
            <ac:spMk id="6" creationId="{B978FCF0-2C6C-4377-BD07-7752E29B5D17}"/>
          </ac:spMkLst>
        </pc:spChg>
        <pc:spChg chg="add mod">
          <ac:chgData name="ZHAO, jinyan [Alumni]" userId="41195e5b-8404-48e4-97f5-f3ec78d5ee72" providerId="ADAL" clId="{162DC307-0E69-4122-ABCB-B3256DFFE409}" dt="2020-11-28T19:48:01.590" v="301" actId="1035"/>
          <ac:spMkLst>
            <pc:docMk/>
            <pc:sldMk cId="1298711412" sldId="257"/>
            <ac:spMk id="7" creationId="{9D1AE01A-D455-412C-852A-29EB963D3B0A}"/>
          </ac:spMkLst>
        </pc:spChg>
        <pc:spChg chg="add mod">
          <ac:chgData name="ZHAO, jinyan [Alumni]" userId="41195e5b-8404-48e4-97f5-f3ec78d5ee72" providerId="ADAL" clId="{162DC307-0E69-4122-ABCB-B3256DFFE409}" dt="2020-11-28T19:48:13.872" v="303" actId="1076"/>
          <ac:spMkLst>
            <pc:docMk/>
            <pc:sldMk cId="1298711412" sldId="257"/>
            <ac:spMk id="8" creationId="{8F9D8CA6-2C85-43D0-9CFC-B281FF02A69E}"/>
          </ac:spMkLst>
        </pc:spChg>
        <pc:spChg chg="add mod">
          <ac:chgData name="ZHAO, jinyan [Alumni]" userId="41195e5b-8404-48e4-97f5-f3ec78d5ee72" providerId="ADAL" clId="{162DC307-0E69-4122-ABCB-B3256DFFE409}" dt="2020-11-28T19:49:55.221" v="412" actId="20577"/>
          <ac:spMkLst>
            <pc:docMk/>
            <pc:sldMk cId="1298711412" sldId="257"/>
            <ac:spMk id="9" creationId="{18DB14B1-8AA4-4DDA-B970-A3F229DE164F}"/>
          </ac:spMkLst>
        </pc:spChg>
        <pc:spChg chg="add mod">
          <ac:chgData name="ZHAO, jinyan [Alumni]" userId="41195e5b-8404-48e4-97f5-f3ec78d5ee72" providerId="ADAL" clId="{162DC307-0E69-4122-ABCB-B3256DFFE409}" dt="2020-11-28T19:51:52.171" v="478" actId="1076"/>
          <ac:spMkLst>
            <pc:docMk/>
            <pc:sldMk cId="1298711412" sldId="257"/>
            <ac:spMk id="10" creationId="{C3CA541A-5F78-40ED-AE09-41021ED51CD7}"/>
          </ac:spMkLst>
        </pc:spChg>
        <pc:spChg chg="add mod">
          <ac:chgData name="ZHAO, jinyan [Alumni]" userId="41195e5b-8404-48e4-97f5-f3ec78d5ee72" providerId="ADAL" clId="{162DC307-0E69-4122-ABCB-B3256DFFE409}" dt="2020-11-28T19:53:08.290" v="503" actId="1076"/>
          <ac:spMkLst>
            <pc:docMk/>
            <pc:sldMk cId="1298711412" sldId="257"/>
            <ac:spMk id="11" creationId="{36C0A656-8CD5-40BC-BF7D-18236E6DBCF9}"/>
          </ac:spMkLst>
        </pc:spChg>
        <pc:spChg chg="add mod">
          <ac:chgData name="ZHAO, jinyan [Alumni]" userId="41195e5b-8404-48e4-97f5-f3ec78d5ee72" providerId="ADAL" clId="{162DC307-0E69-4122-ABCB-B3256DFFE409}" dt="2020-11-28T20:04:48.020" v="878" actId="1076"/>
          <ac:spMkLst>
            <pc:docMk/>
            <pc:sldMk cId="1298711412" sldId="257"/>
            <ac:spMk id="12" creationId="{B9DB57F0-D3A3-4214-B167-15677407DC27}"/>
          </ac:spMkLst>
        </pc:spChg>
      </pc:sldChg>
      <pc:sldChg chg="addSp modSp add">
        <pc:chgData name="ZHAO, jinyan [Alumni]" userId="41195e5b-8404-48e4-97f5-f3ec78d5ee72" providerId="ADAL" clId="{162DC307-0E69-4122-ABCB-B3256DFFE409}" dt="2020-11-28T20:07:51.620" v="976" actId="403"/>
        <pc:sldMkLst>
          <pc:docMk/>
          <pc:sldMk cId="293386339" sldId="258"/>
        </pc:sldMkLst>
        <pc:spChg chg="mod">
          <ac:chgData name="ZHAO, jinyan [Alumni]" userId="41195e5b-8404-48e4-97f5-f3ec78d5ee72" providerId="ADAL" clId="{162DC307-0E69-4122-ABCB-B3256DFFE409}" dt="2020-11-28T19:52:33.329" v="499" actId="404"/>
          <ac:spMkLst>
            <pc:docMk/>
            <pc:sldMk cId="293386339" sldId="258"/>
            <ac:spMk id="2" creationId="{7241F51D-4303-45C0-9857-055654A1D6AF}"/>
          </ac:spMkLst>
        </pc:spChg>
        <pc:spChg chg="mod">
          <ac:chgData name="ZHAO, jinyan [Alumni]" userId="41195e5b-8404-48e4-97f5-f3ec78d5ee72" providerId="ADAL" clId="{162DC307-0E69-4122-ABCB-B3256DFFE409}" dt="2020-11-28T20:07:34.608" v="972" actId="27636"/>
          <ac:spMkLst>
            <pc:docMk/>
            <pc:sldMk cId="293386339" sldId="258"/>
            <ac:spMk id="3" creationId="{5CD8B6FD-112B-4BF2-B46C-7D9F2CD76926}"/>
          </ac:spMkLst>
        </pc:spChg>
        <pc:spChg chg="add mod">
          <ac:chgData name="ZHAO, jinyan [Alumni]" userId="41195e5b-8404-48e4-97f5-f3ec78d5ee72" providerId="ADAL" clId="{162DC307-0E69-4122-ABCB-B3256DFFE409}" dt="2020-11-28T20:07:51.620" v="976" actId="403"/>
          <ac:spMkLst>
            <pc:docMk/>
            <pc:sldMk cId="293386339" sldId="258"/>
            <ac:spMk id="4" creationId="{0CE802A2-FABA-40DD-B390-3CF469C593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DD5C-D753-4E8F-BB47-AEA02DEF6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2580-04E0-498A-B3D2-C53F413A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E5F3-904A-4D2F-8108-D55206BA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697B-4DA5-4626-AC8F-8C11FD61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5A9A-36D5-4CAC-BA70-3BD20508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BD5-E3E2-495B-A120-4C335EBF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CDE4-3D41-4056-9899-E9FC8BF1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1643-FC90-479E-AE67-4ABCBDB3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75E7-95E1-4134-97FB-E992525E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B93C-B238-4AA6-A536-B080B5DB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9F4C7-9CC2-4E7C-8529-B69D5F3FD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2793-50EC-433E-8FEB-6B2C021B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2D42-B903-4F8E-80C5-EF57063C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4FF7-5E6A-46AE-B143-BFF09538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CA34-B0BA-4542-A545-B4493DC0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F5B2-7043-4E1C-8966-0FC587A5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615D-C1F6-45EA-9A63-1D93355C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A8F2-65EF-48A0-B259-DC6B27C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3D54-08D1-4A17-829F-8188586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1AC1-C0BF-4BC4-BB37-E61897A3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3CD5-DD2C-4866-AEF8-DB554098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DEA3E-24FA-417A-BD3D-B6FE49BB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794-D905-4069-A05A-CBA6A1C1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8795-0395-4820-9F75-A5E631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E11-EFBD-4829-9C38-9120B4A7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A165-E1E3-487B-A44B-320CE14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A6C2-FE19-4CA7-9614-47393B25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C9BF-C046-41F4-9501-AFA366BE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9908A-084D-4BDE-B35B-D1D45D81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BC73D-EC72-4C97-8B09-E6009874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593AC-6E06-4E0A-B2EB-A5C82C45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7C7D-9139-4C57-8EA1-D62C6FE6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8386-2D4B-4EC3-B57D-353B0DD8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4E17-348D-4AC9-B3CC-93BCD8B1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28B7-DC5E-45DD-A489-D62FFD49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DCA98-5347-483E-A46C-EA654252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E4679-370A-4A0B-AC1E-CF6C8FD6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91B59-F429-4361-B90A-C3A56E99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3AA4-46ED-4A39-925B-CDCADCEB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DCEE-518C-4E99-841E-4A17CC7F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55B6-694C-410D-992A-CE1636E1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72FC6-7245-4294-AD6D-F122185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7FBB9-D5E5-437A-8CEF-A1BD89B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6EFC4-C4A9-4C81-BAB8-6A07BEB5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E3893-262C-4E29-BB77-436317A2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D53A-407B-4EDA-A03C-81E4BD43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4A33-6E72-4AEC-B175-10FC02A5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31EE-1775-4FC6-9D1E-FEED5C53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C2C9-FE97-447D-98E8-AEAD7B15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C7DF7-9529-4935-BE72-C0780010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D9CD-28AB-4AF0-95E6-8A96278D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8715-4798-40A6-BCD5-C2AA5355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446A-B0F3-44F0-AA62-2A0BEACA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566FB-4268-4B4B-B88C-B5B8C7462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8E812-F66A-4FF1-A20F-0A88E041B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D9ED7-8FDD-4336-8202-71507C2F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5A0D-C855-499A-B307-4A2EB344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B63D-0464-4069-B350-B9DF06C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EBC28-9D44-40DD-8F4F-9D37344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937B-3586-426D-9E12-FA2CF4EB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6D9B-691E-4541-993D-4BFA61B7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2553-0295-4DF2-A6C4-25DD492B992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5087-A9D5-4308-AC17-61DBF63C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A769-6DCC-401B-B296-0DB69C261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85A8-75C8-4E6E-B2A6-81D0B95B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0139-F42D-45B7-976E-C4966FAD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Image Super-Resolution From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B60C-3828-4B27-8781-A8F033EE3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214"/>
                <a:ext cx="10515600" cy="656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Original 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8B60C-3828-4B27-8781-A8F033EE3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214"/>
                <a:ext cx="10515600" cy="65694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73C4DDD8-6E1A-4D51-9AC8-5416BB01B31F}"/>
              </a:ext>
            </a:extLst>
          </p:cNvPr>
          <p:cNvSpPr/>
          <p:nvPr/>
        </p:nvSpPr>
        <p:spPr>
          <a:xfrm>
            <a:off x="4305670" y="1961710"/>
            <a:ext cx="443883" cy="656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BE6C805-3378-4B84-9D34-0E8805D0FA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546" y="2668636"/>
                <a:ext cx="10515600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Donoho (2008):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BE6C805-3378-4B84-9D34-0E8805D0F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6" y="2668636"/>
                <a:ext cx="10515600" cy="656948"/>
              </a:xfrm>
              <a:prstGeom prst="rect">
                <a:avLst/>
              </a:prstGeo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78FCF0-2C6C-4377-BD07-7752E29B5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546" y="4085948"/>
                <a:ext cx="10515600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Lagrange: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78FCF0-2C6C-4377-BD07-7752E29B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6" y="4085948"/>
                <a:ext cx="10515600" cy="656948"/>
              </a:xfrm>
              <a:prstGeom prst="rect">
                <a:avLst/>
              </a:prstGeom>
              <a:blipFill>
                <a:blip r:embed="rId4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9D1AE01A-D455-412C-852A-29EB963D3B0A}"/>
              </a:ext>
            </a:extLst>
          </p:cNvPr>
          <p:cNvSpPr/>
          <p:nvPr/>
        </p:nvSpPr>
        <p:spPr>
          <a:xfrm>
            <a:off x="4305669" y="3322464"/>
            <a:ext cx="443883" cy="656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F9D8CA6-2C85-43D0-9CFC-B281FF02A69E}"/>
              </a:ext>
            </a:extLst>
          </p:cNvPr>
          <p:cNvSpPr/>
          <p:nvPr/>
        </p:nvSpPr>
        <p:spPr>
          <a:xfrm>
            <a:off x="4305669" y="4849432"/>
            <a:ext cx="443883" cy="656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DB14B1-8AA4-4DDA-B970-A3F229DE16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546" y="5613425"/>
                <a:ext cx="10515600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Compatibility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DB14B1-8AA4-4DDA-B970-A3F229DE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6" y="5613425"/>
                <a:ext cx="10515600" cy="656948"/>
              </a:xfrm>
              <a:prstGeom prst="rect">
                <a:avLst/>
              </a:prstGeom>
              <a:blipFill>
                <a:blip r:embed="rId5"/>
                <a:stretch>
                  <a:fillRect l="-870" t="-3704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CA541A-5F78-40ED-AE09-41021ED51CD7}"/>
                  </a:ext>
                </a:extLst>
              </p:cNvPr>
              <p:cNvSpPr txBox="1"/>
              <p:nvPr/>
            </p:nvSpPr>
            <p:spPr>
              <a:xfrm>
                <a:off x="8233669" y="5613425"/>
                <a:ext cx="324035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CA541A-5F78-40ED-AE09-41021ED5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69" y="5613425"/>
                <a:ext cx="3240350" cy="604589"/>
              </a:xfrm>
              <a:prstGeom prst="rect">
                <a:avLst/>
              </a:prstGeom>
              <a:blipFill>
                <a:blip r:embed="rId6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C0A656-8CD5-40BC-BF7D-18236E6DBCF9}"/>
              </a:ext>
            </a:extLst>
          </p:cNvPr>
          <p:cNvSpPr/>
          <p:nvPr/>
        </p:nvSpPr>
        <p:spPr>
          <a:xfrm rot="8940516">
            <a:off x="7176237" y="4885803"/>
            <a:ext cx="1038688" cy="36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B57F0-D3A3-4214-B167-15677407DC27}"/>
              </a:ext>
            </a:extLst>
          </p:cNvPr>
          <p:cNvSpPr txBox="1"/>
          <p:nvPr/>
        </p:nvSpPr>
        <p:spPr>
          <a:xfrm>
            <a:off x="8291004" y="4085948"/>
            <a:ext cx="2907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Similar to 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2987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F51D-4303-45C0-9857-055654A1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Dictionary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8B6FD-112B-4BF2-B46C-7D9F2CD76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49"/>
                <a:ext cx="10515600" cy="1041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Object: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8B6FD-112B-4BF2-B46C-7D9F2CD76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49"/>
                <a:ext cx="10515600" cy="1041863"/>
              </a:xfrm>
              <a:blipFill>
                <a:blip r:embed="rId2"/>
                <a:stretch>
                  <a:fillRect l="-928" t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CE802A2-FABA-40DD-B390-3CF469C59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74019"/>
                <a:ext cx="11013489" cy="3293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Algorithm: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(1) Initialize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with a normalized Gaussian random matrix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(2)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(3)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≤1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(4) Repeat (2) and (3) until converge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CE802A2-FABA-40DD-B390-3CF469C59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74019"/>
                <a:ext cx="11013489" cy="3293616"/>
              </a:xfrm>
              <a:prstGeom prst="rect">
                <a:avLst/>
              </a:prstGeom>
              <a:blipFill>
                <a:blip r:embed="rId3"/>
                <a:stretch>
                  <a:fillRect l="-830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CE0855E778F4B8318D21E63355C4D" ma:contentTypeVersion="13" ma:contentTypeDescription="Create a new document." ma:contentTypeScope="" ma:versionID="e61ebd5c5ce5d826d902e57cd3e51bb1">
  <xsd:schema xmlns:xsd="http://www.w3.org/2001/XMLSchema" xmlns:xs="http://www.w3.org/2001/XMLSchema" xmlns:p="http://schemas.microsoft.com/office/2006/metadata/properties" xmlns:ns3="4fe18bde-de8f-49f3-b8d0-639ca70b1d24" xmlns:ns4="01612d35-008b-48cc-881f-d2624786eff0" targetNamespace="http://schemas.microsoft.com/office/2006/metadata/properties" ma:root="true" ma:fieldsID="dd63de34396dd7f666f7320f0fe39899" ns3:_="" ns4:_="">
    <xsd:import namespace="4fe18bde-de8f-49f3-b8d0-639ca70b1d24"/>
    <xsd:import namespace="01612d35-008b-48cc-881f-d2624786ef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18bde-de8f-49f3-b8d0-639ca70b1d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12d35-008b-48cc-881f-d2624786ef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1DC6A-0A7D-463A-B65E-5098E0D4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e18bde-de8f-49f3-b8d0-639ca70b1d24"/>
    <ds:schemaRef ds:uri="01612d35-008b-48cc-881f-d262478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F55C3-6642-4044-A3B0-19C89113AE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BF7CF-96BC-4C15-A3C9-90118EA067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Image Super-Resolution From sparsity</vt:lpstr>
      <vt:lpstr>Dictionary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jinyan [Alumni]</dc:creator>
  <cp:lastModifiedBy>ZHAO, jinyan [Alumni]</cp:lastModifiedBy>
  <cp:revision>1</cp:revision>
  <dcterms:created xsi:type="dcterms:W3CDTF">2020-11-28T19:38:02Z</dcterms:created>
  <dcterms:modified xsi:type="dcterms:W3CDTF">2020-11-28T20:07:54Z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0x010100021CE0855E778F4B8318D21E63355C4D</vt:lpwstr>
  </property>
</Properties>
</file>