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36" r:id="rId2"/>
    <p:sldId id="33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816" y="15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/>
          <a:lstStyle/>
          <a:p>
            <a:r>
              <a:rPr lang="en-US" dirty="0"/>
              <a:t>Experimental Results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1DF6D-B979-EB40-95A4-4D0E225C8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18" y="3233791"/>
            <a:ext cx="5150132" cy="17001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1" y="1025033"/>
            <a:ext cx="8167751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super-resolution results obtained by applying the previously mentioned methods on X-ray tomography images on granular material.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High-resolution images: cropped as a (25, 1) vector; Low-resolution images: feature extractor filters.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training data :125×10000</a:t>
            </a:r>
          </a:p>
          <a:p>
            <a:pPr lvl="1" algn="just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D0C148-494F-A54C-AB2E-D54551E7EFF6}"/>
              </a:ext>
            </a:extLst>
          </p:cNvPr>
          <p:cNvSpPr txBox="1">
            <a:spLocks/>
          </p:cNvSpPr>
          <p:nvPr/>
        </p:nvSpPr>
        <p:spPr>
          <a:xfrm>
            <a:off x="164591" y="3377636"/>
            <a:ext cx="2671076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l-GR" dirty="0"/>
              <a:t>λ = 0.2 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(the noisier the data, the larger the value of </a:t>
            </a:r>
            <a:r>
              <a:rPr lang="el-GR" dirty="0"/>
              <a:t>λ </a:t>
            </a:r>
            <a:r>
              <a:rPr lang="en-US" dirty="0"/>
              <a:t>should be)</a:t>
            </a:r>
          </a:p>
          <a:p>
            <a:pPr marL="57150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6E76F-0E63-1041-A9B4-84C9AB68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05" y="4933941"/>
            <a:ext cx="5009557" cy="16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680713" y="1076396"/>
            <a:ext cx="7782573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Experimental results demonstrate the effectiveness of the sparsity as a prior for patch-based super-resolution task.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novel approach is presented toward single image super-resolution based upon sparse representations.</a:t>
            </a:r>
          </a:p>
          <a:p>
            <a:pPr algn="just"/>
            <a:endParaRPr lang="en-US" dirty="0"/>
          </a:p>
          <a:p>
            <a:r>
              <a:rPr lang="en-US" sz="1800" dirty="0"/>
              <a:t>[1]  Yang, J., Wright, J., Huang, T. S., &amp; Ma, Y. (2010). Image super- resolution via sparse representation. IEEE transactions on image pro- </a:t>
            </a:r>
            <a:r>
              <a:rPr lang="en-US" sz="1800" dirty="0" err="1"/>
              <a:t>cessing</a:t>
            </a:r>
            <a:r>
              <a:rPr lang="en-US" sz="1800" dirty="0"/>
              <a:t>, 19(11), 2861-2873. </a:t>
            </a:r>
          </a:p>
          <a:p>
            <a:r>
              <a:rPr lang="en-US" sz="1800" dirty="0"/>
              <a:t>[2]  Lee, H., Battle, A., Raina, R., &amp; Ng, A. Y. (2007). Efficient sparse coding algorithms. In Advances in neural information processing systems (pp. 801-808).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0405CD-AC1A-4E49-B3CA-FADB10E8006C}"/>
              </a:ext>
            </a:extLst>
          </p:cNvPr>
          <p:cNvSpPr txBox="1">
            <a:spLocks/>
          </p:cNvSpPr>
          <p:nvPr/>
        </p:nvSpPr>
        <p:spPr>
          <a:xfrm>
            <a:off x="164592" y="2940289"/>
            <a:ext cx="3008313" cy="40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536231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38523</TotalTime>
  <Words>181</Words>
  <Application>Microsoft Macintosh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Lucida Grande</vt:lpstr>
      <vt:lpstr>Custom Design</vt:lpstr>
      <vt:lpstr>Experimental Results </vt:lpstr>
      <vt:lpstr>Conclusion 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Xu dilu</cp:lastModifiedBy>
  <cp:revision>243</cp:revision>
  <dcterms:created xsi:type="dcterms:W3CDTF">2013-01-15T19:08:57Z</dcterms:created>
  <dcterms:modified xsi:type="dcterms:W3CDTF">2020-11-30T07:15:01Z</dcterms:modified>
</cp:coreProperties>
</file>