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804" r:id="rId2"/>
  </p:sldMasterIdLst>
  <p:notesMasterIdLst>
    <p:notesMasterId r:id="rId26"/>
  </p:notesMasterIdLst>
  <p:handoutMasterIdLst>
    <p:handoutMasterId r:id="rId27"/>
  </p:handoutMasterIdLst>
  <p:sldIdLst>
    <p:sldId id="259" r:id="rId3"/>
    <p:sldId id="258" r:id="rId4"/>
    <p:sldId id="260" r:id="rId5"/>
    <p:sldId id="263" r:id="rId6"/>
    <p:sldId id="264" r:id="rId7"/>
    <p:sldId id="266" r:id="rId8"/>
    <p:sldId id="265" r:id="rId9"/>
    <p:sldId id="267" r:id="rId10"/>
    <p:sldId id="269" r:id="rId11"/>
    <p:sldId id="268" r:id="rId12"/>
    <p:sldId id="270" r:id="rId13"/>
    <p:sldId id="273" r:id="rId14"/>
    <p:sldId id="271" r:id="rId15"/>
    <p:sldId id="274" r:id="rId16"/>
    <p:sldId id="272" r:id="rId17"/>
    <p:sldId id="275" r:id="rId18"/>
    <p:sldId id="276" r:id="rId19"/>
    <p:sldId id="277" r:id="rId20"/>
    <p:sldId id="280" r:id="rId21"/>
    <p:sldId id="279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pos="3931">
          <p15:clr>
            <a:srgbClr val="A4A3A4"/>
          </p15:clr>
        </p15:guide>
        <p15:guide id="4" pos="5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97"/>
    <a:srgbClr val="003A6C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  <a:t>2017/5/22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6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  <a:t>2017/5/22</a:t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4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2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2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6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7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76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3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2017/5/22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64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44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44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44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平滑消除</a:t>
            </a:r>
            <a:r>
              <a:rPr lang="en-US" altLang="zh-CN" sz="44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44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游戏中的画面抖动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75250" y="4903787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答辩人：谭鹏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3593662" y="5432127"/>
            <a:ext cx="5004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  <a:r>
              <a:rPr lang="en-US" altLang="zh-CN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 指导老师：陈杰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4846"/>
          <a:stretch/>
        </p:blipFill>
        <p:spPr>
          <a:xfrm>
            <a:off x="5175250" y="1162464"/>
            <a:ext cx="2217324" cy="2217324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3878263" y="2698750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3708400" y="2508250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636713" y="2363788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1533525" y="2259013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1552575" y="2330450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/>
          <p:nvPr/>
        </p:nvGrpSpPr>
        <p:grpSpPr bwMode="auto">
          <a:xfrm rot="-3864983">
            <a:off x="6171407" y="4752181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/>
          <p:nvPr/>
        </p:nvGrpSpPr>
        <p:grpSpPr bwMode="auto">
          <a:xfrm>
            <a:off x="4330700" y="939800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/>
          <p:nvPr/>
        </p:nvGrpSpPr>
        <p:grpSpPr bwMode="auto">
          <a:xfrm>
            <a:off x="3414713" y="4419600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/>
          <p:nvPr/>
        </p:nvGrpSpPr>
        <p:grpSpPr bwMode="auto">
          <a:xfrm rot="-4118610">
            <a:off x="6330950" y="2249488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/>
          <p:nvPr/>
        </p:nvGrpSpPr>
        <p:grpSpPr bwMode="auto">
          <a:xfrm>
            <a:off x="3268663" y="2239963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/>
          <p:nvPr/>
        </p:nvGrpSpPr>
        <p:grpSpPr bwMode="auto">
          <a:xfrm>
            <a:off x="5132388" y="4521200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/>
          <p:nvPr/>
        </p:nvGrpSpPr>
        <p:grpSpPr bwMode="auto">
          <a:xfrm>
            <a:off x="2416175" y="5372100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2454275" y="2384425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3595688" y="1552575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5132388" y="1482725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6586538" y="3475038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5572125" y="4721225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5553075" y="3459163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4044950" y="4668838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2898775" y="4881563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2076450" y="3249613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2306638" y="3170238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2760663" y="2740025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2273300" y="1309688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3162300" y="5183188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5030788" y="1768475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3817938" y="4183063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3576638" y="2513013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5427663" y="2870200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1725613" y="2452688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3525838" y="4551363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6320631" y="4917282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6581775" y="2606675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4489450" y="1100138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2544763" y="5499100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5210175" y="4602163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3346450" y="2324100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4000500" y="3101975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8251825" y="1698625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8416925" y="1641475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8451850" y="2393950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矩形 89"/>
          <p:cNvSpPr>
            <a:spLocks noChangeArrowheads="1"/>
          </p:cNvSpPr>
          <p:nvPr/>
        </p:nvSpPr>
        <p:spPr bwMode="auto">
          <a:xfrm>
            <a:off x="8807450" y="2058988"/>
            <a:ext cx="22891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8372475" y="2873375"/>
            <a:ext cx="31638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在这里输入对左边图片的分析，尽可能详细的阐述清楚。由于段落间的间距已固定好，请不要更改，字间距也已设定好，可根据你的文案内容做适当的调整。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在这里输入分析方法名称</a:t>
            </a: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文本框 3"/>
          <p:cNvSpPr txBox="1">
            <a:spLocks noChangeArrowheads="1"/>
          </p:cNvSpPr>
          <p:nvPr/>
        </p:nvSpPr>
        <p:spPr bwMode="auto">
          <a:xfrm>
            <a:off x="682625" y="1449388"/>
            <a:ext cx="688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cxnSp>
        <p:nvCxnSpPr>
          <p:cNvPr id="39941" name="直接箭头连接符 4"/>
          <p:cNvCxnSpPr>
            <a:cxnSpLocks noChangeShapeType="1"/>
          </p:cNvCxnSpPr>
          <p:nvPr/>
        </p:nvCxnSpPr>
        <p:spPr bwMode="auto">
          <a:xfrm>
            <a:off x="766763" y="3584575"/>
            <a:ext cx="10333037" cy="0"/>
          </a:xfrm>
          <a:prstGeom prst="straightConnector1">
            <a:avLst/>
          </a:prstGeom>
          <a:noFill/>
          <a:ln w="6350">
            <a:solidFill>
              <a:srgbClr val="F2F2F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椭圆 5"/>
          <p:cNvSpPr>
            <a:spLocks noChangeArrowheads="1"/>
          </p:cNvSpPr>
          <p:nvPr/>
        </p:nvSpPr>
        <p:spPr bwMode="auto">
          <a:xfrm>
            <a:off x="195103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3" name="椭圆 6"/>
          <p:cNvSpPr>
            <a:spLocks noChangeArrowheads="1"/>
          </p:cNvSpPr>
          <p:nvPr/>
        </p:nvSpPr>
        <p:spPr bwMode="auto">
          <a:xfrm>
            <a:off x="354965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4" name="椭圆 7"/>
          <p:cNvSpPr>
            <a:spLocks noChangeArrowheads="1"/>
          </p:cNvSpPr>
          <p:nvPr/>
        </p:nvSpPr>
        <p:spPr bwMode="auto">
          <a:xfrm>
            <a:off x="5148263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5" name="椭圆 8"/>
          <p:cNvSpPr>
            <a:spLocks noChangeArrowheads="1"/>
          </p:cNvSpPr>
          <p:nvPr/>
        </p:nvSpPr>
        <p:spPr bwMode="auto">
          <a:xfrm>
            <a:off x="6746875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6" name="椭圆 9"/>
          <p:cNvSpPr>
            <a:spLocks noChangeArrowheads="1"/>
          </p:cNvSpPr>
          <p:nvPr/>
        </p:nvSpPr>
        <p:spPr bwMode="auto">
          <a:xfrm>
            <a:off x="834548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7" name="椭圆 10"/>
          <p:cNvSpPr>
            <a:spLocks noChangeArrowheads="1"/>
          </p:cNvSpPr>
          <p:nvPr/>
        </p:nvSpPr>
        <p:spPr bwMode="auto">
          <a:xfrm>
            <a:off x="994410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8" name="泪滴形 11"/>
          <p:cNvSpPr>
            <a:spLocks noChangeArrowheads="1"/>
          </p:cNvSpPr>
          <p:nvPr/>
        </p:nvSpPr>
        <p:spPr bwMode="auto">
          <a:xfrm rot="-2700000">
            <a:off x="3078163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泪滴形 12"/>
          <p:cNvSpPr>
            <a:spLocks noChangeArrowheads="1"/>
          </p:cNvSpPr>
          <p:nvPr/>
        </p:nvSpPr>
        <p:spPr bwMode="auto">
          <a:xfrm rot="8100000">
            <a:off x="4645025" y="2128838"/>
            <a:ext cx="1127125" cy="1127125"/>
          </a:xfrm>
          <a:custGeom>
            <a:avLst/>
            <a:gdLst>
              <a:gd name="T0" fmla="*/ 0 w 1127125"/>
              <a:gd name="T1" fmla="*/ 563563 h 1127125"/>
              <a:gd name="T2" fmla="*/ 563563 w 1127125"/>
              <a:gd name="T3" fmla="*/ 0 h 1127125"/>
              <a:gd name="T4" fmla="*/ 1127125 w 1127125"/>
              <a:gd name="T5" fmla="*/ 0 h 1127125"/>
              <a:gd name="T6" fmla="*/ 1127125 w 1127125"/>
              <a:gd name="T7" fmla="*/ 563563 h 1127125"/>
              <a:gd name="T8" fmla="*/ 563562 w 1127125"/>
              <a:gd name="T9" fmla="*/ 1127126 h 1127125"/>
              <a:gd name="T10" fmla="*/ -1 w 1127125"/>
              <a:gd name="T11" fmla="*/ 563563 h 1127125"/>
              <a:gd name="T12" fmla="*/ 0 w 1127125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7125" h="1127125">
                <a:moveTo>
                  <a:pt x="0" y="563563"/>
                </a:moveTo>
                <a:cubicBezTo>
                  <a:pt x="0" y="252316"/>
                  <a:pt x="252316" y="0"/>
                  <a:pt x="563563" y="0"/>
                </a:cubicBezTo>
                <a:lnTo>
                  <a:pt x="1127125" y="0"/>
                </a:lnTo>
                <a:lnTo>
                  <a:pt x="1127125" y="563563"/>
                </a:lnTo>
                <a:cubicBezTo>
                  <a:pt x="1127125" y="874810"/>
                  <a:pt x="874809" y="1127126"/>
                  <a:pt x="563562" y="1127126"/>
                </a:cubicBezTo>
                <a:cubicBezTo>
                  <a:pt x="252315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泪滴形 13"/>
          <p:cNvSpPr>
            <a:spLocks noChangeArrowheads="1"/>
          </p:cNvSpPr>
          <p:nvPr/>
        </p:nvSpPr>
        <p:spPr bwMode="auto">
          <a:xfrm rot="8100000">
            <a:off x="7842250" y="2128838"/>
            <a:ext cx="1128713" cy="1127125"/>
          </a:xfrm>
          <a:custGeom>
            <a:avLst/>
            <a:gdLst>
              <a:gd name="T0" fmla="*/ 0 w 1128713"/>
              <a:gd name="T1" fmla="*/ 563563 h 1127125"/>
              <a:gd name="T2" fmla="*/ 564357 w 1128713"/>
              <a:gd name="T3" fmla="*/ 0 h 1127125"/>
              <a:gd name="T4" fmla="*/ 1128713 w 1128713"/>
              <a:gd name="T5" fmla="*/ 0 h 1127125"/>
              <a:gd name="T6" fmla="*/ 1128713 w 1128713"/>
              <a:gd name="T7" fmla="*/ 563563 h 1127125"/>
              <a:gd name="T8" fmla="*/ 564356 w 1128713"/>
              <a:gd name="T9" fmla="*/ 1127126 h 1127125"/>
              <a:gd name="T10" fmla="*/ -1 w 1128713"/>
              <a:gd name="T11" fmla="*/ 563563 h 1127125"/>
              <a:gd name="T12" fmla="*/ 0 w 1128713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8713" h="1127125">
                <a:moveTo>
                  <a:pt x="0" y="563563"/>
                </a:moveTo>
                <a:cubicBezTo>
                  <a:pt x="0" y="252316"/>
                  <a:pt x="252671" y="0"/>
                  <a:pt x="564357" y="0"/>
                </a:cubicBezTo>
                <a:lnTo>
                  <a:pt x="1128713" y="0"/>
                </a:lnTo>
                <a:lnTo>
                  <a:pt x="1128713" y="563563"/>
                </a:lnTo>
                <a:cubicBezTo>
                  <a:pt x="1128713" y="874810"/>
                  <a:pt x="876042" y="1127126"/>
                  <a:pt x="564356" y="1127126"/>
                </a:cubicBezTo>
                <a:cubicBezTo>
                  <a:pt x="252670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泪滴形 14"/>
          <p:cNvSpPr>
            <a:spLocks noChangeArrowheads="1"/>
          </p:cNvSpPr>
          <p:nvPr/>
        </p:nvSpPr>
        <p:spPr bwMode="auto">
          <a:xfrm rot="-2700000">
            <a:off x="6302375" y="4011613"/>
            <a:ext cx="1052513" cy="1052512"/>
          </a:xfrm>
          <a:custGeom>
            <a:avLst/>
            <a:gdLst>
              <a:gd name="T0" fmla="*/ 0 w 1052513"/>
              <a:gd name="T1" fmla="*/ 526256 h 1052512"/>
              <a:gd name="T2" fmla="*/ 526257 w 1052513"/>
              <a:gd name="T3" fmla="*/ 0 h 1052512"/>
              <a:gd name="T4" fmla="*/ 1052513 w 1052513"/>
              <a:gd name="T5" fmla="*/ 0 h 1052512"/>
              <a:gd name="T6" fmla="*/ 1052513 w 1052513"/>
              <a:gd name="T7" fmla="*/ 526256 h 1052512"/>
              <a:gd name="T8" fmla="*/ 526256 w 1052513"/>
              <a:gd name="T9" fmla="*/ 1052512 h 1052512"/>
              <a:gd name="T10" fmla="*/ -1 w 1052513"/>
              <a:gd name="T11" fmla="*/ 526256 h 1052512"/>
              <a:gd name="T12" fmla="*/ 0 w 1052513"/>
              <a:gd name="T13" fmla="*/ 526256 h 105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2513" h="1052512">
                <a:moveTo>
                  <a:pt x="0" y="526256"/>
                </a:moveTo>
                <a:cubicBezTo>
                  <a:pt x="0" y="235613"/>
                  <a:pt x="235613" y="0"/>
                  <a:pt x="526257" y="0"/>
                </a:cubicBezTo>
                <a:lnTo>
                  <a:pt x="1052513" y="0"/>
                </a:lnTo>
                <a:lnTo>
                  <a:pt x="1052513" y="526256"/>
                </a:lnTo>
                <a:cubicBezTo>
                  <a:pt x="1052513" y="816899"/>
                  <a:pt x="816900" y="1052512"/>
                  <a:pt x="526256" y="1052512"/>
                </a:cubicBezTo>
                <a:cubicBezTo>
                  <a:pt x="235612" y="1052512"/>
                  <a:pt x="-1" y="816899"/>
                  <a:pt x="-1" y="526256"/>
                </a:cubicBezTo>
                <a:lnTo>
                  <a:pt x="0" y="526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泪滴形 15"/>
          <p:cNvSpPr>
            <a:spLocks noChangeArrowheads="1"/>
          </p:cNvSpPr>
          <p:nvPr/>
        </p:nvSpPr>
        <p:spPr bwMode="auto">
          <a:xfrm rot="-2700000">
            <a:off x="9482138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9953" name="直接连接符 16"/>
          <p:cNvCxnSpPr>
            <a:cxnSpLocks noChangeShapeType="1"/>
          </p:cNvCxnSpPr>
          <p:nvPr/>
        </p:nvCxnSpPr>
        <p:spPr bwMode="auto">
          <a:xfrm>
            <a:off x="795338" y="5586413"/>
            <a:ext cx="10109200" cy="0"/>
          </a:xfrm>
          <a:prstGeom prst="line">
            <a:avLst/>
          </a:prstGeom>
          <a:noFill/>
          <a:ln w="635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椭圆 17"/>
          <p:cNvSpPr>
            <a:spLocks noChangeArrowheads="1"/>
          </p:cNvSpPr>
          <p:nvPr/>
        </p:nvSpPr>
        <p:spPr bwMode="auto">
          <a:xfrm>
            <a:off x="10925175" y="5499100"/>
            <a:ext cx="174625" cy="1746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2F2F2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55" name="文本框 18"/>
          <p:cNvSpPr txBox="1">
            <a:spLocks noChangeArrowheads="1"/>
          </p:cNvSpPr>
          <p:nvPr/>
        </p:nvSpPr>
        <p:spPr bwMode="auto">
          <a:xfrm>
            <a:off x="715963" y="5673725"/>
            <a:ext cx="1040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在这里输入对下面六个图表的总的内容说明，并按照一定的顺序表明六者之间的逻辑关系。整个页面的颜色可以替换，但请保留同颜色的依旧是同颜色，几何图形内的数字可以根据方法的步骤更改。</a:t>
            </a:r>
          </a:p>
        </p:txBody>
      </p:sp>
      <p:sp>
        <p:nvSpPr>
          <p:cNvPr id="39956" name="泪滴形 19"/>
          <p:cNvSpPr>
            <a:spLocks noChangeArrowheads="1"/>
          </p:cNvSpPr>
          <p:nvPr/>
        </p:nvSpPr>
        <p:spPr bwMode="auto">
          <a:xfrm rot="8100000">
            <a:off x="1455738" y="2114550"/>
            <a:ext cx="1111250" cy="1111250"/>
          </a:xfrm>
          <a:custGeom>
            <a:avLst/>
            <a:gdLst>
              <a:gd name="T0" fmla="*/ 0 w 1111250"/>
              <a:gd name="T1" fmla="*/ 555625 h 1111250"/>
              <a:gd name="T2" fmla="*/ 555625 w 1111250"/>
              <a:gd name="T3" fmla="*/ 0 h 1111250"/>
              <a:gd name="T4" fmla="*/ 1111250 w 1111250"/>
              <a:gd name="T5" fmla="*/ 0 h 1111250"/>
              <a:gd name="T6" fmla="*/ 1111250 w 1111250"/>
              <a:gd name="T7" fmla="*/ 555625 h 1111250"/>
              <a:gd name="T8" fmla="*/ 555625 w 1111250"/>
              <a:gd name="T9" fmla="*/ 1111250 h 1111250"/>
              <a:gd name="T10" fmla="*/ 0 w 1111250"/>
              <a:gd name="T11" fmla="*/ 555625 h 1111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1250" h="1111250">
                <a:moveTo>
                  <a:pt x="0" y="555625"/>
                </a:moveTo>
                <a:cubicBezTo>
                  <a:pt x="0" y="248762"/>
                  <a:pt x="248762" y="0"/>
                  <a:pt x="555625" y="0"/>
                </a:cubicBezTo>
                <a:lnTo>
                  <a:pt x="1111250" y="0"/>
                </a:lnTo>
                <a:lnTo>
                  <a:pt x="1111250" y="555625"/>
                </a:lnTo>
                <a:cubicBezTo>
                  <a:pt x="1111250" y="862488"/>
                  <a:pt x="862488" y="1111250"/>
                  <a:pt x="555625" y="1111250"/>
                </a:cubicBezTo>
                <a:cubicBezTo>
                  <a:pt x="248762" y="1111250"/>
                  <a:pt x="0" y="862488"/>
                  <a:pt x="0" y="555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8" name="文本框 21"/>
          <p:cNvSpPr txBox="1">
            <a:spLocks noChangeArrowheads="1"/>
          </p:cNvSpPr>
          <p:nvPr/>
        </p:nvSpPr>
        <p:spPr bwMode="auto">
          <a:xfrm>
            <a:off x="3143250" y="4367213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9" name="文本框 22"/>
          <p:cNvSpPr txBox="1">
            <a:spLocks noChangeArrowheads="1"/>
          </p:cNvSpPr>
          <p:nvPr/>
        </p:nvSpPr>
        <p:spPr bwMode="auto">
          <a:xfrm>
            <a:off x="4738688" y="24447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0" name="文本框 23"/>
          <p:cNvSpPr txBox="1">
            <a:spLocks noChangeArrowheads="1"/>
          </p:cNvSpPr>
          <p:nvPr/>
        </p:nvSpPr>
        <p:spPr bwMode="auto">
          <a:xfrm>
            <a:off x="6378575" y="4332288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1" name="文本框 24"/>
          <p:cNvSpPr txBox="1">
            <a:spLocks noChangeArrowheads="1"/>
          </p:cNvSpPr>
          <p:nvPr/>
        </p:nvSpPr>
        <p:spPr bwMode="auto">
          <a:xfrm>
            <a:off x="7945438" y="2460625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2" name="文本框 25"/>
          <p:cNvSpPr txBox="1">
            <a:spLocks noChangeArrowheads="1"/>
          </p:cNvSpPr>
          <p:nvPr/>
        </p:nvSpPr>
        <p:spPr bwMode="auto">
          <a:xfrm>
            <a:off x="9545638" y="43116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3" name="文本框 26"/>
          <p:cNvSpPr txBox="1">
            <a:spLocks noChangeArrowheads="1"/>
          </p:cNvSpPr>
          <p:nvPr/>
        </p:nvSpPr>
        <p:spPr bwMode="auto">
          <a:xfrm>
            <a:off x="1271588" y="3875088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4" name="文本框 27"/>
          <p:cNvSpPr txBox="1">
            <a:spLocks noChangeArrowheads="1"/>
          </p:cNvSpPr>
          <p:nvPr/>
        </p:nvSpPr>
        <p:spPr bwMode="auto">
          <a:xfrm>
            <a:off x="2851150" y="2460625"/>
            <a:ext cx="1525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5" name="文本框 28"/>
          <p:cNvSpPr txBox="1">
            <a:spLocks noChangeArrowheads="1"/>
          </p:cNvSpPr>
          <p:nvPr/>
        </p:nvSpPr>
        <p:spPr bwMode="auto">
          <a:xfrm>
            <a:off x="4479925" y="3875088"/>
            <a:ext cx="1527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6" name="文本框 29"/>
          <p:cNvSpPr txBox="1">
            <a:spLocks noChangeArrowheads="1"/>
          </p:cNvSpPr>
          <p:nvPr/>
        </p:nvSpPr>
        <p:spPr bwMode="auto">
          <a:xfrm>
            <a:off x="6019800" y="2465388"/>
            <a:ext cx="152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7" name="文本框 30"/>
          <p:cNvSpPr txBox="1">
            <a:spLocks noChangeArrowheads="1"/>
          </p:cNvSpPr>
          <p:nvPr/>
        </p:nvSpPr>
        <p:spPr bwMode="auto">
          <a:xfrm>
            <a:off x="7704138" y="3863975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8" name="文本框 31"/>
          <p:cNvSpPr txBox="1">
            <a:spLocks noChangeArrowheads="1"/>
          </p:cNvSpPr>
          <p:nvPr/>
        </p:nvSpPr>
        <p:spPr bwMode="auto">
          <a:xfrm>
            <a:off x="9229725" y="2465388"/>
            <a:ext cx="1527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圆角矩形 29"/>
          <p:cNvSpPr>
            <a:spLocks noChangeArrowheads="1"/>
          </p:cNvSpPr>
          <p:nvPr/>
        </p:nvSpPr>
        <p:spPr bwMode="auto">
          <a:xfrm>
            <a:off x="4321175" y="1244600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3" name="圆角矩形 30"/>
          <p:cNvGrpSpPr/>
          <p:nvPr/>
        </p:nvGrpSpPr>
        <p:grpSpPr bwMode="auto">
          <a:xfrm>
            <a:off x="4327525" y="1243013"/>
            <a:ext cx="2049463" cy="377825"/>
            <a:chOff x="0" y="0"/>
            <a:chExt cx="1291" cy="238"/>
          </a:xfrm>
        </p:grpSpPr>
        <p:pic>
          <p:nvPicPr>
            <p:cNvPr id="40995" name="圆角矩形 3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9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6" name="Text Box 5"/>
            <p:cNvSpPr txBox="1">
              <a:spLocks noChangeArrowheads="1"/>
            </p:cNvSpPr>
            <p:nvPr/>
          </p:nvSpPr>
          <p:spPr bwMode="auto">
            <a:xfrm>
              <a:off x="14" y="12"/>
              <a:ext cx="12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4" name="圆角矩形 31"/>
          <p:cNvSpPr>
            <a:spLocks noChangeArrowheads="1"/>
          </p:cNvSpPr>
          <p:nvPr/>
        </p:nvSpPr>
        <p:spPr bwMode="auto">
          <a:xfrm>
            <a:off x="6249988" y="1143000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53"/>
          <p:cNvSpPr txBox="1">
            <a:spLocks noChangeArrowheads="1"/>
          </p:cNvSpPr>
          <p:nvPr/>
        </p:nvSpPr>
        <p:spPr bwMode="auto">
          <a:xfrm>
            <a:off x="1450975" y="1254125"/>
            <a:ext cx="2668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文本框 54"/>
          <p:cNvSpPr txBox="1">
            <a:spLocks noChangeArrowheads="1"/>
          </p:cNvSpPr>
          <p:nvPr/>
        </p:nvSpPr>
        <p:spPr bwMode="auto">
          <a:xfrm>
            <a:off x="8910638" y="1179513"/>
            <a:ext cx="93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圆角矩形 45"/>
          <p:cNvSpPr>
            <a:spLocks noChangeArrowheads="1"/>
          </p:cNvSpPr>
          <p:nvPr/>
        </p:nvSpPr>
        <p:spPr bwMode="auto">
          <a:xfrm>
            <a:off x="4321175" y="2035175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8" name="圆角矩形 46"/>
          <p:cNvGrpSpPr/>
          <p:nvPr/>
        </p:nvGrpSpPr>
        <p:grpSpPr bwMode="auto">
          <a:xfrm>
            <a:off x="4327525" y="2036763"/>
            <a:ext cx="3189288" cy="377825"/>
            <a:chOff x="0" y="0"/>
            <a:chExt cx="2009" cy="238"/>
          </a:xfrm>
        </p:grpSpPr>
        <p:pic>
          <p:nvPicPr>
            <p:cNvPr id="40993" name="圆角矩形 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4" name="Text Box 12"/>
            <p:cNvSpPr txBox="1">
              <a:spLocks noChangeArrowheads="1"/>
            </p:cNvSpPr>
            <p:nvPr/>
          </p:nvSpPr>
          <p:spPr bwMode="auto">
            <a:xfrm>
              <a:off x="14" y="10"/>
              <a:ext cx="198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9" name="圆角矩形 48"/>
          <p:cNvSpPr>
            <a:spLocks noChangeArrowheads="1"/>
          </p:cNvSpPr>
          <p:nvPr/>
        </p:nvSpPr>
        <p:spPr bwMode="auto">
          <a:xfrm>
            <a:off x="7429500" y="19462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70" name="文本框 71"/>
          <p:cNvSpPr txBox="1">
            <a:spLocks noChangeArrowheads="1"/>
          </p:cNvSpPr>
          <p:nvPr/>
        </p:nvSpPr>
        <p:spPr bwMode="auto">
          <a:xfrm>
            <a:off x="8921750" y="1971675"/>
            <a:ext cx="101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1" name="圆角矩形 71"/>
          <p:cNvSpPr>
            <a:spLocks noChangeArrowheads="1"/>
          </p:cNvSpPr>
          <p:nvPr/>
        </p:nvSpPr>
        <p:spPr bwMode="auto">
          <a:xfrm>
            <a:off x="4321175" y="2794000"/>
            <a:ext cx="4114800" cy="3762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2" name="圆角矩形 72"/>
          <p:cNvGrpSpPr/>
          <p:nvPr/>
        </p:nvGrpSpPr>
        <p:grpSpPr bwMode="auto">
          <a:xfrm>
            <a:off x="4327525" y="2792413"/>
            <a:ext cx="2566988" cy="377825"/>
            <a:chOff x="0" y="0"/>
            <a:chExt cx="1617" cy="238"/>
          </a:xfrm>
        </p:grpSpPr>
        <p:pic>
          <p:nvPicPr>
            <p:cNvPr id="40991" name="圆角矩形 7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2" name="Text Box 18"/>
            <p:cNvSpPr txBox="1">
              <a:spLocks noChangeArrowheads="1"/>
            </p:cNvSpPr>
            <p:nvPr/>
          </p:nvSpPr>
          <p:spPr bwMode="auto">
            <a:xfrm>
              <a:off x="14" y="12"/>
              <a:ext cx="15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73" name="圆角矩形 73"/>
          <p:cNvSpPr>
            <a:spLocks noChangeArrowheads="1"/>
          </p:cNvSpPr>
          <p:nvPr/>
        </p:nvSpPr>
        <p:spPr bwMode="auto">
          <a:xfrm>
            <a:off x="6764338" y="26955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4" name="Group 21"/>
          <p:cNvGrpSpPr/>
          <p:nvPr/>
        </p:nvGrpSpPr>
        <p:grpSpPr bwMode="auto">
          <a:xfrm>
            <a:off x="4330700" y="3511550"/>
            <a:ext cx="4105275" cy="152400"/>
            <a:chOff x="0" y="0"/>
            <a:chExt cx="4105274" cy="152400"/>
          </a:xfrm>
        </p:grpSpPr>
        <p:cxnSp>
          <p:nvCxnSpPr>
            <p:cNvPr id="40981" name="直接连接符 7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接连接符 77"/>
            <p:cNvCxnSpPr>
              <a:cxnSpLocks noChangeShapeType="1"/>
            </p:cNvCxnSpPr>
            <p:nvPr/>
          </p:nvCxnSpPr>
          <p:spPr bwMode="auto">
            <a:xfrm>
              <a:off x="4556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连接符 78"/>
            <p:cNvCxnSpPr>
              <a:cxnSpLocks noChangeShapeType="1"/>
            </p:cNvCxnSpPr>
            <p:nvPr/>
          </p:nvCxnSpPr>
          <p:spPr bwMode="auto">
            <a:xfrm>
              <a:off x="9128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接连接符 81"/>
            <p:cNvCxnSpPr>
              <a:cxnSpLocks noChangeShapeType="1"/>
            </p:cNvCxnSpPr>
            <p:nvPr/>
          </p:nvCxnSpPr>
          <p:spPr bwMode="auto">
            <a:xfrm>
              <a:off x="1368425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直接连接符 82"/>
            <p:cNvCxnSpPr>
              <a:cxnSpLocks noChangeShapeType="1"/>
            </p:cNvCxnSpPr>
            <p:nvPr/>
          </p:nvCxnSpPr>
          <p:spPr bwMode="auto">
            <a:xfrm>
              <a:off x="1824038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直接连接符 83"/>
            <p:cNvCxnSpPr>
              <a:cxnSpLocks noChangeShapeType="1"/>
            </p:cNvCxnSpPr>
            <p:nvPr/>
          </p:nvCxnSpPr>
          <p:spPr bwMode="auto">
            <a:xfrm>
              <a:off x="2281237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直接连接符 84"/>
            <p:cNvCxnSpPr>
              <a:cxnSpLocks noChangeShapeType="1"/>
            </p:cNvCxnSpPr>
            <p:nvPr/>
          </p:nvCxnSpPr>
          <p:spPr bwMode="auto">
            <a:xfrm>
              <a:off x="2736849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直接连接符 85"/>
            <p:cNvCxnSpPr>
              <a:cxnSpLocks noChangeShapeType="1"/>
            </p:cNvCxnSpPr>
            <p:nvPr/>
          </p:nvCxnSpPr>
          <p:spPr bwMode="auto">
            <a:xfrm>
              <a:off x="31924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直接连接符 86"/>
            <p:cNvCxnSpPr>
              <a:cxnSpLocks noChangeShapeType="1"/>
            </p:cNvCxnSpPr>
            <p:nvPr/>
          </p:nvCxnSpPr>
          <p:spPr bwMode="auto">
            <a:xfrm>
              <a:off x="36496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接连接符 87"/>
            <p:cNvCxnSpPr>
              <a:cxnSpLocks noChangeShapeType="1"/>
            </p:cNvCxnSpPr>
            <p:nvPr/>
          </p:nvCxnSpPr>
          <p:spPr bwMode="auto">
            <a:xfrm>
              <a:off x="4105274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5" name="文本框 87"/>
          <p:cNvSpPr txBox="1">
            <a:spLocks noChangeArrowheads="1"/>
          </p:cNvSpPr>
          <p:nvPr/>
        </p:nvSpPr>
        <p:spPr bwMode="auto">
          <a:xfrm>
            <a:off x="8928100" y="2743200"/>
            <a:ext cx="1011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6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sp>
        <p:nvSpPr>
          <p:cNvPr id="40978" name="文本框 53"/>
          <p:cNvSpPr txBox="1">
            <a:spLocks noChangeArrowheads="1"/>
          </p:cNvSpPr>
          <p:nvPr/>
        </p:nvSpPr>
        <p:spPr bwMode="auto">
          <a:xfrm>
            <a:off x="1450975" y="205422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9" name="文本框 53"/>
          <p:cNvSpPr txBox="1">
            <a:spLocks noChangeArrowheads="1"/>
          </p:cNvSpPr>
          <p:nvPr/>
        </p:nvSpPr>
        <p:spPr bwMode="auto">
          <a:xfrm>
            <a:off x="1450975" y="282257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80" name="直接连接符 37"/>
          <p:cNvCxnSpPr>
            <a:cxnSpLocks noChangeShapeType="1"/>
          </p:cNvCxnSpPr>
          <p:nvPr/>
        </p:nvCxnSpPr>
        <p:spPr bwMode="auto">
          <a:xfrm>
            <a:off x="1298575" y="3663950"/>
            <a:ext cx="9526588" cy="0"/>
          </a:xfrm>
          <a:prstGeom prst="line">
            <a:avLst/>
          </a:prstGeom>
          <a:noFill/>
          <a:ln w="1270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5"/>
          <p:cNvGrpSpPr/>
          <p:nvPr/>
        </p:nvGrpSpPr>
        <p:grpSpPr bwMode="auto">
          <a:xfrm>
            <a:off x="3462338" y="4276725"/>
            <a:ext cx="758825" cy="1547813"/>
            <a:chOff x="0" y="0"/>
            <a:chExt cx="758023" cy="3240087"/>
          </a:xfrm>
        </p:grpSpPr>
        <p:cxnSp>
          <p:nvCxnSpPr>
            <p:cNvPr id="42101" name="直接连接符 2"/>
            <p:cNvCxnSpPr>
              <a:cxnSpLocks noChangeShapeType="1"/>
            </p:cNvCxnSpPr>
            <p:nvPr/>
          </p:nvCxnSpPr>
          <p:spPr bwMode="auto">
            <a:xfrm>
              <a:off x="0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2" name="直接连接符 3"/>
            <p:cNvCxnSpPr>
              <a:cxnSpLocks noChangeShapeType="1"/>
            </p:cNvCxnSpPr>
            <p:nvPr/>
          </p:nvCxnSpPr>
          <p:spPr bwMode="auto">
            <a:xfrm>
              <a:off x="84048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3" name="直接连接符 4"/>
            <p:cNvCxnSpPr>
              <a:cxnSpLocks noChangeShapeType="1"/>
            </p:cNvCxnSpPr>
            <p:nvPr/>
          </p:nvCxnSpPr>
          <p:spPr bwMode="auto">
            <a:xfrm>
              <a:off x="16809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4" name="直接连接符 5"/>
            <p:cNvCxnSpPr>
              <a:cxnSpLocks noChangeShapeType="1"/>
            </p:cNvCxnSpPr>
            <p:nvPr/>
          </p:nvCxnSpPr>
          <p:spPr bwMode="auto">
            <a:xfrm>
              <a:off x="252145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5" name="直接连接符 6"/>
            <p:cNvCxnSpPr>
              <a:cxnSpLocks noChangeShapeType="1"/>
            </p:cNvCxnSpPr>
            <p:nvPr/>
          </p:nvCxnSpPr>
          <p:spPr bwMode="auto">
            <a:xfrm>
              <a:off x="33619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6" name="直接连接符 7"/>
            <p:cNvCxnSpPr>
              <a:cxnSpLocks noChangeShapeType="1"/>
            </p:cNvCxnSpPr>
            <p:nvPr/>
          </p:nvCxnSpPr>
          <p:spPr bwMode="auto">
            <a:xfrm>
              <a:off x="421829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7" name="直接连接符 8"/>
            <p:cNvCxnSpPr>
              <a:cxnSpLocks noChangeShapeType="1"/>
            </p:cNvCxnSpPr>
            <p:nvPr/>
          </p:nvCxnSpPr>
          <p:spPr bwMode="auto">
            <a:xfrm>
              <a:off x="50587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8" name="直接连接符 9"/>
            <p:cNvCxnSpPr>
              <a:cxnSpLocks noChangeShapeType="1"/>
            </p:cNvCxnSpPr>
            <p:nvPr/>
          </p:nvCxnSpPr>
          <p:spPr bwMode="auto">
            <a:xfrm>
              <a:off x="589926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9" name="直接连接符 10"/>
            <p:cNvCxnSpPr>
              <a:cxnSpLocks noChangeShapeType="1"/>
            </p:cNvCxnSpPr>
            <p:nvPr/>
          </p:nvCxnSpPr>
          <p:spPr bwMode="auto">
            <a:xfrm>
              <a:off x="67397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0" name="直接连接符 11"/>
            <p:cNvCxnSpPr>
              <a:cxnSpLocks noChangeShapeType="1"/>
            </p:cNvCxnSpPr>
            <p:nvPr/>
          </p:nvCxnSpPr>
          <p:spPr bwMode="auto">
            <a:xfrm>
              <a:off x="758023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7" name="组合 28"/>
          <p:cNvGrpSpPr/>
          <p:nvPr/>
        </p:nvGrpSpPr>
        <p:grpSpPr bwMode="auto">
          <a:xfrm>
            <a:off x="4305300" y="4276725"/>
            <a:ext cx="768350" cy="1547813"/>
            <a:chOff x="0" y="0"/>
            <a:chExt cx="768800" cy="1547812"/>
          </a:xfrm>
        </p:grpSpPr>
        <p:cxnSp>
          <p:nvCxnSpPr>
            <p:cNvPr id="42091" name="直接连接符 13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2" name="直接连接符 14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3" name="直接连接符 15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4" name="直接连接符 16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5" name="直接连接符 17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6" name="直接连接符 18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7" name="直接连接符 19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8" name="直接连接符 20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9" name="直接连接符 21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0" name="直接连接符 22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组合 29"/>
          <p:cNvGrpSpPr/>
          <p:nvPr/>
        </p:nvGrpSpPr>
        <p:grpSpPr bwMode="auto">
          <a:xfrm>
            <a:off x="5137150" y="4276725"/>
            <a:ext cx="768350" cy="1547813"/>
            <a:chOff x="0" y="0"/>
            <a:chExt cx="768800" cy="1547812"/>
          </a:xfrm>
        </p:grpSpPr>
        <p:cxnSp>
          <p:nvCxnSpPr>
            <p:cNvPr id="42081" name="直接连接符 24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2" name="直接连接符 25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3" name="直接连接符 26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4" name="直接连接符 27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5" name="直接连接符 28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6" name="直接连接符 29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7" name="直接连接符 30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8" name="直接连接符 31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9" name="直接连接符 32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0" name="直接连接符 33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9" name="组合 40"/>
          <p:cNvGrpSpPr/>
          <p:nvPr/>
        </p:nvGrpSpPr>
        <p:grpSpPr bwMode="auto">
          <a:xfrm>
            <a:off x="5983288" y="4276725"/>
            <a:ext cx="768350" cy="1547813"/>
            <a:chOff x="0" y="0"/>
            <a:chExt cx="768800" cy="1547812"/>
          </a:xfrm>
        </p:grpSpPr>
        <p:cxnSp>
          <p:nvCxnSpPr>
            <p:cNvPr id="42071" name="直接连接符 3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直接连接符 36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直接连接符 37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4" name="直接连接符 38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5" name="直接连接符 39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6" name="直接连接符 40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7" name="直接连接符 41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8" name="直接连接符 42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9" name="直接连接符 43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0" name="直接连接符 44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组合 51"/>
          <p:cNvGrpSpPr/>
          <p:nvPr/>
        </p:nvGrpSpPr>
        <p:grpSpPr bwMode="auto">
          <a:xfrm>
            <a:off x="6826250" y="4276725"/>
            <a:ext cx="768350" cy="1547813"/>
            <a:chOff x="0" y="0"/>
            <a:chExt cx="768800" cy="1547812"/>
          </a:xfrm>
        </p:grpSpPr>
        <p:cxnSp>
          <p:nvCxnSpPr>
            <p:cNvPr id="42061" name="直接连接符 4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2" name="直接连接符 47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直接连接符 48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直接连接符 49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直接连接符 50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直接连接符 51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直接连接符 52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直接连接符 53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直接连接符 54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直接连接符 55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1" name="组合 62"/>
          <p:cNvGrpSpPr/>
          <p:nvPr/>
        </p:nvGrpSpPr>
        <p:grpSpPr bwMode="auto">
          <a:xfrm>
            <a:off x="7681913" y="4276725"/>
            <a:ext cx="768350" cy="1547813"/>
            <a:chOff x="0" y="0"/>
            <a:chExt cx="768800" cy="1547812"/>
          </a:xfrm>
        </p:grpSpPr>
        <p:cxnSp>
          <p:nvCxnSpPr>
            <p:cNvPr id="42051" name="直接连接符 57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2" name="直接连接符 58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3" name="直接连接符 59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4" name="直接连接符 60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5" name="直接连接符 61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6" name="直接连接符 62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7" name="直接连接符 63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8" name="直接连接符 64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9" name="直接连接符 65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0" name="直接连接符 66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组合 73"/>
          <p:cNvGrpSpPr/>
          <p:nvPr/>
        </p:nvGrpSpPr>
        <p:grpSpPr bwMode="auto">
          <a:xfrm>
            <a:off x="8535988" y="4276725"/>
            <a:ext cx="769937" cy="1547813"/>
            <a:chOff x="0" y="0"/>
            <a:chExt cx="768800" cy="1547812"/>
          </a:xfrm>
        </p:grpSpPr>
        <p:cxnSp>
          <p:nvCxnSpPr>
            <p:cNvPr id="42041" name="直接连接符 68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直接连接符 69"/>
            <p:cNvCxnSpPr>
              <a:cxnSpLocks noChangeShapeType="1"/>
            </p:cNvCxnSpPr>
            <p:nvPr/>
          </p:nvCxnSpPr>
          <p:spPr bwMode="auto">
            <a:xfrm>
              <a:off x="840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直接连接符 70"/>
            <p:cNvCxnSpPr>
              <a:cxnSpLocks noChangeShapeType="1"/>
            </p:cNvCxnSpPr>
            <p:nvPr/>
          </p:nvCxnSpPr>
          <p:spPr bwMode="auto">
            <a:xfrm>
              <a:off x="16802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直接连接符 71"/>
            <p:cNvCxnSpPr>
              <a:cxnSpLocks noChangeShapeType="1"/>
            </p:cNvCxnSpPr>
            <p:nvPr/>
          </p:nvCxnSpPr>
          <p:spPr bwMode="auto">
            <a:xfrm>
              <a:off x="252039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直接连接符 72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直接连接符 73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直接连接符 74"/>
            <p:cNvCxnSpPr>
              <a:cxnSpLocks noChangeShapeType="1"/>
            </p:cNvCxnSpPr>
            <p:nvPr/>
          </p:nvCxnSpPr>
          <p:spPr bwMode="auto">
            <a:xfrm>
              <a:off x="50566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直接连接符 75"/>
            <p:cNvCxnSpPr>
              <a:cxnSpLocks noChangeShapeType="1"/>
            </p:cNvCxnSpPr>
            <p:nvPr/>
          </p:nvCxnSpPr>
          <p:spPr bwMode="auto">
            <a:xfrm>
              <a:off x="58967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9" name="直接连接符 76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0" name="直接连接符 77"/>
            <p:cNvCxnSpPr>
              <a:cxnSpLocks noChangeShapeType="1"/>
            </p:cNvCxnSpPr>
            <p:nvPr/>
          </p:nvCxnSpPr>
          <p:spPr bwMode="auto">
            <a:xfrm>
              <a:off x="6847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组合 84"/>
          <p:cNvGrpSpPr/>
          <p:nvPr/>
        </p:nvGrpSpPr>
        <p:grpSpPr bwMode="auto">
          <a:xfrm>
            <a:off x="9378950" y="4276725"/>
            <a:ext cx="769938" cy="1547813"/>
            <a:chOff x="0" y="0"/>
            <a:chExt cx="768800" cy="1547812"/>
          </a:xfrm>
        </p:grpSpPr>
        <p:cxnSp>
          <p:nvCxnSpPr>
            <p:cNvPr id="42031" name="直接连接符 79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直接连接符 80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3" name="直接连接符 81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直接连接符 82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5" name="直接连接符 83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直接连接符 84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7" name="直接连接符 85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直接连接符 86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9" name="直接连接符 87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0" name="直接连接符 88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组合 95"/>
          <p:cNvGrpSpPr/>
          <p:nvPr/>
        </p:nvGrpSpPr>
        <p:grpSpPr bwMode="auto">
          <a:xfrm>
            <a:off x="10217150" y="4276725"/>
            <a:ext cx="769938" cy="1547813"/>
            <a:chOff x="0" y="0"/>
            <a:chExt cx="768800" cy="1547812"/>
          </a:xfrm>
        </p:grpSpPr>
        <p:cxnSp>
          <p:nvCxnSpPr>
            <p:cNvPr id="42021" name="直接连接符 90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直接连接符 91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直接连接符 92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直接连接符 93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直接连接符 94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6" name="直接连接符 95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7" name="直接连接符 96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直接连接符 97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9" name="直接连接符 98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直接连接符 99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995" name="组合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352675"/>
            <a:ext cx="70961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组合 1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773363"/>
            <a:ext cx="75295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176588"/>
            <a:ext cx="53038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文本框 109"/>
          <p:cNvSpPr txBox="1">
            <a:spLocks noChangeArrowheads="1"/>
          </p:cNvSpPr>
          <p:nvPr/>
        </p:nvSpPr>
        <p:spPr bwMode="auto">
          <a:xfrm>
            <a:off x="3140075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9" name="文本框 110"/>
          <p:cNvSpPr txBox="1">
            <a:spLocks noChangeArrowheads="1"/>
          </p:cNvSpPr>
          <p:nvPr/>
        </p:nvSpPr>
        <p:spPr bwMode="auto">
          <a:xfrm>
            <a:off x="38846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20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0" name="文本框 111"/>
          <p:cNvSpPr txBox="1">
            <a:spLocks noChangeArrowheads="1"/>
          </p:cNvSpPr>
          <p:nvPr/>
        </p:nvSpPr>
        <p:spPr bwMode="auto">
          <a:xfrm>
            <a:off x="469423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30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1" name="文本框 112"/>
          <p:cNvSpPr txBox="1">
            <a:spLocks noChangeArrowheads="1"/>
          </p:cNvSpPr>
          <p:nvPr/>
        </p:nvSpPr>
        <p:spPr bwMode="auto">
          <a:xfrm>
            <a:off x="557847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40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2" name="文本框 113"/>
          <p:cNvSpPr txBox="1">
            <a:spLocks noChangeArrowheads="1"/>
          </p:cNvSpPr>
          <p:nvPr/>
        </p:nvSpPr>
        <p:spPr bwMode="auto">
          <a:xfrm>
            <a:off x="641508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50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3" name="文本框 114"/>
          <p:cNvSpPr txBox="1">
            <a:spLocks noChangeArrowheads="1"/>
          </p:cNvSpPr>
          <p:nvPr/>
        </p:nvSpPr>
        <p:spPr bwMode="auto">
          <a:xfrm>
            <a:off x="72628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60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4" name="文本框 115"/>
          <p:cNvSpPr txBox="1">
            <a:spLocks noChangeArrowheads="1"/>
          </p:cNvSpPr>
          <p:nvPr/>
        </p:nvSpPr>
        <p:spPr bwMode="auto">
          <a:xfrm>
            <a:off x="8126413" y="5862638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70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5" name="文本框 116"/>
          <p:cNvSpPr txBox="1">
            <a:spLocks noChangeArrowheads="1"/>
          </p:cNvSpPr>
          <p:nvPr/>
        </p:nvSpPr>
        <p:spPr bwMode="auto">
          <a:xfrm>
            <a:off x="897572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80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6" name="文本框 117"/>
          <p:cNvSpPr txBox="1">
            <a:spLocks noChangeArrowheads="1"/>
          </p:cNvSpPr>
          <p:nvPr/>
        </p:nvSpPr>
        <p:spPr bwMode="auto">
          <a:xfrm>
            <a:off x="98107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90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7" name="文本框 118"/>
          <p:cNvSpPr txBox="1">
            <a:spLocks noChangeArrowheads="1"/>
          </p:cNvSpPr>
          <p:nvPr/>
        </p:nvSpPr>
        <p:spPr bwMode="auto">
          <a:xfrm>
            <a:off x="106489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8" name="椭圆 119"/>
          <p:cNvSpPr>
            <a:spLocks noChangeArrowheads="1"/>
          </p:cNvSpPr>
          <p:nvPr/>
        </p:nvSpPr>
        <p:spPr bwMode="auto">
          <a:xfrm>
            <a:off x="2778125" y="3249613"/>
            <a:ext cx="273050" cy="274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09" name="椭圆 120"/>
          <p:cNvSpPr>
            <a:spLocks noChangeArrowheads="1"/>
          </p:cNvSpPr>
          <p:nvPr/>
        </p:nvSpPr>
        <p:spPr bwMode="auto">
          <a:xfrm>
            <a:off x="3733800" y="2949575"/>
            <a:ext cx="274638" cy="274638"/>
          </a:xfrm>
          <a:prstGeom prst="ellipse">
            <a:avLst/>
          </a:prstGeom>
          <a:solidFill>
            <a:srgbClr val="BFBFBF"/>
          </a:solidFill>
          <a:ln w="38100">
            <a:solidFill>
              <a:schemeClr val="bg1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0" name="椭圆 121"/>
          <p:cNvSpPr>
            <a:spLocks noChangeArrowheads="1"/>
          </p:cNvSpPr>
          <p:nvPr/>
        </p:nvSpPr>
        <p:spPr bwMode="auto">
          <a:xfrm>
            <a:off x="4606925" y="3413125"/>
            <a:ext cx="274638" cy="274638"/>
          </a:xfrm>
          <a:prstGeom prst="ellipse">
            <a:avLst/>
          </a:prstGeom>
          <a:solidFill>
            <a:srgbClr val="595959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1" name="任意多边形 122"/>
          <p:cNvSpPr>
            <a:spLocks noChangeArrowheads="1"/>
          </p:cNvSpPr>
          <p:nvPr/>
        </p:nvSpPr>
        <p:spPr bwMode="auto">
          <a:xfrm>
            <a:off x="4854575" y="2789238"/>
            <a:ext cx="4692650" cy="631825"/>
          </a:xfrm>
          <a:custGeom>
            <a:avLst/>
            <a:gdLst>
              <a:gd name="T0" fmla="*/ 0 w 4693023"/>
              <a:gd name="T1" fmla="*/ 631639 h 632011"/>
              <a:gd name="T2" fmla="*/ 873921 w 4693023"/>
              <a:gd name="T3" fmla="*/ 13439 h 632011"/>
              <a:gd name="T4" fmla="*/ 4692277 w 4693023"/>
              <a:gd name="T5" fmla="*/ 13439 h 632011"/>
              <a:gd name="T6" fmla="*/ 4692277 w 4693023"/>
              <a:gd name="T7" fmla="*/ 0 h 632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93023" h="632011">
                <a:moveTo>
                  <a:pt x="0" y="632011"/>
                </a:moveTo>
                <a:lnTo>
                  <a:pt x="874059" y="13447"/>
                </a:lnTo>
                <a:lnTo>
                  <a:pt x="4693023" y="13447"/>
                </a:lnTo>
                <a:lnTo>
                  <a:pt x="4693023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矩形 123"/>
          <p:cNvSpPr>
            <a:spLocks noChangeArrowheads="1"/>
          </p:cNvSpPr>
          <p:nvPr/>
        </p:nvSpPr>
        <p:spPr bwMode="auto">
          <a:xfrm>
            <a:off x="6330950" y="2263775"/>
            <a:ext cx="43084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3" name="文本框 131"/>
          <p:cNvSpPr txBox="1">
            <a:spLocks noChangeArrowheads="1"/>
          </p:cNvSpPr>
          <p:nvPr/>
        </p:nvSpPr>
        <p:spPr bwMode="auto">
          <a:xfrm>
            <a:off x="5759450" y="2108200"/>
            <a:ext cx="688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A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4" name="任意多边形 125"/>
          <p:cNvSpPr>
            <a:spLocks noChangeArrowheads="1"/>
          </p:cNvSpPr>
          <p:nvPr/>
        </p:nvSpPr>
        <p:spPr bwMode="auto">
          <a:xfrm>
            <a:off x="3898900" y="2063750"/>
            <a:ext cx="3813175" cy="860425"/>
          </a:xfrm>
          <a:custGeom>
            <a:avLst/>
            <a:gdLst>
              <a:gd name="T0" fmla="*/ 0 w 3812852"/>
              <a:gd name="T1" fmla="*/ 860238 h 860612"/>
              <a:gd name="T2" fmla="*/ 0 w 3812852"/>
              <a:gd name="T3" fmla="*/ 0 h 860612"/>
              <a:gd name="T4" fmla="*/ 3813498 w 3812852"/>
              <a:gd name="T5" fmla="*/ 0 h 8606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2852" h="860612">
                <a:moveTo>
                  <a:pt x="0" y="860612"/>
                </a:moveTo>
                <a:lnTo>
                  <a:pt x="0" y="0"/>
                </a:lnTo>
                <a:lnTo>
                  <a:pt x="3812852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矩形 133"/>
          <p:cNvSpPr>
            <a:spLocks noChangeArrowheads="1"/>
          </p:cNvSpPr>
          <p:nvPr/>
        </p:nvSpPr>
        <p:spPr bwMode="auto">
          <a:xfrm>
            <a:off x="4460875" y="1509713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6" name="文本框 134"/>
          <p:cNvSpPr txBox="1">
            <a:spLocks noChangeArrowheads="1"/>
          </p:cNvSpPr>
          <p:nvPr/>
        </p:nvSpPr>
        <p:spPr bwMode="auto">
          <a:xfrm>
            <a:off x="3898900" y="1352550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B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7" name="任意多边形 128"/>
          <p:cNvSpPr>
            <a:spLocks noChangeArrowheads="1"/>
          </p:cNvSpPr>
          <p:nvPr/>
        </p:nvSpPr>
        <p:spPr bwMode="auto">
          <a:xfrm>
            <a:off x="2905125" y="1331913"/>
            <a:ext cx="3810000" cy="1908175"/>
          </a:xfrm>
          <a:custGeom>
            <a:avLst/>
            <a:gdLst>
              <a:gd name="T0" fmla="*/ 0 w 3811018"/>
              <a:gd name="T1" fmla="*/ 1906869 h 1909482"/>
              <a:gd name="T2" fmla="*/ 0 w 3811018"/>
              <a:gd name="T3" fmla="*/ 0 h 1909482"/>
              <a:gd name="T4" fmla="*/ 3808982 w 3811018"/>
              <a:gd name="T5" fmla="*/ 0 h 1909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1018" h="1909482">
                <a:moveTo>
                  <a:pt x="0" y="1909482"/>
                </a:moveTo>
                <a:lnTo>
                  <a:pt x="0" y="0"/>
                </a:lnTo>
                <a:lnTo>
                  <a:pt x="3811018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矩形 136"/>
          <p:cNvSpPr>
            <a:spLocks noChangeArrowheads="1"/>
          </p:cNvSpPr>
          <p:nvPr/>
        </p:nvSpPr>
        <p:spPr bwMode="auto">
          <a:xfrm>
            <a:off x="3403600" y="782638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9" name="文本框 137"/>
          <p:cNvSpPr txBox="1">
            <a:spLocks noChangeArrowheads="1"/>
          </p:cNvSpPr>
          <p:nvPr/>
        </p:nvSpPr>
        <p:spPr bwMode="auto">
          <a:xfrm>
            <a:off x="2841625" y="625475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C</a:t>
            </a:r>
            <a:endParaRPr lang="zh-CN" altLang="en-US" sz="4800">
              <a:solidFill>
                <a:schemeClr val="bg1"/>
              </a:solidFill>
            </a:endParaRPr>
          </a:p>
        </p:txBody>
      </p:sp>
      <p:cxnSp>
        <p:nvCxnSpPr>
          <p:cNvPr id="42020" name="直接连接符 132"/>
          <p:cNvCxnSpPr>
            <a:cxnSpLocks noChangeShapeType="1"/>
          </p:cNvCxnSpPr>
          <p:nvPr/>
        </p:nvCxnSpPr>
        <p:spPr bwMode="auto">
          <a:xfrm>
            <a:off x="987425" y="6316663"/>
            <a:ext cx="10583863" cy="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1450975" y="5153025"/>
            <a:ext cx="945991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3012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grpSp>
        <p:nvGrpSpPr>
          <p:cNvPr id="43013" name="椭圆 55"/>
          <p:cNvGrpSpPr/>
          <p:nvPr/>
        </p:nvGrpSpPr>
        <p:grpSpPr bwMode="auto">
          <a:xfrm>
            <a:off x="3846513" y="920750"/>
            <a:ext cx="1127125" cy="1133475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4" name="椭圆 61"/>
          <p:cNvGrpSpPr/>
          <p:nvPr/>
        </p:nvGrpSpPr>
        <p:grpSpPr bwMode="auto">
          <a:xfrm>
            <a:off x="2236788" y="2511425"/>
            <a:ext cx="1019175" cy="1023938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5" name="椭圆 47"/>
          <p:cNvSpPr>
            <a:spLocks noChangeArrowheads="1"/>
          </p:cNvSpPr>
          <p:nvPr/>
        </p:nvSpPr>
        <p:spPr bwMode="auto">
          <a:xfrm>
            <a:off x="5494338" y="2557463"/>
            <a:ext cx="1022350" cy="1022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3016" name="椭圆 49"/>
          <p:cNvGrpSpPr/>
          <p:nvPr/>
        </p:nvGrpSpPr>
        <p:grpSpPr bwMode="auto">
          <a:xfrm>
            <a:off x="7034213" y="920750"/>
            <a:ext cx="1128712" cy="1133475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7" name="椭圆 51"/>
          <p:cNvGrpSpPr/>
          <p:nvPr/>
        </p:nvGrpSpPr>
        <p:grpSpPr bwMode="auto">
          <a:xfrm>
            <a:off x="8564563" y="2505075"/>
            <a:ext cx="1023937" cy="1019175"/>
            <a:chOff x="0" y="0"/>
            <a:chExt cx="645" cy="642"/>
          </a:xfrm>
        </p:grpSpPr>
        <p:pic>
          <p:nvPicPr>
            <p:cNvPr id="43034" name="椭圆 5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5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96" y="94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2055813" y="246221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9" name="椭圆 59"/>
          <p:cNvSpPr>
            <a:spLocks noChangeArrowheads="1"/>
          </p:cNvSpPr>
          <p:nvPr/>
        </p:nvSpPr>
        <p:spPr bwMode="auto">
          <a:xfrm>
            <a:off x="5397500" y="245586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0" name="椭圆 62"/>
          <p:cNvSpPr>
            <a:spLocks noChangeArrowheads="1"/>
          </p:cNvSpPr>
          <p:nvPr/>
        </p:nvSpPr>
        <p:spPr bwMode="auto">
          <a:xfrm>
            <a:off x="8559800" y="245427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3835400" y="852488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3144838" y="193198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932613" y="854075"/>
            <a:ext cx="1230312" cy="1230313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4873625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直接连接符 69"/>
          <p:cNvCxnSpPr>
            <a:cxnSpLocks noChangeShapeType="1"/>
          </p:cNvCxnSpPr>
          <p:nvPr/>
        </p:nvCxnSpPr>
        <p:spPr bwMode="auto">
          <a:xfrm>
            <a:off x="8162925" y="192563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直接连接符 75"/>
          <p:cNvCxnSpPr>
            <a:cxnSpLocks noChangeShapeType="1"/>
          </p:cNvCxnSpPr>
          <p:nvPr/>
        </p:nvCxnSpPr>
        <p:spPr bwMode="auto">
          <a:xfrm flipH="1">
            <a:off x="6559550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Freeform 19"/>
          <p:cNvSpPr>
            <a:spLocks noEditPoints="1" noChangeArrowheads="1"/>
          </p:cNvSpPr>
          <p:nvPr/>
        </p:nvSpPr>
        <p:spPr bwMode="auto">
          <a:xfrm>
            <a:off x="8761413" y="2800350"/>
            <a:ext cx="649287" cy="514350"/>
          </a:xfrm>
          <a:custGeom>
            <a:avLst/>
            <a:gdLst>
              <a:gd name="T0" fmla="*/ 1454174752 w 222"/>
              <a:gd name="T1" fmla="*/ 144945588 h 234"/>
              <a:gd name="T2" fmla="*/ 1539713927 w 222"/>
              <a:gd name="T3" fmla="*/ 43484556 h 234"/>
              <a:gd name="T4" fmla="*/ 265172320 w 222"/>
              <a:gd name="T5" fmla="*/ 821361998 h 234"/>
              <a:gd name="T6" fmla="*/ 59877715 w 222"/>
              <a:gd name="T7" fmla="*/ 1024286262 h 234"/>
              <a:gd name="T8" fmla="*/ 265172320 w 222"/>
              <a:gd name="T9" fmla="*/ 821361998 h 234"/>
              <a:gd name="T10" fmla="*/ 906720521 w 222"/>
              <a:gd name="T11" fmla="*/ 555627687 h 234"/>
              <a:gd name="T12" fmla="*/ 992259697 w 222"/>
              <a:gd name="T13" fmla="*/ 444501710 h 234"/>
              <a:gd name="T14" fmla="*/ 590222356 w 222"/>
              <a:gd name="T15" fmla="*/ 502480385 h 234"/>
              <a:gd name="T16" fmla="*/ 966598236 w 222"/>
              <a:gd name="T17" fmla="*/ 410682098 h 234"/>
              <a:gd name="T18" fmla="*/ 992259697 w 222"/>
              <a:gd name="T19" fmla="*/ 410682098 h 234"/>
              <a:gd name="T20" fmla="*/ 1129124717 w 222"/>
              <a:gd name="T21" fmla="*/ 125620096 h 234"/>
              <a:gd name="T22" fmla="*/ 1189002432 w 222"/>
              <a:gd name="T23" fmla="*/ 77304167 h 234"/>
              <a:gd name="T24" fmla="*/ 1556820592 w 222"/>
              <a:gd name="T25" fmla="*/ 0 h 234"/>
              <a:gd name="T26" fmla="*/ 1898980218 w 222"/>
              <a:gd name="T27" fmla="*/ 91798287 h 234"/>
              <a:gd name="T28" fmla="*/ 1454174752 w 222"/>
              <a:gd name="T29" fmla="*/ 898666165 h 234"/>
              <a:gd name="T30" fmla="*/ 1334419322 w 222"/>
              <a:gd name="T31" fmla="*/ 864846554 h 234"/>
              <a:gd name="T32" fmla="*/ 906720521 w 222"/>
              <a:gd name="T33" fmla="*/ 1014623515 h 234"/>
              <a:gd name="T34" fmla="*/ 744194041 w 222"/>
              <a:gd name="T35" fmla="*/ 966307587 h 234"/>
              <a:gd name="T36" fmla="*/ 325050036 w 222"/>
              <a:gd name="T37" fmla="*/ 1130580865 h 234"/>
              <a:gd name="T38" fmla="*/ 17106665 w 222"/>
              <a:gd name="T39" fmla="*/ 1048445325 h 234"/>
              <a:gd name="T40" fmla="*/ 0 w 222"/>
              <a:gd name="T41" fmla="*/ 1038782579 h 234"/>
              <a:gd name="T42" fmla="*/ 0 w 222"/>
              <a:gd name="T43" fmla="*/ 715067394 h 234"/>
              <a:gd name="T44" fmla="*/ 384927751 w 222"/>
              <a:gd name="T45" fmla="*/ 628100481 h 234"/>
              <a:gd name="T46" fmla="*/ 402037341 w 222"/>
              <a:gd name="T47" fmla="*/ 628100481 h 234"/>
              <a:gd name="T48" fmla="*/ 744194041 w 222"/>
              <a:gd name="T49" fmla="*/ 715067394 h 234"/>
              <a:gd name="T50" fmla="*/ 846842806 w 222"/>
              <a:gd name="T51" fmla="*/ 956644840 h 234"/>
              <a:gd name="T52" fmla="*/ 650100071 w 222"/>
              <a:gd name="T53" fmla="*/ 555627687 h 234"/>
              <a:gd name="T54" fmla="*/ 590222356 w 222"/>
              <a:gd name="T55" fmla="*/ 671585037 h 234"/>
              <a:gd name="T56" fmla="*/ 590222356 w 222"/>
              <a:gd name="T57" fmla="*/ 502480385 h 234"/>
              <a:gd name="T58" fmla="*/ 1274541607 w 222"/>
              <a:gd name="T59" fmla="*/ 478323519 h 234"/>
              <a:gd name="T60" fmla="*/ 1334419322 w 222"/>
              <a:gd name="T61" fmla="*/ 831024744 h 234"/>
              <a:gd name="T62" fmla="*/ 1394297037 w 222"/>
              <a:gd name="T63" fmla="*/ 202924263 h 234"/>
              <a:gd name="T64" fmla="*/ 1189002432 w 222"/>
              <a:gd name="T65" fmla="*/ 454164456 h 234"/>
              <a:gd name="T66" fmla="*/ 325050036 w 222"/>
              <a:gd name="T67" fmla="*/ 763383323 h 234"/>
              <a:gd name="T68" fmla="*/ 402037341 w 222"/>
              <a:gd name="T69" fmla="*/ 661922290 h 234"/>
              <a:gd name="T70" fmla="*/ 1454174752 w 222"/>
              <a:gd name="T71" fmla="*/ 178767398 h 234"/>
              <a:gd name="T72" fmla="*/ 1454174752 w 222"/>
              <a:gd name="T73" fmla="*/ 178767398 h 2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2"/>
          <p:cNvSpPr>
            <a:spLocks noEditPoints="1" noChangeArrowheads="1"/>
          </p:cNvSpPr>
          <p:nvPr/>
        </p:nvSpPr>
        <p:spPr bwMode="auto">
          <a:xfrm>
            <a:off x="2543175" y="27178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362902500 w 64"/>
              <a:gd name="T5" fmla="*/ 2147483646 h 96"/>
              <a:gd name="T6" fmla="*/ 0 w 64"/>
              <a:gd name="T7" fmla="*/ 288263560 h 96"/>
              <a:gd name="T8" fmla="*/ 282257500 w 64"/>
              <a:gd name="T9" fmla="*/ 468429786 h 96"/>
              <a:gd name="T10" fmla="*/ 2147483646 w 64"/>
              <a:gd name="T11" fmla="*/ 1693546916 h 96"/>
              <a:gd name="T12" fmla="*/ 282257500 w 64"/>
              <a:gd name="T13" fmla="*/ 468429786 h 96"/>
              <a:gd name="T14" fmla="*/ 806450000 w 64"/>
              <a:gd name="T15" fmla="*/ 288263560 h 96"/>
              <a:gd name="T16" fmla="*/ 1733867500 w 64"/>
              <a:gd name="T17" fmla="*/ 144131780 h 96"/>
              <a:gd name="T18" fmla="*/ 1088707500 w 64"/>
              <a:gd name="T19" fmla="*/ 1837678696 h 96"/>
              <a:gd name="T20" fmla="*/ 967740000 w 64"/>
              <a:gd name="T21" fmla="*/ 2125942256 h 96"/>
              <a:gd name="T22" fmla="*/ 1451610000 w 64"/>
              <a:gd name="T23" fmla="*/ 2147483646 h 96"/>
              <a:gd name="T24" fmla="*/ 1572577500 w 64"/>
              <a:gd name="T25" fmla="*/ 1945776030 h 96"/>
              <a:gd name="T26" fmla="*/ 1088707500 w 64"/>
              <a:gd name="T27" fmla="*/ 1837678696 h 96"/>
              <a:gd name="T28" fmla="*/ 322580000 w 64"/>
              <a:gd name="T29" fmla="*/ 1981810476 h 96"/>
              <a:gd name="T30" fmla="*/ 887095000 w 64"/>
              <a:gd name="T31" fmla="*/ 2089907811 h 96"/>
              <a:gd name="T32" fmla="*/ 2147483646 w 64"/>
              <a:gd name="T33" fmla="*/ 1981810476 h 96"/>
              <a:gd name="T34" fmla="*/ 1653222500 w 64"/>
              <a:gd name="T35" fmla="*/ 2089907811 h 96"/>
              <a:gd name="T36" fmla="*/ 2147483646 w 64"/>
              <a:gd name="T37" fmla="*/ 1981810476 h 96"/>
              <a:gd name="T38" fmla="*/ 322580000 w 64"/>
              <a:gd name="T39" fmla="*/ 2147483646 h 96"/>
              <a:gd name="T40" fmla="*/ 887095000 w 64"/>
              <a:gd name="T41" fmla="*/ 2147483646 h 96"/>
              <a:gd name="T42" fmla="*/ 1532255000 w 64"/>
              <a:gd name="T43" fmla="*/ 2147483646 h 96"/>
              <a:gd name="T44" fmla="*/ 1008062500 w 64"/>
              <a:gd name="T45" fmla="*/ 2147483646 h 96"/>
              <a:gd name="T46" fmla="*/ 1532255000 w 64"/>
              <a:gd name="T47" fmla="*/ 2147483646 h 96"/>
              <a:gd name="T48" fmla="*/ 1653222500 w 64"/>
              <a:gd name="T49" fmla="*/ 2147483646 h 96"/>
              <a:gd name="T50" fmla="*/ 2147483646 w 64"/>
              <a:gd name="T51" fmla="*/ 2147483646 h 96"/>
              <a:gd name="T52" fmla="*/ 887095000 w 64"/>
              <a:gd name="T53" fmla="*/ 2147483646 h 96"/>
              <a:gd name="T54" fmla="*/ 322580000 w 64"/>
              <a:gd name="T55" fmla="*/ 2147483646 h 96"/>
              <a:gd name="T56" fmla="*/ 887095000 w 64"/>
              <a:gd name="T57" fmla="*/ 2147483646 h 96"/>
              <a:gd name="T58" fmla="*/ 1008062500 w 64"/>
              <a:gd name="T59" fmla="*/ 2147483646 h 96"/>
              <a:gd name="T60" fmla="*/ 1532255000 w 64"/>
              <a:gd name="T61" fmla="*/ 2147483646 h 96"/>
              <a:gd name="T62" fmla="*/ 2147483646 w 64"/>
              <a:gd name="T63" fmla="*/ 2147483646 h 96"/>
              <a:gd name="T64" fmla="*/ 1653222500 w 64"/>
              <a:gd name="T65" fmla="*/ 2147483646 h 96"/>
              <a:gd name="T66" fmla="*/ 2147483646 w 64"/>
              <a:gd name="T67" fmla="*/ 2147483646 h 96"/>
              <a:gd name="T68" fmla="*/ 322580000 w 64"/>
              <a:gd name="T69" fmla="*/ 2147483646 h 96"/>
              <a:gd name="T70" fmla="*/ 887095000 w 64"/>
              <a:gd name="T71" fmla="*/ 2147483646 h 96"/>
              <a:gd name="T72" fmla="*/ 1532255000 w 64"/>
              <a:gd name="T73" fmla="*/ 2147483646 h 96"/>
              <a:gd name="T74" fmla="*/ 1008062500 w 64"/>
              <a:gd name="T75" fmla="*/ 2147483646 h 96"/>
              <a:gd name="T76" fmla="*/ 1532255000 w 64"/>
              <a:gd name="T77" fmla="*/ 2147483646 h 96"/>
              <a:gd name="T78" fmla="*/ 1653222500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85"/>
          <p:cNvSpPr>
            <a:spLocks noEditPoints="1" noChangeArrowheads="1"/>
          </p:cNvSpPr>
          <p:nvPr/>
        </p:nvSpPr>
        <p:spPr bwMode="auto">
          <a:xfrm>
            <a:off x="5668963" y="2887663"/>
            <a:ext cx="631825" cy="466725"/>
          </a:xfrm>
          <a:custGeom>
            <a:avLst/>
            <a:gdLst>
              <a:gd name="T0" fmla="*/ 2006044375 w 199"/>
              <a:gd name="T1" fmla="*/ 0 h 196"/>
              <a:gd name="T2" fmla="*/ 1905238125 w 199"/>
              <a:gd name="T3" fmla="*/ 107737275 h 196"/>
              <a:gd name="T4" fmla="*/ 2006044375 w 199"/>
              <a:gd name="T5" fmla="*/ 680442188 h 196"/>
              <a:gd name="T6" fmla="*/ 1098788125 w 199"/>
              <a:gd name="T7" fmla="*/ 788179463 h 196"/>
              <a:gd name="T8" fmla="*/ 1502013125 w 199"/>
              <a:gd name="T9" fmla="*/ 1003651631 h 196"/>
              <a:gd name="T10" fmla="*/ 504031250 w 199"/>
              <a:gd name="T11" fmla="*/ 1111388906 h 196"/>
              <a:gd name="T12" fmla="*/ 907256250 w 199"/>
              <a:gd name="T13" fmla="*/ 1003651631 h 196"/>
              <a:gd name="T14" fmla="*/ 0 w 199"/>
              <a:gd name="T15" fmla="*/ 788179463 h 196"/>
              <a:gd name="T16" fmla="*/ 70564375 w 199"/>
              <a:gd name="T17" fmla="*/ 680442188 h 196"/>
              <a:gd name="T18" fmla="*/ 0 w 199"/>
              <a:gd name="T19" fmla="*/ 107737275 h 196"/>
              <a:gd name="T20" fmla="*/ 1502013125 w 199"/>
              <a:gd name="T21" fmla="*/ 266507119 h 196"/>
              <a:gd name="T22" fmla="*/ 1330642500 w 199"/>
              <a:gd name="T23" fmla="*/ 266507119 h 196"/>
              <a:gd name="T24" fmla="*/ 1028223750 w 199"/>
              <a:gd name="T25" fmla="*/ 396925800 h 196"/>
              <a:gd name="T26" fmla="*/ 887095000 w 199"/>
              <a:gd name="T27" fmla="*/ 334551338 h 196"/>
              <a:gd name="T28" fmla="*/ 574595625 w 199"/>
              <a:gd name="T29" fmla="*/ 396925800 h 196"/>
              <a:gd name="T30" fmla="*/ 856853125 w 199"/>
              <a:gd name="T31" fmla="*/ 374244394 h 196"/>
              <a:gd name="T32" fmla="*/ 1028223750 w 199"/>
              <a:gd name="T33" fmla="*/ 442288613 h 196"/>
              <a:gd name="T34" fmla="*/ 1381045625 w 199"/>
              <a:gd name="T35" fmla="*/ 317539688 h 196"/>
              <a:gd name="T36" fmla="*/ 1451610000 w 199"/>
              <a:gd name="T37" fmla="*/ 306200175 h 196"/>
              <a:gd name="T38" fmla="*/ 1330642500 w 199"/>
              <a:gd name="T39" fmla="*/ 385583906 h 196"/>
              <a:gd name="T40" fmla="*/ 1431448750 w 199"/>
              <a:gd name="T41" fmla="*/ 561365400 h 196"/>
              <a:gd name="T42" fmla="*/ 1330642500 w 199"/>
              <a:gd name="T43" fmla="*/ 385583906 h 196"/>
              <a:gd name="T44" fmla="*/ 1189513750 w 199"/>
              <a:gd name="T45" fmla="*/ 561365400 h 196"/>
              <a:gd name="T46" fmla="*/ 1290320000 w 199"/>
              <a:gd name="T47" fmla="*/ 442288613 h 196"/>
              <a:gd name="T48" fmla="*/ 1028223750 w 199"/>
              <a:gd name="T49" fmla="*/ 504660694 h 196"/>
              <a:gd name="T50" fmla="*/ 1118949375 w 199"/>
              <a:gd name="T51" fmla="*/ 561365400 h 196"/>
              <a:gd name="T52" fmla="*/ 1028223750 w 199"/>
              <a:gd name="T53" fmla="*/ 504660694 h 196"/>
              <a:gd name="T54" fmla="*/ 887095000 w 199"/>
              <a:gd name="T55" fmla="*/ 561365400 h 196"/>
              <a:gd name="T56" fmla="*/ 977820625 w 199"/>
              <a:gd name="T57" fmla="*/ 453628125 h 196"/>
              <a:gd name="T58" fmla="*/ 735885625 w 199"/>
              <a:gd name="T59" fmla="*/ 453628125 h 196"/>
              <a:gd name="T60" fmla="*/ 836691875 w 199"/>
              <a:gd name="T61" fmla="*/ 561365400 h 196"/>
              <a:gd name="T62" fmla="*/ 735885625 w 199"/>
              <a:gd name="T63" fmla="*/ 453628125 h 196"/>
              <a:gd name="T64" fmla="*/ 574595625 w 199"/>
              <a:gd name="T65" fmla="*/ 561365400 h 196"/>
              <a:gd name="T66" fmla="*/ 665321250 w 199"/>
              <a:gd name="T67" fmla="*/ 481979288 h 196"/>
              <a:gd name="T68" fmla="*/ 1713706250 w 199"/>
              <a:gd name="T69" fmla="*/ 119076788 h 196"/>
              <a:gd name="T70" fmla="*/ 282257500 w 199"/>
              <a:gd name="T71" fmla="*/ 669102675 h 196"/>
              <a:gd name="T72" fmla="*/ 1713706250 w 199"/>
              <a:gd name="T73" fmla="*/ 119076788 h 1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99"/>
          <p:cNvSpPr>
            <a:spLocks noEditPoints="1" noChangeArrowheads="1"/>
          </p:cNvSpPr>
          <p:nvPr/>
        </p:nvSpPr>
        <p:spPr bwMode="auto">
          <a:xfrm>
            <a:off x="7283450" y="1220788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103"/>
          <p:cNvSpPr>
            <a:spLocks noEditPoints="1" noChangeArrowheads="1"/>
          </p:cNvSpPr>
          <p:nvPr/>
        </p:nvSpPr>
        <p:spPr bwMode="auto">
          <a:xfrm>
            <a:off x="4051300" y="1239838"/>
            <a:ext cx="666750" cy="492125"/>
          </a:xfrm>
          <a:custGeom>
            <a:avLst/>
            <a:gdLst>
              <a:gd name="T0" fmla="*/ 1559177691 w 97"/>
              <a:gd name="T1" fmla="*/ 2147483646 h 75"/>
              <a:gd name="T2" fmla="*/ 2078905879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09720190 h 75"/>
              <a:gd name="T8" fmla="*/ 1842670168 w 97"/>
              <a:gd name="T9" fmla="*/ 1937496125 h 75"/>
              <a:gd name="T10" fmla="*/ 1417434889 w 97"/>
              <a:gd name="T11" fmla="*/ 2147483646 h 75"/>
              <a:gd name="T12" fmla="*/ 1417434889 w 97"/>
              <a:gd name="T13" fmla="*/ 2147483646 h 75"/>
              <a:gd name="T14" fmla="*/ 1559177691 w 97"/>
              <a:gd name="T15" fmla="*/ 2147483646 h 75"/>
              <a:gd name="T16" fmla="*/ 0 w 97"/>
              <a:gd name="T17" fmla="*/ 2109720190 h 75"/>
              <a:gd name="T18" fmla="*/ 1748170384 w 97"/>
              <a:gd name="T19" fmla="*/ 1205555332 h 75"/>
              <a:gd name="T20" fmla="*/ 1842670168 w 97"/>
              <a:gd name="T21" fmla="*/ 1119440018 h 75"/>
              <a:gd name="T22" fmla="*/ 1937163077 w 97"/>
              <a:gd name="T23" fmla="*/ 1205555332 h 75"/>
              <a:gd name="T24" fmla="*/ 2147483646 w 97"/>
              <a:gd name="T25" fmla="*/ 1463888148 h 75"/>
              <a:gd name="T26" fmla="*/ 2147483646 w 97"/>
              <a:gd name="T27" fmla="*/ 387499225 h 75"/>
              <a:gd name="T28" fmla="*/ 2147483646 w 97"/>
              <a:gd name="T29" fmla="*/ 172224065 h 75"/>
              <a:gd name="T30" fmla="*/ 2147483646 w 97"/>
              <a:gd name="T31" fmla="*/ 86108752 h 75"/>
              <a:gd name="T32" fmla="*/ 2147483646 w 97"/>
              <a:gd name="T33" fmla="*/ 0 h 75"/>
              <a:gd name="T34" fmla="*/ 2147483646 w 97"/>
              <a:gd name="T35" fmla="*/ 430556882 h 75"/>
              <a:gd name="T36" fmla="*/ 2147483646 w 97"/>
              <a:gd name="T37" fmla="*/ 818056107 h 75"/>
              <a:gd name="T38" fmla="*/ 2147483646 w 97"/>
              <a:gd name="T39" fmla="*/ 645832042 h 75"/>
              <a:gd name="T40" fmla="*/ 2147483646 w 97"/>
              <a:gd name="T41" fmla="*/ 1808329717 h 75"/>
              <a:gd name="T42" fmla="*/ 2147483646 w 97"/>
              <a:gd name="T43" fmla="*/ 1894438468 h 75"/>
              <a:gd name="T44" fmla="*/ 2147483646 w 97"/>
              <a:gd name="T45" fmla="*/ 1851387373 h 75"/>
              <a:gd name="T46" fmla="*/ 1842670168 w 97"/>
              <a:gd name="T47" fmla="*/ 1549996900 h 75"/>
              <a:gd name="T48" fmla="*/ 236242585 w 97"/>
              <a:gd name="T49" fmla="*/ 2147483646 h 75"/>
              <a:gd name="T50" fmla="*/ 0 w 97"/>
              <a:gd name="T51" fmla="*/ 2109720190 h 75"/>
              <a:gd name="T52" fmla="*/ 472478296 w 97"/>
              <a:gd name="T53" fmla="*/ 2147483646 h 75"/>
              <a:gd name="T54" fmla="*/ 992206485 w 97"/>
              <a:gd name="T55" fmla="*/ 2147483646 h 75"/>
              <a:gd name="T56" fmla="*/ 1086699394 w 97"/>
              <a:gd name="T57" fmla="*/ 2147483646 h 75"/>
              <a:gd name="T58" fmla="*/ 1086699394 w 97"/>
              <a:gd name="T59" fmla="*/ 2147483646 h 75"/>
              <a:gd name="T60" fmla="*/ 330735495 w 97"/>
              <a:gd name="T61" fmla="*/ 2147483646 h 75"/>
              <a:gd name="T62" fmla="*/ 330735495 w 97"/>
              <a:gd name="T63" fmla="*/ 2147483646 h 75"/>
              <a:gd name="T64" fmla="*/ 47247829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1679163308 h 75"/>
              <a:gd name="T74" fmla="*/ 2147483646 w 97"/>
              <a:gd name="T75" fmla="*/ 1679163308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1377772835 h 75"/>
              <a:gd name="T92" fmla="*/ 2147483646 w 97"/>
              <a:gd name="T93" fmla="*/ 1033331267 h 75"/>
              <a:gd name="T94" fmla="*/ 2147483646 w 97"/>
              <a:gd name="T95" fmla="*/ 1420830492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矩形 115"/>
          <p:cNvSpPr>
            <a:spLocks noChangeArrowheads="1"/>
          </p:cNvSpPr>
          <p:nvPr/>
        </p:nvSpPr>
        <p:spPr bwMode="auto">
          <a:xfrm>
            <a:off x="1768475" y="1152525"/>
            <a:ext cx="1924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</a:p>
        </p:txBody>
      </p:sp>
      <p:sp>
        <p:nvSpPr>
          <p:cNvPr id="43033" name="矩形 116"/>
          <p:cNvSpPr>
            <a:spLocks noChangeArrowheads="1"/>
          </p:cNvSpPr>
          <p:nvPr/>
        </p:nvSpPr>
        <p:spPr bwMode="auto">
          <a:xfrm>
            <a:off x="8448675" y="1216025"/>
            <a:ext cx="197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4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我是个可长可短的小标题</a:t>
            </a: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3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请在这里输入跟应用相关的文字内容，可长可短，可分段，不适宜超过三行。请在这里输入跟应用相关的文字内容，可长可短，可分段，不适宜超过三行。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04</a:t>
            </a: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22"/>
          <p:cNvSpPr>
            <a:spLocks noChangeArrowheads="1"/>
          </p:cNvSpPr>
          <p:nvPr/>
        </p:nvSpPr>
        <p:spPr bwMode="auto">
          <a:xfrm>
            <a:off x="-3175" y="620713"/>
            <a:ext cx="12195175" cy="624840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12152552 h 3212700"/>
              <a:gd name="T4" fmla="*/ 0 w 12192000"/>
              <a:gd name="T5" fmla="*/ 12152552 h 3212700"/>
              <a:gd name="T6" fmla="*/ 0 w 12192000"/>
              <a:gd name="T7" fmla="*/ 4940 h 3212700"/>
              <a:gd name="T8" fmla="*/ 192328 w 12192000"/>
              <a:gd name="T9" fmla="*/ 222943 h 3212700"/>
              <a:gd name="T10" fmla="*/ 6096996 w 12192000"/>
              <a:gd name="T11" fmla="*/ 2384842 h 3212700"/>
              <a:gd name="T12" fmla="*/ 12001666 w 12192000"/>
              <a:gd name="T13" fmla="*/ 22294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矩形 1"/>
          <p:cNvSpPr>
            <a:spLocks noChangeArrowheads="1"/>
          </p:cNvSpPr>
          <p:nvPr/>
        </p:nvSpPr>
        <p:spPr bwMode="auto">
          <a:xfrm>
            <a:off x="1800225" y="4100513"/>
            <a:ext cx="1652588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3500438" y="4100513"/>
            <a:ext cx="1652587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5" name="矩形 3"/>
          <p:cNvSpPr>
            <a:spLocks noChangeArrowheads="1"/>
          </p:cNvSpPr>
          <p:nvPr/>
        </p:nvSpPr>
        <p:spPr bwMode="auto">
          <a:xfrm>
            <a:off x="1800225" y="2646363"/>
            <a:ext cx="1652588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3500438" y="2646363"/>
            <a:ext cx="1652587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7" name="文本框 5"/>
          <p:cNvSpPr txBox="1">
            <a:spLocks noChangeArrowheads="1"/>
          </p:cNvSpPr>
          <p:nvPr/>
        </p:nvSpPr>
        <p:spPr bwMode="auto">
          <a:xfrm>
            <a:off x="3933825" y="2608263"/>
            <a:ext cx="1042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2%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88" name="文本框 6"/>
          <p:cNvSpPr txBox="1">
            <a:spLocks noChangeArrowheads="1"/>
          </p:cNvSpPr>
          <p:nvPr/>
        </p:nvSpPr>
        <p:spPr bwMode="auto">
          <a:xfrm>
            <a:off x="3500438" y="3349625"/>
            <a:ext cx="1652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89" name="文本框 11"/>
          <p:cNvSpPr txBox="1">
            <a:spLocks noChangeArrowheads="1"/>
          </p:cNvSpPr>
          <p:nvPr/>
        </p:nvSpPr>
        <p:spPr bwMode="auto">
          <a:xfrm>
            <a:off x="1816100" y="2655888"/>
            <a:ext cx="1620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NO.7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0" name="文本框 12"/>
          <p:cNvSpPr txBox="1">
            <a:spLocks noChangeArrowheads="1"/>
          </p:cNvSpPr>
          <p:nvPr/>
        </p:nvSpPr>
        <p:spPr bwMode="auto">
          <a:xfrm>
            <a:off x="1800225" y="3349625"/>
            <a:ext cx="165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91" name="文本框 13"/>
          <p:cNvSpPr txBox="1">
            <a:spLocks noChangeArrowheads="1"/>
          </p:cNvSpPr>
          <p:nvPr/>
        </p:nvSpPr>
        <p:spPr bwMode="auto">
          <a:xfrm>
            <a:off x="3581400" y="4076700"/>
            <a:ext cx="139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2" name="文本框 14"/>
          <p:cNvSpPr txBox="1">
            <a:spLocks noChangeArrowheads="1"/>
          </p:cNvSpPr>
          <p:nvPr/>
        </p:nvSpPr>
        <p:spPr bwMode="auto">
          <a:xfrm>
            <a:off x="3500438" y="4768850"/>
            <a:ext cx="165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93" name="文本框 11"/>
          <p:cNvSpPr txBox="1">
            <a:spLocks noChangeArrowheads="1"/>
          </p:cNvSpPr>
          <p:nvPr/>
        </p:nvSpPr>
        <p:spPr bwMode="auto">
          <a:xfrm>
            <a:off x="1912938" y="4014788"/>
            <a:ext cx="1379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A&amp;B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94" name="文本框 12"/>
          <p:cNvSpPr txBox="1">
            <a:spLocks noChangeArrowheads="1"/>
          </p:cNvSpPr>
          <p:nvPr/>
        </p:nvSpPr>
        <p:spPr bwMode="auto">
          <a:xfrm>
            <a:off x="1784350" y="47720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95" name="矩形 13"/>
          <p:cNvSpPr>
            <a:spLocks noChangeArrowheads="1"/>
          </p:cNvSpPr>
          <p:nvPr/>
        </p:nvSpPr>
        <p:spPr bwMode="auto">
          <a:xfrm>
            <a:off x="5216525" y="2646363"/>
            <a:ext cx="5735638" cy="286226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6096" name="直接连接符 14"/>
          <p:cNvCxnSpPr>
            <a:cxnSpLocks noChangeShapeType="1"/>
          </p:cNvCxnSpPr>
          <p:nvPr/>
        </p:nvCxnSpPr>
        <p:spPr bwMode="auto">
          <a:xfrm>
            <a:off x="5521325" y="4067175"/>
            <a:ext cx="5149850" cy="0"/>
          </a:xfrm>
          <a:prstGeom prst="line">
            <a:avLst/>
          </a:prstGeom>
          <a:noFill/>
          <a:ln w="6350">
            <a:solidFill>
              <a:srgbClr val="F2F2F2">
                <a:alpha val="74117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7" name="图片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29125"/>
            <a:ext cx="6810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图片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048000"/>
            <a:ext cx="698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文本框 22"/>
          <p:cNvSpPr txBox="1">
            <a:spLocks noChangeArrowheads="1"/>
          </p:cNvSpPr>
          <p:nvPr/>
        </p:nvSpPr>
        <p:spPr bwMode="auto">
          <a:xfrm>
            <a:off x="5976938" y="27320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</a:p>
        </p:txBody>
      </p:sp>
      <p:sp>
        <p:nvSpPr>
          <p:cNvPr id="46100" name="矩形 23"/>
          <p:cNvSpPr>
            <a:spLocks noChangeArrowheads="1"/>
          </p:cNvSpPr>
          <p:nvPr/>
        </p:nvSpPr>
        <p:spPr bwMode="auto">
          <a:xfrm>
            <a:off x="6348413" y="32226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1" name="文本框 24"/>
          <p:cNvSpPr txBox="1">
            <a:spLocks noChangeArrowheads="1"/>
          </p:cNvSpPr>
          <p:nvPr/>
        </p:nvSpPr>
        <p:spPr bwMode="auto">
          <a:xfrm>
            <a:off x="5967413" y="41036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</a:p>
        </p:txBody>
      </p:sp>
      <p:sp>
        <p:nvSpPr>
          <p:cNvPr id="46102" name="矩形 25"/>
          <p:cNvSpPr>
            <a:spLocks noChangeArrowheads="1"/>
          </p:cNvSpPr>
          <p:nvPr/>
        </p:nvSpPr>
        <p:spPr bwMode="auto">
          <a:xfrm>
            <a:off x="6348413" y="45942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3" name="矩形 23"/>
          <p:cNvSpPr>
            <a:spLocks noChangeArrowheads="1"/>
          </p:cNvSpPr>
          <p:nvPr/>
        </p:nvSpPr>
        <p:spPr bwMode="auto">
          <a:xfrm>
            <a:off x="2946400" y="106680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1123950" y="592138"/>
            <a:ext cx="996632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请在这里输入文字</a:t>
            </a:r>
          </a:p>
        </p:txBody>
      </p:sp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2133600" y="15081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sp>
        <p:nvSpPr>
          <p:cNvPr id="47108" name="圆角矩形 3"/>
          <p:cNvSpPr>
            <a:spLocks noChangeArrowheads="1"/>
          </p:cNvSpPr>
          <p:nvPr/>
        </p:nvSpPr>
        <p:spPr bwMode="auto">
          <a:xfrm>
            <a:off x="243998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09" name="圆角矩形 4"/>
          <p:cNvSpPr>
            <a:spLocks noChangeArrowheads="1"/>
          </p:cNvSpPr>
          <p:nvPr/>
        </p:nvSpPr>
        <p:spPr bwMode="auto">
          <a:xfrm>
            <a:off x="4811713" y="2255838"/>
            <a:ext cx="2813050" cy="3565525"/>
          </a:xfrm>
          <a:prstGeom prst="roundRect">
            <a:avLst>
              <a:gd name="adj" fmla="val 5528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0" name="圆角矩形 5"/>
          <p:cNvSpPr>
            <a:spLocks noChangeArrowheads="1"/>
          </p:cNvSpPr>
          <p:nvPr/>
        </p:nvSpPr>
        <p:spPr bwMode="auto">
          <a:xfrm>
            <a:off x="790733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6" name="椭圆 14"/>
          <p:cNvSpPr>
            <a:spLocks noChangeArrowheads="1"/>
          </p:cNvSpPr>
          <p:nvPr/>
        </p:nvSpPr>
        <p:spPr bwMode="auto">
          <a:xfrm flipH="1">
            <a:off x="10742613" y="4675188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2101850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47120" name="文本框 18"/>
          <p:cNvSpPr txBox="1">
            <a:spLocks noChangeArrowheads="1"/>
          </p:cNvSpPr>
          <p:nvPr/>
        </p:nvSpPr>
        <p:spPr bwMode="auto">
          <a:xfrm>
            <a:off x="4795838" y="24050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47121" name="椭圆 19"/>
          <p:cNvSpPr>
            <a:spLocks noChangeArrowheads="1"/>
          </p:cNvSpPr>
          <p:nvPr/>
        </p:nvSpPr>
        <p:spPr bwMode="auto">
          <a:xfrm>
            <a:off x="2525713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2" name="直接连接符 20"/>
          <p:cNvCxnSpPr>
            <a:cxnSpLocks noChangeShapeType="1"/>
          </p:cNvCxnSpPr>
          <p:nvPr/>
        </p:nvCxnSpPr>
        <p:spPr bwMode="auto">
          <a:xfrm>
            <a:off x="2665413" y="3252788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椭圆 21"/>
          <p:cNvSpPr>
            <a:spLocks noChangeArrowheads="1"/>
          </p:cNvSpPr>
          <p:nvPr/>
        </p:nvSpPr>
        <p:spPr bwMode="auto">
          <a:xfrm>
            <a:off x="4298950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4" name="椭圆 22"/>
          <p:cNvSpPr>
            <a:spLocks noChangeArrowheads="1"/>
          </p:cNvSpPr>
          <p:nvPr/>
        </p:nvSpPr>
        <p:spPr bwMode="auto">
          <a:xfrm>
            <a:off x="8005763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5" name="直接连接符 23"/>
          <p:cNvCxnSpPr>
            <a:cxnSpLocks noChangeShapeType="1"/>
          </p:cNvCxnSpPr>
          <p:nvPr/>
        </p:nvCxnSpPr>
        <p:spPr bwMode="auto">
          <a:xfrm>
            <a:off x="8145463" y="3248025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椭圆 24"/>
          <p:cNvSpPr>
            <a:spLocks noChangeArrowheads="1"/>
          </p:cNvSpPr>
          <p:nvPr/>
        </p:nvSpPr>
        <p:spPr bwMode="auto">
          <a:xfrm>
            <a:off x="9779000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7" name="文本框 25"/>
          <p:cNvSpPr txBox="1">
            <a:spLocks noChangeArrowheads="1"/>
          </p:cNvSpPr>
          <p:nvPr/>
        </p:nvSpPr>
        <p:spPr bwMode="auto">
          <a:xfrm>
            <a:off x="7572375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47128" name="椭圆 26"/>
          <p:cNvSpPr>
            <a:spLocks noChangeArrowheads="1"/>
          </p:cNvSpPr>
          <p:nvPr/>
        </p:nvSpPr>
        <p:spPr bwMode="auto">
          <a:xfrm>
            <a:off x="4976813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9" name="直接连接符 27"/>
          <p:cNvCxnSpPr>
            <a:cxnSpLocks noChangeShapeType="1"/>
          </p:cNvCxnSpPr>
          <p:nvPr/>
        </p:nvCxnSpPr>
        <p:spPr bwMode="auto">
          <a:xfrm>
            <a:off x="5116513" y="2908300"/>
            <a:ext cx="2220912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椭圆 28"/>
          <p:cNvSpPr>
            <a:spLocks noChangeArrowheads="1"/>
          </p:cNvSpPr>
          <p:nvPr/>
        </p:nvSpPr>
        <p:spPr bwMode="auto">
          <a:xfrm>
            <a:off x="7337425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1" name="文本框 29"/>
          <p:cNvSpPr txBox="1">
            <a:spLocks noChangeArrowheads="1"/>
          </p:cNvSpPr>
          <p:nvPr/>
        </p:nvSpPr>
        <p:spPr bwMode="auto">
          <a:xfrm>
            <a:off x="26924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47132" name="文本框 30"/>
          <p:cNvSpPr txBox="1">
            <a:spLocks noChangeArrowheads="1"/>
          </p:cNvSpPr>
          <p:nvPr/>
        </p:nvSpPr>
        <p:spPr bwMode="auto">
          <a:xfrm>
            <a:off x="81788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47133" name="文本框 31"/>
          <p:cNvSpPr txBox="1">
            <a:spLocks noChangeArrowheads="1"/>
          </p:cNvSpPr>
          <p:nvPr/>
        </p:nvSpPr>
        <p:spPr bwMode="auto">
          <a:xfrm>
            <a:off x="5233988" y="4065588"/>
            <a:ext cx="1954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在这里输入对上面的图表的内容介绍，文字不宜多，适当就好。在这里输入对上面的图表的内容介绍，文字不宜多，适当就好。</a:t>
            </a:r>
          </a:p>
        </p:txBody>
      </p:sp>
      <p:sp>
        <p:nvSpPr>
          <p:cNvPr id="47134" name="KSO_Shape"/>
          <p:cNvSpPr>
            <a:spLocks noChangeArrowheads="1"/>
          </p:cNvSpPr>
          <p:nvPr/>
        </p:nvSpPr>
        <p:spPr bwMode="auto">
          <a:xfrm>
            <a:off x="3133725" y="3509963"/>
            <a:ext cx="696913" cy="561975"/>
          </a:xfrm>
          <a:custGeom>
            <a:avLst/>
            <a:gdLst>
              <a:gd name="T0" fmla="*/ 47128671 w 4940"/>
              <a:gd name="T1" fmla="*/ 11244309 h 3973"/>
              <a:gd name="T2" fmla="*/ 42949168 w 4940"/>
              <a:gd name="T3" fmla="*/ 7242730 h 3973"/>
              <a:gd name="T4" fmla="*/ 38729882 w 4940"/>
              <a:gd name="T5" fmla="*/ 4221673 h 3973"/>
              <a:gd name="T6" fmla="*/ 34490704 w 4940"/>
              <a:gd name="T7" fmla="*/ 2120879 h 3973"/>
              <a:gd name="T8" fmla="*/ 30291309 w 4940"/>
              <a:gd name="T9" fmla="*/ 760286 h 3973"/>
              <a:gd name="T10" fmla="*/ 26151590 w 4940"/>
              <a:gd name="T11" fmla="*/ 120090 h 3973"/>
              <a:gd name="T12" fmla="*/ 22151253 w 4940"/>
              <a:gd name="T13" fmla="*/ 40030 h 3973"/>
              <a:gd name="T14" fmla="*/ 18310049 w 4940"/>
              <a:gd name="T15" fmla="*/ 420102 h 3973"/>
              <a:gd name="T16" fmla="*/ 14727719 w 4940"/>
              <a:gd name="T17" fmla="*/ 1180388 h 3973"/>
              <a:gd name="T18" fmla="*/ 11403980 w 4940"/>
              <a:gd name="T19" fmla="*/ 2220883 h 3973"/>
              <a:gd name="T20" fmla="*/ 7065343 w 4940"/>
              <a:gd name="T21" fmla="*/ 4001579 h 3973"/>
              <a:gd name="T22" fmla="*/ 2686783 w 4940"/>
              <a:gd name="T23" fmla="*/ 6382440 h 3973"/>
              <a:gd name="T24" fmla="*/ 0 w 4940"/>
              <a:gd name="T25" fmla="*/ 8223110 h 3973"/>
              <a:gd name="T26" fmla="*/ 1890694 w 4940"/>
              <a:gd name="T27" fmla="*/ 72747968 h 3973"/>
              <a:gd name="T28" fmla="*/ 5811464 w 4940"/>
              <a:gd name="T29" fmla="*/ 70487055 h 3973"/>
              <a:gd name="T30" fmla="*/ 10627782 w 4940"/>
              <a:gd name="T31" fmla="*/ 68366317 h 3973"/>
              <a:gd name="T32" fmla="*/ 13871955 w 4940"/>
              <a:gd name="T33" fmla="*/ 67285792 h 3973"/>
              <a:gd name="T34" fmla="*/ 17414502 w 4940"/>
              <a:gd name="T35" fmla="*/ 66445587 h 3973"/>
              <a:gd name="T36" fmla="*/ 21175998 w 4940"/>
              <a:gd name="T37" fmla="*/ 65945284 h 3973"/>
              <a:gd name="T38" fmla="*/ 25156443 w 4940"/>
              <a:gd name="T39" fmla="*/ 65905254 h 3973"/>
              <a:gd name="T40" fmla="*/ 29236488 w 4940"/>
              <a:gd name="T41" fmla="*/ 66425502 h 3973"/>
              <a:gd name="T42" fmla="*/ 33435882 w 4940"/>
              <a:gd name="T43" fmla="*/ 67566001 h 3973"/>
              <a:gd name="T44" fmla="*/ 37694952 w 4940"/>
              <a:gd name="T45" fmla="*/ 69486731 h 3973"/>
              <a:gd name="T46" fmla="*/ 41914238 w 4940"/>
              <a:gd name="T47" fmla="*/ 72267750 h 3973"/>
              <a:gd name="T48" fmla="*/ 46073850 w 4940"/>
              <a:gd name="T49" fmla="*/ 75989261 h 3973"/>
              <a:gd name="T50" fmla="*/ 50173645 w 4940"/>
              <a:gd name="T51" fmla="*/ 78250033 h 3973"/>
              <a:gd name="T52" fmla="*/ 54293473 w 4940"/>
              <a:gd name="T53" fmla="*/ 74008416 h 3973"/>
              <a:gd name="T54" fmla="*/ 58512759 w 4940"/>
              <a:gd name="T55" fmla="*/ 70767123 h 3973"/>
              <a:gd name="T56" fmla="*/ 62771829 w 4940"/>
              <a:gd name="T57" fmla="*/ 68426291 h 3973"/>
              <a:gd name="T58" fmla="*/ 66991115 w 4940"/>
              <a:gd name="T59" fmla="*/ 66905719 h 3973"/>
              <a:gd name="T60" fmla="*/ 71130834 w 4940"/>
              <a:gd name="T61" fmla="*/ 66085318 h 3973"/>
              <a:gd name="T62" fmla="*/ 75190846 w 4940"/>
              <a:gd name="T63" fmla="*/ 65865365 h 3973"/>
              <a:gd name="T64" fmla="*/ 79071834 w 4940"/>
              <a:gd name="T65" fmla="*/ 66145433 h 3973"/>
              <a:gd name="T66" fmla="*/ 82694088 w 4940"/>
              <a:gd name="T67" fmla="*/ 66805715 h 3973"/>
              <a:gd name="T68" fmla="*/ 86117285 w 4940"/>
              <a:gd name="T69" fmla="*/ 67786095 h 3973"/>
              <a:gd name="T70" fmla="*/ 89898673 w 4940"/>
              <a:gd name="T71" fmla="*/ 69246551 h 3973"/>
              <a:gd name="T72" fmla="*/ 94695099 w 4940"/>
              <a:gd name="T73" fmla="*/ 71687528 h 3973"/>
              <a:gd name="T74" fmla="*/ 97998947 w 4940"/>
              <a:gd name="T75" fmla="*/ 73828352 h 3973"/>
              <a:gd name="T76" fmla="*/ 97083367 w 4940"/>
              <a:gd name="T77" fmla="*/ 7342876 h 3973"/>
              <a:gd name="T78" fmla="*/ 93680061 w 4940"/>
              <a:gd name="T79" fmla="*/ 5262027 h 3973"/>
              <a:gd name="T80" fmla="*/ 88445878 w 4940"/>
              <a:gd name="T81" fmla="*/ 2781020 h 3973"/>
              <a:gd name="T82" fmla="*/ 85281413 w 4940"/>
              <a:gd name="T83" fmla="*/ 1680691 h 3973"/>
              <a:gd name="T84" fmla="*/ 81818292 w 4940"/>
              <a:gd name="T85" fmla="*/ 760286 h 3973"/>
              <a:gd name="T86" fmla="*/ 78116470 w 4940"/>
              <a:gd name="T87" fmla="*/ 180064 h 3973"/>
              <a:gd name="T88" fmla="*/ 74175808 w 4940"/>
              <a:gd name="T89" fmla="*/ 0 h 3973"/>
              <a:gd name="T90" fmla="*/ 70115796 w 4940"/>
              <a:gd name="T91" fmla="*/ 380214 h 3973"/>
              <a:gd name="T92" fmla="*/ 65936293 w 4940"/>
              <a:gd name="T93" fmla="*/ 1360452 h 3973"/>
              <a:gd name="T94" fmla="*/ 61697115 w 4940"/>
              <a:gd name="T95" fmla="*/ 3081173 h 3973"/>
              <a:gd name="T96" fmla="*/ 57438046 w 4940"/>
              <a:gd name="T97" fmla="*/ 5622155 h 3973"/>
              <a:gd name="T98" fmla="*/ 53258543 w 4940"/>
              <a:gd name="T99" fmla="*/ 9103486 h 3973"/>
              <a:gd name="T100" fmla="*/ 49158748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KSO_Shape"/>
          <p:cNvSpPr>
            <a:spLocks noChangeArrowheads="1"/>
          </p:cNvSpPr>
          <p:nvPr/>
        </p:nvSpPr>
        <p:spPr bwMode="auto">
          <a:xfrm flipH="1">
            <a:off x="5757863" y="3086100"/>
            <a:ext cx="1031875" cy="828675"/>
          </a:xfrm>
          <a:custGeom>
            <a:avLst/>
            <a:gdLst>
              <a:gd name="T0" fmla="*/ 1848553902 w 288"/>
              <a:gd name="T1" fmla="*/ 0 h 232"/>
              <a:gd name="T2" fmla="*/ 0 w 288"/>
              <a:gd name="T3" fmla="*/ 1479963544 h 232"/>
              <a:gd name="T4" fmla="*/ 423627682 w 288"/>
              <a:gd name="T5" fmla="*/ 2041326563 h 232"/>
              <a:gd name="T6" fmla="*/ 1078323707 w 288"/>
              <a:gd name="T7" fmla="*/ 1964777709 h 232"/>
              <a:gd name="T8" fmla="*/ 1437763748 w 288"/>
              <a:gd name="T9" fmla="*/ 2105116678 h 232"/>
              <a:gd name="T10" fmla="*/ 1848553902 w 288"/>
              <a:gd name="T11" fmla="*/ 2147483646 h 232"/>
              <a:gd name="T12" fmla="*/ 2147483646 w 288"/>
              <a:gd name="T13" fmla="*/ 1479963544 h 232"/>
              <a:gd name="T14" fmla="*/ 1848553902 w 288"/>
              <a:gd name="T15" fmla="*/ 0 h 232"/>
              <a:gd name="T16" fmla="*/ 770230195 w 288"/>
              <a:gd name="T17" fmla="*/ 1326862266 h 232"/>
              <a:gd name="T18" fmla="*/ 513486797 w 288"/>
              <a:gd name="T19" fmla="*/ 1071698231 h 232"/>
              <a:gd name="T20" fmla="*/ 770230195 w 288"/>
              <a:gd name="T21" fmla="*/ 816530625 h 232"/>
              <a:gd name="T22" fmla="*/ 1026973594 w 288"/>
              <a:gd name="T23" fmla="*/ 1071698231 h 232"/>
              <a:gd name="T24" fmla="*/ 770230195 w 288"/>
              <a:gd name="T25" fmla="*/ 1326862266 h 232"/>
              <a:gd name="T26" fmla="*/ 1489110278 w 288"/>
              <a:gd name="T27" fmla="*/ 816530625 h 232"/>
              <a:gd name="T28" fmla="*/ 1232366879 w 288"/>
              <a:gd name="T29" fmla="*/ 561366591 h 232"/>
              <a:gd name="T30" fmla="*/ 1489110278 w 288"/>
              <a:gd name="T31" fmla="*/ 306198984 h 232"/>
              <a:gd name="T32" fmla="*/ 1745853676 w 288"/>
              <a:gd name="T33" fmla="*/ 561366591 h 232"/>
              <a:gd name="T34" fmla="*/ 1489110278 w 288"/>
              <a:gd name="T35" fmla="*/ 816530625 h 232"/>
              <a:gd name="T36" fmla="*/ 2105293717 w 288"/>
              <a:gd name="T37" fmla="*/ 2147483646 h 232"/>
              <a:gd name="T38" fmla="*/ 1745853676 w 288"/>
              <a:gd name="T39" fmla="*/ 2147483646 h 232"/>
              <a:gd name="T40" fmla="*/ 2105293717 w 288"/>
              <a:gd name="T41" fmla="*/ 2147483646 h 232"/>
              <a:gd name="T42" fmla="*/ 2147483646 w 288"/>
              <a:gd name="T43" fmla="*/ 2147483646 h 232"/>
              <a:gd name="T44" fmla="*/ 2105293717 w 288"/>
              <a:gd name="T45" fmla="*/ 2147483646 h 232"/>
              <a:gd name="T46" fmla="*/ 2147483646 w 288"/>
              <a:gd name="T47" fmla="*/ 816530625 h 232"/>
              <a:gd name="T48" fmla="*/ 1951250545 w 288"/>
              <a:gd name="T49" fmla="*/ 561366591 h 232"/>
              <a:gd name="T50" fmla="*/ 2147483646 w 288"/>
              <a:gd name="T51" fmla="*/ 306198984 h 232"/>
              <a:gd name="T52" fmla="*/ 2147483646 w 288"/>
              <a:gd name="T53" fmla="*/ 561366591 h 232"/>
              <a:gd name="T54" fmla="*/ 2147483646 w 288"/>
              <a:gd name="T55" fmla="*/ 816530625 h 232"/>
              <a:gd name="T56" fmla="*/ 2147483646 w 288"/>
              <a:gd name="T57" fmla="*/ 969631903 h 232"/>
              <a:gd name="T58" fmla="*/ 2147483646 w 288"/>
              <a:gd name="T59" fmla="*/ 714464297 h 232"/>
              <a:gd name="T60" fmla="*/ 2147483646 w 288"/>
              <a:gd name="T61" fmla="*/ 969631903 h 232"/>
              <a:gd name="T62" fmla="*/ 2147483646 w 288"/>
              <a:gd name="T63" fmla="*/ 1224795938 h 232"/>
              <a:gd name="T64" fmla="*/ 2147483646 w 288"/>
              <a:gd name="T65" fmla="*/ 969631903 h 232"/>
              <a:gd name="T66" fmla="*/ 2147483646 w 288"/>
              <a:gd name="T67" fmla="*/ 1684096200 h 232"/>
              <a:gd name="T68" fmla="*/ 2147483646 w 288"/>
              <a:gd name="T69" fmla="*/ 1939260234 h 232"/>
              <a:gd name="T70" fmla="*/ 2147483646 w 288"/>
              <a:gd name="T71" fmla="*/ 1684096200 h 232"/>
              <a:gd name="T72" fmla="*/ 2147483646 w 288"/>
              <a:gd name="T73" fmla="*/ 1428928594 h 232"/>
              <a:gd name="T74" fmla="*/ 2147483646 w 288"/>
              <a:gd name="T75" fmla="*/ 1684096200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KSO_Shape"/>
          <p:cNvSpPr>
            <a:spLocks noChangeArrowheads="1"/>
          </p:cNvSpPr>
          <p:nvPr/>
        </p:nvSpPr>
        <p:spPr bwMode="auto">
          <a:xfrm>
            <a:off x="8578850" y="3381375"/>
            <a:ext cx="822325" cy="698500"/>
          </a:xfrm>
          <a:custGeom>
            <a:avLst/>
            <a:gdLst>
              <a:gd name="T0" fmla="*/ 207236 w 3261356"/>
              <a:gd name="T1" fmla="*/ 168837 h 2766950"/>
              <a:gd name="T2" fmla="*/ 206274 w 3261356"/>
              <a:gd name="T3" fmla="*/ 171192 h 2766950"/>
              <a:gd name="T4" fmla="*/ 204564 w 3261356"/>
              <a:gd name="T5" fmla="*/ 173334 h 2766950"/>
              <a:gd name="T6" fmla="*/ 199754 w 3261356"/>
              <a:gd name="T7" fmla="*/ 175797 h 2766950"/>
              <a:gd name="T8" fmla="*/ 12505 w 3261356"/>
              <a:gd name="T9" fmla="*/ 176332 h 2766950"/>
              <a:gd name="T10" fmla="*/ 5558 w 3261356"/>
              <a:gd name="T11" fmla="*/ 175047 h 2766950"/>
              <a:gd name="T12" fmla="*/ 2244 w 3261356"/>
              <a:gd name="T13" fmla="*/ 172691 h 2766950"/>
              <a:gd name="T14" fmla="*/ 534 w 3261356"/>
              <a:gd name="T15" fmla="*/ 170443 h 2766950"/>
              <a:gd name="T16" fmla="*/ 0 w 3261356"/>
              <a:gd name="T17" fmla="*/ 167873 h 2766950"/>
              <a:gd name="T18" fmla="*/ 25864 w 3261356"/>
              <a:gd name="T19" fmla="*/ 95274 h 2766950"/>
              <a:gd name="T20" fmla="*/ 59317 w 3261356"/>
              <a:gd name="T21" fmla="*/ 103197 h 2766950"/>
              <a:gd name="T22" fmla="*/ 84326 w 3261356"/>
              <a:gd name="T23" fmla="*/ 107909 h 2766950"/>
              <a:gd name="T24" fmla="*/ 100999 w 3261356"/>
              <a:gd name="T25" fmla="*/ 109836 h 2766950"/>
              <a:gd name="T26" fmla="*/ 109336 w 3261356"/>
              <a:gd name="T27" fmla="*/ 109622 h 2766950"/>
              <a:gd name="T28" fmla="*/ 131032 w 3261356"/>
              <a:gd name="T29" fmla="*/ 106517 h 2766950"/>
              <a:gd name="T30" fmla="*/ 156789 w 3261356"/>
              <a:gd name="T31" fmla="*/ 101056 h 2766950"/>
              <a:gd name="T32" fmla="*/ 194945 w 3261356"/>
              <a:gd name="T33" fmla="*/ 91633 h 2766950"/>
              <a:gd name="T34" fmla="*/ 90101 w 3261356"/>
              <a:gd name="T35" fmla="*/ 82709 h 2766950"/>
              <a:gd name="T36" fmla="*/ 111432 w 3261356"/>
              <a:gd name="T37" fmla="*/ 89588 h 2766950"/>
              <a:gd name="T38" fmla="*/ 111432 w 3261356"/>
              <a:gd name="T39" fmla="*/ 76886 h 2766950"/>
              <a:gd name="T40" fmla="*/ 70863 w 3261356"/>
              <a:gd name="T41" fmla="*/ 29891 h 2766950"/>
              <a:gd name="T42" fmla="*/ 136480 w 3261356"/>
              <a:gd name="T43" fmla="*/ 29891 h 2766950"/>
              <a:gd name="T44" fmla="*/ 144316 w 3261356"/>
              <a:gd name="T45" fmla="*/ 31132 h 2766950"/>
              <a:gd name="T46" fmla="*/ 197403 w 3261356"/>
              <a:gd name="T47" fmla="*/ 31501 h 2766950"/>
              <a:gd name="T48" fmla="*/ 203602 w 3261356"/>
              <a:gd name="T49" fmla="*/ 33750 h 2766950"/>
              <a:gd name="T50" fmla="*/ 205847 w 3261356"/>
              <a:gd name="T51" fmla="*/ 35785 h 2766950"/>
              <a:gd name="T52" fmla="*/ 207022 w 3261356"/>
              <a:gd name="T53" fmla="*/ 38033 h 2766950"/>
              <a:gd name="T54" fmla="*/ 207343 w 3261356"/>
              <a:gd name="T55" fmla="*/ 84559 h 2766950"/>
              <a:gd name="T56" fmla="*/ 194945 w 3261356"/>
              <a:gd name="T57" fmla="*/ 87879 h 2766950"/>
              <a:gd name="T58" fmla="*/ 156790 w 3261356"/>
              <a:gd name="T59" fmla="*/ 97302 h 2766950"/>
              <a:gd name="T60" fmla="*/ 131032 w 3261356"/>
              <a:gd name="T61" fmla="*/ 102762 h 2766950"/>
              <a:gd name="T62" fmla="*/ 109336 w 3261356"/>
              <a:gd name="T63" fmla="*/ 105868 h 2766950"/>
              <a:gd name="T64" fmla="*/ 101000 w 3261356"/>
              <a:gd name="T65" fmla="*/ 106082 h 2766950"/>
              <a:gd name="T66" fmla="*/ 84327 w 3261356"/>
              <a:gd name="T67" fmla="*/ 104154 h 2766950"/>
              <a:gd name="T68" fmla="*/ 59317 w 3261356"/>
              <a:gd name="T69" fmla="*/ 99443 h 2766950"/>
              <a:gd name="T70" fmla="*/ 25865 w 3261356"/>
              <a:gd name="T71" fmla="*/ 91519 h 2766950"/>
              <a:gd name="T72" fmla="*/ 0 w 3261356"/>
              <a:gd name="T73" fmla="*/ 84906 h 2766950"/>
              <a:gd name="T74" fmla="*/ 0 w 3261356"/>
              <a:gd name="T75" fmla="*/ 39854 h 2766950"/>
              <a:gd name="T76" fmla="*/ 534 w 3261356"/>
              <a:gd name="T77" fmla="*/ 37284 h 2766950"/>
              <a:gd name="T78" fmla="*/ 2244 w 3261356"/>
              <a:gd name="T79" fmla="*/ 35035 h 2766950"/>
              <a:gd name="T80" fmla="*/ 5558 w 3261356"/>
              <a:gd name="T81" fmla="*/ 32679 h 2766950"/>
              <a:gd name="T82" fmla="*/ 12505 w 3261356"/>
              <a:gd name="T83" fmla="*/ 31394 h 2766950"/>
              <a:gd name="T84" fmla="*/ 103671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Here is your Content</a:t>
            </a:r>
            <a:endParaRPr lang="zh-CN" altLang="en-US" sz="2000">
              <a:solidFill>
                <a:srgbClr val="003F7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5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6" y="1376362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933700" y="1311275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在这里输入你的结论</a:t>
            </a: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9157" name="同心圆 21"/>
          <p:cNvSpPr>
            <a:spLocks noChangeArrowheads="1"/>
          </p:cNvSpPr>
          <p:nvPr/>
        </p:nvSpPr>
        <p:spPr bwMode="auto">
          <a:xfrm>
            <a:off x="2228850" y="2989263"/>
            <a:ext cx="1246188" cy="1246187"/>
          </a:xfrm>
          <a:custGeom>
            <a:avLst/>
            <a:gdLst>
              <a:gd name="T0" fmla="*/ 0 w 1246188"/>
              <a:gd name="T1" fmla="*/ 623094 h 1246187"/>
              <a:gd name="T2" fmla="*/ 623094 w 1246188"/>
              <a:gd name="T3" fmla="*/ 0 h 1246187"/>
              <a:gd name="T4" fmla="*/ 1246188 w 1246188"/>
              <a:gd name="T5" fmla="*/ 623094 h 1246187"/>
              <a:gd name="T6" fmla="*/ 623094 w 1246188"/>
              <a:gd name="T7" fmla="*/ 1246188 h 1246187"/>
              <a:gd name="T8" fmla="*/ 0 w 1246188"/>
              <a:gd name="T9" fmla="*/ 623094 h 1246187"/>
              <a:gd name="T10" fmla="*/ 36127 w 1246188"/>
              <a:gd name="T11" fmla="*/ 623094 h 1246187"/>
              <a:gd name="T12" fmla="*/ 623094 w 1246188"/>
              <a:gd name="T13" fmla="*/ 1210061 h 1246187"/>
              <a:gd name="T14" fmla="*/ 1210061 w 1246188"/>
              <a:gd name="T15" fmla="*/ 623094 h 1246187"/>
              <a:gd name="T16" fmla="*/ 623094 w 1246188"/>
              <a:gd name="T17" fmla="*/ 36127 h 1246187"/>
              <a:gd name="T18" fmla="*/ 36127 w 1246188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8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同心圆 29"/>
          <p:cNvSpPr>
            <a:spLocks noChangeArrowheads="1"/>
          </p:cNvSpPr>
          <p:nvPr/>
        </p:nvSpPr>
        <p:spPr bwMode="auto">
          <a:xfrm>
            <a:off x="4319588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同心圆 30"/>
          <p:cNvSpPr>
            <a:spLocks noChangeArrowheads="1"/>
          </p:cNvSpPr>
          <p:nvPr/>
        </p:nvSpPr>
        <p:spPr bwMode="auto">
          <a:xfrm>
            <a:off x="6411913" y="2989263"/>
            <a:ext cx="1246187" cy="1246187"/>
          </a:xfrm>
          <a:custGeom>
            <a:avLst/>
            <a:gdLst>
              <a:gd name="T0" fmla="*/ 0 w 1246187"/>
              <a:gd name="T1" fmla="*/ 623094 h 1246187"/>
              <a:gd name="T2" fmla="*/ 623094 w 1246187"/>
              <a:gd name="T3" fmla="*/ 0 h 1246187"/>
              <a:gd name="T4" fmla="*/ 1246188 w 1246187"/>
              <a:gd name="T5" fmla="*/ 623094 h 1246187"/>
              <a:gd name="T6" fmla="*/ 623094 w 1246187"/>
              <a:gd name="T7" fmla="*/ 1246188 h 1246187"/>
              <a:gd name="T8" fmla="*/ 0 w 1246187"/>
              <a:gd name="T9" fmla="*/ 623094 h 1246187"/>
              <a:gd name="T10" fmla="*/ 36127 w 1246187"/>
              <a:gd name="T11" fmla="*/ 623094 h 1246187"/>
              <a:gd name="T12" fmla="*/ 623094 w 1246187"/>
              <a:gd name="T13" fmla="*/ 1210061 h 1246187"/>
              <a:gd name="T14" fmla="*/ 1210061 w 1246187"/>
              <a:gd name="T15" fmla="*/ 623094 h 1246187"/>
              <a:gd name="T16" fmla="*/ 623094 w 1246187"/>
              <a:gd name="T17" fmla="*/ 36127 h 1246187"/>
              <a:gd name="T18" fmla="*/ 36127 w 1246187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7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同心圆 31"/>
          <p:cNvSpPr>
            <a:spLocks noChangeArrowheads="1"/>
          </p:cNvSpPr>
          <p:nvPr/>
        </p:nvSpPr>
        <p:spPr bwMode="auto">
          <a:xfrm>
            <a:off x="8502650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KSO_Shape"/>
          <p:cNvSpPr>
            <a:spLocks noChangeArrowheads="1"/>
          </p:cNvSpPr>
          <p:nvPr/>
        </p:nvSpPr>
        <p:spPr bwMode="auto">
          <a:xfrm>
            <a:off x="2549525" y="3379788"/>
            <a:ext cx="698500" cy="561975"/>
          </a:xfrm>
          <a:custGeom>
            <a:avLst/>
            <a:gdLst>
              <a:gd name="T0" fmla="*/ 47343595 w 4940"/>
              <a:gd name="T1" fmla="*/ 11244309 h 3973"/>
              <a:gd name="T2" fmla="*/ 43144959 w 4940"/>
              <a:gd name="T3" fmla="*/ 7242730 h 3973"/>
              <a:gd name="T4" fmla="*/ 38906450 w 4940"/>
              <a:gd name="T5" fmla="*/ 4221673 h 3973"/>
              <a:gd name="T6" fmla="*/ 34648004 w 4940"/>
              <a:gd name="T7" fmla="*/ 2120879 h 3973"/>
              <a:gd name="T8" fmla="*/ 30429431 w 4940"/>
              <a:gd name="T9" fmla="*/ 760286 h 3973"/>
              <a:gd name="T10" fmla="*/ 26270811 w 4940"/>
              <a:gd name="T11" fmla="*/ 120090 h 3973"/>
              <a:gd name="T12" fmla="*/ 22252315 w 4940"/>
              <a:gd name="T13" fmla="*/ 40030 h 3973"/>
              <a:gd name="T14" fmla="*/ 18393598 w 4940"/>
              <a:gd name="T15" fmla="*/ 420102 h 3973"/>
              <a:gd name="T16" fmla="*/ 14794909 w 4940"/>
              <a:gd name="T17" fmla="*/ 1180388 h 3973"/>
              <a:gd name="T18" fmla="*/ 11455966 w 4940"/>
              <a:gd name="T19" fmla="*/ 2220883 h 3973"/>
              <a:gd name="T20" fmla="*/ 7097552 w 4940"/>
              <a:gd name="T21" fmla="*/ 4001579 h 3973"/>
              <a:gd name="T22" fmla="*/ 2699123 w 4940"/>
              <a:gd name="T23" fmla="*/ 6382440 h 3973"/>
              <a:gd name="T24" fmla="*/ 0 w 4940"/>
              <a:gd name="T25" fmla="*/ 8223110 h 3973"/>
              <a:gd name="T26" fmla="*/ 1899383 w 4940"/>
              <a:gd name="T27" fmla="*/ 72747968 h 3973"/>
              <a:gd name="T28" fmla="*/ 5837989 w 4940"/>
              <a:gd name="T29" fmla="*/ 70487055 h 3973"/>
              <a:gd name="T30" fmla="*/ 10676304 w 4940"/>
              <a:gd name="T31" fmla="*/ 68366317 h 3973"/>
              <a:gd name="T32" fmla="*/ 13935216 w 4940"/>
              <a:gd name="T33" fmla="*/ 67285792 h 3973"/>
              <a:gd name="T34" fmla="*/ 17493890 w 4940"/>
              <a:gd name="T35" fmla="*/ 66445587 h 3973"/>
              <a:gd name="T36" fmla="*/ 21272577 w 4940"/>
              <a:gd name="T37" fmla="*/ 65945284 h 3973"/>
              <a:gd name="T38" fmla="*/ 25271278 w 4940"/>
              <a:gd name="T39" fmla="*/ 65905254 h 3973"/>
              <a:gd name="T40" fmla="*/ 29369804 w 4940"/>
              <a:gd name="T41" fmla="*/ 66425502 h 3973"/>
              <a:gd name="T42" fmla="*/ 33588376 w 4940"/>
              <a:gd name="T43" fmla="*/ 67566001 h 3973"/>
              <a:gd name="T44" fmla="*/ 37866760 w 4940"/>
              <a:gd name="T45" fmla="*/ 69486731 h 3973"/>
              <a:gd name="T46" fmla="*/ 42105410 w 4940"/>
              <a:gd name="T47" fmla="*/ 72267750 h 3973"/>
              <a:gd name="T48" fmla="*/ 46283967 w 4940"/>
              <a:gd name="T49" fmla="*/ 75989261 h 3973"/>
              <a:gd name="T50" fmla="*/ 50402431 w 4940"/>
              <a:gd name="T51" fmla="*/ 78250033 h 3973"/>
              <a:gd name="T52" fmla="*/ 54540973 w 4940"/>
              <a:gd name="T53" fmla="*/ 74008416 h 3973"/>
              <a:gd name="T54" fmla="*/ 58779482 w 4940"/>
              <a:gd name="T55" fmla="*/ 70767123 h 3973"/>
              <a:gd name="T56" fmla="*/ 63058007 w 4940"/>
              <a:gd name="T57" fmla="*/ 68426291 h 3973"/>
              <a:gd name="T58" fmla="*/ 67296516 w 4940"/>
              <a:gd name="T59" fmla="*/ 66905719 h 3973"/>
              <a:gd name="T60" fmla="*/ 71455136 w 4940"/>
              <a:gd name="T61" fmla="*/ 66085318 h 3973"/>
              <a:gd name="T62" fmla="*/ 75533726 w 4940"/>
              <a:gd name="T63" fmla="*/ 65865365 h 3973"/>
              <a:gd name="T64" fmla="*/ 79432317 w 4940"/>
              <a:gd name="T65" fmla="*/ 66145433 h 3973"/>
              <a:gd name="T66" fmla="*/ 83071163 w 4940"/>
              <a:gd name="T67" fmla="*/ 66805715 h 3973"/>
              <a:gd name="T68" fmla="*/ 86509932 w 4940"/>
              <a:gd name="T69" fmla="*/ 67786095 h 3973"/>
              <a:gd name="T70" fmla="*/ 90308556 w 4940"/>
              <a:gd name="T71" fmla="*/ 69246551 h 3973"/>
              <a:gd name="T72" fmla="*/ 95126933 w 4940"/>
              <a:gd name="T73" fmla="*/ 71687528 h 3973"/>
              <a:gd name="T74" fmla="*/ 98445798 w 4940"/>
              <a:gd name="T75" fmla="*/ 73828352 h 3973"/>
              <a:gd name="T76" fmla="*/ 97526012 w 4940"/>
              <a:gd name="T77" fmla="*/ 7342876 h 3973"/>
              <a:gd name="T78" fmla="*/ 94107321 w 4940"/>
              <a:gd name="T79" fmla="*/ 5262027 h 3973"/>
              <a:gd name="T80" fmla="*/ 88849059 w 4940"/>
              <a:gd name="T81" fmla="*/ 2781020 h 3973"/>
              <a:gd name="T82" fmla="*/ 85670177 w 4940"/>
              <a:gd name="T83" fmla="*/ 1680691 h 3973"/>
              <a:gd name="T84" fmla="*/ 82191392 w 4940"/>
              <a:gd name="T85" fmla="*/ 760286 h 3973"/>
              <a:gd name="T86" fmla="*/ 78472657 w 4940"/>
              <a:gd name="T87" fmla="*/ 180064 h 3973"/>
              <a:gd name="T88" fmla="*/ 74514114 w 4940"/>
              <a:gd name="T89" fmla="*/ 0 h 3973"/>
              <a:gd name="T90" fmla="*/ 70435524 w 4940"/>
              <a:gd name="T91" fmla="*/ 380214 h 3973"/>
              <a:gd name="T92" fmla="*/ 66236889 w 4940"/>
              <a:gd name="T93" fmla="*/ 1360452 h 3973"/>
              <a:gd name="T94" fmla="*/ 61978442 w 4940"/>
              <a:gd name="T95" fmla="*/ 3081173 h 3973"/>
              <a:gd name="T96" fmla="*/ 57699918 w 4940"/>
              <a:gd name="T97" fmla="*/ 5622155 h 3973"/>
              <a:gd name="T98" fmla="*/ 53501424 w 4940"/>
              <a:gd name="T99" fmla="*/ 9103486 h 3973"/>
              <a:gd name="T100" fmla="*/ 49382819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KSO_Shape"/>
          <p:cNvSpPr>
            <a:spLocks noChangeArrowheads="1"/>
          </p:cNvSpPr>
          <p:nvPr/>
        </p:nvSpPr>
        <p:spPr bwMode="auto">
          <a:xfrm flipH="1">
            <a:off x="4545013" y="3270250"/>
            <a:ext cx="836612" cy="671513"/>
          </a:xfrm>
          <a:custGeom>
            <a:avLst/>
            <a:gdLst>
              <a:gd name="T0" fmla="*/ 1215138261 w 288"/>
              <a:gd name="T1" fmla="*/ 0 h 232"/>
              <a:gd name="T2" fmla="*/ 0 w 288"/>
              <a:gd name="T3" fmla="*/ 971832717 h 232"/>
              <a:gd name="T4" fmla="*/ 278469790 w 288"/>
              <a:gd name="T5" fmla="*/ 1340455726 h 232"/>
              <a:gd name="T6" fmla="*/ 708831137 w 288"/>
              <a:gd name="T7" fmla="*/ 1290190662 h 232"/>
              <a:gd name="T8" fmla="*/ 945107214 w 288"/>
              <a:gd name="T9" fmla="*/ 1382347138 h 232"/>
              <a:gd name="T10" fmla="*/ 1215138261 w 288"/>
              <a:gd name="T11" fmla="*/ 1943662540 h 232"/>
              <a:gd name="T12" fmla="*/ 2147483646 w 288"/>
              <a:gd name="T13" fmla="*/ 971832717 h 232"/>
              <a:gd name="T14" fmla="*/ 1215138261 w 288"/>
              <a:gd name="T15" fmla="*/ 0 h 232"/>
              <a:gd name="T16" fmla="*/ 506307125 w 288"/>
              <a:gd name="T17" fmla="*/ 871296801 h 232"/>
              <a:gd name="T18" fmla="*/ 337538083 w 288"/>
              <a:gd name="T19" fmla="*/ 703739835 h 232"/>
              <a:gd name="T20" fmla="*/ 506307125 w 288"/>
              <a:gd name="T21" fmla="*/ 536182869 h 232"/>
              <a:gd name="T22" fmla="*/ 675076166 w 288"/>
              <a:gd name="T23" fmla="*/ 703739835 h 232"/>
              <a:gd name="T24" fmla="*/ 506307125 w 288"/>
              <a:gd name="T25" fmla="*/ 871296801 h 232"/>
              <a:gd name="T26" fmla="*/ 978862184 w 288"/>
              <a:gd name="T27" fmla="*/ 536182869 h 232"/>
              <a:gd name="T28" fmla="*/ 810093143 w 288"/>
              <a:gd name="T29" fmla="*/ 368625904 h 232"/>
              <a:gd name="T30" fmla="*/ 978862184 w 288"/>
              <a:gd name="T31" fmla="*/ 201068938 h 232"/>
              <a:gd name="T32" fmla="*/ 1147631226 w 288"/>
              <a:gd name="T33" fmla="*/ 368625904 h 232"/>
              <a:gd name="T34" fmla="*/ 978862184 w 288"/>
              <a:gd name="T35" fmla="*/ 536182869 h 232"/>
              <a:gd name="T36" fmla="*/ 1383907303 w 288"/>
              <a:gd name="T37" fmla="*/ 1809617546 h 232"/>
              <a:gd name="T38" fmla="*/ 1147631226 w 288"/>
              <a:gd name="T39" fmla="*/ 1642060580 h 232"/>
              <a:gd name="T40" fmla="*/ 1383907303 w 288"/>
              <a:gd name="T41" fmla="*/ 1474503614 h 232"/>
              <a:gd name="T42" fmla="*/ 1620183380 w 288"/>
              <a:gd name="T43" fmla="*/ 1642060580 h 232"/>
              <a:gd name="T44" fmla="*/ 1383907303 w 288"/>
              <a:gd name="T45" fmla="*/ 1809617546 h 232"/>
              <a:gd name="T46" fmla="*/ 1451414339 w 288"/>
              <a:gd name="T47" fmla="*/ 536182869 h 232"/>
              <a:gd name="T48" fmla="*/ 1282645297 w 288"/>
              <a:gd name="T49" fmla="*/ 368625904 h 232"/>
              <a:gd name="T50" fmla="*/ 1451414339 w 288"/>
              <a:gd name="T51" fmla="*/ 201068938 h 232"/>
              <a:gd name="T52" fmla="*/ 1620183380 w 288"/>
              <a:gd name="T53" fmla="*/ 368625904 h 232"/>
              <a:gd name="T54" fmla="*/ 1451414339 w 288"/>
              <a:gd name="T55" fmla="*/ 536182869 h 232"/>
              <a:gd name="T56" fmla="*/ 1755200356 w 288"/>
              <a:gd name="T57" fmla="*/ 636715891 h 232"/>
              <a:gd name="T58" fmla="*/ 1923969398 w 288"/>
              <a:gd name="T59" fmla="*/ 469158925 h 232"/>
              <a:gd name="T60" fmla="*/ 2092738440 w 288"/>
              <a:gd name="T61" fmla="*/ 636715891 h 232"/>
              <a:gd name="T62" fmla="*/ 1923969398 w 288"/>
              <a:gd name="T63" fmla="*/ 804272857 h 232"/>
              <a:gd name="T64" fmla="*/ 1755200356 w 288"/>
              <a:gd name="T65" fmla="*/ 636715891 h 232"/>
              <a:gd name="T66" fmla="*/ 2147483646 w 288"/>
              <a:gd name="T67" fmla="*/ 1105877711 h 232"/>
              <a:gd name="T68" fmla="*/ 2058983469 w 288"/>
              <a:gd name="T69" fmla="*/ 1273434676 h 232"/>
              <a:gd name="T70" fmla="*/ 1890214428 w 288"/>
              <a:gd name="T71" fmla="*/ 1105877711 h 232"/>
              <a:gd name="T72" fmla="*/ 2058983469 w 288"/>
              <a:gd name="T73" fmla="*/ 938320745 h 232"/>
              <a:gd name="T74" fmla="*/ 2147483646 w 288"/>
              <a:gd name="T75" fmla="*/ 1105877711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KSO_Shape"/>
          <p:cNvSpPr>
            <a:spLocks noChangeArrowheads="1"/>
          </p:cNvSpPr>
          <p:nvPr/>
        </p:nvSpPr>
        <p:spPr bwMode="auto">
          <a:xfrm>
            <a:off x="6675438" y="3270250"/>
            <a:ext cx="735012" cy="622300"/>
          </a:xfrm>
          <a:custGeom>
            <a:avLst/>
            <a:gdLst>
              <a:gd name="T0" fmla="*/ 165564 w 3261356"/>
              <a:gd name="T1" fmla="*/ 134009 h 2766950"/>
              <a:gd name="T2" fmla="*/ 164796 w 3261356"/>
              <a:gd name="T3" fmla="*/ 135879 h 2766950"/>
              <a:gd name="T4" fmla="*/ 163430 w 3261356"/>
              <a:gd name="T5" fmla="*/ 137578 h 2766950"/>
              <a:gd name="T6" fmla="*/ 159587 w 3261356"/>
              <a:gd name="T7" fmla="*/ 139533 h 2766950"/>
              <a:gd name="T8" fmla="*/ 9990 w 3261356"/>
              <a:gd name="T9" fmla="*/ 139958 h 2766950"/>
              <a:gd name="T10" fmla="*/ 4440 w 3261356"/>
              <a:gd name="T11" fmla="*/ 138938 h 2766950"/>
              <a:gd name="T12" fmla="*/ 1793 w 3261356"/>
              <a:gd name="T13" fmla="*/ 137069 h 2766950"/>
              <a:gd name="T14" fmla="*/ 427 w 3261356"/>
              <a:gd name="T15" fmla="*/ 135284 h 2766950"/>
              <a:gd name="T16" fmla="*/ 0 w 3261356"/>
              <a:gd name="T17" fmla="*/ 133244 h 2766950"/>
              <a:gd name="T18" fmla="*/ 20664 w 3261356"/>
              <a:gd name="T19" fmla="*/ 75621 h 2766950"/>
              <a:gd name="T20" fmla="*/ 47389 w 3261356"/>
              <a:gd name="T21" fmla="*/ 81910 h 2766950"/>
              <a:gd name="T22" fmla="*/ 67370 w 3261356"/>
              <a:gd name="T23" fmla="*/ 85649 h 2766950"/>
              <a:gd name="T24" fmla="*/ 80690 w 3261356"/>
              <a:gd name="T25" fmla="*/ 87179 h 2766950"/>
              <a:gd name="T26" fmla="*/ 87350 w 3261356"/>
              <a:gd name="T27" fmla="*/ 87009 h 2766950"/>
              <a:gd name="T28" fmla="*/ 104684 w 3261356"/>
              <a:gd name="T29" fmla="*/ 84545 h 2766950"/>
              <a:gd name="T30" fmla="*/ 125262 w 3261356"/>
              <a:gd name="T31" fmla="*/ 80210 h 2766950"/>
              <a:gd name="T32" fmla="*/ 155745 w 3261356"/>
              <a:gd name="T33" fmla="*/ 72731 h 2766950"/>
              <a:gd name="T34" fmla="*/ 71983 w 3261356"/>
              <a:gd name="T35" fmla="*/ 65648 h 2766950"/>
              <a:gd name="T36" fmla="*/ 89025 w 3261356"/>
              <a:gd name="T37" fmla="*/ 71108 h 2766950"/>
              <a:gd name="T38" fmla="*/ 89025 w 3261356"/>
              <a:gd name="T39" fmla="*/ 61026 h 2766950"/>
              <a:gd name="T40" fmla="*/ 56614 w 3261356"/>
              <a:gd name="T41" fmla="*/ 23725 h 2766950"/>
              <a:gd name="T42" fmla="*/ 109036 w 3261356"/>
              <a:gd name="T43" fmla="*/ 23725 h 2766950"/>
              <a:gd name="T44" fmla="*/ 115297 w 3261356"/>
              <a:gd name="T45" fmla="*/ 24710 h 2766950"/>
              <a:gd name="T46" fmla="*/ 157709 w 3261356"/>
              <a:gd name="T47" fmla="*/ 25003 h 2766950"/>
              <a:gd name="T48" fmla="*/ 162661 w 3261356"/>
              <a:gd name="T49" fmla="*/ 26788 h 2766950"/>
              <a:gd name="T50" fmla="*/ 164454 w 3261356"/>
              <a:gd name="T51" fmla="*/ 28403 h 2766950"/>
              <a:gd name="T52" fmla="*/ 165394 w 3261356"/>
              <a:gd name="T53" fmla="*/ 30188 h 2766950"/>
              <a:gd name="T54" fmla="*/ 165650 w 3261356"/>
              <a:gd name="T55" fmla="*/ 67116 h 2766950"/>
              <a:gd name="T56" fmla="*/ 155745 w 3261356"/>
              <a:gd name="T57" fmla="*/ 69751 h 2766950"/>
              <a:gd name="T58" fmla="*/ 125262 w 3261356"/>
              <a:gd name="T59" fmla="*/ 77230 h 2766950"/>
              <a:gd name="T60" fmla="*/ 104684 w 3261356"/>
              <a:gd name="T61" fmla="*/ 81565 h 2766950"/>
              <a:gd name="T62" fmla="*/ 87351 w 3261356"/>
              <a:gd name="T63" fmla="*/ 84029 h 2766950"/>
              <a:gd name="T64" fmla="*/ 80690 w 3261356"/>
              <a:gd name="T65" fmla="*/ 84199 h 2766950"/>
              <a:gd name="T66" fmla="*/ 67370 w 3261356"/>
              <a:gd name="T67" fmla="*/ 82669 h 2766950"/>
              <a:gd name="T68" fmla="*/ 47390 w 3261356"/>
              <a:gd name="T69" fmla="*/ 78930 h 2766950"/>
              <a:gd name="T70" fmla="*/ 20664 w 3261356"/>
              <a:gd name="T71" fmla="*/ 72641 h 2766950"/>
              <a:gd name="T72" fmla="*/ 0 w 3261356"/>
              <a:gd name="T73" fmla="*/ 67392 h 2766950"/>
              <a:gd name="T74" fmla="*/ 0 w 3261356"/>
              <a:gd name="T75" fmla="*/ 31633 h 2766950"/>
              <a:gd name="T76" fmla="*/ 427 w 3261356"/>
              <a:gd name="T77" fmla="*/ 29593 h 2766950"/>
              <a:gd name="T78" fmla="*/ 1793 w 3261356"/>
              <a:gd name="T79" fmla="*/ 27808 h 2766950"/>
              <a:gd name="T80" fmla="*/ 4440 w 3261356"/>
              <a:gd name="T81" fmla="*/ 25938 h 2766950"/>
              <a:gd name="T82" fmla="*/ 9990 w 3261356"/>
              <a:gd name="T83" fmla="*/ 24918 h 2766950"/>
              <a:gd name="T84" fmla="*/ 82825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KSO_Shape"/>
          <p:cNvSpPr>
            <a:spLocks noChangeArrowheads="1"/>
          </p:cNvSpPr>
          <p:nvPr/>
        </p:nvSpPr>
        <p:spPr bwMode="auto">
          <a:xfrm>
            <a:off x="8880475" y="3305175"/>
            <a:ext cx="522288" cy="587375"/>
          </a:xfrm>
          <a:custGeom>
            <a:avLst/>
            <a:gdLst>
              <a:gd name="T0" fmla="*/ 356137934 w 652"/>
              <a:gd name="T1" fmla="*/ 164385668 h 733"/>
              <a:gd name="T2" fmla="*/ 408114401 w 652"/>
              <a:gd name="T3" fmla="*/ 222176797 h 733"/>
              <a:gd name="T4" fmla="*/ 232933239 w 652"/>
              <a:gd name="T5" fmla="*/ 235019716 h 733"/>
              <a:gd name="T6" fmla="*/ 408114401 w 652"/>
              <a:gd name="T7" fmla="*/ 247861833 h 733"/>
              <a:gd name="T8" fmla="*/ 356137934 w 652"/>
              <a:gd name="T9" fmla="*/ 305011898 h 733"/>
              <a:gd name="T10" fmla="*/ 408114401 w 652"/>
              <a:gd name="T11" fmla="*/ 362803828 h 733"/>
              <a:gd name="T12" fmla="*/ 343304228 w 652"/>
              <a:gd name="T13" fmla="*/ 400047249 h 733"/>
              <a:gd name="T14" fmla="*/ 319560952 w 652"/>
              <a:gd name="T15" fmla="*/ 312717488 h 733"/>
              <a:gd name="T16" fmla="*/ 222024469 w 652"/>
              <a:gd name="T17" fmla="*/ 369224887 h 733"/>
              <a:gd name="T18" fmla="*/ 287477088 w 652"/>
              <a:gd name="T19" fmla="*/ 431511478 h 733"/>
              <a:gd name="T20" fmla="*/ 222024469 w 652"/>
              <a:gd name="T21" fmla="*/ 470681297 h 733"/>
              <a:gd name="T22" fmla="*/ 198923638 w 652"/>
              <a:gd name="T23" fmla="*/ 396194454 h 733"/>
              <a:gd name="T24" fmla="*/ 123204695 w 652"/>
              <a:gd name="T25" fmla="*/ 412889366 h 733"/>
              <a:gd name="T26" fmla="*/ 198923638 w 652"/>
              <a:gd name="T27" fmla="*/ 255567423 h 733"/>
              <a:gd name="T28" fmla="*/ 100745510 w 652"/>
              <a:gd name="T29" fmla="*/ 400047249 h 733"/>
              <a:gd name="T30" fmla="*/ 75719744 w 652"/>
              <a:gd name="T31" fmla="*/ 326202272 h 733"/>
              <a:gd name="T32" fmla="*/ 0 w 652"/>
              <a:gd name="T33" fmla="*/ 341613454 h 733"/>
              <a:gd name="T34" fmla="*/ 0 w 652"/>
              <a:gd name="T35" fmla="*/ 267768476 h 733"/>
              <a:gd name="T36" fmla="*/ 88553450 w 652"/>
              <a:gd name="T37" fmla="*/ 290885248 h 733"/>
              <a:gd name="T38" fmla="*/ 88553450 w 652"/>
              <a:gd name="T39" fmla="*/ 179154183 h 733"/>
              <a:gd name="T40" fmla="*/ 0 w 652"/>
              <a:gd name="T41" fmla="*/ 200344557 h 733"/>
              <a:gd name="T42" fmla="*/ 0 w 652"/>
              <a:gd name="T43" fmla="*/ 128425978 h 733"/>
              <a:gd name="T44" fmla="*/ 75719744 w 652"/>
              <a:gd name="T45" fmla="*/ 144479025 h 733"/>
              <a:gd name="T46" fmla="*/ 100745510 w 652"/>
              <a:gd name="T47" fmla="*/ 70634047 h 733"/>
              <a:gd name="T48" fmla="*/ 198923638 w 652"/>
              <a:gd name="T49" fmla="*/ 215113873 h 733"/>
              <a:gd name="T50" fmla="*/ 123204695 w 652"/>
              <a:gd name="T51" fmla="*/ 57791930 h 733"/>
              <a:gd name="T52" fmla="*/ 198923638 w 652"/>
              <a:gd name="T53" fmla="*/ 73844977 h 733"/>
              <a:gd name="T54" fmla="*/ 222024469 w 652"/>
              <a:gd name="T55" fmla="*/ 0 h 733"/>
              <a:gd name="T56" fmla="*/ 285552152 w 652"/>
              <a:gd name="T57" fmla="*/ 35958889 h 733"/>
              <a:gd name="T58" fmla="*/ 222024469 w 652"/>
              <a:gd name="T59" fmla="*/ 101456410 h 733"/>
              <a:gd name="T60" fmla="*/ 319560952 w 652"/>
              <a:gd name="T61" fmla="*/ 157321943 h 733"/>
              <a:gd name="T62" fmla="*/ 343304228 w 652"/>
              <a:gd name="T63" fmla="*/ 70634047 h 733"/>
              <a:gd name="T64" fmla="*/ 408114401 w 652"/>
              <a:gd name="T65" fmla="*/ 106593738 h 7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52" h="733">
                <a:moveTo>
                  <a:pt x="652" y="200"/>
                </a:moveTo>
                <a:lnTo>
                  <a:pt x="555" y="256"/>
                </a:lnTo>
                <a:lnTo>
                  <a:pt x="652" y="312"/>
                </a:lnTo>
                <a:lnTo>
                  <a:pt x="636" y="346"/>
                </a:lnTo>
                <a:lnTo>
                  <a:pt x="517" y="279"/>
                </a:lnTo>
                <a:lnTo>
                  <a:pt x="363" y="366"/>
                </a:lnTo>
                <a:lnTo>
                  <a:pt x="517" y="453"/>
                </a:lnTo>
                <a:lnTo>
                  <a:pt x="636" y="386"/>
                </a:lnTo>
                <a:lnTo>
                  <a:pt x="652" y="417"/>
                </a:lnTo>
                <a:lnTo>
                  <a:pt x="555" y="475"/>
                </a:lnTo>
                <a:lnTo>
                  <a:pt x="652" y="532"/>
                </a:lnTo>
                <a:lnTo>
                  <a:pt x="636" y="565"/>
                </a:lnTo>
                <a:lnTo>
                  <a:pt x="535" y="508"/>
                </a:lnTo>
                <a:lnTo>
                  <a:pt x="535" y="623"/>
                </a:lnTo>
                <a:lnTo>
                  <a:pt x="498" y="623"/>
                </a:lnTo>
                <a:lnTo>
                  <a:pt x="498" y="487"/>
                </a:lnTo>
                <a:lnTo>
                  <a:pt x="346" y="398"/>
                </a:lnTo>
                <a:lnTo>
                  <a:pt x="346" y="575"/>
                </a:lnTo>
                <a:lnTo>
                  <a:pt x="465" y="643"/>
                </a:lnTo>
                <a:lnTo>
                  <a:pt x="448" y="672"/>
                </a:lnTo>
                <a:lnTo>
                  <a:pt x="346" y="617"/>
                </a:lnTo>
                <a:lnTo>
                  <a:pt x="346" y="733"/>
                </a:lnTo>
                <a:lnTo>
                  <a:pt x="310" y="733"/>
                </a:lnTo>
                <a:lnTo>
                  <a:pt x="310" y="617"/>
                </a:lnTo>
                <a:lnTo>
                  <a:pt x="208" y="672"/>
                </a:lnTo>
                <a:lnTo>
                  <a:pt x="192" y="643"/>
                </a:lnTo>
                <a:lnTo>
                  <a:pt x="310" y="575"/>
                </a:lnTo>
                <a:lnTo>
                  <a:pt x="310" y="398"/>
                </a:lnTo>
                <a:lnTo>
                  <a:pt x="157" y="487"/>
                </a:lnTo>
                <a:lnTo>
                  <a:pt x="157" y="623"/>
                </a:lnTo>
                <a:lnTo>
                  <a:pt x="118" y="623"/>
                </a:lnTo>
                <a:lnTo>
                  <a:pt x="118" y="508"/>
                </a:lnTo>
                <a:lnTo>
                  <a:pt x="19" y="565"/>
                </a:lnTo>
                <a:lnTo>
                  <a:pt x="0" y="532"/>
                </a:lnTo>
                <a:lnTo>
                  <a:pt x="101" y="475"/>
                </a:lnTo>
                <a:lnTo>
                  <a:pt x="0" y="417"/>
                </a:lnTo>
                <a:lnTo>
                  <a:pt x="19" y="386"/>
                </a:lnTo>
                <a:lnTo>
                  <a:pt x="138" y="453"/>
                </a:lnTo>
                <a:lnTo>
                  <a:pt x="290" y="366"/>
                </a:lnTo>
                <a:lnTo>
                  <a:pt x="138" y="279"/>
                </a:lnTo>
                <a:lnTo>
                  <a:pt x="19" y="346"/>
                </a:lnTo>
                <a:lnTo>
                  <a:pt x="0" y="312"/>
                </a:lnTo>
                <a:lnTo>
                  <a:pt x="101" y="256"/>
                </a:lnTo>
                <a:lnTo>
                  <a:pt x="0" y="200"/>
                </a:lnTo>
                <a:lnTo>
                  <a:pt x="19" y="166"/>
                </a:lnTo>
                <a:lnTo>
                  <a:pt x="118" y="225"/>
                </a:lnTo>
                <a:lnTo>
                  <a:pt x="118" y="110"/>
                </a:lnTo>
                <a:lnTo>
                  <a:pt x="157" y="110"/>
                </a:lnTo>
                <a:lnTo>
                  <a:pt x="157" y="245"/>
                </a:lnTo>
                <a:lnTo>
                  <a:pt x="310" y="335"/>
                </a:lnTo>
                <a:lnTo>
                  <a:pt x="310" y="158"/>
                </a:lnTo>
                <a:lnTo>
                  <a:pt x="192" y="90"/>
                </a:lnTo>
                <a:lnTo>
                  <a:pt x="208" y="56"/>
                </a:lnTo>
                <a:lnTo>
                  <a:pt x="310" y="115"/>
                </a:lnTo>
                <a:lnTo>
                  <a:pt x="310" y="0"/>
                </a:lnTo>
                <a:lnTo>
                  <a:pt x="346" y="0"/>
                </a:lnTo>
                <a:lnTo>
                  <a:pt x="346" y="115"/>
                </a:lnTo>
                <a:lnTo>
                  <a:pt x="445" y="56"/>
                </a:lnTo>
                <a:lnTo>
                  <a:pt x="465" y="90"/>
                </a:lnTo>
                <a:lnTo>
                  <a:pt x="346" y="158"/>
                </a:lnTo>
                <a:lnTo>
                  <a:pt x="346" y="335"/>
                </a:lnTo>
                <a:lnTo>
                  <a:pt x="498" y="245"/>
                </a:lnTo>
                <a:lnTo>
                  <a:pt x="498" y="110"/>
                </a:lnTo>
                <a:lnTo>
                  <a:pt x="535" y="110"/>
                </a:lnTo>
                <a:lnTo>
                  <a:pt x="535" y="225"/>
                </a:lnTo>
                <a:lnTo>
                  <a:pt x="636" y="166"/>
                </a:lnTo>
                <a:lnTo>
                  <a:pt x="652" y="200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74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4337050" y="2963863"/>
            <a:ext cx="3876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在这里输入选题目的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任意多边形 9"/>
          <p:cNvSpPr>
            <a:spLocks noChangeArrowheads="1"/>
          </p:cNvSpPr>
          <p:nvPr/>
        </p:nvSpPr>
        <p:spPr bwMode="auto">
          <a:xfrm>
            <a:off x="3363913" y="4462463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任意多边形 45"/>
          <p:cNvSpPr>
            <a:spLocks noChangeArrowheads="1"/>
          </p:cNvSpPr>
          <p:nvPr/>
        </p:nvSpPr>
        <p:spPr bwMode="auto">
          <a:xfrm>
            <a:off x="5837238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任意多边形 46"/>
          <p:cNvSpPr>
            <a:spLocks noChangeArrowheads="1"/>
          </p:cNvSpPr>
          <p:nvPr/>
        </p:nvSpPr>
        <p:spPr bwMode="auto">
          <a:xfrm>
            <a:off x="8277225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任意多边形 47"/>
          <p:cNvSpPr>
            <a:spLocks noChangeArrowheads="1"/>
          </p:cNvSpPr>
          <p:nvPr/>
        </p:nvSpPr>
        <p:spPr bwMode="auto">
          <a:xfrm>
            <a:off x="10741025" y="4421188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1485900" y="3141663"/>
            <a:ext cx="1909763" cy="162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5" name="矩形 33"/>
          <p:cNvSpPr>
            <a:spLocks noChangeArrowheads="1"/>
          </p:cNvSpPr>
          <p:nvPr/>
        </p:nvSpPr>
        <p:spPr bwMode="auto">
          <a:xfrm>
            <a:off x="3967163" y="3141663"/>
            <a:ext cx="1879600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6" name="矩形 34"/>
          <p:cNvSpPr>
            <a:spLocks noChangeArrowheads="1"/>
          </p:cNvSpPr>
          <p:nvPr/>
        </p:nvSpPr>
        <p:spPr bwMode="auto">
          <a:xfrm>
            <a:off x="6418263" y="3141663"/>
            <a:ext cx="1878012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7" name="矩形 35"/>
          <p:cNvSpPr>
            <a:spLocks noChangeArrowheads="1"/>
          </p:cNvSpPr>
          <p:nvPr/>
        </p:nvSpPr>
        <p:spPr bwMode="auto">
          <a:xfrm>
            <a:off x="8877300" y="3130550"/>
            <a:ext cx="1876425" cy="1595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8" name="Freeform 15"/>
          <p:cNvSpPr>
            <a:spLocks noEditPoints="1" noChangeArrowheads="1"/>
          </p:cNvSpPr>
          <p:nvPr/>
        </p:nvSpPr>
        <p:spPr bwMode="auto">
          <a:xfrm>
            <a:off x="6664325" y="3290888"/>
            <a:ext cx="938213" cy="638175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1735516913 h 88"/>
              <a:gd name="T10" fmla="*/ 2147483646 w 108"/>
              <a:gd name="T11" fmla="*/ 1262194118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1433867453 w 108"/>
              <a:gd name="T17" fmla="*/ 2147483646 h 88"/>
              <a:gd name="T18" fmla="*/ 0 w 108"/>
              <a:gd name="T19" fmla="*/ 2147483646 h 88"/>
              <a:gd name="T20" fmla="*/ 1811202822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1525151226 h 88"/>
              <a:gd name="T26" fmla="*/ 2147483646 w 108"/>
              <a:gd name="T27" fmla="*/ 2147483646 h 88"/>
              <a:gd name="T28" fmla="*/ 2147483646 w 108"/>
              <a:gd name="T29" fmla="*/ 946645589 h 88"/>
              <a:gd name="T30" fmla="*/ 2147483646 w 108"/>
              <a:gd name="T31" fmla="*/ 578505638 h 88"/>
              <a:gd name="T32" fmla="*/ 2147483646 w 108"/>
              <a:gd name="T33" fmla="*/ 0 h 88"/>
              <a:gd name="T34" fmla="*/ 1660263462 w 108"/>
              <a:gd name="T35" fmla="*/ 2147483646 h 88"/>
              <a:gd name="T36" fmla="*/ 2113064168 w 108"/>
              <a:gd name="T37" fmla="*/ 2147483646 h 88"/>
              <a:gd name="T38" fmla="*/ 1660263462 w 108"/>
              <a:gd name="T39" fmla="*/ 2147483646 h 88"/>
              <a:gd name="T40" fmla="*/ 754670738 w 108"/>
              <a:gd name="T41" fmla="*/ 2147483646 h 88"/>
              <a:gd name="T42" fmla="*/ 1282936780 w 108"/>
              <a:gd name="T43" fmla="*/ 2147483646 h 88"/>
              <a:gd name="T44" fmla="*/ 754670738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Freeform 33"/>
          <p:cNvSpPr>
            <a:spLocks noEditPoints="1" noChangeArrowheads="1"/>
          </p:cNvSpPr>
          <p:nvPr/>
        </p:nvSpPr>
        <p:spPr bwMode="auto">
          <a:xfrm>
            <a:off x="4119563" y="3290888"/>
            <a:ext cx="871537" cy="639762"/>
          </a:xfrm>
          <a:custGeom>
            <a:avLst/>
            <a:gdLst>
              <a:gd name="T0" fmla="*/ 2147483646 w 116"/>
              <a:gd name="T1" fmla="*/ 1964615270 h 75"/>
              <a:gd name="T2" fmla="*/ 2147483646 w 116"/>
              <a:gd name="T3" fmla="*/ 1382508622 h 75"/>
              <a:gd name="T4" fmla="*/ 2147483646 w 116"/>
              <a:gd name="T5" fmla="*/ 1455270886 h 75"/>
              <a:gd name="T6" fmla="*/ 2147483646 w 116"/>
              <a:gd name="T7" fmla="*/ 1309746357 h 75"/>
              <a:gd name="T8" fmla="*/ 2147483646 w 116"/>
              <a:gd name="T9" fmla="*/ 2110148330 h 75"/>
              <a:gd name="T10" fmla="*/ 2147483646 w 116"/>
              <a:gd name="T11" fmla="*/ 654868913 h 75"/>
              <a:gd name="T12" fmla="*/ 2147483646 w 116"/>
              <a:gd name="T13" fmla="*/ 2110148330 h 75"/>
              <a:gd name="T14" fmla="*/ 395144357 w 116"/>
              <a:gd name="T15" fmla="*/ 1673566211 h 75"/>
              <a:gd name="T16" fmla="*/ 1637016963 w 116"/>
              <a:gd name="T17" fmla="*/ 2147483646 h 75"/>
              <a:gd name="T18" fmla="*/ 1016084417 w 116"/>
              <a:gd name="T19" fmla="*/ 2147483646 h 75"/>
              <a:gd name="T20" fmla="*/ 564493012 w 116"/>
              <a:gd name="T21" fmla="*/ 2147483646 h 75"/>
              <a:gd name="T22" fmla="*/ 1411221261 w 116"/>
              <a:gd name="T23" fmla="*/ 2147483646 h 75"/>
              <a:gd name="T24" fmla="*/ 225795702 w 116"/>
              <a:gd name="T25" fmla="*/ 2147483646 h 75"/>
              <a:gd name="T26" fmla="*/ 169348655 w 116"/>
              <a:gd name="T27" fmla="*/ 2147483646 h 75"/>
              <a:gd name="T28" fmla="*/ 0 w 116"/>
              <a:gd name="T29" fmla="*/ 2147483646 h 75"/>
              <a:gd name="T30" fmla="*/ 56447047 w 116"/>
              <a:gd name="T31" fmla="*/ 2147483646 h 75"/>
              <a:gd name="T32" fmla="*/ 1467675821 w 116"/>
              <a:gd name="T33" fmla="*/ 2147483646 h 75"/>
              <a:gd name="T34" fmla="*/ 158056991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1862812665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1528033151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文本框 8"/>
          <p:cNvSpPr txBox="1">
            <a:spLocks noChangeArrowheads="1"/>
          </p:cNvSpPr>
          <p:nvPr/>
        </p:nvSpPr>
        <p:spPr bwMode="auto">
          <a:xfrm>
            <a:off x="1474788" y="4398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1" name="文本框 41"/>
          <p:cNvSpPr txBox="1">
            <a:spLocks noChangeArrowheads="1"/>
          </p:cNvSpPr>
          <p:nvPr/>
        </p:nvSpPr>
        <p:spPr bwMode="auto">
          <a:xfrm>
            <a:off x="3976688" y="4398963"/>
            <a:ext cx="1870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2" name="文本框 42"/>
          <p:cNvSpPr txBox="1">
            <a:spLocks noChangeArrowheads="1"/>
          </p:cNvSpPr>
          <p:nvPr/>
        </p:nvSpPr>
        <p:spPr bwMode="auto">
          <a:xfrm>
            <a:off x="6437313" y="4398963"/>
            <a:ext cx="185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3" name="文本框 43"/>
          <p:cNvSpPr txBox="1">
            <a:spLocks noChangeArrowheads="1"/>
          </p:cNvSpPr>
          <p:nvPr/>
        </p:nvSpPr>
        <p:spPr bwMode="auto">
          <a:xfrm>
            <a:off x="8877300" y="43878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4" name="矩形 48"/>
          <p:cNvSpPr>
            <a:spLocks noChangeArrowheads="1"/>
          </p:cNvSpPr>
          <p:nvPr/>
        </p:nvSpPr>
        <p:spPr bwMode="auto">
          <a:xfrm>
            <a:off x="1384300" y="5135563"/>
            <a:ext cx="9094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</a:p>
        </p:txBody>
      </p:sp>
      <p:sp>
        <p:nvSpPr>
          <p:cNvPr id="32785" name="矩形 19"/>
          <p:cNvSpPr>
            <a:spLocks noChangeArrowheads="1"/>
          </p:cNvSpPr>
          <p:nvPr/>
        </p:nvSpPr>
        <p:spPr bwMode="auto">
          <a:xfrm>
            <a:off x="1382713" y="1255713"/>
            <a:ext cx="7494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在这里输入选择这个论文方向的目的</a:t>
            </a:r>
          </a:p>
        </p:txBody>
      </p:sp>
      <p:sp>
        <p:nvSpPr>
          <p:cNvPr id="32786" name="Freeform 66"/>
          <p:cNvSpPr>
            <a:spLocks noEditPoints="1" noChangeArrowheads="1"/>
          </p:cNvSpPr>
          <p:nvPr/>
        </p:nvSpPr>
        <p:spPr bwMode="auto">
          <a:xfrm>
            <a:off x="1704975" y="3359150"/>
            <a:ext cx="914400" cy="639763"/>
          </a:xfrm>
          <a:custGeom>
            <a:avLst/>
            <a:gdLst>
              <a:gd name="T0" fmla="*/ 0 w 108"/>
              <a:gd name="T1" fmla="*/ 2147483646 h 63"/>
              <a:gd name="T2" fmla="*/ 2007167267 w 108"/>
              <a:gd name="T3" fmla="*/ 2147483646 h 63"/>
              <a:gd name="T4" fmla="*/ 1792113933 w 108"/>
              <a:gd name="T5" fmla="*/ 2147483646 h 63"/>
              <a:gd name="T6" fmla="*/ 2078846067 w 108"/>
              <a:gd name="T7" fmla="*/ 2147483646 h 63"/>
              <a:gd name="T8" fmla="*/ 2147483646 w 108"/>
              <a:gd name="T9" fmla="*/ 1959340195 h 63"/>
              <a:gd name="T10" fmla="*/ 2147483646 w 108"/>
              <a:gd name="T11" fmla="*/ 1443731837 h 63"/>
              <a:gd name="T12" fmla="*/ 1935480000 w 108"/>
              <a:gd name="T13" fmla="*/ 1649969087 h 63"/>
              <a:gd name="T14" fmla="*/ 1648739400 w 108"/>
              <a:gd name="T15" fmla="*/ 1237484431 h 63"/>
              <a:gd name="T16" fmla="*/ 860213333 w 108"/>
              <a:gd name="T17" fmla="*/ 1134360729 h 63"/>
              <a:gd name="T18" fmla="*/ 430106667 w 108"/>
              <a:gd name="T19" fmla="*/ 1340608134 h 63"/>
              <a:gd name="T20" fmla="*/ 931900600 w 108"/>
              <a:gd name="T21" fmla="*/ 1546855539 h 63"/>
              <a:gd name="T22" fmla="*/ 1290320000 w 108"/>
              <a:gd name="T23" fmla="*/ 2147483646 h 63"/>
              <a:gd name="T24" fmla="*/ 1863792733 w 108"/>
              <a:gd name="T25" fmla="*/ 2147483646 h 63"/>
              <a:gd name="T26" fmla="*/ 2147483646 w 108"/>
              <a:gd name="T27" fmla="*/ 1753092790 h 63"/>
              <a:gd name="T28" fmla="*/ 2147483646 w 108"/>
              <a:gd name="T29" fmla="*/ 1856216492 h 63"/>
              <a:gd name="T30" fmla="*/ 2147483646 w 108"/>
              <a:gd name="T31" fmla="*/ 2147483646 h 63"/>
              <a:gd name="T32" fmla="*/ 2147483646 w 108"/>
              <a:gd name="T33" fmla="*/ 1959340195 h 63"/>
              <a:gd name="T34" fmla="*/ 2147483646 w 108"/>
              <a:gd name="T35" fmla="*/ 928113324 h 63"/>
              <a:gd name="T36" fmla="*/ 2147483646 w 108"/>
              <a:gd name="T37" fmla="*/ 1649969087 h 63"/>
              <a:gd name="T38" fmla="*/ 430106667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1753092790 h 63"/>
              <a:gd name="T64" fmla="*/ 2147483646 w 108"/>
              <a:gd name="T65" fmla="*/ 1546855539 h 63"/>
              <a:gd name="T66" fmla="*/ 2147483646 w 108"/>
              <a:gd name="T67" fmla="*/ 1237484431 h 63"/>
              <a:gd name="T68" fmla="*/ 2147483646 w 108"/>
              <a:gd name="T69" fmla="*/ 1031237026 h 63"/>
              <a:gd name="T70" fmla="*/ 2147483646 w 108"/>
              <a:gd name="T71" fmla="*/ 928113324 h 63"/>
              <a:gd name="T72" fmla="*/ 2147483646 w 108"/>
              <a:gd name="T73" fmla="*/ 1237484431 h 63"/>
              <a:gd name="T74" fmla="*/ 2147483646 w 108"/>
              <a:gd name="T75" fmla="*/ 1340608134 h 63"/>
              <a:gd name="T76" fmla="*/ 2147483646 w 108"/>
              <a:gd name="T77" fmla="*/ 1237484431 h 63"/>
              <a:gd name="T78" fmla="*/ 2147483646 w 108"/>
              <a:gd name="T79" fmla="*/ 1649969087 h 63"/>
              <a:gd name="T80" fmla="*/ 2147483646 w 108"/>
              <a:gd name="T81" fmla="*/ 1649969087 h 63"/>
              <a:gd name="T82" fmla="*/ 2147483646 w 108"/>
              <a:gd name="T83" fmla="*/ 2062463897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078846067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KSO_Shape"/>
          <p:cNvSpPr>
            <a:spLocks noChangeArrowheads="1"/>
          </p:cNvSpPr>
          <p:nvPr/>
        </p:nvSpPr>
        <p:spPr bwMode="auto">
          <a:xfrm>
            <a:off x="9148763" y="3276600"/>
            <a:ext cx="650875" cy="652463"/>
          </a:xfrm>
          <a:custGeom>
            <a:avLst/>
            <a:gdLst>
              <a:gd name="T0" fmla="*/ 179649 w 1979613"/>
              <a:gd name="T1" fmla="*/ 122383 h 1981200"/>
              <a:gd name="T2" fmla="*/ 184931 w 1979613"/>
              <a:gd name="T3" fmla="*/ 126969 h 1981200"/>
              <a:gd name="T4" fmla="*/ 187229 w 1979613"/>
              <a:gd name="T5" fmla="*/ 133796 h 1981200"/>
              <a:gd name="T6" fmla="*/ 185617 w 1979613"/>
              <a:gd name="T7" fmla="*/ 140899 h 1981200"/>
              <a:gd name="T8" fmla="*/ 180781 w 1979613"/>
              <a:gd name="T9" fmla="*/ 145967 h 1981200"/>
              <a:gd name="T10" fmla="*/ 173853 w 1979613"/>
              <a:gd name="T11" fmla="*/ 147898 h 1981200"/>
              <a:gd name="T12" fmla="*/ 100663 w 1979613"/>
              <a:gd name="T13" fmla="*/ 146312 h 1981200"/>
              <a:gd name="T14" fmla="*/ 95587 w 1979613"/>
              <a:gd name="T15" fmla="*/ 141450 h 1981200"/>
              <a:gd name="T16" fmla="*/ 93700 w 1979613"/>
              <a:gd name="T17" fmla="*/ 134485 h 1981200"/>
              <a:gd name="T18" fmla="*/ 95587 w 1979613"/>
              <a:gd name="T19" fmla="*/ 127486 h 1981200"/>
              <a:gd name="T20" fmla="*/ 100663 w 1979613"/>
              <a:gd name="T21" fmla="*/ 122693 h 1981200"/>
              <a:gd name="T22" fmla="*/ 142426 w 1979613"/>
              <a:gd name="T23" fmla="*/ 60433 h 1981200"/>
              <a:gd name="T24" fmla="*/ 150779 w 1979613"/>
              <a:gd name="T25" fmla="*/ 76537 h 1981200"/>
              <a:gd name="T26" fmla="*/ 149273 w 1979613"/>
              <a:gd name="T27" fmla="*/ 85173 h 1981200"/>
              <a:gd name="T28" fmla="*/ 143487 w 1979613"/>
              <a:gd name="T29" fmla="*/ 92055 h 1981200"/>
              <a:gd name="T30" fmla="*/ 119147 w 1979613"/>
              <a:gd name="T31" fmla="*/ 105991 h 1981200"/>
              <a:gd name="T32" fmla="*/ 110555 w 1979613"/>
              <a:gd name="T33" fmla="*/ 104511 h 1981200"/>
              <a:gd name="T34" fmla="*/ 103708 w 1979613"/>
              <a:gd name="T35" fmla="*/ 98696 h 1981200"/>
              <a:gd name="T36" fmla="*/ 45400 w 1979613"/>
              <a:gd name="T37" fmla="*/ 68009 h 1981200"/>
              <a:gd name="T38" fmla="*/ 33012 w 1979613"/>
              <a:gd name="T39" fmla="*/ 83470 h 1981200"/>
              <a:gd name="T40" fmla="*/ 27075 w 1979613"/>
              <a:gd name="T41" fmla="*/ 102444 h 1981200"/>
              <a:gd name="T42" fmla="*/ 28002 w 1979613"/>
              <a:gd name="T43" fmla="*/ 119179 h 1981200"/>
              <a:gd name="T44" fmla="*/ 33390 w 1979613"/>
              <a:gd name="T45" fmla="*/ 133194 h 1981200"/>
              <a:gd name="T46" fmla="*/ 42381 w 1979613"/>
              <a:gd name="T47" fmla="*/ 145212 h 1981200"/>
              <a:gd name="T48" fmla="*/ 54563 w 1979613"/>
              <a:gd name="T49" fmla="*/ 154647 h 1981200"/>
              <a:gd name="T50" fmla="*/ 69079 w 1979613"/>
              <a:gd name="T51" fmla="*/ 160914 h 1981200"/>
              <a:gd name="T52" fmla="*/ 85379 w 1979613"/>
              <a:gd name="T53" fmla="*/ 163359 h 1981200"/>
              <a:gd name="T54" fmla="*/ 179062 w 1979613"/>
              <a:gd name="T55" fmla="*/ 164392 h 1981200"/>
              <a:gd name="T56" fmla="*/ 184621 w 1979613"/>
              <a:gd name="T57" fmla="*/ 168352 h 1981200"/>
              <a:gd name="T58" fmla="*/ 187195 w 1979613"/>
              <a:gd name="T59" fmla="*/ 174447 h 1981200"/>
              <a:gd name="T60" fmla="*/ 185925 w 1979613"/>
              <a:gd name="T61" fmla="*/ 181059 h 1981200"/>
              <a:gd name="T62" fmla="*/ 181361 w 1979613"/>
              <a:gd name="T63" fmla="*/ 185948 h 1981200"/>
              <a:gd name="T64" fmla="*/ 174566 w 1979613"/>
              <a:gd name="T65" fmla="*/ 188015 h 1981200"/>
              <a:gd name="T66" fmla="*/ 206966 w 1979613"/>
              <a:gd name="T67" fmla="*/ 189633 h 1981200"/>
              <a:gd name="T68" fmla="*/ 212045 w 1979613"/>
              <a:gd name="T69" fmla="*/ 194488 h 1981200"/>
              <a:gd name="T70" fmla="*/ 214001 w 1979613"/>
              <a:gd name="T71" fmla="*/ 201444 h 1981200"/>
              <a:gd name="T72" fmla="*/ 212045 w 1979613"/>
              <a:gd name="T73" fmla="*/ 208400 h 1981200"/>
              <a:gd name="T74" fmla="*/ 206966 w 1979613"/>
              <a:gd name="T75" fmla="*/ 213255 h 1981200"/>
              <a:gd name="T76" fmla="*/ 53506 w 1979613"/>
              <a:gd name="T77" fmla="*/ 214874 h 1981200"/>
              <a:gd name="T78" fmla="*/ 46608 w 1979613"/>
              <a:gd name="T79" fmla="*/ 212911 h 1981200"/>
              <a:gd name="T80" fmla="*/ 41770 w 1979613"/>
              <a:gd name="T81" fmla="*/ 207849 h 1981200"/>
              <a:gd name="T82" fmla="*/ 40157 w 1979613"/>
              <a:gd name="T83" fmla="*/ 200756 h 1981200"/>
              <a:gd name="T84" fmla="*/ 42457 w 1979613"/>
              <a:gd name="T85" fmla="*/ 193937 h 1981200"/>
              <a:gd name="T86" fmla="*/ 47707 w 1979613"/>
              <a:gd name="T87" fmla="*/ 189323 h 1981200"/>
              <a:gd name="T88" fmla="*/ 82462 w 1979613"/>
              <a:gd name="T89" fmla="*/ 187946 h 1981200"/>
              <a:gd name="T90" fmla="*/ 59093 w 1979613"/>
              <a:gd name="T91" fmla="*/ 183814 h 1981200"/>
              <a:gd name="T92" fmla="*/ 38365 w 1979613"/>
              <a:gd name="T93" fmla="*/ 174344 h 1981200"/>
              <a:gd name="T94" fmla="*/ 21207 w 1979613"/>
              <a:gd name="T95" fmla="*/ 160363 h 1981200"/>
              <a:gd name="T96" fmla="*/ 8613 w 1979613"/>
              <a:gd name="T97" fmla="*/ 142664 h 1981200"/>
              <a:gd name="T98" fmla="*/ 1373 w 1979613"/>
              <a:gd name="T99" fmla="*/ 122141 h 1981200"/>
              <a:gd name="T100" fmla="*/ 824 w 1979613"/>
              <a:gd name="T101" fmla="*/ 97279 h 1981200"/>
              <a:gd name="T102" fmla="*/ 10295 w 1979613"/>
              <a:gd name="T103" fmla="*/ 70316 h 1981200"/>
              <a:gd name="T104" fmla="*/ 28929 w 1979613"/>
              <a:gd name="T105" fmla="*/ 48484 h 1981200"/>
              <a:gd name="T106" fmla="*/ 96464 w 1979613"/>
              <a:gd name="T107" fmla="*/ 345 h 1981200"/>
              <a:gd name="T108" fmla="*/ 104320 w 1979613"/>
              <a:gd name="T109" fmla="*/ 4274 h 1981200"/>
              <a:gd name="T110" fmla="*/ 61437 w 1979613"/>
              <a:gd name="T111" fmla="*/ 35154 h 1981200"/>
              <a:gd name="T112" fmla="*/ 59961 w 1979613"/>
              <a:gd name="T113" fmla="*/ 26400 h 1981200"/>
              <a:gd name="T114" fmla="*/ 63049 w 1979613"/>
              <a:gd name="T115" fmla="*/ 18128 h 1981200"/>
              <a:gd name="T116" fmla="*/ 86137 w 1979613"/>
              <a:gd name="T117" fmla="*/ 1585 h 1981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79613" h="1981200">
                <a:moveTo>
                  <a:pt x="990509" y="1116012"/>
                </a:moveTo>
                <a:lnTo>
                  <a:pt x="1608229" y="1116012"/>
                </a:lnTo>
                <a:lnTo>
                  <a:pt x="1614892" y="1116330"/>
                </a:lnTo>
                <a:lnTo>
                  <a:pt x="1621237" y="1116648"/>
                </a:lnTo>
                <a:lnTo>
                  <a:pt x="1626948" y="1117284"/>
                </a:lnTo>
                <a:lnTo>
                  <a:pt x="1633293" y="1118555"/>
                </a:lnTo>
                <a:lnTo>
                  <a:pt x="1639321" y="1119827"/>
                </a:lnTo>
                <a:lnTo>
                  <a:pt x="1645032" y="1121734"/>
                </a:lnTo>
                <a:lnTo>
                  <a:pt x="1651060" y="1123642"/>
                </a:lnTo>
                <a:lnTo>
                  <a:pt x="1656454" y="1125549"/>
                </a:lnTo>
                <a:lnTo>
                  <a:pt x="1661847" y="1128410"/>
                </a:lnTo>
                <a:lnTo>
                  <a:pt x="1667241" y="1131271"/>
                </a:lnTo>
                <a:lnTo>
                  <a:pt x="1672317" y="1133815"/>
                </a:lnTo>
                <a:lnTo>
                  <a:pt x="1677710" y="1136994"/>
                </a:lnTo>
                <a:lnTo>
                  <a:pt x="1682152" y="1140491"/>
                </a:lnTo>
                <a:lnTo>
                  <a:pt x="1686911" y="1144624"/>
                </a:lnTo>
                <a:lnTo>
                  <a:pt x="1691670" y="1148438"/>
                </a:lnTo>
                <a:lnTo>
                  <a:pt x="1696112" y="1152253"/>
                </a:lnTo>
                <a:lnTo>
                  <a:pt x="1699919" y="1156704"/>
                </a:lnTo>
                <a:lnTo>
                  <a:pt x="1703726" y="1160837"/>
                </a:lnTo>
                <a:lnTo>
                  <a:pt x="1707851" y="1165605"/>
                </a:lnTo>
                <a:lnTo>
                  <a:pt x="1710706" y="1170692"/>
                </a:lnTo>
                <a:lnTo>
                  <a:pt x="1714513" y="1175461"/>
                </a:lnTo>
                <a:lnTo>
                  <a:pt x="1717052" y="1180865"/>
                </a:lnTo>
                <a:lnTo>
                  <a:pt x="1719907" y="1185952"/>
                </a:lnTo>
                <a:lnTo>
                  <a:pt x="1722128" y="1191674"/>
                </a:lnTo>
                <a:lnTo>
                  <a:pt x="1724666" y="1197396"/>
                </a:lnTo>
                <a:lnTo>
                  <a:pt x="1726570" y="1203119"/>
                </a:lnTo>
                <a:lnTo>
                  <a:pt x="1728156" y="1208841"/>
                </a:lnTo>
                <a:lnTo>
                  <a:pt x="1729742" y="1214881"/>
                </a:lnTo>
                <a:lnTo>
                  <a:pt x="1730694" y="1220921"/>
                </a:lnTo>
                <a:lnTo>
                  <a:pt x="1731646" y="1227280"/>
                </a:lnTo>
                <a:lnTo>
                  <a:pt x="1731963" y="1233638"/>
                </a:lnTo>
                <a:lnTo>
                  <a:pt x="1731963" y="1239996"/>
                </a:lnTo>
                <a:lnTo>
                  <a:pt x="1731963" y="1246036"/>
                </a:lnTo>
                <a:lnTo>
                  <a:pt x="1731646" y="1252394"/>
                </a:lnTo>
                <a:lnTo>
                  <a:pt x="1730694" y="1258752"/>
                </a:lnTo>
                <a:lnTo>
                  <a:pt x="1729742" y="1264793"/>
                </a:lnTo>
                <a:lnTo>
                  <a:pt x="1728156" y="1270833"/>
                </a:lnTo>
                <a:lnTo>
                  <a:pt x="1726570" y="1276873"/>
                </a:lnTo>
                <a:lnTo>
                  <a:pt x="1724666" y="1282595"/>
                </a:lnTo>
                <a:lnTo>
                  <a:pt x="1722128" y="1288000"/>
                </a:lnTo>
                <a:lnTo>
                  <a:pt x="1719907" y="1293722"/>
                </a:lnTo>
                <a:lnTo>
                  <a:pt x="1717052" y="1299127"/>
                </a:lnTo>
                <a:lnTo>
                  <a:pt x="1714513" y="1304213"/>
                </a:lnTo>
                <a:lnTo>
                  <a:pt x="1710706" y="1309300"/>
                </a:lnTo>
                <a:lnTo>
                  <a:pt x="1707851" y="1314068"/>
                </a:lnTo>
                <a:lnTo>
                  <a:pt x="1703726" y="1318837"/>
                </a:lnTo>
                <a:lnTo>
                  <a:pt x="1699919" y="1322970"/>
                </a:lnTo>
                <a:lnTo>
                  <a:pt x="1696112" y="1327420"/>
                </a:lnTo>
                <a:lnTo>
                  <a:pt x="1691670" y="1331553"/>
                </a:lnTo>
                <a:lnTo>
                  <a:pt x="1686911" y="1335686"/>
                </a:lnTo>
                <a:lnTo>
                  <a:pt x="1682152" y="1339183"/>
                </a:lnTo>
                <a:lnTo>
                  <a:pt x="1677710" y="1342680"/>
                </a:lnTo>
                <a:lnTo>
                  <a:pt x="1672317" y="1345859"/>
                </a:lnTo>
                <a:lnTo>
                  <a:pt x="1667241" y="1349038"/>
                </a:lnTo>
                <a:lnTo>
                  <a:pt x="1661847" y="1351581"/>
                </a:lnTo>
                <a:lnTo>
                  <a:pt x="1656454" y="1354125"/>
                </a:lnTo>
                <a:lnTo>
                  <a:pt x="1651060" y="1356350"/>
                </a:lnTo>
                <a:lnTo>
                  <a:pt x="1645032" y="1358257"/>
                </a:lnTo>
                <a:lnTo>
                  <a:pt x="1639321" y="1359847"/>
                </a:lnTo>
                <a:lnTo>
                  <a:pt x="1633293" y="1361119"/>
                </a:lnTo>
                <a:lnTo>
                  <a:pt x="1626948" y="1362390"/>
                </a:lnTo>
                <a:lnTo>
                  <a:pt x="1621237" y="1363026"/>
                </a:lnTo>
                <a:lnTo>
                  <a:pt x="1614892" y="1363344"/>
                </a:lnTo>
                <a:lnTo>
                  <a:pt x="1608229" y="1363662"/>
                </a:lnTo>
                <a:lnTo>
                  <a:pt x="990509" y="1363662"/>
                </a:lnTo>
                <a:lnTo>
                  <a:pt x="983847" y="1363344"/>
                </a:lnTo>
                <a:lnTo>
                  <a:pt x="977501" y="1363026"/>
                </a:lnTo>
                <a:lnTo>
                  <a:pt x="971156" y="1362390"/>
                </a:lnTo>
                <a:lnTo>
                  <a:pt x="965445" y="1361119"/>
                </a:lnTo>
                <a:lnTo>
                  <a:pt x="959417" y="1359847"/>
                </a:lnTo>
                <a:lnTo>
                  <a:pt x="953706" y="1358257"/>
                </a:lnTo>
                <a:lnTo>
                  <a:pt x="947678" y="1356350"/>
                </a:lnTo>
                <a:lnTo>
                  <a:pt x="942285" y="1354125"/>
                </a:lnTo>
                <a:lnTo>
                  <a:pt x="936891" y="1351581"/>
                </a:lnTo>
                <a:lnTo>
                  <a:pt x="931180" y="1349038"/>
                </a:lnTo>
                <a:lnTo>
                  <a:pt x="926104" y="1345859"/>
                </a:lnTo>
                <a:lnTo>
                  <a:pt x="921028" y="1342680"/>
                </a:lnTo>
                <a:lnTo>
                  <a:pt x="915952" y="1339183"/>
                </a:lnTo>
                <a:lnTo>
                  <a:pt x="911827" y="1335686"/>
                </a:lnTo>
                <a:lnTo>
                  <a:pt x="907068" y="1331553"/>
                </a:lnTo>
                <a:lnTo>
                  <a:pt x="902626" y="1327420"/>
                </a:lnTo>
                <a:lnTo>
                  <a:pt x="898819" y="1322970"/>
                </a:lnTo>
                <a:lnTo>
                  <a:pt x="895012" y="1318837"/>
                </a:lnTo>
                <a:lnTo>
                  <a:pt x="890887" y="1314068"/>
                </a:lnTo>
                <a:lnTo>
                  <a:pt x="887715" y="1309300"/>
                </a:lnTo>
                <a:lnTo>
                  <a:pt x="884225" y="1304213"/>
                </a:lnTo>
                <a:lnTo>
                  <a:pt x="881687" y="1299127"/>
                </a:lnTo>
                <a:lnTo>
                  <a:pt x="878831" y="1293722"/>
                </a:lnTo>
                <a:lnTo>
                  <a:pt x="876610" y="1288000"/>
                </a:lnTo>
                <a:lnTo>
                  <a:pt x="874072" y="1282595"/>
                </a:lnTo>
                <a:lnTo>
                  <a:pt x="872169" y="1276873"/>
                </a:lnTo>
                <a:lnTo>
                  <a:pt x="870582" y="1270833"/>
                </a:lnTo>
                <a:lnTo>
                  <a:pt x="868996" y="1264793"/>
                </a:lnTo>
                <a:lnTo>
                  <a:pt x="867727" y="1258752"/>
                </a:lnTo>
                <a:lnTo>
                  <a:pt x="867092" y="1252394"/>
                </a:lnTo>
                <a:lnTo>
                  <a:pt x="866775" y="1246036"/>
                </a:lnTo>
                <a:lnTo>
                  <a:pt x="866775" y="1239996"/>
                </a:lnTo>
                <a:lnTo>
                  <a:pt x="866775" y="1233638"/>
                </a:lnTo>
                <a:lnTo>
                  <a:pt x="867092" y="1227280"/>
                </a:lnTo>
                <a:lnTo>
                  <a:pt x="867727" y="1220921"/>
                </a:lnTo>
                <a:lnTo>
                  <a:pt x="868996" y="1214881"/>
                </a:lnTo>
                <a:lnTo>
                  <a:pt x="870582" y="1208841"/>
                </a:lnTo>
                <a:lnTo>
                  <a:pt x="872169" y="1203119"/>
                </a:lnTo>
                <a:lnTo>
                  <a:pt x="874072" y="1197396"/>
                </a:lnTo>
                <a:lnTo>
                  <a:pt x="876610" y="1191674"/>
                </a:lnTo>
                <a:lnTo>
                  <a:pt x="878831" y="1185952"/>
                </a:lnTo>
                <a:lnTo>
                  <a:pt x="881687" y="1180865"/>
                </a:lnTo>
                <a:lnTo>
                  <a:pt x="884225" y="1175461"/>
                </a:lnTo>
                <a:lnTo>
                  <a:pt x="887715" y="1170692"/>
                </a:lnTo>
                <a:lnTo>
                  <a:pt x="890887" y="1165605"/>
                </a:lnTo>
                <a:lnTo>
                  <a:pt x="895012" y="1160837"/>
                </a:lnTo>
                <a:lnTo>
                  <a:pt x="898819" y="1156704"/>
                </a:lnTo>
                <a:lnTo>
                  <a:pt x="902626" y="1152253"/>
                </a:lnTo>
                <a:lnTo>
                  <a:pt x="907068" y="1148438"/>
                </a:lnTo>
                <a:lnTo>
                  <a:pt x="911827" y="1144624"/>
                </a:lnTo>
                <a:lnTo>
                  <a:pt x="915952" y="1140491"/>
                </a:lnTo>
                <a:lnTo>
                  <a:pt x="921028" y="1136994"/>
                </a:lnTo>
                <a:lnTo>
                  <a:pt x="926104" y="1133815"/>
                </a:lnTo>
                <a:lnTo>
                  <a:pt x="931180" y="1131271"/>
                </a:lnTo>
                <a:lnTo>
                  <a:pt x="936891" y="1128410"/>
                </a:lnTo>
                <a:lnTo>
                  <a:pt x="942285" y="1125549"/>
                </a:lnTo>
                <a:lnTo>
                  <a:pt x="947678" y="1123642"/>
                </a:lnTo>
                <a:lnTo>
                  <a:pt x="953706" y="1121734"/>
                </a:lnTo>
                <a:lnTo>
                  <a:pt x="959417" y="1119827"/>
                </a:lnTo>
                <a:lnTo>
                  <a:pt x="965445" y="1118555"/>
                </a:lnTo>
                <a:lnTo>
                  <a:pt x="971156" y="1117284"/>
                </a:lnTo>
                <a:lnTo>
                  <a:pt x="977501" y="1116648"/>
                </a:lnTo>
                <a:lnTo>
                  <a:pt x="983847" y="1116330"/>
                </a:lnTo>
                <a:lnTo>
                  <a:pt x="990509" y="1116012"/>
                </a:lnTo>
                <a:close/>
                <a:moveTo>
                  <a:pt x="1317511" y="557212"/>
                </a:moveTo>
                <a:lnTo>
                  <a:pt x="1369129" y="634306"/>
                </a:lnTo>
                <a:lnTo>
                  <a:pt x="1373563" y="640969"/>
                </a:lnTo>
                <a:lnTo>
                  <a:pt x="1377363" y="647631"/>
                </a:lnTo>
                <a:lnTo>
                  <a:pt x="1380846" y="654611"/>
                </a:lnTo>
                <a:lnTo>
                  <a:pt x="1384013" y="661591"/>
                </a:lnTo>
                <a:lnTo>
                  <a:pt x="1386863" y="668888"/>
                </a:lnTo>
                <a:lnTo>
                  <a:pt x="1389080" y="676185"/>
                </a:lnTo>
                <a:lnTo>
                  <a:pt x="1390980" y="683482"/>
                </a:lnTo>
                <a:lnTo>
                  <a:pt x="1392563" y="690779"/>
                </a:lnTo>
                <a:lnTo>
                  <a:pt x="1393830" y="698076"/>
                </a:lnTo>
                <a:lnTo>
                  <a:pt x="1394780" y="705690"/>
                </a:lnTo>
                <a:lnTo>
                  <a:pt x="1395413" y="712987"/>
                </a:lnTo>
                <a:lnTo>
                  <a:pt x="1395413" y="720284"/>
                </a:lnTo>
                <a:lnTo>
                  <a:pt x="1395096" y="727898"/>
                </a:lnTo>
                <a:lnTo>
                  <a:pt x="1394780" y="735195"/>
                </a:lnTo>
                <a:lnTo>
                  <a:pt x="1393830" y="742810"/>
                </a:lnTo>
                <a:lnTo>
                  <a:pt x="1392246" y="750107"/>
                </a:lnTo>
                <a:lnTo>
                  <a:pt x="1390663" y="757086"/>
                </a:lnTo>
                <a:lnTo>
                  <a:pt x="1388763" y="764701"/>
                </a:lnTo>
                <a:lnTo>
                  <a:pt x="1386863" y="771680"/>
                </a:lnTo>
                <a:lnTo>
                  <a:pt x="1384013" y="778660"/>
                </a:lnTo>
                <a:lnTo>
                  <a:pt x="1380846" y="785322"/>
                </a:lnTo>
                <a:lnTo>
                  <a:pt x="1377679" y="791985"/>
                </a:lnTo>
                <a:lnTo>
                  <a:pt x="1374196" y="798647"/>
                </a:lnTo>
                <a:lnTo>
                  <a:pt x="1370396" y="804993"/>
                </a:lnTo>
                <a:lnTo>
                  <a:pt x="1365962" y="811338"/>
                </a:lnTo>
                <a:lnTo>
                  <a:pt x="1361529" y="817049"/>
                </a:lnTo>
                <a:lnTo>
                  <a:pt x="1356462" y="823077"/>
                </a:lnTo>
                <a:lnTo>
                  <a:pt x="1351395" y="828787"/>
                </a:lnTo>
                <a:lnTo>
                  <a:pt x="1345695" y="833863"/>
                </a:lnTo>
                <a:lnTo>
                  <a:pt x="1339995" y="838940"/>
                </a:lnTo>
                <a:lnTo>
                  <a:pt x="1333661" y="844016"/>
                </a:lnTo>
                <a:lnTo>
                  <a:pt x="1327328" y="848775"/>
                </a:lnTo>
                <a:lnTo>
                  <a:pt x="1173424" y="952202"/>
                </a:lnTo>
                <a:lnTo>
                  <a:pt x="1166774" y="956009"/>
                </a:lnTo>
                <a:lnTo>
                  <a:pt x="1160124" y="960133"/>
                </a:lnTo>
                <a:lnTo>
                  <a:pt x="1153157" y="963623"/>
                </a:lnTo>
                <a:lnTo>
                  <a:pt x="1146190" y="966796"/>
                </a:lnTo>
                <a:lnTo>
                  <a:pt x="1138906" y="969334"/>
                </a:lnTo>
                <a:lnTo>
                  <a:pt x="1131623" y="971872"/>
                </a:lnTo>
                <a:lnTo>
                  <a:pt x="1124339" y="973775"/>
                </a:lnTo>
                <a:lnTo>
                  <a:pt x="1117056" y="975362"/>
                </a:lnTo>
                <a:lnTo>
                  <a:pt x="1109772" y="976314"/>
                </a:lnTo>
                <a:lnTo>
                  <a:pt x="1102172" y="977265"/>
                </a:lnTo>
                <a:lnTo>
                  <a:pt x="1094888" y="977900"/>
                </a:lnTo>
                <a:lnTo>
                  <a:pt x="1087605" y="977900"/>
                </a:lnTo>
                <a:lnTo>
                  <a:pt x="1080005" y="977583"/>
                </a:lnTo>
                <a:lnTo>
                  <a:pt x="1072721" y="977265"/>
                </a:lnTo>
                <a:lnTo>
                  <a:pt x="1065121" y="976314"/>
                </a:lnTo>
                <a:lnTo>
                  <a:pt x="1057837" y="975045"/>
                </a:lnTo>
                <a:lnTo>
                  <a:pt x="1050871" y="973458"/>
                </a:lnTo>
                <a:lnTo>
                  <a:pt x="1043270" y="971237"/>
                </a:lnTo>
                <a:lnTo>
                  <a:pt x="1036304" y="969017"/>
                </a:lnTo>
                <a:lnTo>
                  <a:pt x="1029653" y="966796"/>
                </a:lnTo>
                <a:lnTo>
                  <a:pt x="1022687" y="963623"/>
                </a:lnTo>
                <a:lnTo>
                  <a:pt x="1016036" y="960451"/>
                </a:lnTo>
                <a:lnTo>
                  <a:pt x="1009386" y="956961"/>
                </a:lnTo>
                <a:lnTo>
                  <a:pt x="1003053" y="952519"/>
                </a:lnTo>
                <a:lnTo>
                  <a:pt x="996719" y="948712"/>
                </a:lnTo>
                <a:lnTo>
                  <a:pt x="991019" y="943953"/>
                </a:lnTo>
                <a:lnTo>
                  <a:pt x="985002" y="938877"/>
                </a:lnTo>
                <a:lnTo>
                  <a:pt x="979302" y="933801"/>
                </a:lnTo>
                <a:lnTo>
                  <a:pt x="974235" y="928407"/>
                </a:lnTo>
                <a:lnTo>
                  <a:pt x="969168" y="922379"/>
                </a:lnTo>
                <a:lnTo>
                  <a:pt x="964102" y="916034"/>
                </a:lnTo>
                <a:lnTo>
                  <a:pt x="959351" y="910006"/>
                </a:lnTo>
                <a:lnTo>
                  <a:pt x="908050" y="832912"/>
                </a:lnTo>
                <a:lnTo>
                  <a:pt x="1317511" y="557212"/>
                </a:lnTo>
                <a:close/>
                <a:moveTo>
                  <a:pt x="390771" y="363537"/>
                </a:moveTo>
                <a:lnTo>
                  <a:pt x="518065" y="558482"/>
                </a:lnTo>
                <a:lnTo>
                  <a:pt x="503146" y="567054"/>
                </a:lnTo>
                <a:lnTo>
                  <a:pt x="488226" y="576262"/>
                </a:lnTo>
                <a:lnTo>
                  <a:pt x="473623" y="585469"/>
                </a:lnTo>
                <a:lnTo>
                  <a:pt x="459973" y="595312"/>
                </a:lnTo>
                <a:lnTo>
                  <a:pt x="446323" y="605472"/>
                </a:lnTo>
                <a:lnTo>
                  <a:pt x="432991" y="616267"/>
                </a:lnTo>
                <a:lnTo>
                  <a:pt x="419976" y="627062"/>
                </a:lnTo>
                <a:lnTo>
                  <a:pt x="407596" y="638492"/>
                </a:lnTo>
                <a:lnTo>
                  <a:pt x="395215" y="650239"/>
                </a:lnTo>
                <a:lnTo>
                  <a:pt x="383470" y="661987"/>
                </a:lnTo>
                <a:lnTo>
                  <a:pt x="372359" y="674369"/>
                </a:lnTo>
                <a:lnTo>
                  <a:pt x="361249" y="687069"/>
                </a:lnTo>
                <a:lnTo>
                  <a:pt x="350773" y="700404"/>
                </a:lnTo>
                <a:lnTo>
                  <a:pt x="340932" y="713739"/>
                </a:lnTo>
                <a:lnTo>
                  <a:pt x="331092" y="727074"/>
                </a:lnTo>
                <a:lnTo>
                  <a:pt x="322203" y="741044"/>
                </a:lnTo>
                <a:lnTo>
                  <a:pt x="313315" y="755332"/>
                </a:lnTo>
                <a:lnTo>
                  <a:pt x="305379" y="769620"/>
                </a:lnTo>
                <a:lnTo>
                  <a:pt x="297443" y="784542"/>
                </a:lnTo>
                <a:lnTo>
                  <a:pt x="290459" y="799465"/>
                </a:lnTo>
                <a:lnTo>
                  <a:pt x="283793" y="814705"/>
                </a:lnTo>
                <a:lnTo>
                  <a:pt x="277762" y="830580"/>
                </a:lnTo>
                <a:lnTo>
                  <a:pt x="272048" y="846137"/>
                </a:lnTo>
                <a:lnTo>
                  <a:pt x="267286" y="861695"/>
                </a:lnTo>
                <a:lnTo>
                  <a:pt x="262524" y="878205"/>
                </a:lnTo>
                <a:lnTo>
                  <a:pt x="258715" y="894397"/>
                </a:lnTo>
                <a:lnTo>
                  <a:pt x="255541" y="910907"/>
                </a:lnTo>
                <a:lnTo>
                  <a:pt x="252366" y="927735"/>
                </a:lnTo>
                <a:lnTo>
                  <a:pt x="250462" y="944562"/>
                </a:lnTo>
                <a:lnTo>
                  <a:pt x="248874" y="961390"/>
                </a:lnTo>
                <a:lnTo>
                  <a:pt x="247922" y="978535"/>
                </a:lnTo>
                <a:lnTo>
                  <a:pt x="247605" y="995680"/>
                </a:lnTo>
                <a:lnTo>
                  <a:pt x="247605" y="1009015"/>
                </a:lnTo>
                <a:lnTo>
                  <a:pt x="248557" y="1022032"/>
                </a:lnTo>
                <a:lnTo>
                  <a:pt x="249192" y="1035367"/>
                </a:lnTo>
                <a:lnTo>
                  <a:pt x="250462" y="1048385"/>
                </a:lnTo>
                <a:lnTo>
                  <a:pt x="252049" y="1060767"/>
                </a:lnTo>
                <a:lnTo>
                  <a:pt x="253953" y="1073785"/>
                </a:lnTo>
                <a:lnTo>
                  <a:pt x="256175" y="1086167"/>
                </a:lnTo>
                <a:lnTo>
                  <a:pt x="259032" y="1098867"/>
                </a:lnTo>
                <a:lnTo>
                  <a:pt x="261889" y="1110932"/>
                </a:lnTo>
                <a:lnTo>
                  <a:pt x="265381" y="1123632"/>
                </a:lnTo>
                <a:lnTo>
                  <a:pt x="268873" y="1135697"/>
                </a:lnTo>
                <a:lnTo>
                  <a:pt x="272682" y="1147762"/>
                </a:lnTo>
                <a:lnTo>
                  <a:pt x="277127" y="1159510"/>
                </a:lnTo>
                <a:lnTo>
                  <a:pt x="281253" y="1171257"/>
                </a:lnTo>
                <a:lnTo>
                  <a:pt x="286332" y="1183005"/>
                </a:lnTo>
                <a:lnTo>
                  <a:pt x="291412" y="1194435"/>
                </a:lnTo>
                <a:lnTo>
                  <a:pt x="297125" y="1205865"/>
                </a:lnTo>
                <a:lnTo>
                  <a:pt x="302522" y="1217295"/>
                </a:lnTo>
                <a:lnTo>
                  <a:pt x="308871" y="1228090"/>
                </a:lnTo>
                <a:lnTo>
                  <a:pt x="314902" y="1239202"/>
                </a:lnTo>
                <a:lnTo>
                  <a:pt x="321251" y="1249997"/>
                </a:lnTo>
                <a:lnTo>
                  <a:pt x="328235" y="1260792"/>
                </a:lnTo>
                <a:lnTo>
                  <a:pt x="335536" y="1270952"/>
                </a:lnTo>
                <a:lnTo>
                  <a:pt x="342837" y="1281430"/>
                </a:lnTo>
                <a:lnTo>
                  <a:pt x="350138" y="1291272"/>
                </a:lnTo>
                <a:lnTo>
                  <a:pt x="358392" y="1301432"/>
                </a:lnTo>
                <a:lnTo>
                  <a:pt x="366328" y="1311275"/>
                </a:lnTo>
                <a:lnTo>
                  <a:pt x="374899" y="1320482"/>
                </a:lnTo>
                <a:lnTo>
                  <a:pt x="383470" y="1330007"/>
                </a:lnTo>
                <a:lnTo>
                  <a:pt x="392041" y="1338897"/>
                </a:lnTo>
                <a:lnTo>
                  <a:pt x="401564" y="1348105"/>
                </a:lnTo>
                <a:lnTo>
                  <a:pt x="411087" y="1356995"/>
                </a:lnTo>
                <a:lnTo>
                  <a:pt x="420293" y="1365250"/>
                </a:lnTo>
                <a:lnTo>
                  <a:pt x="430134" y="1373822"/>
                </a:lnTo>
                <a:lnTo>
                  <a:pt x="439975" y="1382077"/>
                </a:lnTo>
                <a:lnTo>
                  <a:pt x="450450" y="1390015"/>
                </a:lnTo>
                <a:lnTo>
                  <a:pt x="460608" y="1397317"/>
                </a:lnTo>
                <a:lnTo>
                  <a:pt x="471401" y="1405255"/>
                </a:lnTo>
                <a:lnTo>
                  <a:pt x="482194" y="1412240"/>
                </a:lnTo>
                <a:lnTo>
                  <a:pt x="493305" y="1419225"/>
                </a:lnTo>
                <a:lnTo>
                  <a:pt x="504733" y="1425892"/>
                </a:lnTo>
                <a:lnTo>
                  <a:pt x="515843" y="1432560"/>
                </a:lnTo>
                <a:lnTo>
                  <a:pt x="527271" y="1438910"/>
                </a:lnTo>
                <a:lnTo>
                  <a:pt x="539017" y="1444942"/>
                </a:lnTo>
                <a:lnTo>
                  <a:pt x="551397" y="1450657"/>
                </a:lnTo>
                <a:lnTo>
                  <a:pt x="563142" y="1456055"/>
                </a:lnTo>
                <a:lnTo>
                  <a:pt x="575522" y="1461770"/>
                </a:lnTo>
                <a:lnTo>
                  <a:pt x="587585" y="1466215"/>
                </a:lnTo>
                <a:lnTo>
                  <a:pt x="600283" y="1470977"/>
                </a:lnTo>
                <a:lnTo>
                  <a:pt x="613298" y="1475740"/>
                </a:lnTo>
                <a:lnTo>
                  <a:pt x="625996" y="1479550"/>
                </a:lnTo>
                <a:lnTo>
                  <a:pt x="639011" y="1483677"/>
                </a:lnTo>
                <a:lnTo>
                  <a:pt x="652026" y="1487170"/>
                </a:lnTo>
                <a:lnTo>
                  <a:pt x="665358" y="1490662"/>
                </a:lnTo>
                <a:lnTo>
                  <a:pt x="678691" y="1493520"/>
                </a:lnTo>
                <a:lnTo>
                  <a:pt x="692341" y="1496060"/>
                </a:lnTo>
                <a:lnTo>
                  <a:pt x="705991" y="1498600"/>
                </a:lnTo>
                <a:lnTo>
                  <a:pt x="719641" y="1500822"/>
                </a:lnTo>
                <a:lnTo>
                  <a:pt x="733291" y="1502410"/>
                </a:lnTo>
                <a:lnTo>
                  <a:pt x="747576" y="1503997"/>
                </a:lnTo>
                <a:lnTo>
                  <a:pt x="761543" y="1505267"/>
                </a:lnTo>
                <a:lnTo>
                  <a:pt x="775828" y="1505902"/>
                </a:lnTo>
                <a:lnTo>
                  <a:pt x="789796" y="1506220"/>
                </a:lnTo>
                <a:lnTo>
                  <a:pt x="804398" y="1506855"/>
                </a:lnTo>
                <a:lnTo>
                  <a:pt x="1360874" y="1506855"/>
                </a:lnTo>
                <a:lnTo>
                  <a:pt x="1608161" y="1506855"/>
                </a:lnTo>
                <a:lnTo>
                  <a:pt x="1614827" y="1506855"/>
                </a:lnTo>
                <a:lnTo>
                  <a:pt x="1621176" y="1507172"/>
                </a:lnTo>
                <a:lnTo>
                  <a:pt x="1626890" y="1507807"/>
                </a:lnTo>
                <a:lnTo>
                  <a:pt x="1633239" y="1509077"/>
                </a:lnTo>
                <a:lnTo>
                  <a:pt x="1639270" y="1510347"/>
                </a:lnTo>
                <a:lnTo>
                  <a:pt x="1644984" y="1511935"/>
                </a:lnTo>
                <a:lnTo>
                  <a:pt x="1651016" y="1513522"/>
                </a:lnTo>
                <a:lnTo>
                  <a:pt x="1656412" y="1515745"/>
                </a:lnTo>
                <a:lnTo>
                  <a:pt x="1661809" y="1517650"/>
                </a:lnTo>
                <a:lnTo>
                  <a:pt x="1667205" y="1520507"/>
                </a:lnTo>
                <a:lnTo>
                  <a:pt x="1672284" y="1523047"/>
                </a:lnTo>
                <a:lnTo>
                  <a:pt x="1677681" y="1525905"/>
                </a:lnTo>
                <a:lnTo>
                  <a:pt x="1682125" y="1529397"/>
                </a:lnTo>
                <a:lnTo>
                  <a:pt x="1686886" y="1532572"/>
                </a:lnTo>
                <a:lnTo>
                  <a:pt x="1691648" y="1536065"/>
                </a:lnTo>
                <a:lnTo>
                  <a:pt x="1696092" y="1539875"/>
                </a:lnTo>
                <a:lnTo>
                  <a:pt x="1699902" y="1544002"/>
                </a:lnTo>
                <a:lnTo>
                  <a:pt x="1703711" y="1547812"/>
                </a:lnTo>
                <a:lnTo>
                  <a:pt x="1707838" y="1552257"/>
                </a:lnTo>
                <a:lnTo>
                  <a:pt x="1710695" y="1557020"/>
                </a:lnTo>
                <a:lnTo>
                  <a:pt x="1714504" y="1561465"/>
                </a:lnTo>
                <a:lnTo>
                  <a:pt x="1717043" y="1566227"/>
                </a:lnTo>
                <a:lnTo>
                  <a:pt x="1719900" y="1570990"/>
                </a:lnTo>
                <a:lnTo>
                  <a:pt x="1722122" y="1576070"/>
                </a:lnTo>
                <a:lnTo>
                  <a:pt x="1724662" y="1581150"/>
                </a:lnTo>
                <a:lnTo>
                  <a:pt x="1726567" y="1586547"/>
                </a:lnTo>
                <a:lnTo>
                  <a:pt x="1728154" y="1591627"/>
                </a:lnTo>
                <a:lnTo>
                  <a:pt x="1729741" y="1597342"/>
                </a:lnTo>
                <a:lnTo>
                  <a:pt x="1730693" y="1603057"/>
                </a:lnTo>
                <a:lnTo>
                  <a:pt x="1731646" y="1608455"/>
                </a:lnTo>
                <a:lnTo>
                  <a:pt x="1731963" y="1614487"/>
                </a:lnTo>
                <a:lnTo>
                  <a:pt x="1731963" y="1620202"/>
                </a:lnTo>
                <a:lnTo>
                  <a:pt x="1731963" y="1626235"/>
                </a:lnTo>
                <a:lnTo>
                  <a:pt x="1731646" y="1631632"/>
                </a:lnTo>
                <a:lnTo>
                  <a:pt x="1730693" y="1637665"/>
                </a:lnTo>
                <a:lnTo>
                  <a:pt x="1729741" y="1643062"/>
                </a:lnTo>
                <a:lnTo>
                  <a:pt x="1728154" y="1648460"/>
                </a:lnTo>
                <a:lnTo>
                  <a:pt x="1726567" y="1654175"/>
                </a:lnTo>
                <a:lnTo>
                  <a:pt x="1724662" y="1659255"/>
                </a:lnTo>
                <a:lnTo>
                  <a:pt x="1722122" y="1664652"/>
                </a:lnTo>
                <a:lnTo>
                  <a:pt x="1719900" y="1669415"/>
                </a:lnTo>
                <a:lnTo>
                  <a:pt x="1717043" y="1674495"/>
                </a:lnTo>
                <a:lnTo>
                  <a:pt x="1714504" y="1679257"/>
                </a:lnTo>
                <a:lnTo>
                  <a:pt x="1710695" y="1683702"/>
                </a:lnTo>
                <a:lnTo>
                  <a:pt x="1707838" y="1688147"/>
                </a:lnTo>
                <a:lnTo>
                  <a:pt x="1703711" y="1692592"/>
                </a:lnTo>
                <a:lnTo>
                  <a:pt x="1699902" y="1696402"/>
                </a:lnTo>
                <a:lnTo>
                  <a:pt x="1696092" y="1700530"/>
                </a:lnTo>
                <a:lnTo>
                  <a:pt x="1691648" y="1704340"/>
                </a:lnTo>
                <a:lnTo>
                  <a:pt x="1686886" y="1707832"/>
                </a:lnTo>
                <a:lnTo>
                  <a:pt x="1682125" y="1711325"/>
                </a:lnTo>
                <a:lnTo>
                  <a:pt x="1677681" y="1714500"/>
                </a:lnTo>
                <a:lnTo>
                  <a:pt x="1672284" y="1717040"/>
                </a:lnTo>
                <a:lnTo>
                  <a:pt x="1667205" y="1719897"/>
                </a:lnTo>
                <a:lnTo>
                  <a:pt x="1661809" y="1722755"/>
                </a:lnTo>
                <a:lnTo>
                  <a:pt x="1656412" y="1724977"/>
                </a:lnTo>
                <a:lnTo>
                  <a:pt x="1651016" y="1726882"/>
                </a:lnTo>
                <a:lnTo>
                  <a:pt x="1644984" y="1728470"/>
                </a:lnTo>
                <a:lnTo>
                  <a:pt x="1639270" y="1730057"/>
                </a:lnTo>
                <a:lnTo>
                  <a:pt x="1633239" y="1731327"/>
                </a:lnTo>
                <a:lnTo>
                  <a:pt x="1626890" y="1732280"/>
                </a:lnTo>
                <a:lnTo>
                  <a:pt x="1621176" y="1733232"/>
                </a:lnTo>
                <a:lnTo>
                  <a:pt x="1614827" y="1733550"/>
                </a:lnTo>
                <a:lnTo>
                  <a:pt x="1855813" y="1733550"/>
                </a:lnTo>
                <a:lnTo>
                  <a:pt x="1862161" y="1733868"/>
                </a:lnTo>
                <a:lnTo>
                  <a:pt x="1868510" y="1734503"/>
                </a:lnTo>
                <a:lnTo>
                  <a:pt x="1874541" y="1735138"/>
                </a:lnTo>
                <a:lnTo>
                  <a:pt x="1880573" y="1736408"/>
                </a:lnTo>
                <a:lnTo>
                  <a:pt x="1886921" y="1737360"/>
                </a:lnTo>
                <a:lnTo>
                  <a:pt x="1892635" y="1738948"/>
                </a:lnTo>
                <a:lnTo>
                  <a:pt x="1898032" y="1741170"/>
                </a:lnTo>
                <a:lnTo>
                  <a:pt x="1904063" y="1743393"/>
                </a:lnTo>
                <a:lnTo>
                  <a:pt x="1909460" y="1745615"/>
                </a:lnTo>
                <a:lnTo>
                  <a:pt x="1914539" y="1748473"/>
                </a:lnTo>
                <a:lnTo>
                  <a:pt x="1919935" y="1751648"/>
                </a:lnTo>
                <a:lnTo>
                  <a:pt x="1924697" y="1754823"/>
                </a:lnTo>
                <a:lnTo>
                  <a:pt x="1929776" y="1758315"/>
                </a:lnTo>
                <a:lnTo>
                  <a:pt x="1934537" y="1761808"/>
                </a:lnTo>
                <a:lnTo>
                  <a:pt x="1938981" y="1765618"/>
                </a:lnTo>
                <a:lnTo>
                  <a:pt x="1943108" y="1770063"/>
                </a:lnTo>
                <a:lnTo>
                  <a:pt x="1947552" y="1774190"/>
                </a:lnTo>
                <a:lnTo>
                  <a:pt x="1951361" y="1778635"/>
                </a:lnTo>
                <a:lnTo>
                  <a:pt x="1954853" y="1783398"/>
                </a:lnTo>
                <a:lnTo>
                  <a:pt x="1958345" y="1788160"/>
                </a:lnTo>
                <a:lnTo>
                  <a:pt x="1961519" y="1793240"/>
                </a:lnTo>
                <a:lnTo>
                  <a:pt x="1964694" y="1798320"/>
                </a:lnTo>
                <a:lnTo>
                  <a:pt x="1967551" y="1803718"/>
                </a:lnTo>
                <a:lnTo>
                  <a:pt x="1969773" y="1809115"/>
                </a:lnTo>
                <a:lnTo>
                  <a:pt x="1972312" y="1814830"/>
                </a:lnTo>
                <a:lnTo>
                  <a:pt x="1974217" y="1820545"/>
                </a:lnTo>
                <a:lnTo>
                  <a:pt x="1975804" y="1826578"/>
                </a:lnTo>
                <a:lnTo>
                  <a:pt x="1976756" y="1832293"/>
                </a:lnTo>
                <a:lnTo>
                  <a:pt x="1978026" y="1838643"/>
                </a:lnTo>
                <a:lnTo>
                  <a:pt x="1978978" y="1844993"/>
                </a:lnTo>
                <a:lnTo>
                  <a:pt x="1979296" y="1851025"/>
                </a:lnTo>
                <a:lnTo>
                  <a:pt x="1979613" y="1857375"/>
                </a:lnTo>
                <a:lnTo>
                  <a:pt x="1979296" y="1863725"/>
                </a:lnTo>
                <a:lnTo>
                  <a:pt x="1978978" y="1870075"/>
                </a:lnTo>
                <a:lnTo>
                  <a:pt x="1978026" y="1876108"/>
                </a:lnTo>
                <a:lnTo>
                  <a:pt x="1976756" y="1882458"/>
                </a:lnTo>
                <a:lnTo>
                  <a:pt x="1975804" y="1888490"/>
                </a:lnTo>
                <a:lnTo>
                  <a:pt x="1974217" y="1894205"/>
                </a:lnTo>
                <a:lnTo>
                  <a:pt x="1972312" y="1900238"/>
                </a:lnTo>
                <a:lnTo>
                  <a:pt x="1969773" y="1905635"/>
                </a:lnTo>
                <a:lnTo>
                  <a:pt x="1967551" y="1911033"/>
                </a:lnTo>
                <a:lnTo>
                  <a:pt x="1964694" y="1916430"/>
                </a:lnTo>
                <a:lnTo>
                  <a:pt x="1961519" y="1921510"/>
                </a:lnTo>
                <a:lnTo>
                  <a:pt x="1958345" y="1926590"/>
                </a:lnTo>
                <a:lnTo>
                  <a:pt x="1954853" y="1931353"/>
                </a:lnTo>
                <a:lnTo>
                  <a:pt x="1951361" y="1936115"/>
                </a:lnTo>
                <a:lnTo>
                  <a:pt x="1947552" y="1940560"/>
                </a:lnTo>
                <a:lnTo>
                  <a:pt x="1943108" y="1944688"/>
                </a:lnTo>
                <a:lnTo>
                  <a:pt x="1938981" y="1949133"/>
                </a:lnTo>
                <a:lnTo>
                  <a:pt x="1934537" y="1952943"/>
                </a:lnTo>
                <a:lnTo>
                  <a:pt x="1929776" y="1956435"/>
                </a:lnTo>
                <a:lnTo>
                  <a:pt x="1924697" y="1959928"/>
                </a:lnTo>
                <a:lnTo>
                  <a:pt x="1919935" y="1963103"/>
                </a:lnTo>
                <a:lnTo>
                  <a:pt x="1914539" y="1966278"/>
                </a:lnTo>
                <a:lnTo>
                  <a:pt x="1909460" y="1969135"/>
                </a:lnTo>
                <a:lnTo>
                  <a:pt x="1904063" y="1971358"/>
                </a:lnTo>
                <a:lnTo>
                  <a:pt x="1898032" y="1973898"/>
                </a:lnTo>
                <a:lnTo>
                  <a:pt x="1892635" y="1975803"/>
                </a:lnTo>
                <a:lnTo>
                  <a:pt x="1886921" y="1977390"/>
                </a:lnTo>
                <a:lnTo>
                  <a:pt x="1880573" y="1978978"/>
                </a:lnTo>
                <a:lnTo>
                  <a:pt x="1874541" y="1979613"/>
                </a:lnTo>
                <a:lnTo>
                  <a:pt x="1868510" y="1980565"/>
                </a:lnTo>
                <a:lnTo>
                  <a:pt x="1862161" y="1981200"/>
                </a:lnTo>
                <a:lnTo>
                  <a:pt x="1855813" y="1981200"/>
                </a:lnTo>
                <a:lnTo>
                  <a:pt x="494958" y="1981200"/>
                </a:lnTo>
                <a:lnTo>
                  <a:pt x="488610" y="1981200"/>
                </a:lnTo>
                <a:lnTo>
                  <a:pt x="482261" y="1980565"/>
                </a:lnTo>
                <a:lnTo>
                  <a:pt x="476229" y="1979613"/>
                </a:lnTo>
                <a:lnTo>
                  <a:pt x="470198" y="1978978"/>
                </a:lnTo>
                <a:lnTo>
                  <a:pt x="463849" y="1977390"/>
                </a:lnTo>
                <a:lnTo>
                  <a:pt x="458136" y="1975803"/>
                </a:lnTo>
                <a:lnTo>
                  <a:pt x="452739" y="1973898"/>
                </a:lnTo>
                <a:lnTo>
                  <a:pt x="446708" y="1971358"/>
                </a:lnTo>
                <a:lnTo>
                  <a:pt x="441311" y="1969135"/>
                </a:lnTo>
                <a:lnTo>
                  <a:pt x="436232" y="1966278"/>
                </a:lnTo>
                <a:lnTo>
                  <a:pt x="431153" y="1963103"/>
                </a:lnTo>
                <a:lnTo>
                  <a:pt x="426074" y="1959928"/>
                </a:lnTo>
                <a:lnTo>
                  <a:pt x="420995" y="1956435"/>
                </a:lnTo>
                <a:lnTo>
                  <a:pt x="416234" y="1952943"/>
                </a:lnTo>
                <a:lnTo>
                  <a:pt x="411790" y="1949133"/>
                </a:lnTo>
                <a:lnTo>
                  <a:pt x="407663" y="1944688"/>
                </a:lnTo>
                <a:lnTo>
                  <a:pt x="403536" y="1940560"/>
                </a:lnTo>
                <a:lnTo>
                  <a:pt x="399727" y="1936115"/>
                </a:lnTo>
                <a:lnTo>
                  <a:pt x="395918" y="1931353"/>
                </a:lnTo>
                <a:lnTo>
                  <a:pt x="392743" y="1926590"/>
                </a:lnTo>
                <a:lnTo>
                  <a:pt x="389252" y="1921510"/>
                </a:lnTo>
                <a:lnTo>
                  <a:pt x="386395" y="1916430"/>
                </a:lnTo>
                <a:lnTo>
                  <a:pt x="383538" y="1911033"/>
                </a:lnTo>
                <a:lnTo>
                  <a:pt x="380998" y="1905635"/>
                </a:lnTo>
                <a:lnTo>
                  <a:pt x="379094" y="1900238"/>
                </a:lnTo>
                <a:lnTo>
                  <a:pt x="376872" y="1894205"/>
                </a:lnTo>
                <a:lnTo>
                  <a:pt x="375284" y="1888490"/>
                </a:lnTo>
                <a:lnTo>
                  <a:pt x="373697" y="1882458"/>
                </a:lnTo>
                <a:lnTo>
                  <a:pt x="372745" y="1876108"/>
                </a:lnTo>
                <a:lnTo>
                  <a:pt x="371793" y="1870075"/>
                </a:lnTo>
                <a:lnTo>
                  <a:pt x="371475" y="1863725"/>
                </a:lnTo>
                <a:lnTo>
                  <a:pt x="371475" y="1857375"/>
                </a:lnTo>
                <a:lnTo>
                  <a:pt x="371475" y="1851025"/>
                </a:lnTo>
                <a:lnTo>
                  <a:pt x="371793" y="1844993"/>
                </a:lnTo>
                <a:lnTo>
                  <a:pt x="372745" y="1838643"/>
                </a:lnTo>
                <a:lnTo>
                  <a:pt x="373697" y="1832293"/>
                </a:lnTo>
                <a:lnTo>
                  <a:pt x="375284" y="1826578"/>
                </a:lnTo>
                <a:lnTo>
                  <a:pt x="376872" y="1820545"/>
                </a:lnTo>
                <a:lnTo>
                  <a:pt x="379094" y="1814830"/>
                </a:lnTo>
                <a:lnTo>
                  <a:pt x="380998" y="1809115"/>
                </a:lnTo>
                <a:lnTo>
                  <a:pt x="383538" y="1803718"/>
                </a:lnTo>
                <a:lnTo>
                  <a:pt x="386395" y="1798320"/>
                </a:lnTo>
                <a:lnTo>
                  <a:pt x="389252" y="1793240"/>
                </a:lnTo>
                <a:lnTo>
                  <a:pt x="392743" y="1788160"/>
                </a:lnTo>
                <a:lnTo>
                  <a:pt x="395918" y="1783398"/>
                </a:lnTo>
                <a:lnTo>
                  <a:pt x="399727" y="1778635"/>
                </a:lnTo>
                <a:lnTo>
                  <a:pt x="403536" y="1774190"/>
                </a:lnTo>
                <a:lnTo>
                  <a:pt x="407663" y="1770063"/>
                </a:lnTo>
                <a:lnTo>
                  <a:pt x="411790" y="1765618"/>
                </a:lnTo>
                <a:lnTo>
                  <a:pt x="416234" y="1761808"/>
                </a:lnTo>
                <a:lnTo>
                  <a:pt x="420995" y="1758315"/>
                </a:lnTo>
                <a:lnTo>
                  <a:pt x="426074" y="1754823"/>
                </a:lnTo>
                <a:lnTo>
                  <a:pt x="431153" y="1751648"/>
                </a:lnTo>
                <a:lnTo>
                  <a:pt x="436232" y="1748473"/>
                </a:lnTo>
                <a:lnTo>
                  <a:pt x="441311" y="1745615"/>
                </a:lnTo>
                <a:lnTo>
                  <a:pt x="446708" y="1743393"/>
                </a:lnTo>
                <a:lnTo>
                  <a:pt x="452739" y="1741170"/>
                </a:lnTo>
                <a:lnTo>
                  <a:pt x="458136" y="1738948"/>
                </a:lnTo>
                <a:lnTo>
                  <a:pt x="463849" y="1737360"/>
                </a:lnTo>
                <a:lnTo>
                  <a:pt x="470198" y="1736408"/>
                </a:lnTo>
                <a:lnTo>
                  <a:pt x="476229" y="1735138"/>
                </a:lnTo>
                <a:lnTo>
                  <a:pt x="482261" y="1734503"/>
                </a:lnTo>
                <a:lnTo>
                  <a:pt x="488610" y="1733868"/>
                </a:lnTo>
                <a:lnTo>
                  <a:pt x="494958" y="1733550"/>
                </a:lnTo>
                <a:lnTo>
                  <a:pt x="783447" y="1733550"/>
                </a:lnTo>
                <a:lnTo>
                  <a:pt x="762813" y="1732915"/>
                </a:lnTo>
                <a:lnTo>
                  <a:pt x="742497" y="1731645"/>
                </a:lnTo>
                <a:lnTo>
                  <a:pt x="722180" y="1730057"/>
                </a:lnTo>
                <a:lnTo>
                  <a:pt x="702182" y="1727835"/>
                </a:lnTo>
                <a:lnTo>
                  <a:pt x="682183" y="1725295"/>
                </a:lnTo>
                <a:lnTo>
                  <a:pt x="662184" y="1722120"/>
                </a:lnTo>
                <a:lnTo>
                  <a:pt x="642503" y="1718627"/>
                </a:lnTo>
                <a:lnTo>
                  <a:pt x="622821" y="1714817"/>
                </a:lnTo>
                <a:lnTo>
                  <a:pt x="603457" y="1710372"/>
                </a:lnTo>
                <a:lnTo>
                  <a:pt x="584093" y="1705610"/>
                </a:lnTo>
                <a:lnTo>
                  <a:pt x="565364" y="1700530"/>
                </a:lnTo>
                <a:lnTo>
                  <a:pt x="546635" y="1694815"/>
                </a:lnTo>
                <a:lnTo>
                  <a:pt x="528223" y="1688782"/>
                </a:lnTo>
                <a:lnTo>
                  <a:pt x="509812" y="1682115"/>
                </a:lnTo>
                <a:lnTo>
                  <a:pt x="491718" y="1675447"/>
                </a:lnTo>
                <a:lnTo>
                  <a:pt x="473623" y="1668462"/>
                </a:lnTo>
                <a:lnTo>
                  <a:pt x="456164" y="1660842"/>
                </a:lnTo>
                <a:lnTo>
                  <a:pt x="438387" y="1652905"/>
                </a:lnTo>
                <a:lnTo>
                  <a:pt x="421246" y="1644650"/>
                </a:lnTo>
                <a:lnTo>
                  <a:pt x="404421" y="1636077"/>
                </a:lnTo>
                <a:lnTo>
                  <a:pt x="387597" y="1626552"/>
                </a:lnTo>
                <a:lnTo>
                  <a:pt x="371089" y="1617345"/>
                </a:lnTo>
                <a:lnTo>
                  <a:pt x="354900" y="1607502"/>
                </a:lnTo>
                <a:lnTo>
                  <a:pt x="339028" y="1597342"/>
                </a:lnTo>
                <a:lnTo>
                  <a:pt x="323156" y="1587182"/>
                </a:lnTo>
                <a:lnTo>
                  <a:pt x="307919" y="1576070"/>
                </a:lnTo>
                <a:lnTo>
                  <a:pt x="292999" y="1564957"/>
                </a:lnTo>
                <a:lnTo>
                  <a:pt x="278079" y="1553845"/>
                </a:lnTo>
                <a:lnTo>
                  <a:pt x="263794" y="1542097"/>
                </a:lnTo>
                <a:lnTo>
                  <a:pt x="249509" y="1529715"/>
                </a:lnTo>
                <a:lnTo>
                  <a:pt x="235859" y="1517332"/>
                </a:lnTo>
                <a:lnTo>
                  <a:pt x="222527" y="1504632"/>
                </a:lnTo>
                <a:lnTo>
                  <a:pt x="209194" y="1491932"/>
                </a:lnTo>
                <a:lnTo>
                  <a:pt x="196179" y="1478597"/>
                </a:lnTo>
                <a:lnTo>
                  <a:pt x="183799" y="1464945"/>
                </a:lnTo>
                <a:lnTo>
                  <a:pt x="171736" y="1450975"/>
                </a:lnTo>
                <a:lnTo>
                  <a:pt x="159991" y="1437005"/>
                </a:lnTo>
                <a:lnTo>
                  <a:pt x="148563" y="1423035"/>
                </a:lnTo>
                <a:lnTo>
                  <a:pt x="137452" y="1408112"/>
                </a:lnTo>
                <a:lnTo>
                  <a:pt x="126977" y="1393507"/>
                </a:lnTo>
                <a:lnTo>
                  <a:pt x="116818" y="1378267"/>
                </a:lnTo>
                <a:lnTo>
                  <a:pt x="106978" y="1363027"/>
                </a:lnTo>
                <a:lnTo>
                  <a:pt x="97137" y="1347152"/>
                </a:lnTo>
                <a:lnTo>
                  <a:pt x="88249" y="1331595"/>
                </a:lnTo>
                <a:lnTo>
                  <a:pt x="79678" y="1315402"/>
                </a:lnTo>
                <a:lnTo>
                  <a:pt x="71424" y="1299527"/>
                </a:lnTo>
                <a:lnTo>
                  <a:pt x="63488" y="1283017"/>
                </a:lnTo>
                <a:lnTo>
                  <a:pt x="56187" y="1266190"/>
                </a:lnTo>
                <a:lnTo>
                  <a:pt x="48886" y="1249362"/>
                </a:lnTo>
                <a:lnTo>
                  <a:pt x="42220" y="1232535"/>
                </a:lnTo>
                <a:lnTo>
                  <a:pt x="36506" y="1215072"/>
                </a:lnTo>
                <a:lnTo>
                  <a:pt x="30474" y="1197610"/>
                </a:lnTo>
                <a:lnTo>
                  <a:pt x="25395" y="1179830"/>
                </a:lnTo>
                <a:lnTo>
                  <a:pt x="20951" y="1162367"/>
                </a:lnTo>
                <a:lnTo>
                  <a:pt x="16507" y="1144270"/>
                </a:lnTo>
                <a:lnTo>
                  <a:pt x="12698" y="1126172"/>
                </a:lnTo>
                <a:lnTo>
                  <a:pt x="9523" y="1108392"/>
                </a:lnTo>
                <a:lnTo>
                  <a:pt x="6666" y="1089977"/>
                </a:lnTo>
                <a:lnTo>
                  <a:pt x="4444" y="1071562"/>
                </a:lnTo>
                <a:lnTo>
                  <a:pt x="2539" y="1052512"/>
                </a:lnTo>
                <a:lnTo>
                  <a:pt x="1270" y="1033780"/>
                </a:lnTo>
                <a:lnTo>
                  <a:pt x="317" y="1015047"/>
                </a:lnTo>
                <a:lnTo>
                  <a:pt x="0" y="995680"/>
                </a:lnTo>
                <a:lnTo>
                  <a:pt x="317" y="971232"/>
                </a:lnTo>
                <a:lnTo>
                  <a:pt x="1905" y="946150"/>
                </a:lnTo>
                <a:lnTo>
                  <a:pt x="4444" y="921385"/>
                </a:lnTo>
                <a:lnTo>
                  <a:pt x="7618" y="896937"/>
                </a:lnTo>
                <a:lnTo>
                  <a:pt x="11428" y="873125"/>
                </a:lnTo>
                <a:lnTo>
                  <a:pt x="16189" y="849312"/>
                </a:lnTo>
                <a:lnTo>
                  <a:pt x="21586" y="825817"/>
                </a:lnTo>
                <a:lnTo>
                  <a:pt x="28252" y="802322"/>
                </a:lnTo>
                <a:lnTo>
                  <a:pt x="35553" y="779145"/>
                </a:lnTo>
                <a:lnTo>
                  <a:pt x="43489" y="756920"/>
                </a:lnTo>
                <a:lnTo>
                  <a:pt x="52695" y="734059"/>
                </a:lnTo>
                <a:lnTo>
                  <a:pt x="61901" y="712152"/>
                </a:lnTo>
                <a:lnTo>
                  <a:pt x="72377" y="690562"/>
                </a:lnTo>
                <a:lnTo>
                  <a:pt x="83487" y="669289"/>
                </a:lnTo>
                <a:lnTo>
                  <a:pt x="95232" y="648334"/>
                </a:lnTo>
                <a:lnTo>
                  <a:pt x="107930" y="628014"/>
                </a:lnTo>
                <a:lnTo>
                  <a:pt x="120628" y="607377"/>
                </a:lnTo>
                <a:lnTo>
                  <a:pt x="134913" y="588009"/>
                </a:lnTo>
                <a:lnTo>
                  <a:pt x="149198" y="568642"/>
                </a:lnTo>
                <a:lnTo>
                  <a:pt x="164117" y="549909"/>
                </a:lnTo>
                <a:lnTo>
                  <a:pt x="180307" y="531494"/>
                </a:lnTo>
                <a:lnTo>
                  <a:pt x="196179" y="513397"/>
                </a:lnTo>
                <a:lnTo>
                  <a:pt x="213638" y="496252"/>
                </a:lnTo>
                <a:lnTo>
                  <a:pt x="230780" y="479424"/>
                </a:lnTo>
                <a:lnTo>
                  <a:pt x="249192" y="462914"/>
                </a:lnTo>
                <a:lnTo>
                  <a:pt x="267603" y="447039"/>
                </a:lnTo>
                <a:lnTo>
                  <a:pt x="286967" y="431482"/>
                </a:lnTo>
                <a:lnTo>
                  <a:pt x="306649" y="417194"/>
                </a:lnTo>
                <a:lnTo>
                  <a:pt x="326648" y="402589"/>
                </a:lnTo>
                <a:lnTo>
                  <a:pt x="347599" y="388937"/>
                </a:lnTo>
                <a:lnTo>
                  <a:pt x="369185" y="375919"/>
                </a:lnTo>
                <a:lnTo>
                  <a:pt x="390771" y="363537"/>
                </a:lnTo>
                <a:close/>
                <a:moveTo>
                  <a:pt x="862507" y="0"/>
                </a:moveTo>
                <a:lnTo>
                  <a:pt x="870124" y="635"/>
                </a:lnTo>
                <a:lnTo>
                  <a:pt x="877423" y="953"/>
                </a:lnTo>
                <a:lnTo>
                  <a:pt x="885039" y="2224"/>
                </a:lnTo>
                <a:lnTo>
                  <a:pt x="892339" y="3178"/>
                </a:lnTo>
                <a:lnTo>
                  <a:pt x="899320" y="4767"/>
                </a:lnTo>
                <a:lnTo>
                  <a:pt x="906937" y="6673"/>
                </a:lnTo>
                <a:lnTo>
                  <a:pt x="913919" y="9215"/>
                </a:lnTo>
                <a:lnTo>
                  <a:pt x="920583" y="11440"/>
                </a:lnTo>
                <a:lnTo>
                  <a:pt x="927565" y="14618"/>
                </a:lnTo>
                <a:lnTo>
                  <a:pt x="934230" y="17795"/>
                </a:lnTo>
                <a:lnTo>
                  <a:pt x="940894" y="21609"/>
                </a:lnTo>
                <a:lnTo>
                  <a:pt x="947241" y="25740"/>
                </a:lnTo>
                <a:lnTo>
                  <a:pt x="953271" y="29553"/>
                </a:lnTo>
                <a:lnTo>
                  <a:pt x="959301" y="34320"/>
                </a:lnTo>
                <a:lnTo>
                  <a:pt x="965013" y="39404"/>
                </a:lnTo>
                <a:lnTo>
                  <a:pt x="971043" y="44489"/>
                </a:lnTo>
                <a:lnTo>
                  <a:pt x="976120" y="49891"/>
                </a:lnTo>
                <a:lnTo>
                  <a:pt x="981198" y="55929"/>
                </a:lnTo>
                <a:lnTo>
                  <a:pt x="986276" y="61966"/>
                </a:lnTo>
                <a:lnTo>
                  <a:pt x="991036" y="68322"/>
                </a:lnTo>
                <a:lnTo>
                  <a:pt x="1249363" y="454102"/>
                </a:lnTo>
                <a:lnTo>
                  <a:pt x="838388" y="730250"/>
                </a:lnTo>
                <a:lnTo>
                  <a:pt x="579744" y="344469"/>
                </a:lnTo>
                <a:lnTo>
                  <a:pt x="575936" y="337796"/>
                </a:lnTo>
                <a:lnTo>
                  <a:pt x="571810" y="331123"/>
                </a:lnTo>
                <a:lnTo>
                  <a:pt x="568319" y="324132"/>
                </a:lnTo>
                <a:lnTo>
                  <a:pt x="565146" y="317141"/>
                </a:lnTo>
                <a:lnTo>
                  <a:pt x="562607" y="309832"/>
                </a:lnTo>
                <a:lnTo>
                  <a:pt x="560068" y="302523"/>
                </a:lnTo>
                <a:lnTo>
                  <a:pt x="558164" y="294896"/>
                </a:lnTo>
                <a:lnTo>
                  <a:pt x="556577" y="287905"/>
                </a:lnTo>
                <a:lnTo>
                  <a:pt x="555625" y="280596"/>
                </a:lnTo>
                <a:lnTo>
                  <a:pt x="554673" y="272970"/>
                </a:lnTo>
                <a:lnTo>
                  <a:pt x="554038" y="265661"/>
                </a:lnTo>
                <a:lnTo>
                  <a:pt x="554038" y="258034"/>
                </a:lnTo>
                <a:lnTo>
                  <a:pt x="554355" y="250725"/>
                </a:lnTo>
                <a:lnTo>
                  <a:pt x="554673" y="243417"/>
                </a:lnTo>
                <a:lnTo>
                  <a:pt x="555625" y="235790"/>
                </a:lnTo>
                <a:lnTo>
                  <a:pt x="557212" y="228481"/>
                </a:lnTo>
                <a:lnTo>
                  <a:pt x="558798" y="221172"/>
                </a:lnTo>
                <a:lnTo>
                  <a:pt x="560703" y="213863"/>
                </a:lnTo>
                <a:lnTo>
                  <a:pt x="562607" y="206872"/>
                </a:lnTo>
                <a:lnTo>
                  <a:pt x="565146" y="200199"/>
                </a:lnTo>
                <a:lnTo>
                  <a:pt x="568319" y="193208"/>
                </a:lnTo>
                <a:lnTo>
                  <a:pt x="571493" y="186535"/>
                </a:lnTo>
                <a:lnTo>
                  <a:pt x="574984" y="179861"/>
                </a:lnTo>
                <a:lnTo>
                  <a:pt x="579109" y="173506"/>
                </a:lnTo>
                <a:lnTo>
                  <a:pt x="583235" y="167150"/>
                </a:lnTo>
                <a:lnTo>
                  <a:pt x="587995" y="161430"/>
                </a:lnTo>
                <a:lnTo>
                  <a:pt x="593073" y="155392"/>
                </a:lnTo>
                <a:lnTo>
                  <a:pt x="598150" y="149673"/>
                </a:lnTo>
                <a:lnTo>
                  <a:pt x="603546" y="144588"/>
                </a:lnTo>
                <a:lnTo>
                  <a:pt x="609575" y="139504"/>
                </a:lnTo>
                <a:lnTo>
                  <a:pt x="615922" y="134419"/>
                </a:lnTo>
                <a:lnTo>
                  <a:pt x="621952" y="129653"/>
                </a:lnTo>
                <a:lnTo>
                  <a:pt x="775869" y="26058"/>
                </a:lnTo>
                <a:lnTo>
                  <a:pt x="782534" y="22244"/>
                </a:lnTo>
                <a:lnTo>
                  <a:pt x="789833" y="18113"/>
                </a:lnTo>
                <a:lnTo>
                  <a:pt x="796815" y="14618"/>
                </a:lnTo>
                <a:lnTo>
                  <a:pt x="803797" y="11440"/>
                </a:lnTo>
                <a:lnTo>
                  <a:pt x="810778" y="8898"/>
                </a:lnTo>
                <a:lnTo>
                  <a:pt x="818395" y="6355"/>
                </a:lnTo>
                <a:lnTo>
                  <a:pt x="825377" y="4449"/>
                </a:lnTo>
                <a:lnTo>
                  <a:pt x="832676" y="2860"/>
                </a:lnTo>
                <a:lnTo>
                  <a:pt x="840292" y="1589"/>
                </a:lnTo>
                <a:lnTo>
                  <a:pt x="847592" y="953"/>
                </a:lnTo>
                <a:lnTo>
                  <a:pt x="855208" y="635"/>
                </a:lnTo>
                <a:lnTo>
                  <a:pt x="862507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88" name="直接连接符 22"/>
          <p:cNvCxnSpPr>
            <a:cxnSpLocks noChangeShapeType="1"/>
          </p:cNvCxnSpPr>
          <p:nvPr/>
        </p:nvCxnSpPr>
        <p:spPr bwMode="auto">
          <a:xfrm>
            <a:off x="1470025" y="2435225"/>
            <a:ext cx="6791325" cy="0"/>
          </a:xfrm>
          <a:prstGeom prst="line">
            <a:avLst/>
          </a:prstGeom>
          <a:noFill/>
          <a:ln w="635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矩形 48"/>
          <p:cNvSpPr>
            <a:spLocks noChangeArrowheads="1"/>
          </p:cNvSpPr>
          <p:nvPr/>
        </p:nvSpPr>
        <p:spPr bwMode="auto">
          <a:xfrm>
            <a:off x="1382713" y="1851025"/>
            <a:ext cx="666273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</a:p>
        </p:txBody>
      </p:sp>
      <p:sp>
        <p:nvSpPr>
          <p:cNvPr id="32790" name="矩形 24"/>
          <p:cNvSpPr>
            <a:spLocks noChangeArrowheads="1"/>
          </p:cNvSpPr>
          <p:nvPr/>
        </p:nvSpPr>
        <p:spPr bwMode="auto">
          <a:xfrm>
            <a:off x="0" y="1354138"/>
            <a:ext cx="949325" cy="1081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227263" y="1519238"/>
            <a:ext cx="1835150" cy="1836737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4979988" y="67786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3" y="1516063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67438" y="394335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三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三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34826" name="KSO_Shape"/>
          <p:cNvSpPr>
            <a:spLocks noChangeArrowheads="1"/>
          </p:cNvSpPr>
          <p:nvPr/>
        </p:nvSpPr>
        <p:spPr bwMode="auto">
          <a:xfrm>
            <a:off x="2625725" y="1955800"/>
            <a:ext cx="973138" cy="917575"/>
          </a:xfrm>
          <a:custGeom>
            <a:avLst/>
            <a:gdLst>
              <a:gd name="T0" fmla="*/ 31288 w 2959101"/>
              <a:gd name="T1" fmla="*/ 205992 h 2789237"/>
              <a:gd name="T2" fmla="*/ 38754 w 2959101"/>
              <a:gd name="T3" fmla="*/ 207885 h 2789237"/>
              <a:gd name="T4" fmla="*/ 48452 w 2959101"/>
              <a:gd name="T5" fmla="*/ 208787 h 2789237"/>
              <a:gd name="T6" fmla="*/ 80590 w 2959101"/>
              <a:gd name="T7" fmla="*/ 280723 h 2789237"/>
              <a:gd name="T8" fmla="*/ 75226 w 2959101"/>
              <a:gd name="T9" fmla="*/ 280164 h 2789237"/>
              <a:gd name="T10" fmla="*/ 71493 w 2959101"/>
              <a:gd name="T11" fmla="*/ 278100 h 2789237"/>
              <a:gd name="T12" fmla="*/ 68275 w 2959101"/>
              <a:gd name="T13" fmla="*/ 274188 h 2789237"/>
              <a:gd name="T14" fmla="*/ 282908 w 2959101"/>
              <a:gd name="T15" fmla="*/ 207472 h 2789237"/>
              <a:gd name="T16" fmla="*/ 292220 w 2959101"/>
              <a:gd name="T17" fmla="*/ 206784 h 2789237"/>
              <a:gd name="T18" fmla="*/ 298784 w 2959101"/>
              <a:gd name="T19" fmla="*/ 204849 h 2789237"/>
              <a:gd name="T20" fmla="*/ 305092 w 2959101"/>
              <a:gd name="T21" fmla="*/ 201366 h 2789237"/>
              <a:gd name="T22" fmla="*/ 264372 w 2959101"/>
              <a:gd name="T23" fmla="*/ 276399 h 2789237"/>
              <a:gd name="T24" fmla="*/ 262227 w 2959101"/>
              <a:gd name="T25" fmla="*/ 278807 h 2789237"/>
              <a:gd name="T26" fmla="*/ 259952 w 2959101"/>
              <a:gd name="T27" fmla="*/ 279925 h 2789237"/>
              <a:gd name="T28" fmla="*/ 253602 w 2959101"/>
              <a:gd name="T29" fmla="*/ 280699 h 2789237"/>
              <a:gd name="T30" fmla="*/ 175466 w 2959101"/>
              <a:gd name="T31" fmla="*/ 246085 h 2789237"/>
              <a:gd name="T32" fmla="*/ 109710 w 2959101"/>
              <a:gd name="T33" fmla="*/ 166270 h 2789237"/>
              <a:gd name="T34" fmla="*/ 44055 w 2959101"/>
              <a:gd name="T35" fmla="*/ 202983 h 2789237"/>
              <a:gd name="T36" fmla="*/ 34137 w 2959101"/>
              <a:gd name="T37" fmla="*/ 201178 h 2789237"/>
              <a:gd name="T38" fmla="*/ 25377 w 2959101"/>
              <a:gd name="T39" fmla="*/ 197093 h 2789237"/>
              <a:gd name="T40" fmla="*/ 17949 w 2959101"/>
              <a:gd name="T41" fmla="*/ 191333 h 2789237"/>
              <a:gd name="T42" fmla="*/ 12238 w 2959101"/>
              <a:gd name="T43" fmla="*/ 184326 h 2789237"/>
              <a:gd name="T44" fmla="*/ 8330 w 2959101"/>
              <a:gd name="T45" fmla="*/ 176631 h 2789237"/>
              <a:gd name="T46" fmla="*/ 6699 w 2959101"/>
              <a:gd name="T47" fmla="*/ 168764 h 2789237"/>
              <a:gd name="T48" fmla="*/ 7471 w 2959101"/>
              <a:gd name="T49" fmla="*/ 160209 h 2789237"/>
              <a:gd name="T50" fmla="*/ 26279 w 2959101"/>
              <a:gd name="T51" fmla="*/ 121519 h 2789237"/>
              <a:gd name="T52" fmla="*/ 316126 w 2959101"/>
              <a:gd name="T53" fmla="*/ 149811 h 2789237"/>
              <a:gd name="T54" fmla="*/ 318313 w 2959101"/>
              <a:gd name="T55" fmla="*/ 155094 h 2789237"/>
              <a:gd name="T56" fmla="*/ 319686 w 2959101"/>
              <a:gd name="T57" fmla="*/ 160763 h 2789237"/>
              <a:gd name="T58" fmla="*/ 319986 w 2959101"/>
              <a:gd name="T59" fmla="*/ 166991 h 2789237"/>
              <a:gd name="T60" fmla="*/ 318142 w 2959101"/>
              <a:gd name="T61" fmla="*/ 175924 h 2789237"/>
              <a:gd name="T62" fmla="*/ 314111 w 2959101"/>
              <a:gd name="T63" fmla="*/ 183999 h 2789237"/>
              <a:gd name="T64" fmla="*/ 308235 w 2959101"/>
              <a:gd name="T65" fmla="*/ 190828 h 2789237"/>
              <a:gd name="T66" fmla="*/ 301073 w 2959101"/>
              <a:gd name="T67" fmla="*/ 196111 h 2789237"/>
              <a:gd name="T68" fmla="*/ 293053 w 2959101"/>
              <a:gd name="T69" fmla="*/ 199719 h 2789237"/>
              <a:gd name="T70" fmla="*/ 284690 w 2959101"/>
              <a:gd name="T71" fmla="*/ 201308 h 2789237"/>
              <a:gd name="T72" fmla="*/ 257286 w 2959101"/>
              <a:gd name="T73" fmla="*/ 122194 h 2789237"/>
              <a:gd name="T74" fmla="*/ 220175 w 2959101"/>
              <a:gd name="T75" fmla="*/ 86 h 2789237"/>
              <a:gd name="T76" fmla="*/ 224082 w 2959101"/>
              <a:gd name="T77" fmla="*/ 1333 h 2789237"/>
              <a:gd name="T78" fmla="*/ 227217 w 2959101"/>
              <a:gd name="T79" fmla="*/ 4514 h 2789237"/>
              <a:gd name="T80" fmla="*/ 250960 w 2959101"/>
              <a:gd name="T81" fmla="*/ 44409 h 2789237"/>
              <a:gd name="T82" fmla="*/ 149932 w 2959101"/>
              <a:gd name="T83" fmla="*/ 16121 h 2789237"/>
              <a:gd name="T84" fmla="*/ 139886 w 2959101"/>
              <a:gd name="T85" fmla="*/ 3611 h 2789237"/>
              <a:gd name="T86" fmla="*/ 110697 w 2959101"/>
              <a:gd name="T87" fmla="*/ 0 h 2789237"/>
              <a:gd name="T88" fmla="*/ 118723 w 2959101"/>
              <a:gd name="T89" fmla="*/ 515 h 2789237"/>
              <a:gd name="T90" fmla="*/ 125419 w 2959101"/>
              <a:gd name="T91" fmla="*/ 2020 h 2789237"/>
              <a:gd name="T92" fmla="*/ 130999 w 2959101"/>
              <a:gd name="T93" fmla="*/ 4426 h 2789237"/>
              <a:gd name="T94" fmla="*/ 135720 w 2959101"/>
              <a:gd name="T95" fmla="*/ 7691 h 2789237"/>
              <a:gd name="T96" fmla="*/ 139755 w 2959101"/>
              <a:gd name="T97" fmla="*/ 11687 h 2789237"/>
              <a:gd name="T98" fmla="*/ 144906 w 2959101"/>
              <a:gd name="T99" fmla="*/ 18906 h 2789237"/>
              <a:gd name="T100" fmla="*/ 144777 w 2959101"/>
              <a:gd name="T101" fmla="*/ 55213 h 2789237"/>
              <a:gd name="T102" fmla="*/ 84299 w 2959101"/>
              <a:gd name="T103" fmla="*/ 14093 h 2789237"/>
              <a:gd name="T104" fmla="*/ 89236 w 2959101"/>
              <a:gd name="T105" fmla="*/ 7390 h 2789237"/>
              <a:gd name="T106" fmla="*/ 95202 w 2959101"/>
              <a:gd name="T107" fmla="*/ 2922 h 2789237"/>
              <a:gd name="T108" fmla="*/ 102885 w 2959101"/>
              <a:gd name="T109" fmla="*/ 559 h 2789237"/>
              <a:gd name="T110" fmla="*/ 110697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5451475" y="1125538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162175" y="1376363"/>
            <a:ext cx="1965325" cy="1966912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4924425" y="558800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椭圆 17"/>
          <p:cNvSpPr>
            <a:spLocks noChangeArrowheads="1"/>
          </p:cNvSpPr>
          <p:nvPr/>
        </p:nvSpPr>
        <p:spPr bwMode="auto">
          <a:xfrm>
            <a:off x="2320925" y="3908425"/>
            <a:ext cx="923925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3" name="燕尾形箭头 1"/>
          <p:cNvSpPr>
            <a:spLocks noChangeArrowheads="1"/>
          </p:cNvSpPr>
          <p:nvPr/>
        </p:nvSpPr>
        <p:spPr bwMode="auto">
          <a:xfrm>
            <a:off x="1441450" y="1355725"/>
            <a:ext cx="2740025" cy="2238375"/>
          </a:xfrm>
          <a:prstGeom prst="notched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4" name="燕尾形箭头 2"/>
          <p:cNvSpPr>
            <a:spLocks noChangeArrowheads="1"/>
          </p:cNvSpPr>
          <p:nvPr/>
        </p:nvSpPr>
        <p:spPr bwMode="auto">
          <a:xfrm>
            <a:off x="4899025" y="1355725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5" name="燕尾形箭头 3"/>
          <p:cNvSpPr>
            <a:spLocks noChangeArrowheads="1"/>
          </p:cNvSpPr>
          <p:nvPr/>
        </p:nvSpPr>
        <p:spPr bwMode="auto">
          <a:xfrm>
            <a:off x="8104188" y="1355725"/>
            <a:ext cx="2741612" cy="2238375"/>
          </a:xfrm>
          <a:prstGeom prst="notched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2147888" y="2219325"/>
            <a:ext cx="1423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</a:p>
        </p:txBody>
      </p:sp>
      <p:sp>
        <p:nvSpPr>
          <p:cNvPr id="35847" name="任意多边形 7"/>
          <p:cNvSpPr>
            <a:spLocks noChangeArrowheads="1"/>
          </p:cNvSpPr>
          <p:nvPr/>
        </p:nvSpPr>
        <p:spPr bwMode="auto">
          <a:xfrm>
            <a:off x="4384675" y="1973263"/>
            <a:ext cx="492125" cy="1077912"/>
          </a:xfrm>
          <a:custGeom>
            <a:avLst/>
            <a:gdLst>
              <a:gd name="T0" fmla="*/ 10231 w 493159"/>
              <a:gd name="T1" fmla="*/ 0 h 1078786"/>
              <a:gd name="T2" fmla="*/ 491093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任意多边形 8"/>
          <p:cNvSpPr>
            <a:spLocks noChangeArrowheads="1"/>
          </p:cNvSpPr>
          <p:nvPr/>
        </p:nvSpPr>
        <p:spPr bwMode="auto">
          <a:xfrm>
            <a:off x="7659688" y="1973263"/>
            <a:ext cx="493712" cy="1077912"/>
          </a:xfrm>
          <a:custGeom>
            <a:avLst/>
            <a:gdLst>
              <a:gd name="T0" fmla="*/ 10298 w 493159"/>
              <a:gd name="T1" fmla="*/ 0 h 1078786"/>
              <a:gd name="T2" fmla="*/ 494266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椭圆 9"/>
          <p:cNvSpPr>
            <a:spLocks noChangeArrowheads="1"/>
          </p:cNvSpPr>
          <p:nvPr/>
        </p:nvSpPr>
        <p:spPr bwMode="auto">
          <a:xfrm>
            <a:off x="10961688" y="2336800"/>
            <a:ext cx="279400" cy="2809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0" name="矩形 10"/>
          <p:cNvSpPr>
            <a:spLocks noChangeArrowheads="1"/>
          </p:cNvSpPr>
          <p:nvPr/>
        </p:nvSpPr>
        <p:spPr bwMode="auto">
          <a:xfrm>
            <a:off x="17764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1" name="矩形 11"/>
          <p:cNvSpPr>
            <a:spLocks noChangeArrowheads="1"/>
          </p:cNvSpPr>
          <p:nvPr/>
        </p:nvSpPr>
        <p:spPr bwMode="auto">
          <a:xfrm>
            <a:off x="54213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858996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3" name="文本框 13"/>
          <p:cNvSpPr txBox="1">
            <a:spLocks noChangeArrowheads="1"/>
          </p:cNvSpPr>
          <p:nvPr/>
        </p:nvSpPr>
        <p:spPr bwMode="auto">
          <a:xfrm>
            <a:off x="5595938" y="2219325"/>
            <a:ext cx="142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</a:p>
        </p:txBody>
      </p:sp>
      <p:sp>
        <p:nvSpPr>
          <p:cNvPr id="35854" name="文本框 14"/>
          <p:cNvSpPr txBox="1">
            <a:spLocks noChangeArrowheads="1"/>
          </p:cNvSpPr>
          <p:nvPr/>
        </p:nvSpPr>
        <p:spPr bwMode="auto">
          <a:xfrm>
            <a:off x="8845550" y="2219325"/>
            <a:ext cx="1423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</a:p>
        </p:txBody>
      </p:sp>
      <p:sp>
        <p:nvSpPr>
          <p:cNvPr id="35855" name="椭圆 15"/>
          <p:cNvSpPr>
            <a:spLocks noChangeArrowheads="1"/>
          </p:cNvSpPr>
          <p:nvPr/>
        </p:nvSpPr>
        <p:spPr bwMode="auto">
          <a:xfrm>
            <a:off x="1238250" y="2336800"/>
            <a:ext cx="280988" cy="280988"/>
          </a:xfrm>
          <a:prstGeom prst="ellipse">
            <a:avLst/>
          </a:pr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6" name="KSO_Shape"/>
          <p:cNvSpPr>
            <a:spLocks noChangeArrowheads="1"/>
          </p:cNvSpPr>
          <p:nvPr/>
        </p:nvSpPr>
        <p:spPr bwMode="auto">
          <a:xfrm>
            <a:off x="2478088" y="4230688"/>
            <a:ext cx="576262" cy="358775"/>
          </a:xfrm>
          <a:custGeom>
            <a:avLst/>
            <a:gdLst>
              <a:gd name="T0" fmla="*/ 50751 w 3635375"/>
              <a:gd name="T1" fmla="*/ 51855 h 2273300"/>
              <a:gd name="T2" fmla="*/ 56627 w 3635375"/>
              <a:gd name="T3" fmla="*/ 45650 h 2273300"/>
              <a:gd name="T4" fmla="*/ 47082 w 3635375"/>
              <a:gd name="T5" fmla="*/ 45432 h 2273300"/>
              <a:gd name="T6" fmla="*/ 58043 w 3635375"/>
              <a:gd name="T7" fmla="*/ 49586 h 2273300"/>
              <a:gd name="T8" fmla="*/ 52400 w 3635375"/>
              <a:gd name="T9" fmla="*/ 42393 h 2273300"/>
              <a:gd name="T10" fmla="*/ 64956 w 3635375"/>
              <a:gd name="T11" fmla="*/ 46329 h 2273300"/>
              <a:gd name="T12" fmla="*/ 49149 w 3635375"/>
              <a:gd name="T13" fmla="*/ 43922 h 2273300"/>
              <a:gd name="T14" fmla="*/ 59752 w 3635375"/>
              <a:gd name="T15" fmla="*/ 41120 h 2273300"/>
              <a:gd name="T16" fmla="*/ 63647 w 3635375"/>
              <a:gd name="T17" fmla="*/ 42518 h 2273300"/>
              <a:gd name="T18" fmla="*/ 50146 w 3635375"/>
              <a:gd name="T19" fmla="*/ 42399 h 2273300"/>
              <a:gd name="T20" fmla="*/ 49395 w 3635375"/>
              <a:gd name="T21" fmla="*/ 38654 h 2273300"/>
              <a:gd name="T22" fmla="*/ 57319 w 3635375"/>
              <a:gd name="T23" fmla="*/ 40830 h 2273300"/>
              <a:gd name="T24" fmla="*/ 63002 w 3635375"/>
              <a:gd name="T25" fmla="*/ 39115 h 2273300"/>
              <a:gd name="T26" fmla="*/ 50000 w 3635375"/>
              <a:gd name="T27" fmla="*/ 37902 h 2273300"/>
              <a:gd name="T28" fmla="*/ 49329 w 3635375"/>
              <a:gd name="T29" fmla="*/ 36946 h 2273300"/>
              <a:gd name="T30" fmla="*/ 62497 w 3635375"/>
              <a:gd name="T31" fmla="*/ 36392 h 2273300"/>
              <a:gd name="T32" fmla="*/ 53523 w 3635375"/>
              <a:gd name="T33" fmla="*/ 37441 h 2273300"/>
              <a:gd name="T34" fmla="*/ 48810 w 3635375"/>
              <a:gd name="T35" fmla="*/ 32917 h 2273300"/>
              <a:gd name="T36" fmla="*/ 55969 w 3635375"/>
              <a:gd name="T37" fmla="*/ 34994 h 2273300"/>
              <a:gd name="T38" fmla="*/ 53350 w 3635375"/>
              <a:gd name="T39" fmla="*/ 32607 h 2273300"/>
              <a:gd name="T40" fmla="*/ 60018 w 3635375"/>
              <a:gd name="T41" fmla="*/ 34922 h 2273300"/>
              <a:gd name="T42" fmla="*/ 55896 w 3635375"/>
              <a:gd name="T43" fmla="*/ 30860 h 2273300"/>
              <a:gd name="T44" fmla="*/ 52553 w 3635375"/>
              <a:gd name="T45" fmla="*/ 30655 h 2273300"/>
              <a:gd name="T46" fmla="*/ 48777 w 3635375"/>
              <a:gd name="T47" fmla="*/ 28387 h 2273300"/>
              <a:gd name="T48" fmla="*/ 55570 w 3635375"/>
              <a:gd name="T49" fmla="*/ 30622 h 2273300"/>
              <a:gd name="T50" fmla="*/ 54055 w 3635375"/>
              <a:gd name="T51" fmla="*/ 27655 h 2273300"/>
              <a:gd name="T52" fmla="*/ 61061 w 3635375"/>
              <a:gd name="T53" fmla="*/ 28710 h 2273300"/>
              <a:gd name="T54" fmla="*/ 55797 w 3635375"/>
              <a:gd name="T55" fmla="*/ 28275 h 2273300"/>
              <a:gd name="T56" fmla="*/ 54141 w 3635375"/>
              <a:gd name="T57" fmla="*/ 27411 h 2273300"/>
              <a:gd name="T58" fmla="*/ 44669 w 3635375"/>
              <a:gd name="T59" fmla="*/ 24088 h 2273300"/>
              <a:gd name="T60" fmla="*/ 50871 w 3635375"/>
              <a:gd name="T61" fmla="*/ 25571 h 2273300"/>
              <a:gd name="T62" fmla="*/ 52034 w 3635375"/>
              <a:gd name="T63" fmla="*/ 26026 h 2273300"/>
              <a:gd name="T64" fmla="*/ 50146 w 3635375"/>
              <a:gd name="T65" fmla="*/ 22149 h 2273300"/>
              <a:gd name="T66" fmla="*/ 64956 w 3635375"/>
              <a:gd name="T67" fmla="*/ 33906 h 2273300"/>
              <a:gd name="T68" fmla="*/ 48511 w 3635375"/>
              <a:gd name="T69" fmla="*/ 21747 h 2273300"/>
              <a:gd name="T70" fmla="*/ 52925 w 3635375"/>
              <a:gd name="T71" fmla="*/ 23718 h 2273300"/>
              <a:gd name="T72" fmla="*/ 44596 w 3635375"/>
              <a:gd name="T73" fmla="*/ 23079 h 2273300"/>
              <a:gd name="T74" fmla="*/ 47222 w 3635375"/>
              <a:gd name="T75" fmla="*/ 21938 h 2273300"/>
              <a:gd name="T76" fmla="*/ 54520 w 3635375"/>
              <a:gd name="T77" fmla="*/ 22228 h 2273300"/>
              <a:gd name="T78" fmla="*/ 62783 w 3635375"/>
              <a:gd name="T79" fmla="*/ 20988 h 2273300"/>
              <a:gd name="T80" fmla="*/ 52087 w 3635375"/>
              <a:gd name="T81" fmla="*/ 18582 h 2273300"/>
              <a:gd name="T82" fmla="*/ 57073 w 3635375"/>
              <a:gd name="T83" fmla="*/ 17982 h 2273300"/>
              <a:gd name="T84" fmla="*/ 50698 w 3635375"/>
              <a:gd name="T85" fmla="*/ 16940 h 2273300"/>
              <a:gd name="T86" fmla="*/ 62198 w 3635375"/>
              <a:gd name="T87" fmla="*/ 18377 h 2273300"/>
              <a:gd name="T88" fmla="*/ 56116 w 3635375"/>
              <a:gd name="T89" fmla="*/ 16927 h 2273300"/>
              <a:gd name="T90" fmla="*/ 50705 w 3635375"/>
              <a:gd name="T91" fmla="*/ 15338 h 2273300"/>
              <a:gd name="T92" fmla="*/ 61021 w 3635375"/>
              <a:gd name="T93" fmla="*/ 14467 h 2273300"/>
              <a:gd name="T94" fmla="*/ 53204 w 3635375"/>
              <a:gd name="T95" fmla="*/ 15298 h 2273300"/>
              <a:gd name="T96" fmla="*/ 58821 w 3635375"/>
              <a:gd name="T97" fmla="*/ 16577 h 2273300"/>
              <a:gd name="T98" fmla="*/ 55650 w 3635375"/>
              <a:gd name="T99" fmla="*/ 14269 h 2273300"/>
              <a:gd name="T100" fmla="*/ 52559 w 3635375"/>
              <a:gd name="T101" fmla="*/ 12654 h 2273300"/>
              <a:gd name="T102" fmla="*/ 49375 w 3635375"/>
              <a:gd name="T103" fmla="*/ 12627 h 2273300"/>
              <a:gd name="T104" fmla="*/ 57458 w 3635375"/>
              <a:gd name="T105" fmla="*/ 11935 h 2273300"/>
              <a:gd name="T106" fmla="*/ 55411 w 3635375"/>
              <a:gd name="T107" fmla="*/ 11988 h 2273300"/>
              <a:gd name="T108" fmla="*/ 57292 w 3635375"/>
              <a:gd name="T109" fmla="*/ 10359 h 2273300"/>
              <a:gd name="T110" fmla="*/ 55212 w 3635375"/>
              <a:gd name="T111" fmla="*/ 10953 h 2273300"/>
              <a:gd name="T112" fmla="*/ 59785 w 3635375"/>
              <a:gd name="T113" fmla="*/ 8941 h 2273300"/>
              <a:gd name="T114" fmla="*/ 39078 w 3635375"/>
              <a:gd name="T115" fmla="*/ 23314 h 2273300"/>
              <a:gd name="T116" fmla="*/ 41325 w 3635375"/>
              <a:gd name="T117" fmla="*/ 54738 h 2273300"/>
              <a:gd name="T118" fmla="*/ 76789 w 3635375"/>
              <a:gd name="T119" fmla="*/ 7675 h 2273300"/>
              <a:gd name="T120" fmla="*/ 69836 w 3635375"/>
              <a:gd name="T121" fmla="*/ 48261 h 2273300"/>
              <a:gd name="T122" fmla="*/ 42608 w 3635375"/>
              <a:gd name="T123" fmla="*/ 48729 h 2273300"/>
              <a:gd name="T124" fmla="*/ 43107 w 3635375"/>
              <a:gd name="T125" fmla="*/ 15397 h 2273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椭圆 18"/>
          <p:cNvSpPr>
            <a:spLocks noChangeArrowheads="1"/>
          </p:cNvSpPr>
          <p:nvPr/>
        </p:nvSpPr>
        <p:spPr bwMode="auto">
          <a:xfrm>
            <a:off x="5854700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8" name="椭圆 20"/>
          <p:cNvSpPr>
            <a:spLocks noChangeArrowheads="1"/>
          </p:cNvSpPr>
          <p:nvPr/>
        </p:nvSpPr>
        <p:spPr bwMode="auto">
          <a:xfrm>
            <a:off x="9121775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9" name="KSO_Shape"/>
          <p:cNvSpPr>
            <a:spLocks noChangeArrowheads="1"/>
          </p:cNvSpPr>
          <p:nvPr/>
        </p:nvSpPr>
        <p:spPr bwMode="auto">
          <a:xfrm>
            <a:off x="6021388" y="4083050"/>
            <a:ext cx="592137" cy="592138"/>
          </a:xfrm>
          <a:custGeom>
            <a:avLst/>
            <a:gdLst>
              <a:gd name="T0" fmla="*/ 0 w 4327"/>
              <a:gd name="T1" fmla="*/ 47654046 h 4329"/>
              <a:gd name="T2" fmla="*/ 0 w 4327"/>
              <a:gd name="T3" fmla="*/ 33359706 h 4329"/>
              <a:gd name="T4" fmla="*/ 9532078 w 4327"/>
              <a:gd name="T5" fmla="*/ 33359706 h 4329"/>
              <a:gd name="T6" fmla="*/ 9532078 w 4327"/>
              <a:gd name="T7" fmla="*/ 23817653 h 4329"/>
              <a:gd name="T8" fmla="*/ 19082905 w 4327"/>
              <a:gd name="T9" fmla="*/ 23817653 h 4329"/>
              <a:gd name="T10" fmla="*/ 33371648 w 4327"/>
              <a:gd name="T11" fmla="*/ 38111993 h 4329"/>
              <a:gd name="T12" fmla="*/ 33371648 w 4327"/>
              <a:gd name="T13" fmla="*/ 42883020 h 4329"/>
              <a:gd name="T14" fmla="*/ 19082905 w 4327"/>
              <a:gd name="T15" fmla="*/ 57177360 h 4329"/>
              <a:gd name="T16" fmla="*/ 9532078 w 4327"/>
              <a:gd name="T17" fmla="*/ 57177360 h 4329"/>
              <a:gd name="T18" fmla="*/ 9532078 w 4327"/>
              <a:gd name="T19" fmla="*/ 47654046 h 4329"/>
              <a:gd name="T20" fmla="*/ 0 w 4327"/>
              <a:gd name="T21" fmla="*/ 47654046 h 4329"/>
              <a:gd name="T22" fmla="*/ 42885115 w 4327"/>
              <a:gd name="T23" fmla="*/ 33359706 h 4329"/>
              <a:gd name="T24" fmla="*/ 38128450 w 4327"/>
              <a:gd name="T25" fmla="*/ 33359706 h 4329"/>
              <a:gd name="T26" fmla="*/ 23839570 w 4327"/>
              <a:gd name="T27" fmla="*/ 19065366 h 4329"/>
              <a:gd name="T28" fmla="*/ 23839570 w 4327"/>
              <a:gd name="T29" fmla="*/ 9542053 h 4329"/>
              <a:gd name="T30" fmla="*/ 33371648 w 4327"/>
              <a:gd name="T31" fmla="*/ 9542053 h 4329"/>
              <a:gd name="T32" fmla="*/ 33371648 w 4327"/>
              <a:gd name="T33" fmla="*/ 0 h 4329"/>
              <a:gd name="T34" fmla="*/ 47679139 w 4327"/>
              <a:gd name="T35" fmla="*/ 0 h 4329"/>
              <a:gd name="T36" fmla="*/ 47679139 w 4327"/>
              <a:gd name="T37" fmla="*/ 9542053 h 4329"/>
              <a:gd name="T38" fmla="*/ 57211355 w 4327"/>
              <a:gd name="T39" fmla="*/ 9542053 h 4329"/>
              <a:gd name="T40" fmla="*/ 57211355 w 4327"/>
              <a:gd name="T41" fmla="*/ 19065366 h 4329"/>
              <a:gd name="T42" fmla="*/ 42885115 w 4327"/>
              <a:gd name="T43" fmla="*/ 33359706 h 4329"/>
              <a:gd name="T44" fmla="*/ 33371648 w 4327"/>
              <a:gd name="T45" fmla="*/ 80995013 h 4329"/>
              <a:gd name="T46" fmla="*/ 33371648 w 4327"/>
              <a:gd name="T47" fmla="*/ 71471699 h 4329"/>
              <a:gd name="T48" fmla="*/ 23839570 w 4327"/>
              <a:gd name="T49" fmla="*/ 71471699 h 4329"/>
              <a:gd name="T50" fmla="*/ 23839570 w 4327"/>
              <a:gd name="T51" fmla="*/ 61929647 h 4329"/>
              <a:gd name="T52" fmla="*/ 38128450 w 4327"/>
              <a:gd name="T53" fmla="*/ 47654046 h 4329"/>
              <a:gd name="T54" fmla="*/ 42885115 w 4327"/>
              <a:gd name="T55" fmla="*/ 47654046 h 4329"/>
              <a:gd name="T56" fmla="*/ 57211355 w 4327"/>
              <a:gd name="T57" fmla="*/ 61929647 h 4329"/>
              <a:gd name="T58" fmla="*/ 57211355 w 4327"/>
              <a:gd name="T59" fmla="*/ 71471699 h 4329"/>
              <a:gd name="T60" fmla="*/ 47679139 w 4327"/>
              <a:gd name="T61" fmla="*/ 71471699 h 4329"/>
              <a:gd name="T62" fmla="*/ 47679139 w 4327"/>
              <a:gd name="T63" fmla="*/ 80995013 h 4329"/>
              <a:gd name="T64" fmla="*/ 33371648 w 4327"/>
              <a:gd name="T65" fmla="*/ 80995013 h 4329"/>
              <a:gd name="T66" fmla="*/ 61968020 w 4327"/>
              <a:gd name="T67" fmla="*/ 57177360 h 4329"/>
              <a:gd name="T68" fmla="*/ 47679139 w 4327"/>
              <a:gd name="T69" fmla="*/ 42883020 h 4329"/>
              <a:gd name="T70" fmla="*/ 47679139 w 4327"/>
              <a:gd name="T71" fmla="*/ 38111993 h 4329"/>
              <a:gd name="T72" fmla="*/ 61968020 w 4327"/>
              <a:gd name="T73" fmla="*/ 23817653 h 4329"/>
              <a:gd name="T74" fmla="*/ 71518846 w 4327"/>
              <a:gd name="T75" fmla="*/ 23817653 h 4329"/>
              <a:gd name="T76" fmla="*/ 71518846 w 4327"/>
              <a:gd name="T77" fmla="*/ 33359706 h 4329"/>
              <a:gd name="T78" fmla="*/ 81032176 w 4327"/>
              <a:gd name="T79" fmla="*/ 33359706 h 4329"/>
              <a:gd name="T80" fmla="*/ 81032176 w 4327"/>
              <a:gd name="T81" fmla="*/ 47654046 h 4329"/>
              <a:gd name="T82" fmla="*/ 71518846 w 4327"/>
              <a:gd name="T83" fmla="*/ 47654046 h 4329"/>
              <a:gd name="T84" fmla="*/ 71518846 w 4327"/>
              <a:gd name="T85" fmla="*/ 57177360 h 4329"/>
              <a:gd name="T86" fmla="*/ 61968020 w 4327"/>
              <a:gd name="T87" fmla="*/ 57177360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KSO_Shape"/>
          <p:cNvSpPr>
            <a:spLocks noChangeArrowheads="1"/>
          </p:cNvSpPr>
          <p:nvPr/>
        </p:nvSpPr>
        <p:spPr bwMode="auto">
          <a:xfrm>
            <a:off x="9351963" y="4183063"/>
            <a:ext cx="490537" cy="392112"/>
          </a:xfrm>
          <a:custGeom>
            <a:avLst/>
            <a:gdLst>
              <a:gd name="T0" fmla="*/ 23802 w 2032000"/>
              <a:gd name="T1" fmla="*/ 77341 h 1625600"/>
              <a:gd name="T2" fmla="*/ 63403 w 2032000"/>
              <a:gd name="T3" fmla="*/ 49222 h 1625600"/>
              <a:gd name="T4" fmla="*/ 64682 w 2032000"/>
              <a:gd name="T5" fmla="*/ 53166 h 1625600"/>
              <a:gd name="T6" fmla="*/ 118079 w 2032000"/>
              <a:gd name="T7" fmla="*/ 57095 h 1625600"/>
              <a:gd name="T8" fmla="*/ 118311 w 2032000"/>
              <a:gd name="T9" fmla="*/ 58143 h 1625600"/>
              <a:gd name="T10" fmla="*/ 118419 w 2032000"/>
              <a:gd name="T11" fmla="*/ 59191 h 1625600"/>
              <a:gd name="T12" fmla="*/ 118357 w 2032000"/>
              <a:gd name="T13" fmla="*/ 60223 h 1625600"/>
              <a:gd name="T14" fmla="*/ 118141 w 2032000"/>
              <a:gd name="T15" fmla="*/ 61209 h 1625600"/>
              <a:gd name="T16" fmla="*/ 117802 w 2032000"/>
              <a:gd name="T17" fmla="*/ 62164 h 1625600"/>
              <a:gd name="T18" fmla="*/ 117309 w 2032000"/>
              <a:gd name="T19" fmla="*/ 63058 h 1625600"/>
              <a:gd name="T20" fmla="*/ 116692 w 2032000"/>
              <a:gd name="T21" fmla="*/ 63875 h 1625600"/>
              <a:gd name="T22" fmla="*/ 115983 w 2032000"/>
              <a:gd name="T23" fmla="*/ 64599 h 1625600"/>
              <a:gd name="T24" fmla="*/ 115151 w 2032000"/>
              <a:gd name="T25" fmla="*/ 65215 h 1625600"/>
              <a:gd name="T26" fmla="*/ 114210 w 2032000"/>
              <a:gd name="T27" fmla="*/ 65708 h 1625600"/>
              <a:gd name="T28" fmla="*/ 26176 w 2032000"/>
              <a:gd name="T29" fmla="*/ 94227 h 1625600"/>
              <a:gd name="T30" fmla="*/ 25143 w 2032000"/>
              <a:gd name="T31" fmla="*/ 94474 h 1625600"/>
              <a:gd name="T32" fmla="*/ 24095 w 2032000"/>
              <a:gd name="T33" fmla="*/ 94582 h 1625600"/>
              <a:gd name="T34" fmla="*/ 23062 w 2032000"/>
              <a:gd name="T35" fmla="*/ 94505 h 1625600"/>
              <a:gd name="T36" fmla="*/ 22060 w 2032000"/>
              <a:gd name="T37" fmla="*/ 94304 h 1625600"/>
              <a:gd name="T38" fmla="*/ 21105 w 2032000"/>
              <a:gd name="T39" fmla="*/ 93950 h 1625600"/>
              <a:gd name="T40" fmla="*/ 20211 w 2032000"/>
              <a:gd name="T41" fmla="*/ 93472 h 1625600"/>
              <a:gd name="T42" fmla="*/ 19394 w 2032000"/>
              <a:gd name="T43" fmla="*/ 92856 h 1625600"/>
              <a:gd name="T44" fmla="*/ 18669 w 2032000"/>
              <a:gd name="T45" fmla="*/ 92147 h 1625600"/>
              <a:gd name="T46" fmla="*/ 18053 w 2032000"/>
              <a:gd name="T47" fmla="*/ 91300 h 1625600"/>
              <a:gd name="T48" fmla="*/ 17559 w 2032000"/>
              <a:gd name="T49" fmla="*/ 90375 h 1625600"/>
              <a:gd name="T50" fmla="*/ 6291 w 2032000"/>
              <a:gd name="T51" fmla="*/ 55709 h 1625600"/>
              <a:gd name="T52" fmla="*/ 94690 w 2032000"/>
              <a:gd name="T53" fmla="*/ 15 h 1625600"/>
              <a:gd name="T54" fmla="*/ 95708 w 2032000"/>
              <a:gd name="T55" fmla="*/ 108 h 1625600"/>
              <a:gd name="T56" fmla="*/ 96679 w 2032000"/>
              <a:gd name="T57" fmla="*/ 370 h 1625600"/>
              <a:gd name="T58" fmla="*/ 97634 w 2032000"/>
              <a:gd name="T59" fmla="*/ 786 h 1625600"/>
              <a:gd name="T60" fmla="*/ 98498 w 2032000"/>
              <a:gd name="T61" fmla="*/ 1309 h 1625600"/>
              <a:gd name="T62" fmla="*/ 99284 w 2032000"/>
              <a:gd name="T63" fmla="*/ 1941 h 1625600"/>
              <a:gd name="T64" fmla="*/ 99978 w 2032000"/>
              <a:gd name="T65" fmla="*/ 2711 h 1625600"/>
              <a:gd name="T66" fmla="*/ 100564 w 2032000"/>
              <a:gd name="T67" fmla="*/ 3589 h 1625600"/>
              <a:gd name="T68" fmla="*/ 101011 w 2032000"/>
              <a:gd name="T69" fmla="*/ 4544 h 1625600"/>
              <a:gd name="T70" fmla="*/ 2929 w 2032000"/>
              <a:gd name="T71" fmla="*/ 45444 h 1625600"/>
              <a:gd name="T72" fmla="*/ 154 w 2032000"/>
              <a:gd name="T73" fmla="*/ 36786 h 1625600"/>
              <a:gd name="T74" fmla="*/ 15 w 2032000"/>
              <a:gd name="T75" fmla="*/ 35739 h 1625600"/>
              <a:gd name="T76" fmla="*/ 15 w 2032000"/>
              <a:gd name="T77" fmla="*/ 34691 h 1625600"/>
              <a:gd name="T78" fmla="*/ 185 w 2032000"/>
              <a:gd name="T79" fmla="*/ 33690 h 1625600"/>
              <a:gd name="T80" fmla="*/ 493 w 2032000"/>
              <a:gd name="T81" fmla="*/ 32719 h 1625600"/>
              <a:gd name="T82" fmla="*/ 941 w 2032000"/>
              <a:gd name="T83" fmla="*/ 31810 h 1625600"/>
              <a:gd name="T84" fmla="*/ 1511 w 2032000"/>
              <a:gd name="T85" fmla="*/ 30948 h 1625600"/>
              <a:gd name="T86" fmla="*/ 2205 w 2032000"/>
              <a:gd name="T87" fmla="*/ 30208 h 1625600"/>
              <a:gd name="T88" fmla="*/ 2975 w 2032000"/>
              <a:gd name="T89" fmla="*/ 29546 h 1625600"/>
              <a:gd name="T90" fmla="*/ 3885 w 2032000"/>
              <a:gd name="T91" fmla="*/ 29007 h 1625600"/>
              <a:gd name="T92" fmla="*/ 4887 w 2032000"/>
              <a:gd name="T93" fmla="*/ 28606 h 1625600"/>
              <a:gd name="T94" fmla="*/ 92932 w 2032000"/>
              <a:gd name="T95" fmla="*/ 169 h 1625600"/>
              <a:gd name="T96" fmla="*/ 93981 w 2032000"/>
              <a:gd name="T97" fmla="*/ 15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>
            <a:spLocks noChangeArrowheads="1"/>
          </p:cNvSpPr>
          <p:nvPr/>
        </p:nvSpPr>
        <p:spPr bwMode="auto">
          <a:xfrm>
            <a:off x="931863" y="676275"/>
            <a:ext cx="737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在这里输入主题内容标题</a:t>
            </a:r>
          </a:p>
        </p:txBody>
      </p:sp>
      <p:cxnSp>
        <p:nvCxnSpPr>
          <p:cNvPr id="36867" name="直接连接符 2"/>
          <p:cNvCxnSpPr>
            <a:cxnSpLocks noChangeShapeType="1"/>
          </p:cNvCxnSpPr>
          <p:nvPr/>
        </p:nvCxnSpPr>
        <p:spPr bwMode="auto">
          <a:xfrm>
            <a:off x="1041400" y="1322388"/>
            <a:ext cx="4008438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957263" y="1446213"/>
            <a:ext cx="4014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在这里输入对下面三个图表的总的内容说明，并按照一定的顺序表明三者之间的逻辑关系。整个页面的颜色可以替换，但请保留同颜色的依旧是同颜色</a:t>
            </a:r>
          </a:p>
        </p:txBody>
      </p:sp>
      <p:sp>
        <p:nvSpPr>
          <p:cNvPr id="36869" name="椭圆 4"/>
          <p:cNvSpPr>
            <a:spLocks noChangeArrowheads="1"/>
          </p:cNvSpPr>
          <p:nvPr/>
        </p:nvSpPr>
        <p:spPr bwMode="auto">
          <a:xfrm>
            <a:off x="4972050" y="1293813"/>
            <a:ext cx="77788" cy="76200"/>
          </a:xfrm>
          <a:prstGeom prst="ellipse">
            <a:avLst/>
          </a:prstGeom>
          <a:solidFill>
            <a:srgbClr val="1556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0" name="椭圆 5"/>
          <p:cNvSpPr>
            <a:spLocks noChangeArrowheads="1"/>
          </p:cNvSpPr>
          <p:nvPr/>
        </p:nvSpPr>
        <p:spPr bwMode="auto">
          <a:xfrm>
            <a:off x="5318125" y="1293813"/>
            <a:ext cx="2300288" cy="2298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1" name="文本框 7"/>
          <p:cNvSpPr txBox="1">
            <a:spLocks noChangeArrowheads="1"/>
          </p:cNvSpPr>
          <p:nvPr/>
        </p:nvSpPr>
        <p:spPr bwMode="auto">
          <a:xfrm>
            <a:off x="5372100" y="2443163"/>
            <a:ext cx="214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2E669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FOR LOGO</a:t>
            </a:r>
            <a:endParaRPr lang="zh-CN" altLang="en-US" sz="2400">
              <a:solidFill>
                <a:srgbClr val="2E669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72" name="椭圆 9"/>
          <p:cNvSpPr>
            <a:spLocks noChangeArrowheads="1"/>
          </p:cNvSpPr>
          <p:nvPr/>
        </p:nvSpPr>
        <p:spPr bwMode="auto">
          <a:xfrm>
            <a:off x="5221288" y="1195388"/>
            <a:ext cx="2468562" cy="2470150"/>
          </a:xfrm>
          <a:prstGeom prst="ellipse">
            <a:avLst/>
          </a:prstGeom>
          <a:noFill/>
          <a:ln w="12700">
            <a:solidFill>
              <a:srgbClr val="BFBFB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3" name="同心圆 10"/>
          <p:cNvSpPr>
            <a:spLocks noChangeArrowheads="1"/>
          </p:cNvSpPr>
          <p:nvPr/>
        </p:nvSpPr>
        <p:spPr bwMode="auto">
          <a:xfrm>
            <a:off x="3854450" y="33099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空心弧 11"/>
          <p:cNvSpPr>
            <a:spLocks noChangeArrowheads="1"/>
          </p:cNvSpPr>
          <p:nvPr/>
        </p:nvSpPr>
        <p:spPr bwMode="auto">
          <a:xfrm rot="10800000">
            <a:off x="3868738" y="3325813"/>
            <a:ext cx="2135187" cy="2135187"/>
          </a:xfrm>
          <a:custGeom>
            <a:avLst/>
            <a:gdLst>
              <a:gd name="T0" fmla="*/ 0 w 2135187"/>
              <a:gd name="T1" fmla="*/ 1067594 h 2135187"/>
              <a:gd name="T2" fmla="*/ 749437 w 2135187"/>
              <a:gd name="T3" fmla="*/ 48509 h 2135187"/>
              <a:gd name="T4" fmla="*/ 1945558 w 2135187"/>
              <a:gd name="T5" fmla="*/ 460193 h 2135187"/>
              <a:gd name="T6" fmla="*/ 1718832 w 2135187"/>
              <a:gd name="T7" fmla="*/ 617048 h 2135187"/>
              <a:gd name="T8" fmla="*/ 831598 w 2135187"/>
              <a:gd name="T9" fmla="*/ 311677 h 2135187"/>
              <a:gd name="T10" fmla="*/ 275696 w 2135187"/>
              <a:gd name="T11" fmla="*/ 1067593 h 2135187"/>
              <a:gd name="T12" fmla="*/ 0 w 2135187"/>
              <a:gd name="T13" fmla="*/ 1067594 h 21351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7" h="2135187">
                <a:moveTo>
                  <a:pt x="0" y="1067594"/>
                </a:moveTo>
                <a:cubicBezTo>
                  <a:pt x="0" y="600536"/>
                  <a:pt x="303602" y="187699"/>
                  <a:pt x="749437" y="48509"/>
                </a:cubicBezTo>
                <a:cubicBezTo>
                  <a:pt x="1195273" y="-90680"/>
                  <a:pt x="1679829" y="76096"/>
                  <a:pt x="1945558" y="460193"/>
                </a:cubicBezTo>
                <a:lnTo>
                  <a:pt x="1718832" y="617048"/>
                </a:lnTo>
                <a:cubicBezTo>
                  <a:pt x="1521725" y="332140"/>
                  <a:pt x="1162301" y="208432"/>
                  <a:pt x="831598" y="311677"/>
                </a:cubicBezTo>
                <a:cubicBezTo>
                  <a:pt x="500895" y="414922"/>
                  <a:pt x="275696" y="721148"/>
                  <a:pt x="275696" y="1067593"/>
                </a:cubicBezTo>
                <a:lnTo>
                  <a:pt x="0" y="1067594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同心圆 12"/>
          <p:cNvSpPr>
            <a:spLocks noChangeArrowheads="1"/>
          </p:cNvSpPr>
          <p:nvPr/>
        </p:nvSpPr>
        <p:spPr bwMode="auto">
          <a:xfrm>
            <a:off x="6951663" y="33226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空心弧 13"/>
          <p:cNvSpPr>
            <a:spLocks noChangeArrowheads="1"/>
          </p:cNvSpPr>
          <p:nvPr/>
        </p:nvSpPr>
        <p:spPr bwMode="auto">
          <a:xfrm rot="-8499418">
            <a:off x="6953250" y="3340100"/>
            <a:ext cx="2135188" cy="2133600"/>
          </a:xfrm>
          <a:custGeom>
            <a:avLst/>
            <a:gdLst>
              <a:gd name="T0" fmla="*/ 198837 w 2135188"/>
              <a:gd name="T1" fmla="*/ 446763 h 2133600"/>
              <a:gd name="T2" fmla="*/ 1075406 w 2135188"/>
              <a:gd name="T3" fmla="*/ 28 h 2133600"/>
              <a:gd name="T4" fmla="*/ 1945348 w 2135188"/>
              <a:gd name="T5" fmla="*/ 459545 h 2133600"/>
              <a:gd name="T6" fmla="*/ 1718790 w 2135188"/>
              <a:gd name="T7" fmla="*/ 616284 h 2133600"/>
              <a:gd name="T8" fmla="*/ 1073388 w 2135188"/>
              <a:gd name="T9" fmla="*/ 275511 h 2133600"/>
              <a:gd name="T10" fmla="*/ 423073 w 2135188"/>
              <a:gd name="T11" fmla="*/ 606802 h 2133600"/>
              <a:gd name="T12" fmla="*/ 198837 w 2135188"/>
              <a:gd name="T13" fmla="*/ 446763 h 213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8" h="2133600">
                <a:moveTo>
                  <a:pt x="198837" y="446763"/>
                </a:moveTo>
                <a:cubicBezTo>
                  <a:pt x="400838" y="164153"/>
                  <a:pt x="727864" y="-2513"/>
                  <a:pt x="1075406" y="28"/>
                </a:cubicBezTo>
                <a:cubicBezTo>
                  <a:pt x="1422953" y="2569"/>
                  <a:pt x="1747508" y="174005"/>
                  <a:pt x="1945348" y="459545"/>
                </a:cubicBezTo>
                <a:lnTo>
                  <a:pt x="1718790" y="616284"/>
                </a:lnTo>
                <a:cubicBezTo>
                  <a:pt x="1571996" y="404526"/>
                  <a:pt x="1331218" y="277395"/>
                  <a:pt x="1073388" y="275511"/>
                </a:cubicBezTo>
                <a:cubicBezTo>
                  <a:pt x="815563" y="273627"/>
                  <a:pt x="572954" y="397220"/>
                  <a:pt x="423073" y="606802"/>
                </a:cubicBezTo>
                <a:lnTo>
                  <a:pt x="198837" y="446763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KSO_Shape"/>
          <p:cNvSpPr>
            <a:spLocks noChangeArrowheads="1"/>
          </p:cNvSpPr>
          <p:nvPr/>
        </p:nvSpPr>
        <p:spPr bwMode="auto">
          <a:xfrm>
            <a:off x="4664075" y="3778250"/>
            <a:ext cx="512763" cy="1257300"/>
          </a:xfrm>
          <a:custGeom>
            <a:avLst/>
            <a:gdLst>
              <a:gd name="T0" fmla="*/ 63284 w 771525"/>
              <a:gd name="T1" fmla="*/ 154584 h 1912713"/>
              <a:gd name="T2" fmla="*/ 277503 w 771525"/>
              <a:gd name="T3" fmla="*/ 154584 h 1912713"/>
              <a:gd name="T4" fmla="*/ 340787 w 771525"/>
              <a:gd name="T5" fmla="*/ 216491 h 1912713"/>
              <a:gd name="T6" fmla="*/ 340787 w 771525"/>
              <a:gd name="T7" fmla="*/ 285054 h 1912713"/>
              <a:gd name="T8" fmla="*/ 340787 w 771525"/>
              <a:gd name="T9" fmla="*/ 346821 h 1912713"/>
              <a:gd name="T10" fmla="*/ 340787 w 771525"/>
              <a:gd name="T11" fmla="*/ 439596 h 1912713"/>
              <a:gd name="T12" fmla="*/ 308181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5 w 771525"/>
              <a:gd name="T19" fmla="*/ 285052 h 1912713"/>
              <a:gd name="T20" fmla="*/ 275575 w 771525"/>
              <a:gd name="T21" fmla="*/ 246964 h 1912713"/>
              <a:gd name="T22" fmla="*/ 263479 w 771525"/>
              <a:gd name="T23" fmla="*/ 235131 h 1912713"/>
              <a:gd name="T24" fmla="*/ 251384 w 771525"/>
              <a:gd name="T25" fmla="*/ 246964 h 1912713"/>
              <a:gd name="T26" fmla="*/ 251384 w 771525"/>
              <a:gd name="T27" fmla="*/ 408728 h 1912713"/>
              <a:gd name="T28" fmla="*/ 251383 w 771525"/>
              <a:gd name="T29" fmla="*/ 408728 h 1912713"/>
              <a:gd name="T30" fmla="*/ 251383 w 771525"/>
              <a:gd name="T31" fmla="*/ 504911 h 1912713"/>
              <a:gd name="T32" fmla="*/ 251383 w 771525"/>
              <a:gd name="T33" fmla="*/ 506775 h 1912713"/>
              <a:gd name="T34" fmla="*/ 251383 w 771525"/>
              <a:gd name="T35" fmla="*/ 792517 h 1912713"/>
              <a:gd name="T36" fmla="*/ 216673 w 771525"/>
              <a:gd name="T37" fmla="*/ 826471 h 1912713"/>
              <a:gd name="T38" fmla="*/ 181964 w 771525"/>
              <a:gd name="T39" fmla="*/ 792517 h 1912713"/>
              <a:gd name="T40" fmla="*/ 181964 w 771525"/>
              <a:gd name="T41" fmla="*/ 533185 h 1912713"/>
              <a:gd name="T42" fmla="*/ 181964 w 771525"/>
              <a:gd name="T43" fmla="*/ 507731 h 1912713"/>
              <a:gd name="T44" fmla="*/ 169868 w 771525"/>
              <a:gd name="T45" fmla="*/ 495898 h 1912713"/>
              <a:gd name="T46" fmla="*/ 157772 w 771525"/>
              <a:gd name="T47" fmla="*/ 507730 h 1912713"/>
              <a:gd name="T48" fmla="*/ 157772 w 771525"/>
              <a:gd name="T49" fmla="*/ 793032 h 1912713"/>
              <a:gd name="T50" fmla="*/ 123587 w 771525"/>
              <a:gd name="T51" fmla="*/ 826472 h 1912713"/>
              <a:gd name="T52" fmla="*/ 123588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5 w 771525"/>
              <a:gd name="T59" fmla="*/ 504394 h 1912713"/>
              <a:gd name="T60" fmla="*/ 89405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3 w 771525"/>
              <a:gd name="T69" fmla="*/ 246964 h 1912713"/>
              <a:gd name="T70" fmla="*/ 65213 w 771525"/>
              <a:gd name="T71" fmla="*/ 285054 h 1912713"/>
              <a:gd name="T72" fmla="*/ 65213 w 771525"/>
              <a:gd name="T73" fmla="*/ 408728 h 1912713"/>
              <a:gd name="T74" fmla="*/ 65213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8 w 771525"/>
              <a:gd name="T89" fmla="*/ 0 h 1912713"/>
              <a:gd name="T90" fmla="*/ 239014 w 771525"/>
              <a:gd name="T91" fmla="*/ 68032 h 1912713"/>
              <a:gd name="T92" fmla="*/ 169468 w 771525"/>
              <a:gd name="T93" fmla="*/ 136064 h 1912713"/>
              <a:gd name="T94" fmla="*/ 99923 w 771525"/>
              <a:gd name="T95" fmla="*/ 68032 h 1912713"/>
              <a:gd name="T96" fmla="*/ 16946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KSO_Shape"/>
          <p:cNvSpPr>
            <a:spLocks noChangeArrowheads="1"/>
          </p:cNvSpPr>
          <p:nvPr/>
        </p:nvSpPr>
        <p:spPr bwMode="auto">
          <a:xfrm>
            <a:off x="7618413" y="3778250"/>
            <a:ext cx="512762" cy="1257300"/>
          </a:xfrm>
          <a:custGeom>
            <a:avLst/>
            <a:gdLst>
              <a:gd name="T0" fmla="*/ 63284 w 771525"/>
              <a:gd name="T1" fmla="*/ 154584 h 1912713"/>
              <a:gd name="T2" fmla="*/ 277502 w 771525"/>
              <a:gd name="T3" fmla="*/ 154584 h 1912713"/>
              <a:gd name="T4" fmla="*/ 340786 w 771525"/>
              <a:gd name="T5" fmla="*/ 216491 h 1912713"/>
              <a:gd name="T6" fmla="*/ 340786 w 771525"/>
              <a:gd name="T7" fmla="*/ 285054 h 1912713"/>
              <a:gd name="T8" fmla="*/ 340786 w 771525"/>
              <a:gd name="T9" fmla="*/ 346821 h 1912713"/>
              <a:gd name="T10" fmla="*/ 340786 w 771525"/>
              <a:gd name="T11" fmla="*/ 439596 h 1912713"/>
              <a:gd name="T12" fmla="*/ 308180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4 w 771525"/>
              <a:gd name="T19" fmla="*/ 285052 h 1912713"/>
              <a:gd name="T20" fmla="*/ 275574 w 771525"/>
              <a:gd name="T21" fmla="*/ 246964 h 1912713"/>
              <a:gd name="T22" fmla="*/ 263479 w 771525"/>
              <a:gd name="T23" fmla="*/ 235131 h 1912713"/>
              <a:gd name="T24" fmla="*/ 251383 w 771525"/>
              <a:gd name="T25" fmla="*/ 246964 h 1912713"/>
              <a:gd name="T26" fmla="*/ 251383 w 771525"/>
              <a:gd name="T27" fmla="*/ 408728 h 1912713"/>
              <a:gd name="T28" fmla="*/ 251382 w 771525"/>
              <a:gd name="T29" fmla="*/ 408728 h 1912713"/>
              <a:gd name="T30" fmla="*/ 251382 w 771525"/>
              <a:gd name="T31" fmla="*/ 504911 h 1912713"/>
              <a:gd name="T32" fmla="*/ 251382 w 771525"/>
              <a:gd name="T33" fmla="*/ 506775 h 1912713"/>
              <a:gd name="T34" fmla="*/ 251382 w 771525"/>
              <a:gd name="T35" fmla="*/ 792517 h 1912713"/>
              <a:gd name="T36" fmla="*/ 216673 w 771525"/>
              <a:gd name="T37" fmla="*/ 826471 h 1912713"/>
              <a:gd name="T38" fmla="*/ 181963 w 771525"/>
              <a:gd name="T39" fmla="*/ 792517 h 1912713"/>
              <a:gd name="T40" fmla="*/ 181963 w 771525"/>
              <a:gd name="T41" fmla="*/ 533185 h 1912713"/>
              <a:gd name="T42" fmla="*/ 181963 w 771525"/>
              <a:gd name="T43" fmla="*/ 507731 h 1912713"/>
              <a:gd name="T44" fmla="*/ 169867 w 771525"/>
              <a:gd name="T45" fmla="*/ 495898 h 1912713"/>
              <a:gd name="T46" fmla="*/ 157771 w 771525"/>
              <a:gd name="T47" fmla="*/ 507730 h 1912713"/>
              <a:gd name="T48" fmla="*/ 157771 w 771525"/>
              <a:gd name="T49" fmla="*/ 793032 h 1912713"/>
              <a:gd name="T50" fmla="*/ 123587 w 771525"/>
              <a:gd name="T51" fmla="*/ 826472 h 1912713"/>
              <a:gd name="T52" fmla="*/ 123587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4 w 771525"/>
              <a:gd name="T59" fmla="*/ 504394 h 1912713"/>
              <a:gd name="T60" fmla="*/ 89404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2 w 771525"/>
              <a:gd name="T69" fmla="*/ 246964 h 1912713"/>
              <a:gd name="T70" fmla="*/ 65212 w 771525"/>
              <a:gd name="T71" fmla="*/ 285054 h 1912713"/>
              <a:gd name="T72" fmla="*/ 65212 w 771525"/>
              <a:gd name="T73" fmla="*/ 408728 h 1912713"/>
              <a:gd name="T74" fmla="*/ 65212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7 w 771525"/>
              <a:gd name="T89" fmla="*/ 0 h 1912713"/>
              <a:gd name="T90" fmla="*/ 239012 w 771525"/>
              <a:gd name="T91" fmla="*/ 68032 h 1912713"/>
              <a:gd name="T92" fmla="*/ 169467 w 771525"/>
              <a:gd name="T93" fmla="*/ 136064 h 1912713"/>
              <a:gd name="T94" fmla="*/ 99923 w 771525"/>
              <a:gd name="T95" fmla="*/ 68032 h 1912713"/>
              <a:gd name="T96" fmla="*/ 169467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KSO_Shape"/>
          <p:cNvSpPr>
            <a:spLocks noChangeArrowheads="1"/>
          </p:cNvSpPr>
          <p:nvPr/>
        </p:nvSpPr>
        <p:spPr bwMode="auto">
          <a:xfrm>
            <a:off x="8167688" y="4214813"/>
            <a:ext cx="334962" cy="820737"/>
          </a:xfrm>
          <a:custGeom>
            <a:avLst/>
            <a:gdLst>
              <a:gd name="T0" fmla="*/ 27005 w 771525"/>
              <a:gd name="T1" fmla="*/ 65871 h 1912713"/>
              <a:gd name="T2" fmla="*/ 118420 w 771525"/>
              <a:gd name="T3" fmla="*/ 65871 h 1912713"/>
              <a:gd name="T4" fmla="*/ 145426 w 771525"/>
              <a:gd name="T5" fmla="*/ 92251 h 1912713"/>
              <a:gd name="T6" fmla="*/ 145426 w 771525"/>
              <a:gd name="T7" fmla="*/ 121467 h 1912713"/>
              <a:gd name="T8" fmla="*/ 145426 w 771525"/>
              <a:gd name="T9" fmla="*/ 147787 h 1912713"/>
              <a:gd name="T10" fmla="*/ 145426 w 771525"/>
              <a:gd name="T11" fmla="*/ 187320 h 1912713"/>
              <a:gd name="T12" fmla="*/ 131511 w 771525"/>
              <a:gd name="T13" fmla="*/ 200912 h 1912713"/>
              <a:gd name="T14" fmla="*/ 117597 w 771525"/>
              <a:gd name="T15" fmla="*/ 187320 h 1912713"/>
              <a:gd name="T16" fmla="*/ 117597 w 771525"/>
              <a:gd name="T17" fmla="*/ 121467 h 1912713"/>
              <a:gd name="T18" fmla="*/ 117598 w 771525"/>
              <a:gd name="T19" fmla="*/ 121466 h 1912713"/>
              <a:gd name="T20" fmla="*/ 117598 w 771525"/>
              <a:gd name="T21" fmla="*/ 105236 h 1912713"/>
              <a:gd name="T22" fmla="*/ 112436 w 771525"/>
              <a:gd name="T23" fmla="*/ 100194 h 1912713"/>
              <a:gd name="T24" fmla="*/ 107274 w 771525"/>
              <a:gd name="T25" fmla="*/ 105236 h 1912713"/>
              <a:gd name="T26" fmla="*/ 107274 w 771525"/>
              <a:gd name="T27" fmla="*/ 174167 h 1912713"/>
              <a:gd name="T28" fmla="*/ 107274 w 771525"/>
              <a:gd name="T29" fmla="*/ 174167 h 1912713"/>
              <a:gd name="T30" fmla="*/ 107274 w 771525"/>
              <a:gd name="T31" fmla="*/ 215152 h 1912713"/>
              <a:gd name="T32" fmla="*/ 107274 w 771525"/>
              <a:gd name="T33" fmla="*/ 215946 h 1912713"/>
              <a:gd name="T34" fmla="*/ 107274 w 771525"/>
              <a:gd name="T35" fmla="*/ 337706 h 1912713"/>
              <a:gd name="T36" fmla="*/ 92462 w 771525"/>
              <a:gd name="T37" fmla="*/ 352175 h 1912713"/>
              <a:gd name="T38" fmla="*/ 77650 w 771525"/>
              <a:gd name="T39" fmla="*/ 337706 h 1912713"/>
              <a:gd name="T40" fmla="*/ 77650 w 771525"/>
              <a:gd name="T41" fmla="*/ 227200 h 1912713"/>
              <a:gd name="T42" fmla="*/ 77650 w 771525"/>
              <a:gd name="T43" fmla="*/ 216354 h 1912713"/>
              <a:gd name="T44" fmla="*/ 72488 w 771525"/>
              <a:gd name="T45" fmla="*/ 211311 h 1912713"/>
              <a:gd name="T46" fmla="*/ 67327 w 771525"/>
              <a:gd name="T47" fmla="*/ 216353 h 1912713"/>
              <a:gd name="T48" fmla="*/ 67327 w 771525"/>
              <a:gd name="T49" fmla="*/ 337925 h 1912713"/>
              <a:gd name="T50" fmla="*/ 52739 w 771525"/>
              <a:gd name="T51" fmla="*/ 352175 h 1912713"/>
              <a:gd name="T52" fmla="*/ 52739 w 771525"/>
              <a:gd name="T53" fmla="*/ 352175 h 1912713"/>
              <a:gd name="T54" fmla="*/ 38152 w 771525"/>
              <a:gd name="T55" fmla="*/ 337925 h 1912713"/>
              <a:gd name="T56" fmla="*/ 38152 w 771525"/>
              <a:gd name="T57" fmla="*/ 214933 h 1912713"/>
              <a:gd name="T58" fmla="*/ 38152 w 771525"/>
              <a:gd name="T59" fmla="*/ 214932 h 1912713"/>
              <a:gd name="T60" fmla="*/ 38152 w 771525"/>
              <a:gd name="T61" fmla="*/ 174167 h 1912713"/>
              <a:gd name="T62" fmla="*/ 38152 w 771525"/>
              <a:gd name="T63" fmla="*/ 174167 h 1912713"/>
              <a:gd name="T64" fmla="*/ 38152 w 771525"/>
              <a:gd name="T65" fmla="*/ 105236 h 1912713"/>
              <a:gd name="T66" fmla="*/ 32990 w 771525"/>
              <a:gd name="T67" fmla="*/ 100194 h 1912713"/>
              <a:gd name="T68" fmla="*/ 27829 w 771525"/>
              <a:gd name="T69" fmla="*/ 105236 h 1912713"/>
              <a:gd name="T70" fmla="*/ 27829 w 771525"/>
              <a:gd name="T71" fmla="*/ 121467 h 1912713"/>
              <a:gd name="T72" fmla="*/ 27829 w 771525"/>
              <a:gd name="T73" fmla="*/ 174167 h 1912713"/>
              <a:gd name="T74" fmla="*/ 27829 w 771525"/>
              <a:gd name="T75" fmla="*/ 187320 h 1912713"/>
              <a:gd name="T76" fmla="*/ 13914 w 771525"/>
              <a:gd name="T77" fmla="*/ 200912 h 1912713"/>
              <a:gd name="T78" fmla="*/ 0 w 771525"/>
              <a:gd name="T79" fmla="*/ 187320 h 1912713"/>
              <a:gd name="T80" fmla="*/ 0 w 771525"/>
              <a:gd name="T81" fmla="*/ 147787 h 1912713"/>
              <a:gd name="T82" fmla="*/ 0 w 771525"/>
              <a:gd name="T83" fmla="*/ 121467 h 1912713"/>
              <a:gd name="T84" fmla="*/ 0 w 771525"/>
              <a:gd name="T85" fmla="*/ 92251 h 1912713"/>
              <a:gd name="T86" fmla="*/ 27005 w 771525"/>
              <a:gd name="T87" fmla="*/ 65871 h 1912713"/>
              <a:gd name="T88" fmla="*/ 72318 w 771525"/>
              <a:gd name="T89" fmla="*/ 0 h 1912713"/>
              <a:gd name="T90" fmla="*/ 101995 w 771525"/>
              <a:gd name="T91" fmla="*/ 28990 h 1912713"/>
              <a:gd name="T92" fmla="*/ 72318 w 771525"/>
              <a:gd name="T93" fmla="*/ 57979 h 1912713"/>
              <a:gd name="T94" fmla="*/ 42641 w 771525"/>
              <a:gd name="T95" fmla="*/ 28990 h 1912713"/>
              <a:gd name="T96" fmla="*/ 7231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文本框 17"/>
          <p:cNvSpPr txBox="1">
            <a:spLocks noChangeArrowheads="1"/>
          </p:cNvSpPr>
          <p:nvPr/>
        </p:nvSpPr>
        <p:spPr bwMode="auto">
          <a:xfrm>
            <a:off x="2027238" y="2982913"/>
            <a:ext cx="190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81" name="文本框 18"/>
          <p:cNvSpPr txBox="1">
            <a:spLocks noChangeArrowheads="1"/>
          </p:cNvSpPr>
          <p:nvPr/>
        </p:nvSpPr>
        <p:spPr bwMode="auto">
          <a:xfrm>
            <a:off x="1098550" y="3265488"/>
            <a:ext cx="2674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82" name="椭圆 19"/>
          <p:cNvSpPr>
            <a:spLocks noChangeArrowheads="1"/>
          </p:cNvSpPr>
          <p:nvPr/>
        </p:nvSpPr>
        <p:spPr bwMode="auto">
          <a:xfrm>
            <a:off x="3832225" y="3321050"/>
            <a:ext cx="171450" cy="1714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3" name="椭圆 20"/>
          <p:cNvSpPr>
            <a:spLocks noChangeArrowheads="1"/>
          </p:cNvSpPr>
          <p:nvPr/>
        </p:nvSpPr>
        <p:spPr bwMode="auto">
          <a:xfrm>
            <a:off x="3832225" y="5038725"/>
            <a:ext cx="171450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4" name="文本框 21"/>
          <p:cNvSpPr txBox="1">
            <a:spLocks noChangeArrowheads="1"/>
          </p:cNvSpPr>
          <p:nvPr/>
        </p:nvSpPr>
        <p:spPr bwMode="auto">
          <a:xfrm>
            <a:off x="1978025" y="4722813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85" name="文本框 22"/>
          <p:cNvSpPr txBox="1">
            <a:spLocks noChangeArrowheads="1"/>
          </p:cNvSpPr>
          <p:nvPr/>
        </p:nvSpPr>
        <p:spPr bwMode="auto">
          <a:xfrm>
            <a:off x="1041400" y="5035550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86" name="文本框 23"/>
          <p:cNvSpPr txBox="1">
            <a:spLocks noChangeArrowheads="1"/>
          </p:cNvSpPr>
          <p:nvPr/>
        </p:nvSpPr>
        <p:spPr bwMode="auto">
          <a:xfrm>
            <a:off x="8940800" y="2952750"/>
            <a:ext cx="190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87" name="文本框 24"/>
          <p:cNvSpPr txBox="1">
            <a:spLocks noChangeArrowheads="1"/>
          </p:cNvSpPr>
          <p:nvPr/>
        </p:nvSpPr>
        <p:spPr bwMode="auto">
          <a:xfrm>
            <a:off x="9080500" y="3265488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88" name="椭圆 25"/>
          <p:cNvSpPr>
            <a:spLocks noChangeArrowheads="1"/>
          </p:cNvSpPr>
          <p:nvPr/>
        </p:nvSpPr>
        <p:spPr bwMode="auto">
          <a:xfrm>
            <a:off x="8839200" y="3322638"/>
            <a:ext cx="171450" cy="169862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9" name="椭圆 26"/>
          <p:cNvSpPr>
            <a:spLocks noChangeArrowheads="1"/>
          </p:cNvSpPr>
          <p:nvPr/>
        </p:nvSpPr>
        <p:spPr bwMode="auto">
          <a:xfrm>
            <a:off x="8855075" y="5038725"/>
            <a:ext cx="169863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90" name="文本框 27"/>
          <p:cNvSpPr txBox="1">
            <a:spLocks noChangeArrowheads="1"/>
          </p:cNvSpPr>
          <p:nvPr/>
        </p:nvSpPr>
        <p:spPr bwMode="auto">
          <a:xfrm>
            <a:off x="8904288" y="4722813"/>
            <a:ext cx="190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91" name="文本框 28"/>
          <p:cNvSpPr txBox="1">
            <a:spLocks noChangeArrowheads="1"/>
          </p:cNvSpPr>
          <p:nvPr/>
        </p:nvSpPr>
        <p:spPr bwMode="auto">
          <a:xfrm>
            <a:off x="9063038" y="5035550"/>
            <a:ext cx="267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92" name="KSO_Shape"/>
          <p:cNvSpPr>
            <a:spLocks noChangeArrowheads="1"/>
          </p:cNvSpPr>
          <p:nvPr/>
        </p:nvSpPr>
        <p:spPr bwMode="auto">
          <a:xfrm>
            <a:off x="5761038" y="1643063"/>
            <a:ext cx="1389062" cy="815975"/>
          </a:xfrm>
          <a:custGeom>
            <a:avLst/>
            <a:gdLst>
              <a:gd name="T0" fmla="*/ 290192997 w 6649"/>
              <a:gd name="T1" fmla="*/ 45949958 h 3908"/>
              <a:gd name="T2" fmla="*/ 145074772 w 6649"/>
              <a:gd name="T3" fmla="*/ 0 h 3908"/>
              <a:gd name="T4" fmla="*/ 0 w 6649"/>
              <a:gd name="T5" fmla="*/ 45949958 h 3908"/>
              <a:gd name="T6" fmla="*/ 74457609 w 6649"/>
              <a:gd name="T7" fmla="*/ 69491713 h 3908"/>
              <a:gd name="T8" fmla="*/ 61015107 w 6649"/>
              <a:gd name="T9" fmla="*/ 140509308 h 3908"/>
              <a:gd name="T10" fmla="*/ 145074772 w 6649"/>
              <a:gd name="T11" fmla="*/ 170372365 h 3908"/>
              <a:gd name="T12" fmla="*/ 229177890 w 6649"/>
              <a:gd name="T13" fmla="*/ 140509308 h 3908"/>
              <a:gd name="T14" fmla="*/ 215735388 w 6649"/>
              <a:gd name="T15" fmla="*/ 69491713 h 3908"/>
              <a:gd name="T16" fmla="*/ 290192997 w 6649"/>
              <a:gd name="T17" fmla="*/ 45949958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矩形 31"/>
          <p:cNvSpPr>
            <a:spLocks noChangeArrowheads="1"/>
          </p:cNvSpPr>
          <p:nvPr/>
        </p:nvSpPr>
        <p:spPr bwMode="auto">
          <a:xfrm>
            <a:off x="5402263" y="2844800"/>
            <a:ext cx="2287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rgbClr val="2E75B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2324</Words>
  <Application>Microsoft Office PowerPoint</Application>
  <PresentationFormat>宽屏</PresentationFormat>
  <Paragraphs>176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谭谭鹏</cp:lastModifiedBy>
  <cp:revision>57</cp:revision>
  <dcterms:created xsi:type="dcterms:W3CDTF">2015-04-21T03:02:00Z</dcterms:created>
  <dcterms:modified xsi:type="dcterms:W3CDTF">2017-05-22T02:35:10Z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