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6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4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880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2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821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5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71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18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8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2D95-97EF-4965-A93B-10659F307010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A*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平滑消除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3593662" y="5432127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0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在这里输入小部分的文字。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在这里输入对左边图片的分析，尽可能详细的阐述清楚。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7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分析方法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在这里输入分析方法名称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</p:spTree>
    <p:extLst>
      <p:ext uri="{BB962C8B-B14F-4D97-AF65-F5344CB8AC3E}">
        <p14:creationId xmlns:p14="http://schemas.microsoft.com/office/powerpoint/2010/main" val="263322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66%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这里输入项目进度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135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30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40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50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60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80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90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100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请在这里输入跟相关的文字内容，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可长可短，可分段，但不宜分层次介绍。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612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这里输入项目的名称和详细的描述。</a:t>
            </a: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这里输入项目的名称和详细的描述。</a:t>
            </a:r>
          </a:p>
        </p:txBody>
      </p:sp>
    </p:spTree>
    <p:extLst>
      <p:ext uri="{BB962C8B-B14F-4D97-AF65-F5344CB8AC3E}">
        <p14:creationId xmlns:p14="http://schemas.microsoft.com/office/powerpoint/2010/main" val="128760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我是个可长可短的小标题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文字描述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在这里输入对实践应用方面的项目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，内容稍微简短一点，具体内容应由演讲者阐述。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实践应用标题</a:t>
            </a:r>
          </a:p>
        </p:txBody>
      </p:sp>
    </p:spTree>
    <p:extLst>
      <p:ext uri="{BB962C8B-B14F-4D97-AF65-F5344CB8AC3E}">
        <p14:creationId xmlns:p14="http://schemas.microsoft.com/office/powerpoint/2010/main" val="93745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2%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NO.7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￥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F4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+mn-cs"/>
              </a:rPr>
              <a:t>A&amp;B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你的内容可以在这里续写。</a:t>
            </a: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这是个标题</a:t>
            </a: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2935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请在这里输入文字</a:t>
            </a: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在这里输入对上面的图表的内容介绍，文字不宜多，适当就好。在这里输入对上面的图表的内容介绍，文字不宜多，适当就好。</a:t>
            </a: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2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+mn-cs"/>
              </a:rPr>
              <a:t>Here is your Content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主体内容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分析方法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总结建议</a:t>
            </a:r>
          </a:p>
        </p:txBody>
      </p:sp>
    </p:spTree>
    <p:extLst>
      <p:ext uri="{BB962C8B-B14F-4D97-AF65-F5344CB8AC3E}">
        <p14:creationId xmlns:p14="http://schemas.microsoft.com/office/powerpoint/2010/main" val="329211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总结建议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6" y="137636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在这里输入你的结论</a:t>
            </a: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2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B5CBE7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0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105290" y="2963863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消除游戏中的抖动，提升游戏体验</a:t>
            </a:r>
          </a:p>
        </p:txBody>
      </p:sp>
    </p:spTree>
    <p:extLst>
      <p:ext uri="{BB962C8B-B14F-4D97-AF65-F5344CB8AC3E}">
        <p14:creationId xmlns:p14="http://schemas.microsoft.com/office/powerpoint/2010/main" val="3935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26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这里输入文字</a:t>
            </a: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这边可以输入对图的相关数据的具体比较结果和分析。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分别点击各个图，图片可编辑，也可换掉颜色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模板末页附有大量的可编辑图片，任君挑选。</a:t>
            </a: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在这里输入选择这个论文方向的目的</a:t>
            </a: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这边可以输入对图的相关数据的具体比较结果和分析。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分别点击各个图，图片可编辑，也可换掉颜色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模板末页附有大量的可编辑图片，任君挑选。</a:t>
            </a: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主体内容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1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在这里输入你的标题</a:t>
            </a: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98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在这里输入对上面图片的分析，尽可能详细的阐述清楚。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在这里输入步骤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</a:t>
            </a: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05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在这里输入主题内容标题</a:t>
            </a: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E6697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FOR LOGO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E6697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这里是小标题</a:t>
            </a: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在这里输入对上面的图表的内容介绍，文字不宜多，适当就好。</a:t>
            </a: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在这里输入小部分的文字。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9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2086</Words>
  <Application>Microsoft Office PowerPoint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谭谭鹏</dc:creator>
  <cp:lastModifiedBy>谭谭鹏</cp:lastModifiedBy>
  <cp:revision>4</cp:revision>
  <dcterms:created xsi:type="dcterms:W3CDTF">2017-05-22T01:57:57Z</dcterms:created>
  <dcterms:modified xsi:type="dcterms:W3CDTF">2017-05-22T02:25:01Z</dcterms:modified>
</cp:coreProperties>
</file>