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78" r:id="rId9"/>
    <p:sldId id="266" r:id="rId10"/>
    <p:sldId id="267" r:id="rId11"/>
    <p:sldId id="279" r:id="rId12"/>
    <p:sldId id="271" r:id="rId13"/>
    <p:sldId id="272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9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68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884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880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72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022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8212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8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5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46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719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188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28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7178;&#21521;&#24179;&#31227;&#25238;&#21160;-01.mp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hyperlink" Target="&#36716;&#21521;&#19981;&#25238;-01.mp4" TargetMode="External"/><Relationship Id="rId5" Type="http://schemas.openxmlformats.org/officeDocument/2006/relationships/hyperlink" Target="&#36716;&#21521;&#25238;&#21160;-01.mp4" TargetMode="External"/><Relationship Id="rId4" Type="http://schemas.openxmlformats.org/officeDocument/2006/relationships/hyperlink" Target="&#27178;&#21521;&#24179;&#31227;&#19981;&#25238;-01.mp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A*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平滑消除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游戏中的画面抖动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175250" y="4903787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答辩人：谭鹏</a:t>
            </a: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4036574" y="5470009"/>
            <a:ext cx="500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：计算机科学与技术 指导老师：陈杰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4846"/>
          <a:stretch/>
        </p:blipFill>
        <p:spPr>
          <a:xfrm>
            <a:off x="5175250" y="1162464"/>
            <a:ext cx="2217324" cy="22173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803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转向时算法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2" y="1926598"/>
            <a:ext cx="3817951" cy="28653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77" y="2124735"/>
            <a:ext cx="3756986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实验与结果</a:t>
            </a: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应用算法前与算法后的对比</a:t>
            </a: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我们将摄像机位置、速度可能发生变化的几种情况都列了出来进行了对比，可以观察到应用算法前后的效果，以及抖动的表现形式。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01</a:t>
            </a: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02</a:t>
            </a: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03</a:t>
            </a: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04</a:t>
            </a: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应用算法前后游戏均能正常运作，不发生抖动。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应用算法前，速度突然变化，剧烈抖动。应用算法后，游戏速度有变化过程，没有发生抖动。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应用算法前，画面偶尔会失控，剧烈抖动，应用算法后，平缓移动，未发生抖动</a:t>
            </a:r>
            <a:r>
              <a:rPr lang="zh-CN" altLang="en-US" sz="14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action="ppaction://hlinkfile"/>
              </a:rPr>
              <a:t>前</a:t>
            </a:r>
            <a:r>
              <a:rPr lang="en-US" altLang="zh-CN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后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应用平滑算法前，开始转向时会抖动，转动过程中不抖动，应用后，全程不抖动</a:t>
            </a:r>
            <a:r>
              <a:rPr lang="zh-CN" altLang="en-US" sz="14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 action="ppaction://hlinkfile"/>
              </a:rPr>
              <a:t>前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 action="ppaction://hlinkfile"/>
              </a:rPr>
              <a:t> 后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匀速直线运动</a:t>
            </a: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变速直线运动</a:t>
            </a: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横向平移</a:t>
            </a: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转向</a:t>
            </a:r>
          </a:p>
        </p:txBody>
      </p:sp>
    </p:spTree>
    <p:extLst>
      <p:ext uri="{BB962C8B-B14F-4D97-AF65-F5344CB8AC3E}">
        <p14:creationId xmlns:p14="http://schemas.microsoft.com/office/powerpoint/2010/main" val="9374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4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7" y="129698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3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算法得到校检，证明算法对于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kumimoji="0" lang="zh-CN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游戏之中的抖动是有效果的，而且算法实现不难，可以很方便应用于实际应用之中。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9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B5CBE7">
                  <a:lumMod val="2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+mn-cs"/>
              </a:rPr>
              <a:t>Here is your Content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消除原理</a:t>
            </a: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</a:t>
            </a: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实验与结果</a:t>
            </a: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</a:t>
            </a:r>
          </a:p>
        </p:txBody>
      </p:sp>
    </p:spTree>
    <p:extLst>
      <p:ext uri="{BB962C8B-B14F-4D97-AF65-F5344CB8AC3E}">
        <p14:creationId xmlns:p14="http://schemas.microsoft.com/office/powerpoint/2010/main" val="329211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6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105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对于电子游戏来说，可玩性是其核心内容，在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游戏之中，画面抖动，很可能会导致玩家产生眩晕感，降低游戏的现实程度，将会使得游戏体验下降，可玩性降低。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而目前，在这方面的优化主要通过经验和漏斗平滑算法。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3105290" y="2963863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消除游戏中的抖动，提升游戏体验</a:t>
            </a:r>
          </a:p>
        </p:txBody>
      </p:sp>
    </p:spTree>
    <p:extLst>
      <p:ext uri="{BB962C8B-B14F-4D97-AF65-F5344CB8AC3E}">
        <p14:creationId xmlns:p14="http://schemas.microsoft.com/office/powerpoint/2010/main" val="39353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消除原理</a:t>
            </a: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6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846103" y="48078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2" y="1452339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2033553" y="3761552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89777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3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面的抖动是由于摄像机的抖动造成的，那么，我们要消除画面抖动，就只需要消除摄像机的抖动就可以了。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1342991" y="927665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抖动的原因</a:t>
            </a:r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789748" y="389779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56" y="96042"/>
            <a:ext cx="612091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8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/>
      <p:bldP spid="348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8054180" y="424467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1248534" y="826505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88224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3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面的抖动是由于摄像机的抖动造成的，那么，我们要消除画面抖动，就只需要消除摄像机的抖动就可以了。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1428649" y="950855"/>
            <a:ext cx="1398528" cy="1577742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抖动消除的原理</a:t>
            </a:r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1183445" y="741145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7997824" y="367715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715542" y="1359395"/>
            <a:ext cx="1408171" cy="1308065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/>
      <p:bldP spid="348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7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不转向时算法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52" y="0"/>
            <a:ext cx="437449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62" y="676275"/>
            <a:ext cx="6114399" cy="48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481</Words>
  <Application>Microsoft Office PowerPoint</Application>
  <PresentationFormat>宽屏</PresentationFormat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Segoe UI Light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谭谭鹏</dc:creator>
  <cp:lastModifiedBy>谭谭鹏</cp:lastModifiedBy>
  <cp:revision>96</cp:revision>
  <dcterms:created xsi:type="dcterms:W3CDTF">2017-05-22T01:57:57Z</dcterms:created>
  <dcterms:modified xsi:type="dcterms:W3CDTF">2017-05-25T16:20:09Z</dcterms:modified>
</cp:coreProperties>
</file>