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1" r:id="rId7"/>
    <p:sldId id="262" r:id="rId8"/>
    <p:sldId id="278" r:id="rId9"/>
    <p:sldId id="266" r:id="rId10"/>
    <p:sldId id="267" r:id="rId11"/>
    <p:sldId id="279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2D95-97EF-4965-A93B-10659F307010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78C7-283F-4947-A08D-9E2E876D7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906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2D95-97EF-4965-A93B-10659F307010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78C7-283F-4947-A08D-9E2E876D7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05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2D95-97EF-4965-A93B-10659F307010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78C7-283F-4947-A08D-9E2E876D7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995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315681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08844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38809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57258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70222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382126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30827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9650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2D95-97EF-4965-A93B-10659F307010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78C7-283F-4947-A08D-9E2E876D7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7462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927199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88188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6280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2D95-97EF-4965-A93B-10659F307010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78C7-283F-4947-A08D-9E2E876D7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573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2D95-97EF-4965-A93B-10659F307010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78C7-283F-4947-A08D-9E2E876D7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09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2D95-97EF-4965-A93B-10659F307010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78C7-283F-4947-A08D-9E2E876D7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0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2D95-97EF-4965-A93B-10659F307010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78C7-283F-4947-A08D-9E2E876D7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463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2D95-97EF-4965-A93B-10659F307010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78C7-283F-4947-A08D-9E2E876D7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07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2D95-97EF-4965-A93B-10659F307010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78C7-283F-4947-A08D-9E2E876D7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92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2D95-97EF-4965-A93B-10659F307010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78C7-283F-4947-A08D-9E2E876D7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9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F2D95-97EF-4965-A93B-10659F307010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C78C7-283F-4947-A08D-9E2E876D7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39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523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任意多边形 7"/>
          <p:cNvSpPr>
            <a:spLocks noChangeArrowheads="1"/>
          </p:cNvSpPr>
          <p:nvPr/>
        </p:nvSpPr>
        <p:spPr bwMode="auto">
          <a:xfrm>
            <a:off x="0" y="1855788"/>
            <a:ext cx="12192000" cy="5002212"/>
          </a:xfrm>
          <a:custGeom>
            <a:avLst/>
            <a:gdLst>
              <a:gd name="T0" fmla="*/ 0 w 12192000"/>
              <a:gd name="T1" fmla="*/ 0 h 5002306"/>
              <a:gd name="T2" fmla="*/ 64750 w 12192000"/>
              <a:gd name="T3" fmla="*/ 0 h 5002306"/>
              <a:gd name="T4" fmla="*/ 70790 w 12192000"/>
              <a:gd name="T5" fmla="*/ 2044 h 5002306"/>
              <a:gd name="T6" fmla="*/ 4533859 w 12192000"/>
              <a:gd name="T7" fmla="*/ 717432 h 5002306"/>
              <a:gd name="T8" fmla="*/ 5215437 w 12192000"/>
              <a:gd name="T9" fmla="*/ 745097 h 5002306"/>
              <a:gd name="T10" fmla="*/ 5226599 w 12192000"/>
              <a:gd name="T11" fmla="*/ 781054 h 5002306"/>
              <a:gd name="T12" fmla="*/ 6279776 w 12192000"/>
              <a:gd name="T13" fmla="*/ 1479121 h 5002306"/>
              <a:gd name="T14" fmla="*/ 7332954 w 12192000"/>
              <a:gd name="T15" fmla="*/ 781054 h 5002306"/>
              <a:gd name="T16" fmla="*/ 7348410 w 12192000"/>
              <a:gd name="T17" fmla="*/ 731265 h 5002306"/>
              <a:gd name="T18" fmla="*/ 7689244 w 12192000"/>
              <a:gd name="T19" fmla="*/ 717432 h 5002306"/>
              <a:gd name="T20" fmla="*/ 12152313 w 12192000"/>
              <a:gd name="T21" fmla="*/ 2044 h 5002306"/>
              <a:gd name="T22" fmla="*/ 12158353 w 12192000"/>
              <a:gd name="T23" fmla="*/ 0 h 5002306"/>
              <a:gd name="T24" fmla="*/ 12192000 w 12192000"/>
              <a:gd name="T25" fmla="*/ 0 h 5002306"/>
              <a:gd name="T26" fmla="*/ 12192000 w 12192000"/>
              <a:gd name="T27" fmla="*/ 5002118 h 5002306"/>
              <a:gd name="T28" fmla="*/ 0 w 12192000"/>
              <a:gd name="T29" fmla="*/ 5002118 h 5002306"/>
              <a:gd name="T30" fmla="*/ 0 w 12192000"/>
              <a:gd name="T31" fmla="*/ 0 h 500230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2192000" h="5002306">
                <a:moveTo>
                  <a:pt x="0" y="0"/>
                </a:moveTo>
                <a:lnTo>
                  <a:pt x="64750" y="0"/>
                </a:lnTo>
                <a:lnTo>
                  <a:pt x="70790" y="2044"/>
                </a:lnTo>
                <a:cubicBezTo>
                  <a:pt x="1187555" y="361966"/>
                  <a:pt x="2750228" y="620381"/>
                  <a:pt x="4533859" y="717458"/>
                </a:cubicBezTo>
                <a:lnTo>
                  <a:pt x="5215437" y="745125"/>
                </a:lnTo>
                <a:lnTo>
                  <a:pt x="5226599" y="781084"/>
                </a:lnTo>
                <a:cubicBezTo>
                  <a:pt x="5400116" y="1191324"/>
                  <a:pt x="5806331" y="1479177"/>
                  <a:pt x="6279776" y="1479177"/>
                </a:cubicBezTo>
                <a:cubicBezTo>
                  <a:pt x="6753222" y="1479177"/>
                  <a:pt x="7159437" y="1191324"/>
                  <a:pt x="7332954" y="781084"/>
                </a:cubicBezTo>
                <a:lnTo>
                  <a:pt x="7348410" y="731293"/>
                </a:lnTo>
                <a:lnTo>
                  <a:pt x="7689244" y="717458"/>
                </a:lnTo>
                <a:cubicBezTo>
                  <a:pt x="9472875" y="620381"/>
                  <a:pt x="11035548" y="361966"/>
                  <a:pt x="12152313" y="2044"/>
                </a:cubicBezTo>
                <a:lnTo>
                  <a:pt x="12158353" y="0"/>
                </a:lnTo>
                <a:lnTo>
                  <a:pt x="12192000" y="0"/>
                </a:lnTo>
                <a:lnTo>
                  <a:pt x="12192000" y="5002306"/>
                </a:lnTo>
                <a:lnTo>
                  <a:pt x="0" y="500230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8675" name="椭圆 3"/>
          <p:cNvGrpSpPr/>
          <p:nvPr/>
        </p:nvGrpSpPr>
        <p:grpSpPr bwMode="auto">
          <a:xfrm>
            <a:off x="5194300" y="1152525"/>
            <a:ext cx="2193925" cy="2193925"/>
            <a:chOff x="0" y="0"/>
            <a:chExt cx="1382" cy="1382"/>
          </a:xfrm>
        </p:grpSpPr>
        <p:pic>
          <p:nvPicPr>
            <p:cNvPr id="28683" name="椭圆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382" cy="1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84" name="Text Box 5"/>
            <p:cNvSpPr txBox="1">
              <a:spLocks noChangeArrowheads="1"/>
            </p:cNvSpPr>
            <p:nvPr/>
          </p:nvSpPr>
          <p:spPr bwMode="auto">
            <a:xfrm>
              <a:off x="227" y="203"/>
              <a:ext cx="928" cy="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8676" name="文本框 8"/>
          <p:cNvSpPr txBox="1">
            <a:spLocks noChangeArrowheads="1"/>
          </p:cNvSpPr>
          <p:nvPr/>
        </p:nvSpPr>
        <p:spPr bwMode="auto">
          <a:xfrm>
            <a:off x="1560513" y="3413125"/>
            <a:ext cx="94615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A*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平滑消除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3D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游戏中的画面抖动</a:t>
            </a:r>
          </a:p>
        </p:txBody>
      </p:sp>
      <p:sp>
        <p:nvSpPr>
          <p:cNvPr id="28678" name="文本框 10"/>
          <p:cNvSpPr txBox="1">
            <a:spLocks noChangeArrowheads="1"/>
          </p:cNvSpPr>
          <p:nvPr/>
        </p:nvSpPr>
        <p:spPr bwMode="auto">
          <a:xfrm>
            <a:off x="5175250" y="4903787"/>
            <a:ext cx="2727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答辩人：谭鹏</a:t>
            </a:r>
          </a:p>
        </p:txBody>
      </p:sp>
      <p:sp>
        <p:nvSpPr>
          <p:cNvPr id="28679" name="文本框 12"/>
          <p:cNvSpPr txBox="1">
            <a:spLocks noChangeArrowheads="1"/>
          </p:cNvSpPr>
          <p:nvPr/>
        </p:nvSpPr>
        <p:spPr bwMode="auto">
          <a:xfrm>
            <a:off x="3593662" y="5432127"/>
            <a:ext cx="50046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院系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专业：计算机科学与技术 指导老师：陈杰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6" r="4846"/>
          <a:stretch/>
        </p:blipFill>
        <p:spPr>
          <a:xfrm>
            <a:off x="5175250" y="1162464"/>
            <a:ext cx="2217324" cy="221732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68803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文本框 1"/>
          <p:cNvSpPr txBox="1">
            <a:spLocks noChangeArrowheads="1"/>
          </p:cNvSpPr>
          <p:nvPr/>
        </p:nvSpPr>
        <p:spPr bwMode="auto">
          <a:xfrm>
            <a:off x="685800" y="676275"/>
            <a:ext cx="5692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转向时算法流程图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9939" name="直接连接符 2"/>
          <p:cNvCxnSpPr>
            <a:cxnSpLocks noChangeShapeType="1"/>
          </p:cNvCxnSpPr>
          <p:nvPr/>
        </p:nvCxnSpPr>
        <p:spPr bwMode="auto">
          <a:xfrm>
            <a:off x="795338" y="1343025"/>
            <a:ext cx="6605587" cy="0"/>
          </a:xfrm>
          <a:prstGeom prst="line">
            <a:avLst/>
          </a:prstGeom>
          <a:noFill/>
          <a:ln w="63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7" name="文本框 20"/>
          <p:cNvSpPr txBox="1">
            <a:spLocks noChangeArrowheads="1"/>
          </p:cNvSpPr>
          <p:nvPr/>
        </p:nvSpPr>
        <p:spPr bwMode="auto">
          <a:xfrm>
            <a:off x="1527175" y="2447925"/>
            <a:ext cx="919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步骤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3F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861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文本框 3"/>
          <p:cNvSpPr txBox="1">
            <a:spLocks noChangeArrowheads="1"/>
          </p:cNvSpPr>
          <p:nvPr/>
        </p:nvSpPr>
        <p:spPr bwMode="auto">
          <a:xfrm>
            <a:off x="4808538" y="4083050"/>
            <a:ext cx="28606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实验与结果</a:t>
            </a:r>
          </a:p>
        </p:txBody>
      </p:sp>
      <p:grpSp>
        <p:nvGrpSpPr>
          <p:cNvPr id="44035" name="椭圆 4"/>
          <p:cNvGrpSpPr/>
          <p:nvPr/>
        </p:nvGrpSpPr>
        <p:grpSpPr bwMode="auto">
          <a:xfrm>
            <a:off x="5505450" y="1809750"/>
            <a:ext cx="1535113" cy="1536700"/>
            <a:chOff x="0" y="0"/>
            <a:chExt cx="967" cy="968"/>
          </a:xfrm>
        </p:grpSpPr>
        <p:pic>
          <p:nvPicPr>
            <p:cNvPr id="44045" name="椭圆 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67" cy="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46" name="Text Box 5"/>
            <p:cNvSpPr txBox="1">
              <a:spLocks noChangeArrowheads="1"/>
            </p:cNvSpPr>
            <p:nvPr/>
          </p:nvSpPr>
          <p:spPr bwMode="auto">
            <a:xfrm>
              <a:off x="143" y="141"/>
              <a:ext cx="684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4036" name="文本框 2"/>
          <p:cNvSpPr txBox="1">
            <a:spLocks noChangeArrowheads="1"/>
          </p:cNvSpPr>
          <p:nvPr/>
        </p:nvSpPr>
        <p:spPr bwMode="auto">
          <a:xfrm>
            <a:off x="5948363" y="2114550"/>
            <a:ext cx="654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5400" b="0" i="0" u="none" strike="noStrike" kern="1200" cap="none" spc="0" normalizeH="0" baseline="0" noProof="0">
              <a:ln>
                <a:noFill/>
              </a:ln>
              <a:solidFill>
                <a:srgbClr val="003F78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7" name="空心弧 8"/>
          <p:cNvSpPr>
            <a:spLocks noChangeArrowheads="1"/>
          </p:cNvSpPr>
          <p:nvPr/>
        </p:nvSpPr>
        <p:spPr bwMode="auto">
          <a:xfrm rot="4201296">
            <a:off x="5276850" y="1581150"/>
            <a:ext cx="1981200" cy="1981200"/>
          </a:xfrm>
          <a:custGeom>
            <a:avLst/>
            <a:gdLst>
              <a:gd name="T0" fmla="*/ 473322 w 1981200"/>
              <a:gd name="T1" fmla="*/ 145785 h 1981200"/>
              <a:gd name="T2" fmla="*/ 1735324 w 1981200"/>
              <a:gd name="T3" fmla="*/ 337396 h 1981200"/>
              <a:gd name="T4" fmla="*/ 1760762 w 1981200"/>
              <a:gd name="T5" fmla="*/ 1613608 h 1981200"/>
              <a:gd name="T6" fmla="*/ 507398 w 1981200"/>
              <a:gd name="T7" fmla="*/ 1855356 h 1981200"/>
              <a:gd name="T8" fmla="*/ 524165 w 1981200"/>
              <a:gd name="T9" fmla="*/ 1825349 h 1981200"/>
              <a:gd name="T10" fmla="*/ 1734037 w 1981200"/>
              <a:gd name="T11" fmla="*/ 1591990 h 1981200"/>
              <a:gd name="T12" fmla="*/ 1709482 w 1981200"/>
              <a:gd name="T13" fmla="*/ 360063 h 1981200"/>
              <a:gd name="T14" fmla="*/ 491272 w 1981200"/>
              <a:gd name="T15" fmla="*/ 175101 h 1981200"/>
              <a:gd name="T16" fmla="*/ 473322 w 1981200"/>
              <a:gd name="T17" fmla="*/ 145785 h 1981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81200" h="1981200">
                <a:moveTo>
                  <a:pt x="473322" y="145785"/>
                </a:moveTo>
                <a:cubicBezTo>
                  <a:pt x="884557" y="-106013"/>
                  <a:pt x="1417361" y="-25117"/>
                  <a:pt x="1735324" y="337396"/>
                </a:cubicBezTo>
                <a:cubicBezTo>
                  <a:pt x="2053287" y="699909"/>
                  <a:pt x="2064027" y="1238713"/>
                  <a:pt x="1760762" y="1613608"/>
                </a:cubicBezTo>
                <a:cubicBezTo>
                  <a:pt x="1457497" y="1988504"/>
                  <a:pt x="928340" y="2090567"/>
                  <a:pt x="507398" y="1855356"/>
                </a:cubicBezTo>
                <a:lnTo>
                  <a:pt x="524165" y="1825349"/>
                </a:lnTo>
                <a:cubicBezTo>
                  <a:pt x="930500" y="2052398"/>
                  <a:pt x="1441296" y="1953876"/>
                  <a:pt x="1734037" y="1591990"/>
                </a:cubicBezTo>
                <a:cubicBezTo>
                  <a:pt x="2026779" y="1230103"/>
                  <a:pt x="2016412" y="709997"/>
                  <a:pt x="1709482" y="360063"/>
                </a:cubicBezTo>
                <a:cubicBezTo>
                  <a:pt x="1402552" y="10129"/>
                  <a:pt x="888236" y="-67960"/>
                  <a:pt x="491272" y="175101"/>
                </a:cubicBezTo>
                <a:lnTo>
                  <a:pt x="473322" y="14578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8" name="空心弧 9"/>
          <p:cNvSpPr>
            <a:spLocks noChangeArrowheads="1"/>
          </p:cNvSpPr>
          <p:nvPr/>
        </p:nvSpPr>
        <p:spPr bwMode="auto">
          <a:xfrm rot="-6220124">
            <a:off x="5105401" y="1411287"/>
            <a:ext cx="2322512" cy="2322513"/>
          </a:xfrm>
          <a:custGeom>
            <a:avLst/>
            <a:gdLst>
              <a:gd name="T0" fmla="*/ 1503905 w 2322512"/>
              <a:gd name="T1" fmla="*/ 51703 h 2322513"/>
              <a:gd name="T2" fmla="*/ 2309583 w 2322512"/>
              <a:gd name="T3" fmla="*/ 988454 h 2322513"/>
              <a:gd name="T4" fmla="*/ 1815272 w 2322512"/>
              <a:gd name="T5" fmla="*/ 2120830 h 2322513"/>
              <a:gd name="T6" fmla="*/ 1789294 w 2322512"/>
              <a:gd name="T7" fmla="*/ 2082715 h 2322513"/>
              <a:gd name="T8" fmla="*/ 2263971 w 2322512"/>
              <a:gd name="T9" fmla="*/ 995317 h 2322513"/>
              <a:gd name="T10" fmla="*/ 1490294 w 2322512"/>
              <a:gd name="T11" fmla="*/ 95775 h 2322513"/>
              <a:gd name="T12" fmla="*/ 1503905 w 2322512"/>
              <a:gd name="T13" fmla="*/ 51703 h 23225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322512" h="2322513">
                <a:moveTo>
                  <a:pt x="1503905" y="51703"/>
                </a:moveTo>
                <a:cubicBezTo>
                  <a:pt x="1930078" y="183313"/>
                  <a:pt x="2243211" y="547387"/>
                  <a:pt x="2309583" y="988454"/>
                </a:cubicBezTo>
                <a:cubicBezTo>
                  <a:pt x="2375956" y="1429521"/>
                  <a:pt x="2183838" y="1869626"/>
                  <a:pt x="1815272" y="2120830"/>
                </a:cubicBezTo>
                <a:lnTo>
                  <a:pt x="1789294" y="2082715"/>
                </a:lnTo>
                <a:cubicBezTo>
                  <a:pt x="2143221" y="1841489"/>
                  <a:pt x="2327708" y="1418865"/>
                  <a:pt x="2263971" y="995317"/>
                </a:cubicBezTo>
                <a:cubicBezTo>
                  <a:pt x="2200235" y="571770"/>
                  <a:pt x="1899540" y="222157"/>
                  <a:pt x="1490294" y="95775"/>
                </a:cubicBezTo>
                <a:lnTo>
                  <a:pt x="1503905" y="51703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9" name="空心弧 10"/>
          <p:cNvSpPr>
            <a:spLocks noChangeArrowheads="1"/>
          </p:cNvSpPr>
          <p:nvPr/>
        </p:nvSpPr>
        <p:spPr bwMode="auto">
          <a:xfrm rot="4201296">
            <a:off x="4932363" y="1189038"/>
            <a:ext cx="2686050" cy="2686050"/>
          </a:xfrm>
          <a:custGeom>
            <a:avLst/>
            <a:gdLst>
              <a:gd name="T0" fmla="*/ 2414346 w 2686050"/>
              <a:gd name="T1" fmla="*/ 533095 h 2686050"/>
              <a:gd name="T2" fmla="*/ 2607237 w 2686050"/>
              <a:gd name="T3" fmla="*/ 1796327 h 2686050"/>
              <a:gd name="T4" fmla="*/ 1655596 w 2686050"/>
              <a:gd name="T5" fmla="*/ 2649170 h 2686050"/>
              <a:gd name="T6" fmla="*/ 1650326 w 2686050"/>
              <a:gd name="T7" fmla="*/ 2627149 h 2686050"/>
              <a:gd name="T8" fmla="*/ 2585923 w 2686050"/>
              <a:gd name="T9" fmla="*/ 1788685 h 2686050"/>
              <a:gd name="T10" fmla="*/ 2396284 w 2686050"/>
              <a:gd name="T11" fmla="*/ 546751 h 2686050"/>
              <a:gd name="T12" fmla="*/ 2414346 w 2686050"/>
              <a:gd name="T13" fmla="*/ 533095 h 26860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86050" h="2686050">
                <a:moveTo>
                  <a:pt x="2414346" y="533095"/>
                </a:moveTo>
                <a:cubicBezTo>
                  <a:pt x="2687683" y="894647"/>
                  <a:pt x="2760219" y="1369678"/>
                  <a:pt x="2607237" y="1796327"/>
                </a:cubicBezTo>
                <a:cubicBezTo>
                  <a:pt x="2454255" y="2222976"/>
                  <a:pt x="2096397" y="2543683"/>
                  <a:pt x="1655596" y="2649170"/>
                </a:cubicBezTo>
                <a:lnTo>
                  <a:pt x="1650326" y="2627149"/>
                </a:lnTo>
                <a:cubicBezTo>
                  <a:pt x="2083695" y="2523440"/>
                  <a:pt x="2435521" y="2208141"/>
                  <a:pt x="2585923" y="1788685"/>
                </a:cubicBezTo>
                <a:cubicBezTo>
                  <a:pt x="2736325" y="1369229"/>
                  <a:pt x="2665013" y="902207"/>
                  <a:pt x="2396284" y="546751"/>
                </a:cubicBezTo>
                <a:lnTo>
                  <a:pt x="2414346" y="53309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40" name="椭圆 11"/>
          <p:cNvSpPr>
            <a:spLocks noChangeArrowheads="1"/>
          </p:cNvSpPr>
          <p:nvPr/>
        </p:nvSpPr>
        <p:spPr bwMode="auto">
          <a:xfrm flipH="1">
            <a:off x="567690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41" name="椭圆 12"/>
          <p:cNvSpPr>
            <a:spLocks noChangeArrowheads="1"/>
          </p:cNvSpPr>
          <p:nvPr/>
        </p:nvSpPr>
        <p:spPr bwMode="auto">
          <a:xfrm flipH="1">
            <a:off x="594995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42" name="椭圆 13"/>
          <p:cNvSpPr>
            <a:spLocks noChangeArrowheads="1"/>
          </p:cNvSpPr>
          <p:nvPr/>
        </p:nvSpPr>
        <p:spPr bwMode="auto">
          <a:xfrm flipH="1">
            <a:off x="6224588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43" name="椭圆 14"/>
          <p:cNvSpPr>
            <a:spLocks noChangeArrowheads="1"/>
          </p:cNvSpPr>
          <p:nvPr/>
        </p:nvSpPr>
        <p:spPr bwMode="auto">
          <a:xfrm flipH="1">
            <a:off x="6497638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44" name="椭圆 15"/>
          <p:cNvSpPr>
            <a:spLocks noChangeArrowheads="1"/>
          </p:cNvSpPr>
          <p:nvPr/>
        </p:nvSpPr>
        <p:spPr bwMode="auto">
          <a:xfrm flipH="1">
            <a:off x="6772275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29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矩形 24"/>
          <p:cNvSpPr>
            <a:spLocks noChangeArrowheads="1"/>
          </p:cNvSpPr>
          <p:nvPr/>
        </p:nvSpPr>
        <p:spPr bwMode="auto">
          <a:xfrm>
            <a:off x="7935913" y="4260850"/>
            <a:ext cx="3521075" cy="15700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59" name="矩形 25"/>
          <p:cNvSpPr>
            <a:spLocks noChangeArrowheads="1"/>
          </p:cNvSpPr>
          <p:nvPr/>
        </p:nvSpPr>
        <p:spPr bwMode="auto">
          <a:xfrm>
            <a:off x="1050925" y="4260850"/>
            <a:ext cx="3521075" cy="15700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0" name="矩形 23"/>
          <p:cNvSpPr>
            <a:spLocks noChangeArrowheads="1"/>
          </p:cNvSpPr>
          <p:nvPr/>
        </p:nvSpPr>
        <p:spPr bwMode="auto">
          <a:xfrm>
            <a:off x="7935913" y="2551113"/>
            <a:ext cx="3521075" cy="15700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1" name="矩形 22"/>
          <p:cNvSpPr>
            <a:spLocks noChangeArrowheads="1"/>
          </p:cNvSpPr>
          <p:nvPr/>
        </p:nvSpPr>
        <p:spPr bwMode="auto">
          <a:xfrm>
            <a:off x="1050925" y="2551113"/>
            <a:ext cx="3521075" cy="15700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2" name="任意多边形 2"/>
          <p:cNvSpPr>
            <a:spLocks noChangeArrowheads="1"/>
          </p:cNvSpPr>
          <p:nvPr/>
        </p:nvSpPr>
        <p:spPr bwMode="auto">
          <a:xfrm rot="-5400000">
            <a:off x="4440238" y="2468563"/>
            <a:ext cx="1568450" cy="1733550"/>
          </a:xfrm>
          <a:custGeom>
            <a:avLst/>
            <a:gdLst>
              <a:gd name="T0" fmla="*/ 1691855 w 1454046"/>
              <a:gd name="T1" fmla="*/ 315189 h 1603948"/>
              <a:gd name="T2" fmla="*/ 1691855 w 1454046"/>
              <a:gd name="T3" fmla="*/ 1873624 h 1603948"/>
              <a:gd name="T4" fmla="*/ 0 w 1454046"/>
              <a:gd name="T5" fmla="*/ 1873624 h 1603948"/>
              <a:gd name="T6" fmla="*/ 0 w 1454046"/>
              <a:gd name="T7" fmla="*/ 315189 h 1603948"/>
              <a:gd name="T8" fmla="*/ 549418 w 1454046"/>
              <a:gd name="T9" fmla="*/ 315189 h 1603948"/>
              <a:gd name="T10" fmla="*/ 845929 w 1454046"/>
              <a:gd name="T11" fmla="*/ 0 h 1603948"/>
              <a:gd name="T12" fmla="*/ 1142438 w 1454046"/>
              <a:gd name="T13" fmla="*/ 315189 h 1603948"/>
              <a:gd name="T14" fmla="*/ 1691855 w 1454046"/>
              <a:gd name="T15" fmla="*/ 315189 h 160394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54046" h="1603948">
                <a:moveTo>
                  <a:pt x="1454046" y="269823"/>
                </a:moveTo>
                <a:lnTo>
                  <a:pt x="1454046" y="1603948"/>
                </a:lnTo>
                <a:lnTo>
                  <a:pt x="0" y="1603948"/>
                </a:lnTo>
                <a:lnTo>
                  <a:pt x="0" y="269823"/>
                </a:lnTo>
                <a:lnTo>
                  <a:pt x="472191" y="269823"/>
                </a:lnTo>
                <a:lnTo>
                  <a:pt x="727024" y="0"/>
                </a:lnTo>
                <a:lnTo>
                  <a:pt x="981856" y="269823"/>
                </a:lnTo>
                <a:lnTo>
                  <a:pt x="1454046" y="2698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dir="108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3" name="任意多边形 5"/>
          <p:cNvSpPr>
            <a:spLocks noChangeArrowheads="1"/>
          </p:cNvSpPr>
          <p:nvPr/>
        </p:nvSpPr>
        <p:spPr bwMode="auto">
          <a:xfrm rot="5400000" flipH="1">
            <a:off x="6492875" y="2470151"/>
            <a:ext cx="1570037" cy="1731962"/>
          </a:xfrm>
          <a:custGeom>
            <a:avLst/>
            <a:gdLst>
              <a:gd name="T0" fmla="*/ 1695281 w 1454046"/>
              <a:gd name="T1" fmla="*/ 314612 h 1603948"/>
              <a:gd name="T2" fmla="*/ 1695281 w 1454046"/>
              <a:gd name="T3" fmla="*/ 1870193 h 1603948"/>
              <a:gd name="T4" fmla="*/ 0 w 1454046"/>
              <a:gd name="T5" fmla="*/ 1870193 h 1603948"/>
              <a:gd name="T6" fmla="*/ 0 w 1454046"/>
              <a:gd name="T7" fmla="*/ 314612 h 1603948"/>
              <a:gd name="T8" fmla="*/ 550530 w 1454046"/>
              <a:gd name="T9" fmla="*/ 314612 h 1603948"/>
              <a:gd name="T10" fmla="*/ 847642 w 1454046"/>
              <a:gd name="T11" fmla="*/ 0 h 1603948"/>
              <a:gd name="T12" fmla="*/ 1144752 w 1454046"/>
              <a:gd name="T13" fmla="*/ 314612 h 1603948"/>
              <a:gd name="T14" fmla="*/ 1695281 w 1454046"/>
              <a:gd name="T15" fmla="*/ 314612 h 160394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54046" h="1603948">
                <a:moveTo>
                  <a:pt x="1454046" y="269823"/>
                </a:moveTo>
                <a:lnTo>
                  <a:pt x="1454046" y="1603948"/>
                </a:lnTo>
                <a:lnTo>
                  <a:pt x="0" y="1603948"/>
                </a:lnTo>
                <a:lnTo>
                  <a:pt x="0" y="269823"/>
                </a:lnTo>
                <a:lnTo>
                  <a:pt x="472191" y="269823"/>
                </a:lnTo>
                <a:lnTo>
                  <a:pt x="727024" y="0"/>
                </a:lnTo>
                <a:lnTo>
                  <a:pt x="981856" y="269823"/>
                </a:lnTo>
                <a:lnTo>
                  <a:pt x="1454046" y="2698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4" name="任意多边形 7"/>
          <p:cNvSpPr>
            <a:spLocks noChangeArrowheads="1"/>
          </p:cNvSpPr>
          <p:nvPr/>
        </p:nvSpPr>
        <p:spPr bwMode="auto">
          <a:xfrm rot="-5400000">
            <a:off x="4440237" y="4179888"/>
            <a:ext cx="1571625" cy="1733550"/>
          </a:xfrm>
          <a:custGeom>
            <a:avLst/>
            <a:gdLst>
              <a:gd name="T0" fmla="*/ 1698712 w 1454046"/>
              <a:gd name="T1" fmla="*/ 315189 h 1603948"/>
              <a:gd name="T2" fmla="*/ 1698712 w 1454046"/>
              <a:gd name="T3" fmla="*/ 1873624 h 1603948"/>
              <a:gd name="T4" fmla="*/ 0 w 1454046"/>
              <a:gd name="T5" fmla="*/ 1873624 h 1603948"/>
              <a:gd name="T6" fmla="*/ 0 w 1454046"/>
              <a:gd name="T7" fmla="*/ 315189 h 1603948"/>
              <a:gd name="T8" fmla="*/ 551645 w 1454046"/>
              <a:gd name="T9" fmla="*/ 315189 h 1603948"/>
              <a:gd name="T10" fmla="*/ 849358 w 1454046"/>
              <a:gd name="T11" fmla="*/ 0 h 1603948"/>
              <a:gd name="T12" fmla="*/ 1147068 w 1454046"/>
              <a:gd name="T13" fmla="*/ 315189 h 1603948"/>
              <a:gd name="T14" fmla="*/ 1698712 w 1454046"/>
              <a:gd name="T15" fmla="*/ 315189 h 160394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54046" h="1603948">
                <a:moveTo>
                  <a:pt x="1454046" y="269823"/>
                </a:moveTo>
                <a:lnTo>
                  <a:pt x="1454046" y="1603948"/>
                </a:lnTo>
                <a:lnTo>
                  <a:pt x="0" y="1603948"/>
                </a:lnTo>
                <a:lnTo>
                  <a:pt x="0" y="269823"/>
                </a:lnTo>
                <a:lnTo>
                  <a:pt x="472191" y="269823"/>
                </a:lnTo>
                <a:lnTo>
                  <a:pt x="727024" y="0"/>
                </a:lnTo>
                <a:lnTo>
                  <a:pt x="981856" y="269823"/>
                </a:lnTo>
                <a:lnTo>
                  <a:pt x="1454046" y="2698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dir="108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5" name="任意多边形 10"/>
          <p:cNvSpPr>
            <a:spLocks noChangeArrowheads="1"/>
          </p:cNvSpPr>
          <p:nvPr/>
        </p:nvSpPr>
        <p:spPr bwMode="auto">
          <a:xfrm rot="5400000" flipH="1">
            <a:off x="6491288" y="4179888"/>
            <a:ext cx="1571625" cy="1730375"/>
          </a:xfrm>
          <a:custGeom>
            <a:avLst/>
            <a:gdLst>
              <a:gd name="T0" fmla="*/ 1698712 w 1454046"/>
              <a:gd name="T1" fmla="*/ 314035 h 1603948"/>
              <a:gd name="T2" fmla="*/ 1698712 w 1454046"/>
              <a:gd name="T3" fmla="*/ 1866767 h 1603948"/>
              <a:gd name="T4" fmla="*/ 0 w 1454046"/>
              <a:gd name="T5" fmla="*/ 1866767 h 1603948"/>
              <a:gd name="T6" fmla="*/ 0 w 1454046"/>
              <a:gd name="T7" fmla="*/ 314035 h 1603948"/>
              <a:gd name="T8" fmla="*/ 551645 w 1454046"/>
              <a:gd name="T9" fmla="*/ 314035 h 1603948"/>
              <a:gd name="T10" fmla="*/ 849358 w 1454046"/>
              <a:gd name="T11" fmla="*/ 0 h 1603948"/>
              <a:gd name="T12" fmla="*/ 1147068 w 1454046"/>
              <a:gd name="T13" fmla="*/ 314035 h 1603948"/>
              <a:gd name="T14" fmla="*/ 1698712 w 1454046"/>
              <a:gd name="T15" fmla="*/ 314035 h 160394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54046" h="1603948">
                <a:moveTo>
                  <a:pt x="1454046" y="269823"/>
                </a:moveTo>
                <a:lnTo>
                  <a:pt x="1454046" y="1603948"/>
                </a:lnTo>
                <a:lnTo>
                  <a:pt x="0" y="1603948"/>
                </a:lnTo>
                <a:lnTo>
                  <a:pt x="0" y="269823"/>
                </a:lnTo>
                <a:lnTo>
                  <a:pt x="472191" y="269823"/>
                </a:lnTo>
                <a:lnTo>
                  <a:pt x="727024" y="0"/>
                </a:lnTo>
                <a:lnTo>
                  <a:pt x="981856" y="269823"/>
                </a:lnTo>
                <a:lnTo>
                  <a:pt x="1454046" y="2698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6" name="文本框 11"/>
          <p:cNvSpPr txBox="1">
            <a:spLocks noChangeArrowheads="1"/>
          </p:cNvSpPr>
          <p:nvPr/>
        </p:nvSpPr>
        <p:spPr bwMode="auto">
          <a:xfrm>
            <a:off x="298450" y="911225"/>
            <a:ext cx="65976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应用算法前与算法后的对比</a:t>
            </a:r>
          </a:p>
        </p:txBody>
      </p:sp>
      <p:sp>
        <p:nvSpPr>
          <p:cNvPr id="45067" name="矩形 12"/>
          <p:cNvSpPr>
            <a:spLocks noChangeArrowheads="1"/>
          </p:cNvSpPr>
          <p:nvPr/>
        </p:nvSpPr>
        <p:spPr bwMode="auto">
          <a:xfrm>
            <a:off x="957263" y="1639888"/>
            <a:ext cx="8523287" cy="68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我们将摄像机位置、速度可能发生变化的几种情况都列了出来进行了对比，可以观察到应用算法前后的效果，以及抖动的表现形式。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068" name="文本框 25"/>
          <p:cNvSpPr txBox="1">
            <a:spLocks noChangeArrowheads="1"/>
          </p:cNvSpPr>
          <p:nvPr/>
        </p:nvSpPr>
        <p:spPr bwMode="auto">
          <a:xfrm>
            <a:off x="4773613" y="3717925"/>
            <a:ext cx="1193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</a:t>
            </a:r>
          </a:p>
        </p:txBody>
      </p:sp>
      <p:sp>
        <p:nvSpPr>
          <p:cNvPr id="45069" name="文本框 26"/>
          <p:cNvSpPr txBox="1">
            <a:spLocks noChangeArrowheads="1"/>
          </p:cNvSpPr>
          <p:nvPr/>
        </p:nvSpPr>
        <p:spPr bwMode="auto">
          <a:xfrm>
            <a:off x="4746625" y="2733675"/>
            <a:ext cx="130651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>
                <a:ln>
                  <a:noFill/>
                </a:ln>
                <a:solidFill>
                  <a:srgbClr val="003A6C"/>
                </a:solidFill>
                <a:effectLst/>
                <a:uLnTx/>
                <a:uFillTx/>
                <a:latin typeface="Segoe UI Light" panose="020B0502040204020203" pitchFamily="34" charset="0"/>
                <a:ea typeface="微软雅黑" panose="020B0503020204020204" pitchFamily="34" charset="-122"/>
                <a:cs typeface="+mn-cs"/>
              </a:rPr>
              <a:t>01</a:t>
            </a:r>
          </a:p>
        </p:txBody>
      </p:sp>
      <p:sp>
        <p:nvSpPr>
          <p:cNvPr id="45070" name="文本框 29"/>
          <p:cNvSpPr txBox="1">
            <a:spLocks noChangeArrowheads="1"/>
          </p:cNvSpPr>
          <p:nvPr/>
        </p:nvSpPr>
        <p:spPr bwMode="auto">
          <a:xfrm>
            <a:off x="6483350" y="2733675"/>
            <a:ext cx="124936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srgbClr val="003A6C"/>
                </a:solidFill>
                <a:effectLst/>
                <a:uLnTx/>
                <a:uFillTx/>
                <a:latin typeface="Segoe UI Light" panose="020B0502040204020203" pitchFamily="34" charset="0"/>
                <a:ea typeface="微软雅黑" panose="020B0503020204020204" pitchFamily="34" charset="-122"/>
                <a:cs typeface="+mn-cs"/>
              </a:rPr>
              <a:t>02</a:t>
            </a:r>
          </a:p>
        </p:txBody>
      </p:sp>
      <p:sp>
        <p:nvSpPr>
          <p:cNvPr id="45071" name="文本框 32"/>
          <p:cNvSpPr txBox="1">
            <a:spLocks noChangeArrowheads="1"/>
          </p:cNvSpPr>
          <p:nvPr/>
        </p:nvSpPr>
        <p:spPr bwMode="auto">
          <a:xfrm>
            <a:off x="4746625" y="4368800"/>
            <a:ext cx="130651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>
                <a:ln>
                  <a:noFill/>
                </a:ln>
                <a:solidFill>
                  <a:srgbClr val="003A6C"/>
                </a:solidFill>
                <a:effectLst/>
                <a:uLnTx/>
                <a:uFillTx/>
                <a:latin typeface="Segoe UI Light" panose="020B0502040204020203" pitchFamily="34" charset="0"/>
                <a:ea typeface="微软雅黑" panose="020B0503020204020204" pitchFamily="34" charset="-122"/>
                <a:cs typeface="+mn-cs"/>
              </a:rPr>
              <a:t>03</a:t>
            </a:r>
          </a:p>
        </p:txBody>
      </p:sp>
      <p:sp>
        <p:nvSpPr>
          <p:cNvPr id="45072" name="文本框 34"/>
          <p:cNvSpPr txBox="1">
            <a:spLocks noChangeArrowheads="1"/>
          </p:cNvSpPr>
          <p:nvPr/>
        </p:nvSpPr>
        <p:spPr bwMode="auto">
          <a:xfrm>
            <a:off x="6478588" y="4368800"/>
            <a:ext cx="13065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>
                <a:ln>
                  <a:noFill/>
                </a:ln>
                <a:solidFill>
                  <a:srgbClr val="003A6C"/>
                </a:solidFill>
                <a:effectLst/>
                <a:uLnTx/>
                <a:uFillTx/>
                <a:latin typeface="Segoe UI Light" panose="020B0502040204020203" pitchFamily="34" charset="0"/>
                <a:ea typeface="微软雅黑" panose="020B0503020204020204" pitchFamily="34" charset="-122"/>
                <a:cs typeface="+mn-cs"/>
              </a:rPr>
              <a:t>04</a:t>
            </a:r>
          </a:p>
        </p:txBody>
      </p:sp>
      <p:grpSp>
        <p:nvGrpSpPr>
          <p:cNvPr id="45073" name="矩形 21"/>
          <p:cNvGrpSpPr/>
          <p:nvPr/>
        </p:nvGrpSpPr>
        <p:grpSpPr bwMode="auto">
          <a:xfrm>
            <a:off x="0" y="981075"/>
            <a:ext cx="255588" cy="1225550"/>
            <a:chOff x="0" y="0"/>
            <a:chExt cx="161" cy="772"/>
          </a:xfrm>
        </p:grpSpPr>
        <p:pic>
          <p:nvPicPr>
            <p:cNvPr id="45085" name="矩形 21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1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86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162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5074" name="文本框 25"/>
          <p:cNvSpPr txBox="1">
            <a:spLocks noChangeArrowheads="1"/>
          </p:cNvSpPr>
          <p:nvPr/>
        </p:nvSpPr>
        <p:spPr bwMode="auto">
          <a:xfrm>
            <a:off x="6538913" y="3717925"/>
            <a:ext cx="1193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</a:t>
            </a:r>
          </a:p>
        </p:txBody>
      </p:sp>
      <p:sp>
        <p:nvSpPr>
          <p:cNvPr id="45075" name="文本框 25"/>
          <p:cNvSpPr txBox="1">
            <a:spLocks noChangeArrowheads="1"/>
          </p:cNvSpPr>
          <p:nvPr/>
        </p:nvSpPr>
        <p:spPr bwMode="auto">
          <a:xfrm>
            <a:off x="6538913" y="5307013"/>
            <a:ext cx="1193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</a:t>
            </a:r>
          </a:p>
        </p:txBody>
      </p:sp>
      <p:sp>
        <p:nvSpPr>
          <p:cNvPr id="45076" name="文本框 25"/>
          <p:cNvSpPr txBox="1">
            <a:spLocks noChangeArrowheads="1"/>
          </p:cNvSpPr>
          <p:nvPr/>
        </p:nvSpPr>
        <p:spPr bwMode="auto">
          <a:xfrm>
            <a:off x="4803775" y="5307013"/>
            <a:ext cx="1192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</a:t>
            </a:r>
          </a:p>
        </p:txBody>
      </p:sp>
      <p:sp>
        <p:nvSpPr>
          <p:cNvPr id="45077" name="矩形 29"/>
          <p:cNvSpPr>
            <a:spLocks noChangeArrowheads="1"/>
          </p:cNvSpPr>
          <p:nvPr/>
        </p:nvSpPr>
        <p:spPr bwMode="auto">
          <a:xfrm>
            <a:off x="1370013" y="3163888"/>
            <a:ext cx="2828925" cy="60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应用算法前后游戏均能正常运作，不发生抖动。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2E75B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078" name="矩形 30"/>
          <p:cNvSpPr>
            <a:spLocks noChangeArrowheads="1"/>
          </p:cNvSpPr>
          <p:nvPr/>
        </p:nvSpPr>
        <p:spPr bwMode="auto">
          <a:xfrm>
            <a:off x="8332788" y="3163888"/>
            <a:ext cx="2828925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应用算法前，速度突然变化，剧烈抖动。应用算法后，游戏速度有变化过程，没有发生抖动。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2E75B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079" name="矩形 31"/>
          <p:cNvSpPr>
            <a:spLocks noChangeArrowheads="1"/>
          </p:cNvSpPr>
          <p:nvPr/>
        </p:nvSpPr>
        <p:spPr bwMode="auto">
          <a:xfrm>
            <a:off x="1370013" y="4760913"/>
            <a:ext cx="2828925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应用算法前，画面偶尔会失控，剧烈抖动，应用算法后，平缓移动，未发生抖动。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2E75B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080" name="矩形 32"/>
          <p:cNvSpPr>
            <a:spLocks noChangeArrowheads="1"/>
          </p:cNvSpPr>
          <p:nvPr/>
        </p:nvSpPr>
        <p:spPr bwMode="auto">
          <a:xfrm>
            <a:off x="8332788" y="4760913"/>
            <a:ext cx="2828925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应用平滑算法前，开始转向时会抖动，转动过程中不抖动，应用后，全程不抖动。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2E75B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081" name="文本框 33"/>
          <p:cNvSpPr txBox="1">
            <a:spLocks noChangeArrowheads="1"/>
          </p:cNvSpPr>
          <p:nvPr/>
        </p:nvSpPr>
        <p:spPr bwMode="auto">
          <a:xfrm>
            <a:off x="1317625" y="2698750"/>
            <a:ext cx="29876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匀速直线运动</a:t>
            </a:r>
          </a:p>
        </p:txBody>
      </p:sp>
      <p:sp>
        <p:nvSpPr>
          <p:cNvPr id="45082" name="文本框 34"/>
          <p:cNvSpPr txBox="1">
            <a:spLocks noChangeArrowheads="1"/>
          </p:cNvSpPr>
          <p:nvPr/>
        </p:nvSpPr>
        <p:spPr bwMode="auto">
          <a:xfrm>
            <a:off x="8104188" y="2698750"/>
            <a:ext cx="2989262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变速直线运动</a:t>
            </a:r>
          </a:p>
        </p:txBody>
      </p:sp>
      <p:sp>
        <p:nvSpPr>
          <p:cNvPr id="45083" name="文本框 35"/>
          <p:cNvSpPr txBox="1">
            <a:spLocks noChangeArrowheads="1"/>
          </p:cNvSpPr>
          <p:nvPr/>
        </p:nvSpPr>
        <p:spPr bwMode="auto">
          <a:xfrm>
            <a:off x="1317625" y="4359275"/>
            <a:ext cx="2987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横向平移</a:t>
            </a:r>
          </a:p>
        </p:txBody>
      </p:sp>
      <p:sp>
        <p:nvSpPr>
          <p:cNvPr id="45084" name="文本框 36"/>
          <p:cNvSpPr txBox="1">
            <a:spLocks noChangeArrowheads="1"/>
          </p:cNvSpPr>
          <p:nvPr/>
        </p:nvSpPr>
        <p:spPr bwMode="auto">
          <a:xfrm>
            <a:off x="8104188" y="4359275"/>
            <a:ext cx="2989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转向</a:t>
            </a:r>
          </a:p>
        </p:txBody>
      </p:sp>
    </p:spTree>
    <p:extLst>
      <p:ext uri="{BB962C8B-B14F-4D97-AF65-F5344CB8AC3E}">
        <p14:creationId xmlns:p14="http://schemas.microsoft.com/office/powerpoint/2010/main" val="93745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任意多边形 22"/>
          <p:cNvSpPr>
            <a:spLocks noChangeArrowheads="1"/>
          </p:cNvSpPr>
          <p:nvPr/>
        </p:nvSpPr>
        <p:spPr bwMode="auto">
          <a:xfrm>
            <a:off x="-3175" y="620713"/>
            <a:ext cx="12195175" cy="6248400"/>
          </a:xfrm>
          <a:custGeom>
            <a:avLst/>
            <a:gdLst>
              <a:gd name="T0" fmla="*/ 12198351 w 12192000"/>
              <a:gd name="T1" fmla="*/ 0 h 3212700"/>
              <a:gd name="T2" fmla="*/ 12198351 w 12192000"/>
              <a:gd name="T3" fmla="*/ 12152552 h 3212700"/>
              <a:gd name="T4" fmla="*/ 0 w 12192000"/>
              <a:gd name="T5" fmla="*/ 12152552 h 3212700"/>
              <a:gd name="T6" fmla="*/ 0 w 12192000"/>
              <a:gd name="T7" fmla="*/ 4940 h 3212700"/>
              <a:gd name="T8" fmla="*/ 192328 w 12192000"/>
              <a:gd name="T9" fmla="*/ 222943 h 3212700"/>
              <a:gd name="T10" fmla="*/ 6096996 w 12192000"/>
              <a:gd name="T11" fmla="*/ 2384842 h 3212700"/>
              <a:gd name="T12" fmla="*/ 12001666 w 12192000"/>
              <a:gd name="T13" fmla="*/ 222943 h 3212700"/>
              <a:gd name="T14" fmla="*/ 12198351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3" name="矩形 1"/>
          <p:cNvSpPr>
            <a:spLocks noChangeArrowheads="1"/>
          </p:cNvSpPr>
          <p:nvPr/>
        </p:nvSpPr>
        <p:spPr bwMode="auto">
          <a:xfrm>
            <a:off x="1800225" y="4100513"/>
            <a:ext cx="1652588" cy="1404937"/>
          </a:xfrm>
          <a:prstGeom prst="rect">
            <a:avLst/>
          </a:prstGeom>
          <a:solidFill>
            <a:srgbClr val="003A6C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4" name="矩形 2"/>
          <p:cNvSpPr>
            <a:spLocks noChangeArrowheads="1"/>
          </p:cNvSpPr>
          <p:nvPr/>
        </p:nvSpPr>
        <p:spPr bwMode="auto">
          <a:xfrm>
            <a:off x="3500438" y="4100513"/>
            <a:ext cx="1652587" cy="1404937"/>
          </a:xfrm>
          <a:prstGeom prst="rect">
            <a:avLst/>
          </a:prstGeom>
          <a:solidFill>
            <a:srgbClr val="333F50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5" name="矩形 3"/>
          <p:cNvSpPr>
            <a:spLocks noChangeArrowheads="1"/>
          </p:cNvSpPr>
          <p:nvPr/>
        </p:nvSpPr>
        <p:spPr bwMode="auto">
          <a:xfrm>
            <a:off x="1800225" y="2646363"/>
            <a:ext cx="1652588" cy="1404937"/>
          </a:xfrm>
          <a:prstGeom prst="rect">
            <a:avLst/>
          </a:prstGeom>
          <a:solidFill>
            <a:srgbClr val="333F50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6" name="矩形 4"/>
          <p:cNvSpPr>
            <a:spLocks noChangeArrowheads="1"/>
          </p:cNvSpPr>
          <p:nvPr/>
        </p:nvSpPr>
        <p:spPr bwMode="auto">
          <a:xfrm>
            <a:off x="3500438" y="2646363"/>
            <a:ext cx="1652587" cy="1404937"/>
          </a:xfrm>
          <a:prstGeom prst="rect">
            <a:avLst/>
          </a:prstGeom>
          <a:solidFill>
            <a:srgbClr val="003A6C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7" name="文本框 5"/>
          <p:cNvSpPr txBox="1">
            <a:spLocks noChangeArrowheads="1"/>
          </p:cNvSpPr>
          <p:nvPr/>
        </p:nvSpPr>
        <p:spPr bwMode="auto">
          <a:xfrm>
            <a:off x="3933825" y="2608263"/>
            <a:ext cx="10429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宋体" panose="02010600030101010101" pitchFamily="2" charset="-122"/>
                <a:cs typeface="+mn-cs"/>
              </a:rPr>
              <a:t>2%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8" name="文本框 6"/>
          <p:cNvSpPr txBox="1">
            <a:spLocks noChangeArrowheads="1"/>
          </p:cNvSpPr>
          <p:nvPr/>
        </p:nvSpPr>
        <p:spPr bwMode="auto">
          <a:xfrm>
            <a:off x="3500438" y="3349625"/>
            <a:ext cx="16525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你的内容可以在这里续写。</a:t>
            </a:r>
          </a:p>
        </p:txBody>
      </p:sp>
      <p:sp>
        <p:nvSpPr>
          <p:cNvPr id="46089" name="文本框 11"/>
          <p:cNvSpPr txBox="1">
            <a:spLocks noChangeArrowheads="1"/>
          </p:cNvSpPr>
          <p:nvPr/>
        </p:nvSpPr>
        <p:spPr bwMode="auto">
          <a:xfrm>
            <a:off x="1816100" y="2655888"/>
            <a:ext cx="16208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NO.7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6090" name="文本框 12"/>
          <p:cNvSpPr txBox="1">
            <a:spLocks noChangeArrowheads="1"/>
          </p:cNvSpPr>
          <p:nvPr/>
        </p:nvSpPr>
        <p:spPr bwMode="auto">
          <a:xfrm>
            <a:off x="1800225" y="3349625"/>
            <a:ext cx="16525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EDF4F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你的内容可以在这里续写。</a:t>
            </a:r>
          </a:p>
        </p:txBody>
      </p:sp>
      <p:sp>
        <p:nvSpPr>
          <p:cNvPr id="46091" name="文本框 13"/>
          <p:cNvSpPr txBox="1">
            <a:spLocks noChangeArrowheads="1"/>
          </p:cNvSpPr>
          <p:nvPr/>
        </p:nvSpPr>
        <p:spPr bwMode="auto">
          <a:xfrm>
            <a:off x="3581400" y="4076700"/>
            <a:ext cx="13954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￥</a:t>
            </a: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37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6092" name="文本框 14"/>
          <p:cNvSpPr txBox="1">
            <a:spLocks noChangeArrowheads="1"/>
          </p:cNvSpPr>
          <p:nvPr/>
        </p:nvSpPr>
        <p:spPr bwMode="auto">
          <a:xfrm>
            <a:off x="3500438" y="4768850"/>
            <a:ext cx="16525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EDF4F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你的内容可以在这里续写。</a:t>
            </a:r>
          </a:p>
        </p:txBody>
      </p:sp>
      <p:sp>
        <p:nvSpPr>
          <p:cNvPr id="46093" name="文本框 11"/>
          <p:cNvSpPr txBox="1">
            <a:spLocks noChangeArrowheads="1"/>
          </p:cNvSpPr>
          <p:nvPr/>
        </p:nvSpPr>
        <p:spPr bwMode="auto">
          <a:xfrm>
            <a:off x="1912938" y="4014788"/>
            <a:ext cx="13795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宋体" panose="02010600030101010101" pitchFamily="2" charset="-122"/>
                <a:cs typeface="+mn-cs"/>
              </a:rPr>
              <a:t>A&amp;B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94" name="文本框 12"/>
          <p:cNvSpPr txBox="1">
            <a:spLocks noChangeArrowheads="1"/>
          </p:cNvSpPr>
          <p:nvPr/>
        </p:nvSpPr>
        <p:spPr bwMode="auto">
          <a:xfrm>
            <a:off x="1784350" y="4772025"/>
            <a:ext cx="1652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你的内容可以在这里续写。</a:t>
            </a:r>
          </a:p>
        </p:txBody>
      </p:sp>
      <p:sp>
        <p:nvSpPr>
          <p:cNvPr id="46095" name="矩形 13"/>
          <p:cNvSpPr>
            <a:spLocks noChangeArrowheads="1"/>
          </p:cNvSpPr>
          <p:nvPr/>
        </p:nvSpPr>
        <p:spPr bwMode="auto">
          <a:xfrm>
            <a:off x="5216525" y="2646363"/>
            <a:ext cx="5735638" cy="2862262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6096" name="直接连接符 14"/>
          <p:cNvCxnSpPr>
            <a:cxnSpLocks noChangeShapeType="1"/>
          </p:cNvCxnSpPr>
          <p:nvPr/>
        </p:nvCxnSpPr>
        <p:spPr bwMode="auto">
          <a:xfrm>
            <a:off x="5521325" y="4067175"/>
            <a:ext cx="5149850" cy="0"/>
          </a:xfrm>
          <a:prstGeom prst="line">
            <a:avLst/>
          </a:prstGeom>
          <a:noFill/>
          <a:ln w="6350">
            <a:solidFill>
              <a:srgbClr val="F2F2F2">
                <a:alpha val="74117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6097" name="图片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429125"/>
            <a:ext cx="681038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8" name="图片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413" y="3048000"/>
            <a:ext cx="6985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9" name="文本框 22"/>
          <p:cNvSpPr txBox="1">
            <a:spLocks noChangeArrowheads="1"/>
          </p:cNvSpPr>
          <p:nvPr/>
        </p:nvSpPr>
        <p:spPr bwMode="auto">
          <a:xfrm>
            <a:off x="5976938" y="2732088"/>
            <a:ext cx="24812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这是个标题</a:t>
            </a:r>
          </a:p>
        </p:txBody>
      </p:sp>
      <p:sp>
        <p:nvSpPr>
          <p:cNvPr id="46100" name="矩形 23"/>
          <p:cNvSpPr>
            <a:spLocks noChangeArrowheads="1"/>
          </p:cNvSpPr>
          <p:nvPr/>
        </p:nvSpPr>
        <p:spPr bwMode="auto">
          <a:xfrm>
            <a:off x="6348413" y="3222625"/>
            <a:ext cx="4275137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请在这里输入跟左图相关的文字内容，可长可短，可分段。但不适合分为好几层。若要分层，请控制好长度，或者通过拉大文本框让空间变大。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6101" name="文本框 24"/>
          <p:cNvSpPr txBox="1">
            <a:spLocks noChangeArrowheads="1"/>
          </p:cNvSpPr>
          <p:nvPr/>
        </p:nvSpPr>
        <p:spPr bwMode="auto">
          <a:xfrm>
            <a:off x="5967413" y="4103688"/>
            <a:ext cx="24812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这是个标题</a:t>
            </a:r>
          </a:p>
        </p:txBody>
      </p:sp>
      <p:sp>
        <p:nvSpPr>
          <p:cNvPr id="46102" name="矩形 25"/>
          <p:cNvSpPr>
            <a:spLocks noChangeArrowheads="1"/>
          </p:cNvSpPr>
          <p:nvPr/>
        </p:nvSpPr>
        <p:spPr bwMode="auto">
          <a:xfrm>
            <a:off x="6348413" y="4594225"/>
            <a:ext cx="4275137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请在这里输入跟左图相关的文字内容，可长可短，可分段。但不适合分为好几层。若要分层，请控制好长度，或者通过拉大文本框让空间变大。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6103" name="矩形 23"/>
          <p:cNvSpPr>
            <a:spLocks noChangeArrowheads="1"/>
          </p:cNvSpPr>
          <p:nvPr/>
        </p:nvSpPr>
        <p:spPr bwMode="auto">
          <a:xfrm>
            <a:off x="2946400" y="1066800"/>
            <a:ext cx="59118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在这里输入你的标题</a:t>
            </a:r>
          </a:p>
        </p:txBody>
      </p:sp>
    </p:spTree>
    <p:extLst>
      <p:ext uri="{BB962C8B-B14F-4D97-AF65-F5344CB8AC3E}">
        <p14:creationId xmlns:p14="http://schemas.microsoft.com/office/powerpoint/2010/main" val="229357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矩形 1"/>
          <p:cNvSpPr>
            <a:spLocks noChangeArrowheads="1"/>
          </p:cNvSpPr>
          <p:nvPr/>
        </p:nvSpPr>
        <p:spPr bwMode="auto">
          <a:xfrm>
            <a:off x="1123950" y="592138"/>
            <a:ext cx="9966325" cy="8667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3A6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请在这里输入文字</a:t>
            </a:r>
          </a:p>
        </p:txBody>
      </p:sp>
      <p:sp>
        <p:nvSpPr>
          <p:cNvPr id="47107" name="文本框 2"/>
          <p:cNvSpPr txBox="1">
            <a:spLocks noChangeArrowheads="1"/>
          </p:cNvSpPr>
          <p:nvPr/>
        </p:nvSpPr>
        <p:spPr bwMode="auto">
          <a:xfrm>
            <a:off x="2133600" y="1508125"/>
            <a:ext cx="7924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在这里输入对下面五个图表的总的内容说明，并按照一定的顺序表明五者之间的逻辑关系。整个页面的颜色可以替换，但请保留同颜色的依旧是同颜色</a:t>
            </a:r>
          </a:p>
        </p:txBody>
      </p:sp>
      <p:sp>
        <p:nvSpPr>
          <p:cNvPr id="47108" name="圆角矩形 3"/>
          <p:cNvSpPr>
            <a:spLocks noChangeArrowheads="1"/>
          </p:cNvSpPr>
          <p:nvPr/>
        </p:nvSpPr>
        <p:spPr bwMode="auto">
          <a:xfrm>
            <a:off x="2439988" y="2751138"/>
            <a:ext cx="2089150" cy="2782887"/>
          </a:xfrm>
          <a:prstGeom prst="roundRect">
            <a:avLst>
              <a:gd name="adj" fmla="val 6250"/>
            </a:avLst>
          </a:prstGeom>
          <a:gradFill rotWithShape="1">
            <a:gsLst>
              <a:gs pos="0">
                <a:srgbClr val="F2F2F2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09" name="圆角矩形 4"/>
          <p:cNvSpPr>
            <a:spLocks noChangeArrowheads="1"/>
          </p:cNvSpPr>
          <p:nvPr/>
        </p:nvSpPr>
        <p:spPr bwMode="auto">
          <a:xfrm>
            <a:off x="4811713" y="2255838"/>
            <a:ext cx="2813050" cy="3565525"/>
          </a:xfrm>
          <a:prstGeom prst="roundRect">
            <a:avLst>
              <a:gd name="adj" fmla="val 5528"/>
            </a:avLst>
          </a:prstGeom>
          <a:gradFill rotWithShape="1">
            <a:gsLst>
              <a:gs pos="0">
                <a:srgbClr val="F2F2F2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10" name="圆角矩形 5"/>
          <p:cNvSpPr>
            <a:spLocks noChangeArrowheads="1"/>
          </p:cNvSpPr>
          <p:nvPr/>
        </p:nvSpPr>
        <p:spPr bwMode="auto">
          <a:xfrm>
            <a:off x="7907338" y="2751138"/>
            <a:ext cx="2089150" cy="2782887"/>
          </a:xfrm>
          <a:prstGeom prst="roundRect">
            <a:avLst>
              <a:gd name="adj" fmla="val 6250"/>
            </a:avLst>
          </a:prstGeom>
          <a:gradFill rotWithShape="1">
            <a:gsLst>
              <a:gs pos="0">
                <a:srgbClr val="F2F2F2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7111" name="直接连接符 9"/>
          <p:cNvCxnSpPr>
            <a:cxnSpLocks noChangeShapeType="1"/>
          </p:cNvCxnSpPr>
          <p:nvPr/>
        </p:nvCxnSpPr>
        <p:spPr bwMode="auto">
          <a:xfrm>
            <a:off x="1136650" y="6232525"/>
            <a:ext cx="9963150" cy="0"/>
          </a:xfrm>
          <a:prstGeom prst="line">
            <a:avLst/>
          </a:prstGeom>
          <a:noFill/>
          <a:ln w="6350">
            <a:solidFill>
              <a:srgbClr val="9DC3E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2" name="椭圆 10"/>
          <p:cNvSpPr>
            <a:spLocks noChangeArrowheads="1"/>
          </p:cNvSpPr>
          <p:nvPr/>
        </p:nvSpPr>
        <p:spPr bwMode="auto">
          <a:xfrm>
            <a:off x="1136650" y="6145213"/>
            <a:ext cx="174625" cy="174625"/>
          </a:xfrm>
          <a:prstGeom prst="ellipse">
            <a:avLst/>
          </a:prstGeom>
          <a:solidFill>
            <a:srgbClr val="1B71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13" name="椭圆 11"/>
          <p:cNvSpPr>
            <a:spLocks noChangeArrowheads="1"/>
          </p:cNvSpPr>
          <p:nvPr/>
        </p:nvSpPr>
        <p:spPr bwMode="auto">
          <a:xfrm>
            <a:off x="1223963" y="4724400"/>
            <a:ext cx="368300" cy="368300"/>
          </a:xfrm>
          <a:prstGeom prst="ellipse">
            <a:avLst/>
          </a:prstGeom>
          <a:solidFill>
            <a:srgbClr val="1B71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14" name="椭圆 12"/>
          <p:cNvSpPr>
            <a:spLocks noChangeArrowheads="1"/>
          </p:cNvSpPr>
          <p:nvPr/>
        </p:nvSpPr>
        <p:spPr bwMode="auto">
          <a:xfrm>
            <a:off x="1392238" y="5441950"/>
            <a:ext cx="576262" cy="5778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BFBFBF"/>
            </a:solidFill>
            <a:rou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15" name="椭圆 13"/>
          <p:cNvSpPr>
            <a:spLocks noChangeArrowheads="1"/>
          </p:cNvSpPr>
          <p:nvPr/>
        </p:nvSpPr>
        <p:spPr bwMode="auto">
          <a:xfrm>
            <a:off x="1812925" y="5097463"/>
            <a:ext cx="217488" cy="215900"/>
          </a:xfrm>
          <a:prstGeom prst="ellipse">
            <a:avLst/>
          </a:prstGeom>
          <a:solidFill>
            <a:srgbClr val="1B71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16" name="椭圆 14"/>
          <p:cNvSpPr>
            <a:spLocks noChangeArrowheads="1"/>
          </p:cNvSpPr>
          <p:nvPr/>
        </p:nvSpPr>
        <p:spPr bwMode="auto">
          <a:xfrm flipH="1">
            <a:off x="10742613" y="4675188"/>
            <a:ext cx="368300" cy="368300"/>
          </a:xfrm>
          <a:prstGeom prst="ellipse">
            <a:avLst/>
          </a:prstGeom>
          <a:solidFill>
            <a:srgbClr val="1B71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17" name="椭圆 15"/>
          <p:cNvSpPr>
            <a:spLocks noChangeArrowheads="1"/>
          </p:cNvSpPr>
          <p:nvPr/>
        </p:nvSpPr>
        <p:spPr bwMode="auto">
          <a:xfrm flipH="1">
            <a:off x="10453688" y="5476875"/>
            <a:ext cx="576262" cy="5762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BFBFBF"/>
            </a:solidFill>
            <a:rou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18" name="椭圆 16"/>
          <p:cNvSpPr>
            <a:spLocks noChangeArrowheads="1"/>
          </p:cNvSpPr>
          <p:nvPr/>
        </p:nvSpPr>
        <p:spPr bwMode="auto">
          <a:xfrm flipH="1">
            <a:off x="10439400" y="5097463"/>
            <a:ext cx="215900" cy="215900"/>
          </a:xfrm>
          <a:prstGeom prst="ellipse">
            <a:avLst/>
          </a:prstGeom>
          <a:solidFill>
            <a:srgbClr val="1B71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19" name="文本框 17"/>
          <p:cNvSpPr txBox="1">
            <a:spLocks noChangeArrowheads="1"/>
          </p:cNvSpPr>
          <p:nvPr/>
        </p:nvSpPr>
        <p:spPr bwMode="auto">
          <a:xfrm>
            <a:off x="2101850" y="2878138"/>
            <a:ext cx="2759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2E669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这里是小标题</a:t>
            </a:r>
          </a:p>
        </p:txBody>
      </p:sp>
      <p:sp>
        <p:nvSpPr>
          <p:cNvPr id="47120" name="文本框 18"/>
          <p:cNvSpPr txBox="1">
            <a:spLocks noChangeArrowheads="1"/>
          </p:cNvSpPr>
          <p:nvPr/>
        </p:nvSpPr>
        <p:spPr bwMode="auto">
          <a:xfrm>
            <a:off x="4795838" y="2405063"/>
            <a:ext cx="2814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E669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这里是小标题</a:t>
            </a:r>
          </a:p>
        </p:txBody>
      </p:sp>
      <p:sp>
        <p:nvSpPr>
          <p:cNvPr id="47121" name="椭圆 19"/>
          <p:cNvSpPr>
            <a:spLocks noChangeArrowheads="1"/>
          </p:cNvSpPr>
          <p:nvPr/>
        </p:nvSpPr>
        <p:spPr bwMode="auto">
          <a:xfrm>
            <a:off x="2525713" y="3186113"/>
            <a:ext cx="139700" cy="139700"/>
          </a:xfrm>
          <a:prstGeom prst="ellipse">
            <a:avLst/>
          </a:pr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7122" name="直接连接符 20"/>
          <p:cNvCxnSpPr>
            <a:cxnSpLocks noChangeShapeType="1"/>
          </p:cNvCxnSpPr>
          <p:nvPr/>
        </p:nvCxnSpPr>
        <p:spPr bwMode="auto">
          <a:xfrm>
            <a:off x="2665413" y="3252788"/>
            <a:ext cx="1633537" cy="0"/>
          </a:xfrm>
          <a:prstGeom prst="line">
            <a:avLst/>
          </a:prstGeom>
          <a:noFill/>
          <a:ln w="6350">
            <a:solidFill>
              <a:srgbClr val="2E669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23" name="椭圆 21"/>
          <p:cNvSpPr>
            <a:spLocks noChangeArrowheads="1"/>
          </p:cNvSpPr>
          <p:nvPr/>
        </p:nvSpPr>
        <p:spPr bwMode="auto">
          <a:xfrm>
            <a:off x="4298950" y="3186113"/>
            <a:ext cx="139700" cy="139700"/>
          </a:xfrm>
          <a:prstGeom prst="ellipse">
            <a:avLst/>
          </a:pr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24" name="椭圆 22"/>
          <p:cNvSpPr>
            <a:spLocks noChangeArrowheads="1"/>
          </p:cNvSpPr>
          <p:nvPr/>
        </p:nvSpPr>
        <p:spPr bwMode="auto">
          <a:xfrm>
            <a:off x="8005763" y="3181350"/>
            <a:ext cx="139700" cy="139700"/>
          </a:xfrm>
          <a:prstGeom prst="ellipse">
            <a:avLst/>
          </a:pr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7125" name="直接连接符 23"/>
          <p:cNvCxnSpPr>
            <a:cxnSpLocks noChangeShapeType="1"/>
          </p:cNvCxnSpPr>
          <p:nvPr/>
        </p:nvCxnSpPr>
        <p:spPr bwMode="auto">
          <a:xfrm>
            <a:off x="8145463" y="3248025"/>
            <a:ext cx="1633537" cy="0"/>
          </a:xfrm>
          <a:prstGeom prst="line">
            <a:avLst/>
          </a:prstGeom>
          <a:noFill/>
          <a:ln w="6350">
            <a:solidFill>
              <a:srgbClr val="2E669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26" name="椭圆 24"/>
          <p:cNvSpPr>
            <a:spLocks noChangeArrowheads="1"/>
          </p:cNvSpPr>
          <p:nvPr/>
        </p:nvSpPr>
        <p:spPr bwMode="auto">
          <a:xfrm>
            <a:off x="9779000" y="3181350"/>
            <a:ext cx="139700" cy="139700"/>
          </a:xfrm>
          <a:prstGeom prst="ellipse">
            <a:avLst/>
          </a:pr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27" name="文本框 25"/>
          <p:cNvSpPr txBox="1">
            <a:spLocks noChangeArrowheads="1"/>
          </p:cNvSpPr>
          <p:nvPr/>
        </p:nvSpPr>
        <p:spPr bwMode="auto">
          <a:xfrm>
            <a:off x="7572375" y="2878138"/>
            <a:ext cx="2759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2E669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这里是小标题</a:t>
            </a:r>
          </a:p>
        </p:txBody>
      </p:sp>
      <p:sp>
        <p:nvSpPr>
          <p:cNvPr id="47128" name="椭圆 26"/>
          <p:cNvSpPr>
            <a:spLocks noChangeArrowheads="1"/>
          </p:cNvSpPr>
          <p:nvPr/>
        </p:nvSpPr>
        <p:spPr bwMode="auto">
          <a:xfrm>
            <a:off x="4976813" y="2841625"/>
            <a:ext cx="139700" cy="139700"/>
          </a:xfrm>
          <a:prstGeom prst="ellipse">
            <a:avLst/>
          </a:pr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7129" name="直接连接符 27"/>
          <p:cNvCxnSpPr>
            <a:cxnSpLocks noChangeShapeType="1"/>
          </p:cNvCxnSpPr>
          <p:nvPr/>
        </p:nvCxnSpPr>
        <p:spPr bwMode="auto">
          <a:xfrm>
            <a:off x="5116513" y="2908300"/>
            <a:ext cx="2220912" cy="0"/>
          </a:xfrm>
          <a:prstGeom prst="line">
            <a:avLst/>
          </a:prstGeom>
          <a:noFill/>
          <a:ln w="6350">
            <a:solidFill>
              <a:srgbClr val="2E669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30" name="椭圆 28"/>
          <p:cNvSpPr>
            <a:spLocks noChangeArrowheads="1"/>
          </p:cNvSpPr>
          <p:nvPr/>
        </p:nvSpPr>
        <p:spPr bwMode="auto">
          <a:xfrm>
            <a:off x="7337425" y="2841625"/>
            <a:ext cx="139700" cy="139700"/>
          </a:xfrm>
          <a:prstGeom prst="ellipse">
            <a:avLst/>
          </a:pr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31" name="文本框 29"/>
          <p:cNvSpPr txBox="1">
            <a:spLocks noChangeArrowheads="1"/>
          </p:cNvSpPr>
          <p:nvPr/>
        </p:nvSpPr>
        <p:spPr bwMode="auto">
          <a:xfrm>
            <a:off x="2692400" y="4251325"/>
            <a:ext cx="15668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E669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在这里输入对上面的图表的内容介绍，文字不宜多，适当就好。</a:t>
            </a:r>
          </a:p>
        </p:txBody>
      </p:sp>
      <p:sp>
        <p:nvSpPr>
          <p:cNvPr id="47132" name="文本框 30"/>
          <p:cNvSpPr txBox="1">
            <a:spLocks noChangeArrowheads="1"/>
          </p:cNvSpPr>
          <p:nvPr/>
        </p:nvSpPr>
        <p:spPr bwMode="auto">
          <a:xfrm>
            <a:off x="8178800" y="4251325"/>
            <a:ext cx="15668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E669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在这里输入对上面的图表的内容介绍，文字不宜多，适当就好。</a:t>
            </a:r>
          </a:p>
        </p:txBody>
      </p:sp>
      <p:sp>
        <p:nvSpPr>
          <p:cNvPr id="47133" name="文本框 31"/>
          <p:cNvSpPr txBox="1">
            <a:spLocks noChangeArrowheads="1"/>
          </p:cNvSpPr>
          <p:nvPr/>
        </p:nvSpPr>
        <p:spPr bwMode="auto">
          <a:xfrm>
            <a:off x="5233988" y="4065588"/>
            <a:ext cx="19542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在这里输入对上面的图表的内容介绍，文字不宜多，适当就好。在这里输入对上面的图表的内容介绍，文字不宜多，适当就好。</a:t>
            </a:r>
          </a:p>
        </p:txBody>
      </p:sp>
      <p:sp>
        <p:nvSpPr>
          <p:cNvPr id="47134" name="KSO_Shape"/>
          <p:cNvSpPr>
            <a:spLocks noChangeArrowheads="1"/>
          </p:cNvSpPr>
          <p:nvPr/>
        </p:nvSpPr>
        <p:spPr bwMode="auto">
          <a:xfrm>
            <a:off x="3133725" y="3509963"/>
            <a:ext cx="696913" cy="561975"/>
          </a:xfrm>
          <a:custGeom>
            <a:avLst/>
            <a:gdLst>
              <a:gd name="T0" fmla="*/ 47128671 w 4940"/>
              <a:gd name="T1" fmla="*/ 11244309 h 3973"/>
              <a:gd name="T2" fmla="*/ 42949168 w 4940"/>
              <a:gd name="T3" fmla="*/ 7242730 h 3973"/>
              <a:gd name="T4" fmla="*/ 38729882 w 4940"/>
              <a:gd name="T5" fmla="*/ 4221673 h 3973"/>
              <a:gd name="T6" fmla="*/ 34490704 w 4940"/>
              <a:gd name="T7" fmla="*/ 2120879 h 3973"/>
              <a:gd name="T8" fmla="*/ 30291309 w 4940"/>
              <a:gd name="T9" fmla="*/ 760286 h 3973"/>
              <a:gd name="T10" fmla="*/ 26151590 w 4940"/>
              <a:gd name="T11" fmla="*/ 120090 h 3973"/>
              <a:gd name="T12" fmla="*/ 22151253 w 4940"/>
              <a:gd name="T13" fmla="*/ 40030 h 3973"/>
              <a:gd name="T14" fmla="*/ 18310049 w 4940"/>
              <a:gd name="T15" fmla="*/ 420102 h 3973"/>
              <a:gd name="T16" fmla="*/ 14727719 w 4940"/>
              <a:gd name="T17" fmla="*/ 1180388 h 3973"/>
              <a:gd name="T18" fmla="*/ 11403980 w 4940"/>
              <a:gd name="T19" fmla="*/ 2220883 h 3973"/>
              <a:gd name="T20" fmla="*/ 7065343 w 4940"/>
              <a:gd name="T21" fmla="*/ 4001579 h 3973"/>
              <a:gd name="T22" fmla="*/ 2686783 w 4940"/>
              <a:gd name="T23" fmla="*/ 6382440 h 3973"/>
              <a:gd name="T24" fmla="*/ 0 w 4940"/>
              <a:gd name="T25" fmla="*/ 8223110 h 3973"/>
              <a:gd name="T26" fmla="*/ 1890694 w 4940"/>
              <a:gd name="T27" fmla="*/ 72747968 h 3973"/>
              <a:gd name="T28" fmla="*/ 5811464 w 4940"/>
              <a:gd name="T29" fmla="*/ 70487055 h 3973"/>
              <a:gd name="T30" fmla="*/ 10627782 w 4940"/>
              <a:gd name="T31" fmla="*/ 68366317 h 3973"/>
              <a:gd name="T32" fmla="*/ 13871955 w 4940"/>
              <a:gd name="T33" fmla="*/ 67285792 h 3973"/>
              <a:gd name="T34" fmla="*/ 17414502 w 4940"/>
              <a:gd name="T35" fmla="*/ 66445587 h 3973"/>
              <a:gd name="T36" fmla="*/ 21175998 w 4940"/>
              <a:gd name="T37" fmla="*/ 65945284 h 3973"/>
              <a:gd name="T38" fmla="*/ 25156443 w 4940"/>
              <a:gd name="T39" fmla="*/ 65905254 h 3973"/>
              <a:gd name="T40" fmla="*/ 29236488 w 4940"/>
              <a:gd name="T41" fmla="*/ 66425502 h 3973"/>
              <a:gd name="T42" fmla="*/ 33435882 w 4940"/>
              <a:gd name="T43" fmla="*/ 67566001 h 3973"/>
              <a:gd name="T44" fmla="*/ 37694952 w 4940"/>
              <a:gd name="T45" fmla="*/ 69486731 h 3973"/>
              <a:gd name="T46" fmla="*/ 41914238 w 4940"/>
              <a:gd name="T47" fmla="*/ 72267750 h 3973"/>
              <a:gd name="T48" fmla="*/ 46073850 w 4940"/>
              <a:gd name="T49" fmla="*/ 75989261 h 3973"/>
              <a:gd name="T50" fmla="*/ 50173645 w 4940"/>
              <a:gd name="T51" fmla="*/ 78250033 h 3973"/>
              <a:gd name="T52" fmla="*/ 54293473 w 4940"/>
              <a:gd name="T53" fmla="*/ 74008416 h 3973"/>
              <a:gd name="T54" fmla="*/ 58512759 w 4940"/>
              <a:gd name="T55" fmla="*/ 70767123 h 3973"/>
              <a:gd name="T56" fmla="*/ 62771829 w 4940"/>
              <a:gd name="T57" fmla="*/ 68426291 h 3973"/>
              <a:gd name="T58" fmla="*/ 66991115 w 4940"/>
              <a:gd name="T59" fmla="*/ 66905719 h 3973"/>
              <a:gd name="T60" fmla="*/ 71130834 w 4940"/>
              <a:gd name="T61" fmla="*/ 66085318 h 3973"/>
              <a:gd name="T62" fmla="*/ 75190846 w 4940"/>
              <a:gd name="T63" fmla="*/ 65865365 h 3973"/>
              <a:gd name="T64" fmla="*/ 79071834 w 4940"/>
              <a:gd name="T65" fmla="*/ 66145433 h 3973"/>
              <a:gd name="T66" fmla="*/ 82694088 w 4940"/>
              <a:gd name="T67" fmla="*/ 66805715 h 3973"/>
              <a:gd name="T68" fmla="*/ 86117285 w 4940"/>
              <a:gd name="T69" fmla="*/ 67786095 h 3973"/>
              <a:gd name="T70" fmla="*/ 89898673 w 4940"/>
              <a:gd name="T71" fmla="*/ 69246551 h 3973"/>
              <a:gd name="T72" fmla="*/ 94695099 w 4940"/>
              <a:gd name="T73" fmla="*/ 71687528 h 3973"/>
              <a:gd name="T74" fmla="*/ 97998947 w 4940"/>
              <a:gd name="T75" fmla="*/ 73828352 h 3973"/>
              <a:gd name="T76" fmla="*/ 97083367 w 4940"/>
              <a:gd name="T77" fmla="*/ 7342876 h 3973"/>
              <a:gd name="T78" fmla="*/ 93680061 w 4940"/>
              <a:gd name="T79" fmla="*/ 5262027 h 3973"/>
              <a:gd name="T80" fmla="*/ 88445878 w 4940"/>
              <a:gd name="T81" fmla="*/ 2781020 h 3973"/>
              <a:gd name="T82" fmla="*/ 85281413 w 4940"/>
              <a:gd name="T83" fmla="*/ 1680691 h 3973"/>
              <a:gd name="T84" fmla="*/ 81818292 w 4940"/>
              <a:gd name="T85" fmla="*/ 760286 h 3973"/>
              <a:gd name="T86" fmla="*/ 78116470 w 4940"/>
              <a:gd name="T87" fmla="*/ 180064 h 3973"/>
              <a:gd name="T88" fmla="*/ 74175808 w 4940"/>
              <a:gd name="T89" fmla="*/ 0 h 3973"/>
              <a:gd name="T90" fmla="*/ 70115796 w 4940"/>
              <a:gd name="T91" fmla="*/ 380214 h 3973"/>
              <a:gd name="T92" fmla="*/ 65936293 w 4940"/>
              <a:gd name="T93" fmla="*/ 1360452 h 3973"/>
              <a:gd name="T94" fmla="*/ 61697115 w 4940"/>
              <a:gd name="T95" fmla="*/ 3081173 h 3973"/>
              <a:gd name="T96" fmla="*/ 57438046 w 4940"/>
              <a:gd name="T97" fmla="*/ 5622155 h 3973"/>
              <a:gd name="T98" fmla="*/ 53258543 w 4940"/>
              <a:gd name="T99" fmla="*/ 9103486 h 3973"/>
              <a:gd name="T100" fmla="*/ 49158748 w 4940"/>
              <a:gd name="T101" fmla="*/ 13625171 h 3973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4940" h="3973">
                <a:moveTo>
                  <a:pt x="2470" y="681"/>
                </a:moveTo>
                <a:lnTo>
                  <a:pt x="2470" y="681"/>
                </a:lnTo>
                <a:lnTo>
                  <a:pt x="2419" y="619"/>
                </a:lnTo>
                <a:lnTo>
                  <a:pt x="2368" y="562"/>
                </a:lnTo>
                <a:lnTo>
                  <a:pt x="2315" y="507"/>
                </a:lnTo>
                <a:lnTo>
                  <a:pt x="2264" y="455"/>
                </a:lnTo>
                <a:lnTo>
                  <a:pt x="2211" y="407"/>
                </a:lnTo>
                <a:lnTo>
                  <a:pt x="2158" y="362"/>
                </a:lnTo>
                <a:lnTo>
                  <a:pt x="2106" y="320"/>
                </a:lnTo>
                <a:lnTo>
                  <a:pt x="2053" y="281"/>
                </a:lnTo>
                <a:lnTo>
                  <a:pt x="2000" y="244"/>
                </a:lnTo>
                <a:lnTo>
                  <a:pt x="1946" y="211"/>
                </a:lnTo>
                <a:lnTo>
                  <a:pt x="1894" y="182"/>
                </a:lnTo>
                <a:lnTo>
                  <a:pt x="1840" y="154"/>
                </a:lnTo>
                <a:lnTo>
                  <a:pt x="1787" y="128"/>
                </a:lnTo>
                <a:lnTo>
                  <a:pt x="1733" y="106"/>
                </a:lnTo>
                <a:lnTo>
                  <a:pt x="1680" y="86"/>
                </a:lnTo>
                <a:lnTo>
                  <a:pt x="1628" y="68"/>
                </a:lnTo>
                <a:lnTo>
                  <a:pt x="1575" y="52"/>
                </a:lnTo>
                <a:lnTo>
                  <a:pt x="1522" y="38"/>
                </a:lnTo>
                <a:lnTo>
                  <a:pt x="1469" y="27"/>
                </a:lnTo>
                <a:lnTo>
                  <a:pt x="1417" y="19"/>
                </a:lnTo>
                <a:lnTo>
                  <a:pt x="1365" y="11"/>
                </a:lnTo>
                <a:lnTo>
                  <a:pt x="1314" y="6"/>
                </a:lnTo>
                <a:lnTo>
                  <a:pt x="1264" y="3"/>
                </a:lnTo>
                <a:lnTo>
                  <a:pt x="1212" y="0"/>
                </a:lnTo>
                <a:lnTo>
                  <a:pt x="1163" y="0"/>
                </a:lnTo>
                <a:lnTo>
                  <a:pt x="1113" y="2"/>
                </a:lnTo>
                <a:lnTo>
                  <a:pt x="1064" y="5"/>
                </a:lnTo>
                <a:lnTo>
                  <a:pt x="1016" y="9"/>
                </a:lnTo>
                <a:lnTo>
                  <a:pt x="968" y="15"/>
                </a:lnTo>
                <a:lnTo>
                  <a:pt x="920" y="21"/>
                </a:lnTo>
                <a:lnTo>
                  <a:pt x="875" y="30"/>
                </a:lnTo>
                <a:lnTo>
                  <a:pt x="828" y="38"/>
                </a:lnTo>
                <a:lnTo>
                  <a:pt x="784" y="48"/>
                </a:lnTo>
                <a:lnTo>
                  <a:pt x="740" y="59"/>
                </a:lnTo>
                <a:lnTo>
                  <a:pt x="697" y="71"/>
                </a:lnTo>
                <a:lnTo>
                  <a:pt x="654" y="84"/>
                </a:lnTo>
                <a:lnTo>
                  <a:pt x="614" y="96"/>
                </a:lnTo>
                <a:lnTo>
                  <a:pt x="573" y="111"/>
                </a:lnTo>
                <a:lnTo>
                  <a:pt x="534" y="124"/>
                </a:lnTo>
                <a:lnTo>
                  <a:pt x="496" y="139"/>
                </a:lnTo>
                <a:lnTo>
                  <a:pt x="423" y="169"/>
                </a:lnTo>
                <a:lnTo>
                  <a:pt x="355" y="200"/>
                </a:lnTo>
                <a:lnTo>
                  <a:pt x="292" y="232"/>
                </a:lnTo>
                <a:lnTo>
                  <a:pt x="234" y="263"/>
                </a:lnTo>
                <a:lnTo>
                  <a:pt x="181" y="292"/>
                </a:lnTo>
                <a:lnTo>
                  <a:pt x="135" y="319"/>
                </a:lnTo>
                <a:lnTo>
                  <a:pt x="95" y="345"/>
                </a:lnTo>
                <a:lnTo>
                  <a:pt x="61" y="367"/>
                </a:lnTo>
                <a:lnTo>
                  <a:pt x="16" y="399"/>
                </a:lnTo>
                <a:lnTo>
                  <a:pt x="0" y="411"/>
                </a:lnTo>
                <a:lnTo>
                  <a:pt x="0" y="3702"/>
                </a:lnTo>
                <a:lnTo>
                  <a:pt x="16" y="3690"/>
                </a:lnTo>
                <a:lnTo>
                  <a:pt x="61" y="3658"/>
                </a:lnTo>
                <a:lnTo>
                  <a:pt x="95" y="3636"/>
                </a:lnTo>
                <a:lnTo>
                  <a:pt x="135" y="3612"/>
                </a:lnTo>
                <a:lnTo>
                  <a:pt x="181" y="3583"/>
                </a:lnTo>
                <a:lnTo>
                  <a:pt x="234" y="3554"/>
                </a:lnTo>
                <a:lnTo>
                  <a:pt x="292" y="3523"/>
                </a:lnTo>
                <a:lnTo>
                  <a:pt x="355" y="3493"/>
                </a:lnTo>
                <a:lnTo>
                  <a:pt x="423" y="3461"/>
                </a:lnTo>
                <a:lnTo>
                  <a:pt x="496" y="3431"/>
                </a:lnTo>
                <a:lnTo>
                  <a:pt x="534" y="3417"/>
                </a:lnTo>
                <a:lnTo>
                  <a:pt x="573" y="3402"/>
                </a:lnTo>
                <a:lnTo>
                  <a:pt x="614" y="3388"/>
                </a:lnTo>
                <a:lnTo>
                  <a:pt x="654" y="3375"/>
                </a:lnTo>
                <a:lnTo>
                  <a:pt x="697" y="3363"/>
                </a:lnTo>
                <a:lnTo>
                  <a:pt x="740" y="3350"/>
                </a:lnTo>
                <a:lnTo>
                  <a:pt x="784" y="3339"/>
                </a:lnTo>
                <a:lnTo>
                  <a:pt x="828" y="3330"/>
                </a:lnTo>
                <a:lnTo>
                  <a:pt x="875" y="3321"/>
                </a:lnTo>
                <a:lnTo>
                  <a:pt x="920" y="3312"/>
                </a:lnTo>
                <a:lnTo>
                  <a:pt x="968" y="3306"/>
                </a:lnTo>
                <a:lnTo>
                  <a:pt x="1016" y="3300"/>
                </a:lnTo>
                <a:lnTo>
                  <a:pt x="1064" y="3296"/>
                </a:lnTo>
                <a:lnTo>
                  <a:pt x="1113" y="3294"/>
                </a:lnTo>
                <a:lnTo>
                  <a:pt x="1163" y="3292"/>
                </a:lnTo>
                <a:lnTo>
                  <a:pt x="1212" y="3293"/>
                </a:lnTo>
                <a:lnTo>
                  <a:pt x="1264" y="3294"/>
                </a:lnTo>
                <a:lnTo>
                  <a:pt x="1314" y="3298"/>
                </a:lnTo>
                <a:lnTo>
                  <a:pt x="1365" y="3303"/>
                </a:lnTo>
                <a:lnTo>
                  <a:pt x="1417" y="3310"/>
                </a:lnTo>
                <a:lnTo>
                  <a:pt x="1469" y="3320"/>
                </a:lnTo>
                <a:lnTo>
                  <a:pt x="1522" y="3331"/>
                </a:lnTo>
                <a:lnTo>
                  <a:pt x="1575" y="3344"/>
                </a:lnTo>
                <a:lnTo>
                  <a:pt x="1628" y="3359"/>
                </a:lnTo>
                <a:lnTo>
                  <a:pt x="1680" y="3377"/>
                </a:lnTo>
                <a:lnTo>
                  <a:pt x="1733" y="3397"/>
                </a:lnTo>
                <a:lnTo>
                  <a:pt x="1787" y="3420"/>
                </a:lnTo>
                <a:lnTo>
                  <a:pt x="1840" y="3445"/>
                </a:lnTo>
                <a:lnTo>
                  <a:pt x="1894" y="3473"/>
                </a:lnTo>
                <a:lnTo>
                  <a:pt x="1946" y="3504"/>
                </a:lnTo>
                <a:lnTo>
                  <a:pt x="2000" y="3537"/>
                </a:lnTo>
                <a:lnTo>
                  <a:pt x="2053" y="3572"/>
                </a:lnTo>
                <a:lnTo>
                  <a:pt x="2106" y="3612"/>
                </a:lnTo>
                <a:lnTo>
                  <a:pt x="2158" y="3653"/>
                </a:lnTo>
                <a:lnTo>
                  <a:pt x="2211" y="3699"/>
                </a:lnTo>
                <a:lnTo>
                  <a:pt x="2264" y="3746"/>
                </a:lnTo>
                <a:lnTo>
                  <a:pt x="2315" y="3798"/>
                </a:lnTo>
                <a:lnTo>
                  <a:pt x="2368" y="3853"/>
                </a:lnTo>
                <a:lnTo>
                  <a:pt x="2419" y="3911"/>
                </a:lnTo>
                <a:lnTo>
                  <a:pt x="2470" y="3973"/>
                </a:lnTo>
                <a:lnTo>
                  <a:pt x="2521" y="3911"/>
                </a:lnTo>
                <a:lnTo>
                  <a:pt x="2573" y="3853"/>
                </a:lnTo>
                <a:lnTo>
                  <a:pt x="2624" y="3798"/>
                </a:lnTo>
                <a:lnTo>
                  <a:pt x="2676" y="3746"/>
                </a:lnTo>
                <a:lnTo>
                  <a:pt x="2728" y="3699"/>
                </a:lnTo>
                <a:lnTo>
                  <a:pt x="2781" y="3653"/>
                </a:lnTo>
                <a:lnTo>
                  <a:pt x="2834" y="3612"/>
                </a:lnTo>
                <a:lnTo>
                  <a:pt x="2886" y="3572"/>
                </a:lnTo>
                <a:lnTo>
                  <a:pt x="2940" y="3537"/>
                </a:lnTo>
                <a:lnTo>
                  <a:pt x="2993" y="3504"/>
                </a:lnTo>
                <a:lnTo>
                  <a:pt x="3047" y="3473"/>
                </a:lnTo>
                <a:lnTo>
                  <a:pt x="3100" y="3445"/>
                </a:lnTo>
                <a:lnTo>
                  <a:pt x="3154" y="3420"/>
                </a:lnTo>
                <a:lnTo>
                  <a:pt x="3206" y="3397"/>
                </a:lnTo>
                <a:lnTo>
                  <a:pt x="3259" y="3377"/>
                </a:lnTo>
                <a:lnTo>
                  <a:pt x="3313" y="3359"/>
                </a:lnTo>
                <a:lnTo>
                  <a:pt x="3366" y="3344"/>
                </a:lnTo>
                <a:lnTo>
                  <a:pt x="3418" y="3331"/>
                </a:lnTo>
                <a:lnTo>
                  <a:pt x="3470" y="3320"/>
                </a:lnTo>
                <a:lnTo>
                  <a:pt x="3523" y="3310"/>
                </a:lnTo>
                <a:lnTo>
                  <a:pt x="3574" y="3303"/>
                </a:lnTo>
                <a:lnTo>
                  <a:pt x="3626" y="3298"/>
                </a:lnTo>
                <a:lnTo>
                  <a:pt x="3677" y="3294"/>
                </a:lnTo>
                <a:lnTo>
                  <a:pt x="3727" y="3293"/>
                </a:lnTo>
                <a:lnTo>
                  <a:pt x="3778" y="3292"/>
                </a:lnTo>
                <a:lnTo>
                  <a:pt x="3827" y="3294"/>
                </a:lnTo>
                <a:lnTo>
                  <a:pt x="3876" y="3296"/>
                </a:lnTo>
                <a:lnTo>
                  <a:pt x="3925" y="3300"/>
                </a:lnTo>
                <a:lnTo>
                  <a:pt x="3973" y="3306"/>
                </a:lnTo>
                <a:lnTo>
                  <a:pt x="4019" y="3312"/>
                </a:lnTo>
                <a:lnTo>
                  <a:pt x="4066" y="3321"/>
                </a:lnTo>
                <a:lnTo>
                  <a:pt x="4111" y="3330"/>
                </a:lnTo>
                <a:lnTo>
                  <a:pt x="4155" y="3339"/>
                </a:lnTo>
                <a:lnTo>
                  <a:pt x="4199" y="3350"/>
                </a:lnTo>
                <a:lnTo>
                  <a:pt x="4242" y="3363"/>
                </a:lnTo>
                <a:lnTo>
                  <a:pt x="4285" y="3375"/>
                </a:lnTo>
                <a:lnTo>
                  <a:pt x="4327" y="3388"/>
                </a:lnTo>
                <a:lnTo>
                  <a:pt x="4366" y="3402"/>
                </a:lnTo>
                <a:lnTo>
                  <a:pt x="4405" y="3417"/>
                </a:lnTo>
                <a:lnTo>
                  <a:pt x="4444" y="3431"/>
                </a:lnTo>
                <a:lnTo>
                  <a:pt x="4517" y="3461"/>
                </a:lnTo>
                <a:lnTo>
                  <a:pt x="4585" y="3493"/>
                </a:lnTo>
                <a:lnTo>
                  <a:pt x="4648" y="3523"/>
                </a:lnTo>
                <a:lnTo>
                  <a:pt x="4707" y="3554"/>
                </a:lnTo>
                <a:lnTo>
                  <a:pt x="4758" y="3583"/>
                </a:lnTo>
                <a:lnTo>
                  <a:pt x="4805" y="3612"/>
                </a:lnTo>
                <a:lnTo>
                  <a:pt x="4845" y="3636"/>
                </a:lnTo>
                <a:lnTo>
                  <a:pt x="4878" y="3658"/>
                </a:lnTo>
                <a:lnTo>
                  <a:pt x="4924" y="3690"/>
                </a:lnTo>
                <a:lnTo>
                  <a:pt x="4940" y="3702"/>
                </a:lnTo>
                <a:lnTo>
                  <a:pt x="4940" y="411"/>
                </a:lnTo>
                <a:lnTo>
                  <a:pt x="4924" y="399"/>
                </a:lnTo>
                <a:lnTo>
                  <a:pt x="4878" y="367"/>
                </a:lnTo>
                <a:lnTo>
                  <a:pt x="4845" y="345"/>
                </a:lnTo>
                <a:lnTo>
                  <a:pt x="4805" y="319"/>
                </a:lnTo>
                <a:lnTo>
                  <a:pt x="4758" y="292"/>
                </a:lnTo>
                <a:lnTo>
                  <a:pt x="4707" y="263"/>
                </a:lnTo>
                <a:lnTo>
                  <a:pt x="4648" y="232"/>
                </a:lnTo>
                <a:lnTo>
                  <a:pt x="4585" y="200"/>
                </a:lnTo>
                <a:lnTo>
                  <a:pt x="4517" y="169"/>
                </a:lnTo>
                <a:lnTo>
                  <a:pt x="4444" y="139"/>
                </a:lnTo>
                <a:lnTo>
                  <a:pt x="4405" y="124"/>
                </a:lnTo>
                <a:lnTo>
                  <a:pt x="4366" y="111"/>
                </a:lnTo>
                <a:lnTo>
                  <a:pt x="4327" y="96"/>
                </a:lnTo>
                <a:lnTo>
                  <a:pt x="4285" y="84"/>
                </a:lnTo>
                <a:lnTo>
                  <a:pt x="4242" y="71"/>
                </a:lnTo>
                <a:lnTo>
                  <a:pt x="4199" y="59"/>
                </a:lnTo>
                <a:lnTo>
                  <a:pt x="4155" y="48"/>
                </a:lnTo>
                <a:lnTo>
                  <a:pt x="4111" y="38"/>
                </a:lnTo>
                <a:lnTo>
                  <a:pt x="4066" y="30"/>
                </a:lnTo>
                <a:lnTo>
                  <a:pt x="4019" y="21"/>
                </a:lnTo>
                <a:lnTo>
                  <a:pt x="3973" y="15"/>
                </a:lnTo>
                <a:lnTo>
                  <a:pt x="3925" y="9"/>
                </a:lnTo>
                <a:lnTo>
                  <a:pt x="3876" y="5"/>
                </a:lnTo>
                <a:lnTo>
                  <a:pt x="3827" y="2"/>
                </a:lnTo>
                <a:lnTo>
                  <a:pt x="3778" y="0"/>
                </a:lnTo>
                <a:lnTo>
                  <a:pt x="3727" y="0"/>
                </a:lnTo>
                <a:lnTo>
                  <a:pt x="3677" y="3"/>
                </a:lnTo>
                <a:lnTo>
                  <a:pt x="3626" y="6"/>
                </a:lnTo>
                <a:lnTo>
                  <a:pt x="3574" y="11"/>
                </a:lnTo>
                <a:lnTo>
                  <a:pt x="3523" y="19"/>
                </a:lnTo>
                <a:lnTo>
                  <a:pt x="3470" y="27"/>
                </a:lnTo>
                <a:lnTo>
                  <a:pt x="3418" y="38"/>
                </a:lnTo>
                <a:lnTo>
                  <a:pt x="3366" y="52"/>
                </a:lnTo>
                <a:lnTo>
                  <a:pt x="3313" y="68"/>
                </a:lnTo>
                <a:lnTo>
                  <a:pt x="3259" y="86"/>
                </a:lnTo>
                <a:lnTo>
                  <a:pt x="3206" y="106"/>
                </a:lnTo>
                <a:lnTo>
                  <a:pt x="3154" y="128"/>
                </a:lnTo>
                <a:lnTo>
                  <a:pt x="3100" y="154"/>
                </a:lnTo>
                <a:lnTo>
                  <a:pt x="3047" y="182"/>
                </a:lnTo>
                <a:lnTo>
                  <a:pt x="2993" y="211"/>
                </a:lnTo>
                <a:lnTo>
                  <a:pt x="2940" y="244"/>
                </a:lnTo>
                <a:lnTo>
                  <a:pt x="2886" y="281"/>
                </a:lnTo>
                <a:lnTo>
                  <a:pt x="2834" y="320"/>
                </a:lnTo>
                <a:lnTo>
                  <a:pt x="2781" y="362"/>
                </a:lnTo>
                <a:lnTo>
                  <a:pt x="2728" y="407"/>
                </a:lnTo>
                <a:lnTo>
                  <a:pt x="2676" y="455"/>
                </a:lnTo>
                <a:lnTo>
                  <a:pt x="2624" y="507"/>
                </a:lnTo>
                <a:lnTo>
                  <a:pt x="2573" y="562"/>
                </a:lnTo>
                <a:lnTo>
                  <a:pt x="2521" y="619"/>
                </a:lnTo>
                <a:lnTo>
                  <a:pt x="2470" y="681"/>
                </a:lnTo>
                <a:close/>
              </a:path>
            </a:pathLst>
          </a:cu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35" name="KSO_Shape"/>
          <p:cNvSpPr>
            <a:spLocks noChangeArrowheads="1"/>
          </p:cNvSpPr>
          <p:nvPr/>
        </p:nvSpPr>
        <p:spPr bwMode="auto">
          <a:xfrm flipH="1">
            <a:off x="5757863" y="3086100"/>
            <a:ext cx="1031875" cy="828675"/>
          </a:xfrm>
          <a:custGeom>
            <a:avLst/>
            <a:gdLst>
              <a:gd name="T0" fmla="*/ 1848553902 w 288"/>
              <a:gd name="T1" fmla="*/ 0 h 232"/>
              <a:gd name="T2" fmla="*/ 0 w 288"/>
              <a:gd name="T3" fmla="*/ 1479963544 h 232"/>
              <a:gd name="T4" fmla="*/ 423627682 w 288"/>
              <a:gd name="T5" fmla="*/ 2041326563 h 232"/>
              <a:gd name="T6" fmla="*/ 1078323707 w 288"/>
              <a:gd name="T7" fmla="*/ 1964777709 h 232"/>
              <a:gd name="T8" fmla="*/ 1437763748 w 288"/>
              <a:gd name="T9" fmla="*/ 2105116678 h 232"/>
              <a:gd name="T10" fmla="*/ 1848553902 w 288"/>
              <a:gd name="T11" fmla="*/ 2147483646 h 232"/>
              <a:gd name="T12" fmla="*/ 2147483646 w 288"/>
              <a:gd name="T13" fmla="*/ 1479963544 h 232"/>
              <a:gd name="T14" fmla="*/ 1848553902 w 288"/>
              <a:gd name="T15" fmla="*/ 0 h 232"/>
              <a:gd name="T16" fmla="*/ 770230195 w 288"/>
              <a:gd name="T17" fmla="*/ 1326862266 h 232"/>
              <a:gd name="T18" fmla="*/ 513486797 w 288"/>
              <a:gd name="T19" fmla="*/ 1071698231 h 232"/>
              <a:gd name="T20" fmla="*/ 770230195 w 288"/>
              <a:gd name="T21" fmla="*/ 816530625 h 232"/>
              <a:gd name="T22" fmla="*/ 1026973594 w 288"/>
              <a:gd name="T23" fmla="*/ 1071698231 h 232"/>
              <a:gd name="T24" fmla="*/ 770230195 w 288"/>
              <a:gd name="T25" fmla="*/ 1326862266 h 232"/>
              <a:gd name="T26" fmla="*/ 1489110278 w 288"/>
              <a:gd name="T27" fmla="*/ 816530625 h 232"/>
              <a:gd name="T28" fmla="*/ 1232366879 w 288"/>
              <a:gd name="T29" fmla="*/ 561366591 h 232"/>
              <a:gd name="T30" fmla="*/ 1489110278 w 288"/>
              <a:gd name="T31" fmla="*/ 306198984 h 232"/>
              <a:gd name="T32" fmla="*/ 1745853676 w 288"/>
              <a:gd name="T33" fmla="*/ 561366591 h 232"/>
              <a:gd name="T34" fmla="*/ 1489110278 w 288"/>
              <a:gd name="T35" fmla="*/ 816530625 h 232"/>
              <a:gd name="T36" fmla="*/ 2105293717 w 288"/>
              <a:gd name="T37" fmla="*/ 2147483646 h 232"/>
              <a:gd name="T38" fmla="*/ 1745853676 w 288"/>
              <a:gd name="T39" fmla="*/ 2147483646 h 232"/>
              <a:gd name="T40" fmla="*/ 2105293717 w 288"/>
              <a:gd name="T41" fmla="*/ 2147483646 h 232"/>
              <a:gd name="T42" fmla="*/ 2147483646 w 288"/>
              <a:gd name="T43" fmla="*/ 2147483646 h 232"/>
              <a:gd name="T44" fmla="*/ 2105293717 w 288"/>
              <a:gd name="T45" fmla="*/ 2147483646 h 232"/>
              <a:gd name="T46" fmla="*/ 2147483646 w 288"/>
              <a:gd name="T47" fmla="*/ 816530625 h 232"/>
              <a:gd name="T48" fmla="*/ 1951250545 w 288"/>
              <a:gd name="T49" fmla="*/ 561366591 h 232"/>
              <a:gd name="T50" fmla="*/ 2147483646 w 288"/>
              <a:gd name="T51" fmla="*/ 306198984 h 232"/>
              <a:gd name="T52" fmla="*/ 2147483646 w 288"/>
              <a:gd name="T53" fmla="*/ 561366591 h 232"/>
              <a:gd name="T54" fmla="*/ 2147483646 w 288"/>
              <a:gd name="T55" fmla="*/ 816530625 h 232"/>
              <a:gd name="T56" fmla="*/ 2147483646 w 288"/>
              <a:gd name="T57" fmla="*/ 969631903 h 232"/>
              <a:gd name="T58" fmla="*/ 2147483646 w 288"/>
              <a:gd name="T59" fmla="*/ 714464297 h 232"/>
              <a:gd name="T60" fmla="*/ 2147483646 w 288"/>
              <a:gd name="T61" fmla="*/ 969631903 h 232"/>
              <a:gd name="T62" fmla="*/ 2147483646 w 288"/>
              <a:gd name="T63" fmla="*/ 1224795938 h 232"/>
              <a:gd name="T64" fmla="*/ 2147483646 w 288"/>
              <a:gd name="T65" fmla="*/ 969631903 h 232"/>
              <a:gd name="T66" fmla="*/ 2147483646 w 288"/>
              <a:gd name="T67" fmla="*/ 1684096200 h 232"/>
              <a:gd name="T68" fmla="*/ 2147483646 w 288"/>
              <a:gd name="T69" fmla="*/ 1939260234 h 232"/>
              <a:gd name="T70" fmla="*/ 2147483646 w 288"/>
              <a:gd name="T71" fmla="*/ 1684096200 h 232"/>
              <a:gd name="T72" fmla="*/ 2147483646 w 288"/>
              <a:gd name="T73" fmla="*/ 1428928594 h 232"/>
              <a:gd name="T74" fmla="*/ 2147483646 w 288"/>
              <a:gd name="T75" fmla="*/ 1684096200 h 23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88" h="232">
                <a:moveTo>
                  <a:pt x="144" y="0"/>
                </a:moveTo>
                <a:cubicBezTo>
                  <a:pt x="64" y="0"/>
                  <a:pt x="0" y="52"/>
                  <a:pt x="0" y="116"/>
                </a:cubicBezTo>
                <a:cubicBezTo>
                  <a:pt x="0" y="152"/>
                  <a:pt x="14" y="160"/>
                  <a:pt x="33" y="160"/>
                </a:cubicBezTo>
                <a:cubicBezTo>
                  <a:pt x="49" y="160"/>
                  <a:pt x="67" y="154"/>
                  <a:pt x="84" y="154"/>
                </a:cubicBezTo>
                <a:cubicBezTo>
                  <a:pt x="95" y="154"/>
                  <a:pt x="105" y="157"/>
                  <a:pt x="112" y="165"/>
                </a:cubicBezTo>
                <a:cubicBezTo>
                  <a:pt x="135" y="189"/>
                  <a:pt x="64" y="232"/>
                  <a:pt x="144" y="232"/>
                </a:cubicBezTo>
                <a:cubicBezTo>
                  <a:pt x="224" y="232"/>
                  <a:pt x="288" y="180"/>
                  <a:pt x="288" y="116"/>
                </a:cubicBezTo>
                <a:cubicBezTo>
                  <a:pt x="288" y="52"/>
                  <a:pt x="224" y="0"/>
                  <a:pt x="144" y="0"/>
                </a:cubicBezTo>
                <a:close/>
                <a:moveTo>
                  <a:pt x="60" y="104"/>
                </a:moveTo>
                <a:cubicBezTo>
                  <a:pt x="49" y="104"/>
                  <a:pt x="40" y="95"/>
                  <a:pt x="40" y="84"/>
                </a:cubicBezTo>
                <a:cubicBezTo>
                  <a:pt x="40" y="73"/>
                  <a:pt x="49" y="64"/>
                  <a:pt x="60" y="64"/>
                </a:cubicBezTo>
                <a:cubicBezTo>
                  <a:pt x="71" y="64"/>
                  <a:pt x="80" y="73"/>
                  <a:pt x="80" y="84"/>
                </a:cubicBezTo>
                <a:cubicBezTo>
                  <a:pt x="80" y="95"/>
                  <a:pt x="71" y="104"/>
                  <a:pt x="60" y="104"/>
                </a:cubicBezTo>
                <a:close/>
                <a:moveTo>
                  <a:pt x="116" y="64"/>
                </a:moveTo>
                <a:cubicBezTo>
                  <a:pt x="105" y="64"/>
                  <a:pt x="96" y="55"/>
                  <a:pt x="96" y="44"/>
                </a:cubicBezTo>
                <a:cubicBezTo>
                  <a:pt x="96" y="33"/>
                  <a:pt x="105" y="24"/>
                  <a:pt x="116" y="24"/>
                </a:cubicBezTo>
                <a:cubicBezTo>
                  <a:pt x="127" y="24"/>
                  <a:pt x="136" y="33"/>
                  <a:pt x="136" y="44"/>
                </a:cubicBezTo>
                <a:cubicBezTo>
                  <a:pt x="136" y="55"/>
                  <a:pt x="127" y="64"/>
                  <a:pt x="116" y="64"/>
                </a:cubicBezTo>
                <a:close/>
                <a:moveTo>
                  <a:pt x="164" y="216"/>
                </a:moveTo>
                <a:cubicBezTo>
                  <a:pt x="149" y="216"/>
                  <a:pt x="136" y="207"/>
                  <a:pt x="136" y="196"/>
                </a:cubicBezTo>
                <a:cubicBezTo>
                  <a:pt x="136" y="185"/>
                  <a:pt x="149" y="176"/>
                  <a:pt x="164" y="176"/>
                </a:cubicBezTo>
                <a:cubicBezTo>
                  <a:pt x="179" y="176"/>
                  <a:pt x="192" y="185"/>
                  <a:pt x="192" y="196"/>
                </a:cubicBezTo>
                <a:cubicBezTo>
                  <a:pt x="192" y="207"/>
                  <a:pt x="179" y="216"/>
                  <a:pt x="164" y="216"/>
                </a:cubicBezTo>
                <a:close/>
                <a:moveTo>
                  <a:pt x="172" y="64"/>
                </a:moveTo>
                <a:cubicBezTo>
                  <a:pt x="161" y="64"/>
                  <a:pt x="152" y="55"/>
                  <a:pt x="152" y="44"/>
                </a:cubicBezTo>
                <a:cubicBezTo>
                  <a:pt x="152" y="33"/>
                  <a:pt x="161" y="24"/>
                  <a:pt x="172" y="24"/>
                </a:cubicBezTo>
                <a:cubicBezTo>
                  <a:pt x="183" y="24"/>
                  <a:pt x="192" y="33"/>
                  <a:pt x="192" y="44"/>
                </a:cubicBezTo>
                <a:cubicBezTo>
                  <a:pt x="192" y="55"/>
                  <a:pt x="183" y="64"/>
                  <a:pt x="172" y="64"/>
                </a:cubicBezTo>
                <a:close/>
                <a:moveTo>
                  <a:pt x="208" y="76"/>
                </a:moveTo>
                <a:cubicBezTo>
                  <a:pt x="208" y="65"/>
                  <a:pt x="217" y="56"/>
                  <a:pt x="228" y="56"/>
                </a:cubicBezTo>
                <a:cubicBezTo>
                  <a:pt x="239" y="56"/>
                  <a:pt x="248" y="65"/>
                  <a:pt x="248" y="76"/>
                </a:cubicBezTo>
                <a:cubicBezTo>
                  <a:pt x="248" y="87"/>
                  <a:pt x="239" y="96"/>
                  <a:pt x="228" y="96"/>
                </a:cubicBezTo>
                <a:cubicBezTo>
                  <a:pt x="217" y="96"/>
                  <a:pt x="208" y="87"/>
                  <a:pt x="208" y="76"/>
                </a:cubicBezTo>
                <a:close/>
                <a:moveTo>
                  <a:pt x="264" y="132"/>
                </a:moveTo>
                <a:cubicBezTo>
                  <a:pt x="264" y="143"/>
                  <a:pt x="255" y="152"/>
                  <a:pt x="244" y="152"/>
                </a:cubicBezTo>
                <a:cubicBezTo>
                  <a:pt x="233" y="152"/>
                  <a:pt x="224" y="143"/>
                  <a:pt x="224" y="132"/>
                </a:cubicBezTo>
                <a:cubicBezTo>
                  <a:pt x="224" y="121"/>
                  <a:pt x="233" y="112"/>
                  <a:pt x="244" y="112"/>
                </a:cubicBezTo>
                <a:cubicBezTo>
                  <a:pt x="255" y="112"/>
                  <a:pt x="264" y="121"/>
                  <a:pt x="264" y="132"/>
                </a:cubicBezTo>
                <a:close/>
              </a:path>
            </a:pathLst>
          </a:cu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36" name="KSO_Shape"/>
          <p:cNvSpPr>
            <a:spLocks noChangeArrowheads="1"/>
          </p:cNvSpPr>
          <p:nvPr/>
        </p:nvSpPr>
        <p:spPr bwMode="auto">
          <a:xfrm>
            <a:off x="8578850" y="3381375"/>
            <a:ext cx="822325" cy="698500"/>
          </a:xfrm>
          <a:custGeom>
            <a:avLst/>
            <a:gdLst>
              <a:gd name="T0" fmla="*/ 207236 w 3261356"/>
              <a:gd name="T1" fmla="*/ 168837 h 2766950"/>
              <a:gd name="T2" fmla="*/ 206274 w 3261356"/>
              <a:gd name="T3" fmla="*/ 171192 h 2766950"/>
              <a:gd name="T4" fmla="*/ 204564 w 3261356"/>
              <a:gd name="T5" fmla="*/ 173334 h 2766950"/>
              <a:gd name="T6" fmla="*/ 199754 w 3261356"/>
              <a:gd name="T7" fmla="*/ 175797 h 2766950"/>
              <a:gd name="T8" fmla="*/ 12505 w 3261356"/>
              <a:gd name="T9" fmla="*/ 176332 h 2766950"/>
              <a:gd name="T10" fmla="*/ 5558 w 3261356"/>
              <a:gd name="T11" fmla="*/ 175047 h 2766950"/>
              <a:gd name="T12" fmla="*/ 2244 w 3261356"/>
              <a:gd name="T13" fmla="*/ 172691 h 2766950"/>
              <a:gd name="T14" fmla="*/ 534 w 3261356"/>
              <a:gd name="T15" fmla="*/ 170443 h 2766950"/>
              <a:gd name="T16" fmla="*/ 0 w 3261356"/>
              <a:gd name="T17" fmla="*/ 167873 h 2766950"/>
              <a:gd name="T18" fmla="*/ 25864 w 3261356"/>
              <a:gd name="T19" fmla="*/ 95274 h 2766950"/>
              <a:gd name="T20" fmla="*/ 59317 w 3261356"/>
              <a:gd name="T21" fmla="*/ 103197 h 2766950"/>
              <a:gd name="T22" fmla="*/ 84326 w 3261356"/>
              <a:gd name="T23" fmla="*/ 107909 h 2766950"/>
              <a:gd name="T24" fmla="*/ 100999 w 3261356"/>
              <a:gd name="T25" fmla="*/ 109836 h 2766950"/>
              <a:gd name="T26" fmla="*/ 109336 w 3261356"/>
              <a:gd name="T27" fmla="*/ 109622 h 2766950"/>
              <a:gd name="T28" fmla="*/ 131032 w 3261356"/>
              <a:gd name="T29" fmla="*/ 106517 h 2766950"/>
              <a:gd name="T30" fmla="*/ 156789 w 3261356"/>
              <a:gd name="T31" fmla="*/ 101056 h 2766950"/>
              <a:gd name="T32" fmla="*/ 194945 w 3261356"/>
              <a:gd name="T33" fmla="*/ 91633 h 2766950"/>
              <a:gd name="T34" fmla="*/ 90101 w 3261356"/>
              <a:gd name="T35" fmla="*/ 82709 h 2766950"/>
              <a:gd name="T36" fmla="*/ 111432 w 3261356"/>
              <a:gd name="T37" fmla="*/ 89588 h 2766950"/>
              <a:gd name="T38" fmla="*/ 111432 w 3261356"/>
              <a:gd name="T39" fmla="*/ 76886 h 2766950"/>
              <a:gd name="T40" fmla="*/ 70863 w 3261356"/>
              <a:gd name="T41" fmla="*/ 29891 h 2766950"/>
              <a:gd name="T42" fmla="*/ 136480 w 3261356"/>
              <a:gd name="T43" fmla="*/ 29891 h 2766950"/>
              <a:gd name="T44" fmla="*/ 144316 w 3261356"/>
              <a:gd name="T45" fmla="*/ 31132 h 2766950"/>
              <a:gd name="T46" fmla="*/ 197403 w 3261356"/>
              <a:gd name="T47" fmla="*/ 31501 h 2766950"/>
              <a:gd name="T48" fmla="*/ 203602 w 3261356"/>
              <a:gd name="T49" fmla="*/ 33750 h 2766950"/>
              <a:gd name="T50" fmla="*/ 205847 w 3261356"/>
              <a:gd name="T51" fmla="*/ 35785 h 2766950"/>
              <a:gd name="T52" fmla="*/ 207022 w 3261356"/>
              <a:gd name="T53" fmla="*/ 38033 h 2766950"/>
              <a:gd name="T54" fmla="*/ 207343 w 3261356"/>
              <a:gd name="T55" fmla="*/ 84559 h 2766950"/>
              <a:gd name="T56" fmla="*/ 194945 w 3261356"/>
              <a:gd name="T57" fmla="*/ 87879 h 2766950"/>
              <a:gd name="T58" fmla="*/ 156790 w 3261356"/>
              <a:gd name="T59" fmla="*/ 97302 h 2766950"/>
              <a:gd name="T60" fmla="*/ 131032 w 3261356"/>
              <a:gd name="T61" fmla="*/ 102762 h 2766950"/>
              <a:gd name="T62" fmla="*/ 109336 w 3261356"/>
              <a:gd name="T63" fmla="*/ 105868 h 2766950"/>
              <a:gd name="T64" fmla="*/ 101000 w 3261356"/>
              <a:gd name="T65" fmla="*/ 106082 h 2766950"/>
              <a:gd name="T66" fmla="*/ 84327 w 3261356"/>
              <a:gd name="T67" fmla="*/ 104154 h 2766950"/>
              <a:gd name="T68" fmla="*/ 59317 w 3261356"/>
              <a:gd name="T69" fmla="*/ 99443 h 2766950"/>
              <a:gd name="T70" fmla="*/ 25865 w 3261356"/>
              <a:gd name="T71" fmla="*/ 91519 h 2766950"/>
              <a:gd name="T72" fmla="*/ 0 w 3261356"/>
              <a:gd name="T73" fmla="*/ 84906 h 2766950"/>
              <a:gd name="T74" fmla="*/ 0 w 3261356"/>
              <a:gd name="T75" fmla="*/ 39854 h 2766950"/>
              <a:gd name="T76" fmla="*/ 534 w 3261356"/>
              <a:gd name="T77" fmla="*/ 37284 h 2766950"/>
              <a:gd name="T78" fmla="*/ 2244 w 3261356"/>
              <a:gd name="T79" fmla="*/ 35035 h 2766950"/>
              <a:gd name="T80" fmla="*/ 5558 w 3261356"/>
              <a:gd name="T81" fmla="*/ 32679 h 2766950"/>
              <a:gd name="T82" fmla="*/ 12505 w 3261356"/>
              <a:gd name="T83" fmla="*/ 31394 h 2766950"/>
              <a:gd name="T84" fmla="*/ 103671 w 3261356"/>
              <a:gd name="T85" fmla="*/ 0 h 276695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261356" h="2766950">
                <a:moveTo>
                  <a:pt x="3261356" y="1385789"/>
                </a:moveTo>
                <a:lnTo>
                  <a:pt x="3261356" y="2634211"/>
                </a:lnTo>
                <a:lnTo>
                  <a:pt x="3259675" y="2649333"/>
                </a:lnTo>
                <a:lnTo>
                  <a:pt x="3256313" y="2662775"/>
                </a:lnTo>
                <a:lnTo>
                  <a:pt x="3252951" y="2674537"/>
                </a:lnTo>
                <a:lnTo>
                  <a:pt x="3244545" y="2686298"/>
                </a:lnTo>
                <a:lnTo>
                  <a:pt x="3237821" y="2698060"/>
                </a:lnTo>
                <a:lnTo>
                  <a:pt x="3229415" y="2709822"/>
                </a:lnTo>
                <a:lnTo>
                  <a:pt x="3217647" y="2719903"/>
                </a:lnTo>
                <a:lnTo>
                  <a:pt x="3202517" y="2729985"/>
                </a:lnTo>
                <a:lnTo>
                  <a:pt x="3175619" y="2746787"/>
                </a:lnTo>
                <a:lnTo>
                  <a:pt x="3141997" y="2758549"/>
                </a:lnTo>
                <a:lnTo>
                  <a:pt x="3105013" y="2765270"/>
                </a:lnTo>
                <a:lnTo>
                  <a:pt x="3066347" y="2766950"/>
                </a:lnTo>
                <a:lnTo>
                  <a:pt x="196690" y="2766950"/>
                </a:lnTo>
                <a:lnTo>
                  <a:pt x="158024" y="2765270"/>
                </a:lnTo>
                <a:lnTo>
                  <a:pt x="121040" y="2758549"/>
                </a:lnTo>
                <a:lnTo>
                  <a:pt x="87418" y="2746787"/>
                </a:lnTo>
                <a:lnTo>
                  <a:pt x="57158" y="2729985"/>
                </a:lnTo>
                <a:lnTo>
                  <a:pt x="47071" y="2719903"/>
                </a:lnTo>
                <a:lnTo>
                  <a:pt x="35303" y="2709822"/>
                </a:lnTo>
                <a:lnTo>
                  <a:pt x="25217" y="2698060"/>
                </a:lnTo>
                <a:lnTo>
                  <a:pt x="16811" y="2686298"/>
                </a:lnTo>
                <a:lnTo>
                  <a:pt x="8405" y="2674537"/>
                </a:lnTo>
                <a:lnTo>
                  <a:pt x="5043" y="2662775"/>
                </a:lnTo>
                <a:lnTo>
                  <a:pt x="1681" y="2649333"/>
                </a:lnTo>
                <a:lnTo>
                  <a:pt x="0" y="2634211"/>
                </a:lnTo>
                <a:lnTo>
                  <a:pt x="0" y="1389150"/>
                </a:lnTo>
                <a:lnTo>
                  <a:pt x="196690" y="1441237"/>
                </a:lnTo>
                <a:lnTo>
                  <a:pt x="406829" y="1495005"/>
                </a:lnTo>
                <a:lnTo>
                  <a:pt x="660677" y="1555494"/>
                </a:lnTo>
                <a:lnTo>
                  <a:pt x="795165" y="1589099"/>
                </a:lnTo>
                <a:lnTo>
                  <a:pt x="933017" y="1619343"/>
                </a:lnTo>
                <a:lnTo>
                  <a:pt x="1067506" y="1646227"/>
                </a:lnTo>
                <a:lnTo>
                  <a:pt x="1200314" y="1671431"/>
                </a:lnTo>
                <a:lnTo>
                  <a:pt x="1326397" y="1693274"/>
                </a:lnTo>
                <a:lnTo>
                  <a:pt x="1442394" y="1708396"/>
                </a:lnTo>
                <a:lnTo>
                  <a:pt x="1544942" y="1720158"/>
                </a:lnTo>
                <a:lnTo>
                  <a:pt x="1588650" y="1723518"/>
                </a:lnTo>
                <a:lnTo>
                  <a:pt x="1630678" y="1725199"/>
                </a:lnTo>
                <a:lnTo>
                  <a:pt x="1672706" y="1723518"/>
                </a:lnTo>
                <a:lnTo>
                  <a:pt x="1719777" y="1720158"/>
                </a:lnTo>
                <a:lnTo>
                  <a:pt x="1820644" y="1708396"/>
                </a:lnTo>
                <a:lnTo>
                  <a:pt x="1934959" y="1693274"/>
                </a:lnTo>
                <a:lnTo>
                  <a:pt x="2061043" y="1671431"/>
                </a:lnTo>
                <a:lnTo>
                  <a:pt x="2193850" y="1646227"/>
                </a:lnTo>
                <a:lnTo>
                  <a:pt x="2330020" y="1615983"/>
                </a:lnTo>
                <a:lnTo>
                  <a:pt x="2466190" y="1585738"/>
                </a:lnTo>
                <a:lnTo>
                  <a:pt x="2602360" y="1553814"/>
                </a:lnTo>
                <a:lnTo>
                  <a:pt x="2854527" y="1493325"/>
                </a:lnTo>
                <a:lnTo>
                  <a:pt x="3066347" y="1437877"/>
                </a:lnTo>
                <a:lnTo>
                  <a:pt x="3261356" y="1385789"/>
                </a:lnTo>
                <a:close/>
                <a:moveTo>
                  <a:pt x="1508607" y="1206475"/>
                </a:moveTo>
                <a:cubicBezTo>
                  <a:pt x="1458141" y="1206475"/>
                  <a:pt x="1417230" y="1247386"/>
                  <a:pt x="1417230" y="1297852"/>
                </a:cubicBezTo>
                <a:lnTo>
                  <a:pt x="1417230" y="1314415"/>
                </a:lnTo>
                <a:cubicBezTo>
                  <a:pt x="1417230" y="1364881"/>
                  <a:pt x="1458141" y="1405791"/>
                  <a:pt x="1508607" y="1405791"/>
                </a:cubicBezTo>
                <a:lnTo>
                  <a:pt x="1752750" y="1405791"/>
                </a:lnTo>
                <a:cubicBezTo>
                  <a:pt x="1803215" y="1405791"/>
                  <a:pt x="1844126" y="1364881"/>
                  <a:pt x="1844126" y="1314415"/>
                </a:cubicBezTo>
                <a:lnTo>
                  <a:pt x="1844126" y="1297852"/>
                </a:lnTo>
                <a:cubicBezTo>
                  <a:pt x="1844126" y="1247386"/>
                  <a:pt x="1803215" y="1206475"/>
                  <a:pt x="1752750" y="1206475"/>
                </a:cubicBezTo>
                <a:lnTo>
                  <a:pt x="1508607" y="1206475"/>
                </a:lnTo>
                <a:close/>
                <a:moveTo>
                  <a:pt x="1630678" y="174304"/>
                </a:moveTo>
                <a:cubicBezTo>
                  <a:pt x="1376124" y="174304"/>
                  <a:pt x="1163742" y="300833"/>
                  <a:pt x="1114624" y="469036"/>
                </a:cubicBezTo>
                <a:lnTo>
                  <a:pt x="1111230" y="492633"/>
                </a:lnTo>
                <a:lnTo>
                  <a:pt x="2150126" y="492633"/>
                </a:lnTo>
                <a:lnTo>
                  <a:pt x="2146731" y="469036"/>
                </a:lnTo>
                <a:cubicBezTo>
                  <a:pt x="2097613" y="300833"/>
                  <a:pt x="1885231" y="174304"/>
                  <a:pt x="1630678" y="174304"/>
                </a:cubicBezTo>
                <a:close/>
                <a:moveTo>
                  <a:pt x="1630678" y="0"/>
                </a:moveTo>
                <a:cubicBezTo>
                  <a:pt x="1963411" y="0"/>
                  <a:pt x="2237083" y="214121"/>
                  <a:pt x="2269992" y="488510"/>
                </a:cubicBezTo>
                <a:lnTo>
                  <a:pt x="2270238" y="492633"/>
                </a:lnTo>
                <a:lnTo>
                  <a:pt x="3066347" y="492633"/>
                </a:lnTo>
                <a:lnTo>
                  <a:pt x="3105012" y="494313"/>
                </a:lnTo>
                <a:lnTo>
                  <a:pt x="3141998" y="501035"/>
                </a:lnTo>
                <a:lnTo>
                  <a:pt x="3175621" y="512796"/>
                </a:lnTo>
                <a:lnTo>
                  <a:pt x="3202518" y="529599"/>
                </a:lnTo>
                <a:lnTo>
                  <a:pt x="3217649" y="539681"/>
                </a:lnTo>
                <a:lnTo>
                  <a:pt x="3229416" y="549763"/>
                </a:lnTo>
                <a:lnTo>
                  <a:pt x="3237821" y="561524"/>
                </a:lnTo>
                <a:lnTo>
                  <a:pt x="3244546" y="573285"/>
                </a:lnTo>
                <a:lnTo>
                  <a:pt x="3252951" y="585046"/>
                </a:lnTo>
                <a:lnTo>
                  <a:pt x="3256314" y="596807"/>
                </a:lnTo>
                <a:lnTo>
                  <a:pt x="3259676" y="610251"/>
                </a:lnTo>
                <a:lnTo>
                  <a:pt x="3261356" y="625372"/>
                </a:lnTo>
                <a:lnTo>
                  <a:pt x="3261356" y="1326877"/>
                </a:lnTo>
                <a:lnTo>
                  <a:pt x="3261353" y="1326877"/>
                </a:lnTo>
                <a:lnTo>
                  <a:pt x="3261350" y="1326880"/>
                </a:lnTo>
                <a:lnTo>
                  <a:pt x="3066350" y="1378964"/>
                </a:lnTo>
                <a:lnTo>
                  <a:pt x="2854531" y="1434413"/>
                </a:lnTo>
                <a:lnTo>
                  <a:pt x="2602365" y="1494902"/>
                </a:lnTo>
                <a:lnTo>
                  <a:pt x="2466193" y="1526826"/>
                </a:lnTo>
                <a:lnTo>
                  <a:pt x="2330026" y="1557071"/>
                </a:lnTo>
                <a:lnTo>
                  <a:pt x="2193854" y="1587315"/>
                </a:lnTo>
                <a:lnTo>
                  <a:pt x="2061046" y="1612517"/>
                </a:lnTo>
                <a:lnTo>
                  <a:pt x="1934963" y="1634360"/>
                </a:lnTo>
                <a:lnTo>
                  <a:pt x="1820647" y="1649484"/>
                </a:lnTo>
                <a:lnTo>
                  <a:pt x="1719781" y="1661245"/>
                </a:lnTo>
                <a:lnTo>
                  <a:pt x="1672711" y="1664604"/>
                </a:lnTo>
                <a:lnTo>
                  <a:pt x="1630683" y="1666287"/>
                </a:lnTo>
                <a:lnTo>
                  <a:pt x="1588655" y="1664604"/>
                </a:lnTo>
                <a:lnTo>
                  <a:pt x="1544944" y="1661245"/>
                </a:lnTo>
                <a:lnTo>
                  <a:pt x="1442396" y="1649484"/>
                </a:lnTo>
                <a:lnTo>
                  <a:pt x="1326400" y="1634360"/>
                </a:lnTo>
                <a:lnTo>
                  <a:pt x="1200317" y="1612517"/>
                </a:lnTo>
                <a:lnTo>
                  <a:pt x="1067508" y="1587315"/>
                </a:lnTo>
                <a:lnTo>
                  <a:pt x="933020" y="1560430"/>
                </a:lnTo>
                <a:lnTo>
                  <a:pt x="795169" y="1530186"/>
                </a:lnTo>
                <a:lnTo>
                  <a:pt x="660681" y="1496582"/>
                </a:lnTo>
                <a:lnTo>
                  <a:pt x="406834" y="1436093"/>
                </a:lnTo>
                <a:lnTo>
                  <a:pt x="196695" y="1382323"/>
                </a:lnTo>
                <a:lnTo>
                  <a:pt x="3" y="1330236"/>
                </a:lnTo>
                <a:lnTo>
                  <a:pt x="3" y="1332325"/>
                </a:lnTo>
                <a:lnTo>
                  <a:pt x="0" y="1332322"/>
                </a:lnTo>
                <a:lnTo>
                  <a:pt x="0" y="971511"/>
                </a:lnTo>
                <a:lnTo>
                  <a:pt x="0" y="625372"/>
                </a:lnTo>
                <a:lnTo>
                  <a:pt x="1683" y="610251"/>
                </a:lnTo>
                <a:lnTo>
                  <a:pt x="5046" y="596807"/>
                </a:lnTo>
                <a:lnTo>
                  <a:pt x="8405" y="585046"/>
                </a:lnTo>
                <a:lnTo>
                  <a:pt x="16813" y="573285"/>
                </a:lnTo>
                <a:lnTo>
                  <a:pt x="25218" y="561524"/>
                </a:lnTo>
                <a:lnTo>
                  <a:pt x="35303" y="549763"/>
                </a:lnTo>
                <a:lnTo>
                  <a:pt x="47073" y="539681"/>
                </a:lnTo>
                <a:lnTo>
                  <a:pt x="57158" y="529599"/>
                </a:lnTo>
                <a:lnTo>
                  <a:pt x="87418" y="512796"/>
                </a:lnTo>
                <a:lnTo>
                  <a:pt x="121041" y="501035"/>
                </a:lnTo>
                <a:lnTo>
                  <a:pt x="158027" y="494313"/>
                </a:lnTo>
                <a:lnTo>
                  <a:pt x="196692" y="492633"/>
                </a:lnTo>
                <a:lnTo>
                  <a:pt x="991117" y="492633"/>
                </a:lnTo>
                <a:lnTo>
                  <a:pt x="991363" y="488510"/>
                </a:lnTo>
                <a:cubicBezTo>
                  <a:pt x="1024272" y="214121"/>
                  <a:pt x="1297944" y="0"/>
                  <a:pt x="1630678" y="0"/>
                </a:cubicBezTo>
                <a:close/>
              </a:path>
            </a:pathLst>
          </a:cu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0201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文本框 3"/>
          <p:cNvSpPr txBox="1">
            <a:spLocks noChangeArrowheads="1"/>
          </p:cNvSpPr>
          <p:nvPr/>
        </p:nvSpPr>
        <p:spPr bwMode="auto">
          <a:xfrm>
            <a:off x="4808538" y="4083050"/>
            <a:ext cx="28606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实践应用</a:t>
            </a:r>
          </a:p>
        </p:txBody>
      </p:sp>
      <p:grpSp>
        <p:nvGrpSpPr>
          <p:cNvPr id="48131" name="椭圆 4"/>
          <p:cNvGrpSpPr/>
          <p:nvPr/>
        </p:nvGrpSpPr>
        <p:grpSpPr bwMode="auto">
          <a:xfrm>
            <a:off x="5505450" y="1809750"/>
            <a:ext cx="1535113" cy="1536700"/>
            <a:chOff x="0" y="0"/>
            <a:chExt cx="967" cy="968"/>
          </a:xfrm>
        </p:grpSpPr>
        <p:pic>
          <p:nvPicPr>
            <p:cNvPr id="48141" name="椭圆 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67" cy="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42" name="Text Box 5"/>
            <p:cNvSpPr txBox="1">
              <a:spLocks noChangeArrowheads="1"/>
            </p:cNvSpPr>
            <p:nvPr/>
          </p:nvSpPr>
          <p:spPr bwMode="auto">
            <a:xfrm>
              <a:off x="143" y="141"/>
              <a:ext cx="684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8132" name="文本框 2"/>
          <p:cNvSpPr txBox="1">
            <a:spLocks noChangeArrowheads="1"/>
          </p:cNvSpPr>
          <p:nvPr/>
        </p:nvSpPr>
        <p:spPr bwMode="auto">
          <a:xfrm>
            <a:off x="5948363" y="2114550"/>
            <a:ext cx="654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zh-CN" altLang="en-US" sz="5400" b="0" i="0" u="none" strike="noStrike" kern="1200" cap="none" spc="0" normalizeH="0" baseline="0" noProof="0">
              <a:ln>
                <a:noFill/>
              </a:ln>
              <a:solidFill>
                <a:srgbClr val="003F78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3" name="空心弧 8"/>
          <p:cNvSpPr>
            <a:spLocks noChangeArrowheads="1"/>
          </p:cNvSpPr>
          <p:nvPr/>
        </p:nvSpPr>
        <p:spPr bwMode="auto">
          <a:xfrm rot="4201296">
            <a:off x="5276850" y="1581150"/>
            <a:ext cx="1981200" cy="1981200"/>
          </a:xfrm>
          <a:custGeom>
            <a:avLst/>
            <a:gdLst>
              <a:gd name="T0" fmla="*/ 473322 w 1981200"/>
              <a:gd name="T1" fmla="*/ 145785 h 1981200"/>
              <a:gd name="T2" fmla="*/ 1735324 w 1981200"/>
              <a:gd name="T3" fmla="*/ 337396 h 1981200"/>
              <a:gd name="T4" fmla="*/ 1760762 w 1981200"/>
              <a:gd name="T5" fmla="*/ 1613608 h 1981200"/>
              <a:gd name="T6" fmla="*/ 507398 w 1981200"/>
              <a:gd name="T7" fmla="*/ 1855356 h 1981200"/>
              <a:gd name="T8" fmla="*/ 524165 w 1981200"/>
              <a:gd name="T9" fmla="*/ 1825349 h 1981200"/>
              <a:gd name="T10" fmla="*/ 1734037 w 1981200"/>
              <a:gd name="T11" fmla="*/ 1591990 h 1981200"/>
              <a:gd name="T12" fmla="*/ 1709482 w 1981200"/>
              <a:gd name="T13" fmla="*/ 360063 h 1981200"/>
              <a:gd name="T14" fmla="*/ 491272 w 1981200"/>
              <a:gd name="T15" fmla="*/ 175101 h 1981200"/>
              <a:gd name="T16" fmla="*/ 473322 w 1981200"/>
              <a:gd name="T17" fmla="*/ 145785 h 1981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81200" h="1981200">
                <a:moveTo>
                  <a:pt x="473322" y="145785"/>
                </a:moveTo>
                <a:cubicBezTo>
                  <a:pt x="884557" y="-106013"/>
                  <a:pt x="1417361" y="-25117"/>
                  <a:pt x="1735324" y="337396"/>
                </a:cubicBezTo>
                <a:cubicBezTo>
                  <a:pt x="2053287" y="699909"/>
                  <a:pt x="2064027" y="1238713"/>
                  <a:pt x="1760762" y="1613608"/>
                </a:cubicBezTo>
                <a:cubicBezTo>
                  <a:pt x="1457497" y="1988504"/>
                  <a:pt x="928340" y="2090567"/>
                  <a:pt x="507398" y="1855356"/>
                </a:cubicBezTo>
                <a:lnTo>
                  <a:pt x="524165" y="1825349"/>
                </a:lnTo>
                <a:cubicBezTo>
                  <a:pt x="930500" y="2052398"/>
                  <a:pt x="1441296" y="1953876"/>
                  <a:pt x="1734037" y="1591990"/>
                </a:cubicBezTo>
                <a:cubicBezTo>
                  <a:pt x="2026779" y="1230103"/>
                  <a:pt x="2016412" y="709997"/>
                  <a:pt x="1709482" y="360063"/>
                </a:cubicBezTo>
                <a:cubicBezTo>
                  <a:pt x="1402552" y="10129"/>
                  <a:pt x="888236" y="-67960"/>
                  <a:pt x="491272" y="175101"/>
                </a:cubicBezTo>
                <a:lnTo>
                  <a:pt x="473322" y="14578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4" name="空心弧 9"/>
          <p:cNvSpPr>
            <a:spLocks noChangeArrowheads="1"/>
          </p:cNvSpPr>
          <p:nvPr/>
        </p:nvSpPr>
        <p:spPr bwMode="auto">
          <a:xfrm rot="-6220124">
            <a:off x="5105401" y="1411287"/>
            <a:ext cx="2322512" cy="2322513"/>
          </a:xfrm>
          <a:custGeom>
            <a:avLst/>
            <a:gdLst>
              <a:gd name="T0" fmla="*/ 1503905 w 2322512"/>
              <a:gd name="T1" fmla="*/ 51703 h 2322513"/>
              <a:gd name="T2" fmla="*/ 2309583 w 2322512"/>
              <a:gd name="T3" fmla="*/ 988454 h 2322513"/>
              <a:gd name="T4" fmla="*/ 1815272 w 2322512"/>
              <a:gd name="T5" fmla="*/ 2120830 h 2322513"/>
              <a:gd name="T6" fmla="*/ 1789294 w 2322512"/>
              <a:gd name="T7" fmla="*/ 2082715 h 2322513"/>
              <a:gd name="T8" fmla="*/ 2263971 w 2322512"/>
              <a:gd name="T9" fmla="*/ 995317 h 2322513"/>
              <a:gd name="T10" fmla="*/ 1490294 w 2322512"/>
              <a:gd name="T11" fmla="*/ 95775 h 2322513"/>
              <a:gd name="T12" fmla="*/ 1503905 w 2322512"/>
              <a:gd name="T13" fmla="*/ 51703 h 23225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322512" h="2322513">
                <a:moveTo>
                  <a:pt x="1503905" y="51703"/>
                </a:moveTo>
                <a:cubicBezTo>
                  <a:pt x="1930078" y="183313"/>
                  <a:pt x="2243211" y="547387"/>
                  <a:pt x="2309583" y="988454"/>
                </a:cubicBezTo>
                <a:cubicBezTo>
                  <a:pt x="2375956" y="1429521"/>
                  <a:pt x="2183838" y="1869626"/>
                  <a:pt x="1815272" y="2120830"/>
                </a:cubicBezTo>
                <a:lnTo>
                  <a:pt x="1789294" y="2082715"/>
                </a:lnTo>
                <a:cubicBezTo>
                  <a:pt x="2143221" y="1841489"/>
                  <a:pt x="2327708" y="1418865"/>
                  <a:pt x="2263971" y="995317"/>
                </a:cubicBezTo>
                <a:cubicBezTo>
                  <a:pt x="2200235" y="571770"/>
                  <a:pt x="1899540" y="222157"/>
                  <a:pt x="1490294" y="95775"/>
                </a:cubicBezTo>
                <a:lnTo>
                  <a:pt x="1503905" y="51703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5" name="空心弧 10"/>
          <p:cNvSpPr>
            <a:spLocks noChangeArrowheads="1"/>
          </p:cNvSpPr>
          <p:nvPr/>
        </p:nvSpPr>
        <p:spPr bwMode="auto">
          <a:xfrm rot="4201296">
            <a:off x="4932363" y="1189038"/>
            <a:ext cx="2686050" cy="2686050"/>
          </a:xfrm>
          <a:custGeom>
            <a:avLst/>
            <a:gdLst>
              <a:gd name="T0" fmla="*/ 2414346 w 2686050"/>
              <a:gd name="T1" fmla="*/ 533095 h 2686050"/>
              <a:gd name="T2" fmla="*/ 2607237 w 2686050"/>
              <a:gd name="T3" fmla="*/ 1796327 h 2686050"/>
              <a:gd name="T4" fmla="*/ 1655596 w 2686050"/>
              <a:gd name="T5" fmla="*/ 2649170 h 2686050"/>
              <a:gd name="T6" fmla="*/ 1650326 w 2686050"/>
              <a:gd name="T7" fmla="*/ 2627149 h 2686050"/>
              <a:gd name="T8" fmla="*/ 2585923 w 2686050"/>
              <a:gd name="T9" fmla="*/ 1788685 h 2686050"/>
              <a:gd name="T10" fmla="*/ 2396284 w 2686050"/>
              <a:gd name="T11" fmla="*/ 546751 h 2686050"/>
              <a:gd name="T12" fmla="*/ 2414346 w 2686050"/>
              <a:gd name="T13" fmla="*/ 533095 h 26860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86050" h="2686050">
                <a:moveTo>
                  <a:pt x="2414346" y="533095"/>
                </a:moveTo>
                <a:cubicBezTo>
                  <a:pt x="2687683" y="894647"/>
                  <a:pt x="2760219" y="1369678"/>
                  <a:pt x="2607237" y="1796327"/>
                </a:cubicBezTo>
                <a:cubicBezTo>
                  <a:pt x="2454255" y="2222976"/>
                  <a:pt x="2096397" y="2543683"/>
                  <a:pt x="1655596" y="2649170"/>
                </a:cubicBezTo>
                <a:lnTo>
                  <a:pt x="1650326" y="2627149"/>
                </a:lnTo>
                <a:cubicBezTo>
                  <a:pt x="2083695" y="2523440"/>
                  <a:pt x="2435521" y="2208141"/>
                  <a:pt x="2585923" y="1788685"/>
                </a:cubicBezTo>
                <a:cubicBezTo>
                  <a:pt x="2736325" y="1369229"/>
                  <a:pt x="2665013" y="902207"/>
                  <a:pt x="2396284" y="546751"/>
                </a:cubicBezTo>
                <a:lnTo>
                  <a:pt x="2414346" y="53309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6" name="椭圆 11"/>
          <p:cNvSpPr>
            <a:spLocks noChangeArrowheads="1"/>
          </p:cNvSpPr>
          <p:nvPr/>
        </p:nvSpPr>
        <p:spPr bwMode="auto">
          <a:xfrm flipH="1">
            <a:off x="567690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7" name="椭圆 12"/>
          <p:cNvSpPr>
            <a:spLocks noChangeArrowheads="1"/>
          </p:cNvSpPr>
          <p:nvPr/>
        </p:nvSpPr>
        <p:spPr bwMode="auto">
          <a:xfrm flipH="1">
            <a:off x="594995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8" name="椭圆 13"/>
          <p:cNvSpPr>
            <a:spLocks noChangeArrowheads="1"/>
          </p:cNvSpPr>
          <p:nvPr/>
        </p:nvSpPr>
        <p:spPr bwMode="auto">
          <a:xfrm flipH="1">
            <a:off x="6224588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9" name="椭圆 14"/>
          <p:cNvSpPr>
            <a:spLocks noChangeArrowheads="1"/>
          </p:cNvSpPr>
          <p:nvPr/>
        </p:nvSpPr>
        <p:spPr bwMode="auto">
          <a:xfrm flipH="1">
            <a:off x="6497638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40" name="椭圆 15"/>
          <p:cNvSpPr>
            <a:spLocks noChangeArrowheads="1"/>
          </p:cNvSpPr>
          <p:nvPr/>
        </p:nvSpPr>
        <p:spPr bwMode="auto">
          <a:xfrm flipH="1">
            <a:off x="6772275" y="5199063"/>
            <a:ext cx="117475" cy="117475"/>
          </a:xfrm>
          <a:prstGeom prst="ellipse">
            <a:avLst/>
          </a:pr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0421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任意多边形 22"/>
          <p:cNvSpPr>
            <a:spLocks noChangeArrowheads="1"/>
          </p:cNvSpPr>
          <p:nvPr/>
        </p:nvSpPr>
        <p:spPr bwMode="auto">
          <a:xfrm>
            <a:off x="-3177" y="1296987"/>
            <a:ext cx="12195175" cy="5481638"/>
          </a:xfrm>
          <a:custGeom>
            <a:avLst/>
            <a:gdLst>
              <a:gd name="T0" fmla="*/ 12198351 w 12192000"/>
              <a:gd name="T1" fmla="*/ 0 h 3212700"/>
              <a:gd name="T2" fmla="*/ 12198351 w 12192000"/>
              <a:gd name="T3" fmla="*/ 9352991 h 3212700"/>
              <a:gd name="T4" fmla="*/ 0 w 12192000"/>
              <a:gd name="T5" fmla="*/ 9352991 h 3212700"/>
              <a:gd name="T6" fmla="*/ 0 w 12192000"/>
              <a:gd name="T7" fmla="*/ 3802 h 3212700"/>
              <a:gd name="T8" fmla="*/ 192328 w 12192000"/>
              <a:gd name="T9" fmla="*/ 171583 h 3212700"/>
              <a:gd name="T10" fmla="*/ 6096996 w 12192000"/>
              <a:gd name="T11" fmla="*/ 1835450 h 3212700"/>
              <a:gd name="T12" fmla="*/ 12001666 w 12192000"/>
              <a:gd name="T13" fmla="*/ 171583 h 3212700"/>
              <a:gd name="T14" fmla="*/ 12198351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55" name="矩形 23"/>
          <p:cNvSpPr>
            <a:spLocks noChangeArrowheads="1"/>
          </p:cNvSpPr>
          <p:nvPr/>
        </p:nvSpPr>
        <p:spPr bwMode="auto">
          <a:xfrm>
            <a:off x="3138486" y="759570"/>
            <a:ext cx="59118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在这里输入你的结论</a:t>
            </a:r>
          </a:p>
        </p:txBody>
      </p:sp>
      <p:sp>
        <p:nvSpPr>
          <p:cNvPr id="49156" name="文本框 24"/>
          <p:cNvSpPr txBox="1">
            <a:spLocks noChangeArrowheads="1"/>
          </p:cNvSpPr>
          <p:nvPr/>
        </p:nvSpPr>
        <p:spPr bwMode="auto">
          <a:xfrm>
            <a:off x="1484313" y="4552950"/>
            <a:ext cx="9263062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对上面五个图片的分析，尽可能详细的阐述清楚。可以根据从左到右的顺序进行阐述，也可以先中间后两边，根据具体情况具体解决。另外，由于段落间的间距已固定好，请不要更改，字间距也已设定好，可根据你的文案内容做适当的调整。在这里输入对上面五个图片的分析，尽可能详细的阐述清楚。</a:t>
            </a: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可以根据从左到右的顺序进行阐述，也可以先中间后两边，根据具体情况具体解决。另外，由于段落间的间距已固定好，请不要更改，字间距也已设定好，可根据你的文案内容做适当的调整。</a:t>
            </a:r>
          </a:p>
        </p:txBody>
      </p:sp>
      <p:sp>
        <p:nvSpPr>
          <p:cNvPr id="49165" name="任意多边形 36"/>
          <p:cNvSpPr>
            <a:spLocks noChangeArrowheads="1"/>
          </p:cNvSpPr>
          <p:nvPr/>
        </p:nvSpPr>
        <p:spPr bwMode="auto">
          <a:xfrm>
            <a:off x="-3175" y="1298575"/>
            <a:ext cx="12195175" cy="5480050"/>
          </a:xfrm>
          <a:custGeom>
            <a:avLst/>
            <a:gdLst>
              <a:gd name="T0" fmla="*/ 12198351 w 12192000"/>
              <a:gd name="T1" fmla="*/ 0 h 3212700"/>
              <a:gd name="T2" fmla="*/ 12198351 w 12192000"/>
              <a:gd name="T3" fmla="*/ 9347573 h 3212700"/>
              <a:gd name="T4" fmla="*/ 0 w 12192000"/>
              <a:gd name="T5" fmla="*/ 9347573 h 3212700"/>
              <a:gd name="T6" fmla="*/ 0 w 12192000"/>
              <a:gd name="T7" fmla="*/ 3800 h 3212700"/>
              <a:gd name="T8" fmla="*/ 192328 w 12192000"/>
              <a:gd name="T9" fmla="*/ 171484 h 3212700"/>
              <a:gd name="T10" fmla="*/ 6096996 w 12192000"/>
              <a:gd name="T11" fmla="*/ 1834388 h 3212700"/>
              <a:gd name="T12" fmla="*/ 12001666 w 12192000"/>
              <a:gd name="T13" fmla="*/ 171484 h 3212700"/>
              <a:gd name="T14" fmla="*/ 12198351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noFill/>
          <a:ln w="1270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0924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任意多边形 11"/>
          <p:cNvSpPr>
            <a:spLocks noChangeArrowheads="1"/>
          </p:cNvSpPr>
          <p:nvPr/>
        </p:nvSpPr>
        <p:spPr bwMode="auto">
          <a:xfrm rot="-5400000">
            <a:off x="5237162" y="-88900"/>
            <a:ext cx="1687513" cy="12222163"/>
          </a:xfrm>
          <a:custGeom>
            <a:avLst/>
            <a:gdLst>
              <a:gd name="T0" fmla="*/ 0 w 1221161"/>
              <a:gd name="T1" fmla="*/ 0 h 6849948"/>
              <a:gd name="T2" fmla="*/ 157029 w 1221161"/>
              <a:gd name="T3" fmla="*/ 221134 h 6849948"/>
              <a:gd name="T4" fmla="*/ 2331961 w 1221161"/>
              <a:gd name="T5" fmla="*/ 10903826 h 6849948"/>
              <a:gd name="T6" fmla="*/ 157029 w 1221161"/>
              <a:gd name="T7" fmla="*/ 21586516 h 6849948"/>
              <a:gd name="T8" fmla="*/ 0 w 1221161"/>
              <a:gd name="T9" fmla="*/ 21807650 h 6849948"/>
              <a:gd name="T10" fmla="*/ 0 w 1221161"/>
              <a:gd name="T11" fmla="*/ 0 h 68499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21161" h="6849948">
                <a:moveTo>
                  <a:pt x="0" y="0"/>
                </a:moveTo>
                <a:lnTo>
                  <a:pt x="82230" y="69460"/>
                </a:lnTo>
                <a:cubicBezTo>
                  <a:pt x="760629" y="715675"/>
                  <a:pt x="1221161" y="1976019"/>
                  <a:pt x="1221161" y="3424974"/>
                </a:cubicBezTo>
                <a:cubicBezTo>
                  <a:pt x="1221161" y="4873930"/>
                  <a:pt x="760629" y="6134273"/>
                  <a:pt x="82230" y="6780488"/>
                </a:cubicBezTo>
                <a:lnTo>
                  <a:pt x="0" y="68499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2F2F2"/>
              </a:gs>
              <a:gs pos="100000">
                <a:srgbClr val="D9D9D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03" name="文本框 1"/>
          <p:cNvSpPr txBox="1">
            <a:spLocks noChangeArrowheads="1"/>
          </p:cNvSpPr>
          <p:nvPr/>
        </p:nvSpPr>
        <p:spPr bwMode="auto">
          <a:xfrm>
            <a:off x="4730750" y="2566988"/>
            <a:ext cx="370522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6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谢谢！</a:t>
            </a:r>
          </a:p>
        </p:txBody>
      </p:sp>
      <p:sp>
        <p:nvSpPr>
          <p:cNvPr id="5" name="矩形 4"/>
          <p:cNvSpPr/>
          <p:nvPr/>
        </p:nvSpPr>
        <p:spPr>
          <a:xfrm>
            <a:off x="-30163" y="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www.1ppt.com/hangye/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www.1ppt.com/sucai/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www.1ppt.com/tubiao/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www.1ppt.com/powerpoint/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www.1ppt.com/excel/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www.1ppt.com/kejian/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www.1ppt.com/shiti/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rgbClr val="B5CBE7">
                  <a:lumMod val="2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6407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31"/>
          <p:cNvSpPr>
            <a:spLocks noChangeArrowheads="1"/>
          </p:cNvSpPr>
          <p:nvPr/>
        </p:nvSpPr>
        <p:spPr bwMode="auto">
          <a:xfrm>
            <a:off x="0" y="0"/>
            <a:ext cx="12192000" cy="25447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2F2F2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699" name="文本框 4"/>
          <p:cNvSpPr txBox="1">
            <a:spLocks noChangeArrowheads="1"/>
          </p:cNvSpPr>
          <p:nvPr/>
        </p:nvSpPr>
        <p:spPr bwMode="auto">
          <a:xfrm>
            <a:off x="5180013" y="1071563"/>
            <a:ext cx="18621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</a:p>
        </p:txBody>
      </p:sp>
      <p:cxnSp>
        <p:nvCxnSpPr>
          <p:cNvPr id="29700" name="直接连接符 5"/>
          <p:cNvCxnSpPr>
            <a:cxnSpLocks noChangeShapeType="1"/>
          </p:cNvCxnSpPr>
          <p:nvPr/>
        </p:nvCxnSpPr>
        <p:spPr bwMode="auto">
          <a:xfrm>
            <a:off x="6916738" y="1527175"/>
            <a:ext cx="815975" cy="0"/>
          </a:xfrm>
          <a:prstGeom prst="line">
            <a:avLst/>
          </a:prstGeom>
          <a:noFill/>
          <a:ln w="38100">
            <a:solidFill>
              <a:srgbClr val="01366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1" name="直接连接符 6"/>
          <p:cNvCxnSpPr>
            <a:cxnSpLocks noChangeShapeType="1"/>
          </p:cNvCxnSpPr>
          <p:nvPr/>
        </p:nvCxnSpPr>
        <p:spPr bwMode="auto">
          <a:xfrm>
            <a:off x="4532313" y="1527175"/>
            <a:ext cx="815975" cy="0"/>
          </a:xfrm>
          <a:prstGeom prst="line">
            <a:avLst/>
          </a:prstGeom>
          <a:noFill/>
          <a:ln w="38100">
            <a:solidFill>
              <a:srgbClr val="01366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2" name="直接连接符 7"/>
          <p:cNvCxnSpPr>
            <a:cxnSpLocks noChangeShapeType="1"/>
          </p:cNvCxnSpPr>
          <p:nvPr/>
        </p:nvCxnSpPr>
        <p:spPr bwMode="auto">
          <a:xfrm>
            <a:off x="4532313" y="2276475"/>
            <a:ext cx="3200400" cy="0"/>
          </a:xfrm>
          <a:prstGeom prst="line">
            <a:avLst/>
          </a:prstGeom>
          <a:noFill/>
          <a:ln w="38100">
            <a:solidFill>
              <a:srgbClr val="01366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3" name="直接连接符 8"/>
          <p:cNvCxnSpPr>
            <a:cxnSpLocks noChangeShapeType="1"/>
          </p:cNvCxnSpPr>
          <p:nvPr/>
        </p:nvCxnSpPr>
        <p:spPr bwMode="auto">
          <a:xfrm>
            <a:off x="4543425" y="1527175"/>
            <a:ext cx="0" cy="749300"/>
          </a:xfrm>
          <a:prstGeom prst="line">
            <a:avLst/>
          </a:prstGeom>
          <a:noFill/>
          <a:ln w="38100">
            <a:solidFill>
              <a:srgbClr val="01366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4" name="直接连接符 9"/>
          <p:cNvCxnSpPr>
            <a:cxnSpLocks noChangeShapeType="1"/>
          </p:cNvCxnSpPr>
          <p:nvPr/>
        </p:nvCxnSpPr>
        <p:spPr bwMode="auto">
          <a:xfrm>
            <a:off x="7721600" y="1527175"/>
            <a:ext cx="0" cy="749300"/>
          </a:xfrm>
          <a:prstGeom prst="line">
            <a:avLst/>
          </a:prstGeom>
          <a:noFill/>
          <a:ln w="38100">
            <a:solidFill>
              <a:srgbClr val="01366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5" name="文本框 10"/>
          <p:cNvSpPr txBox="1">
            <a:spLocks noChangeArrowheads="1"/>
          </p:cNvSpPr>
          <p:nvPr/>
        </p:nvSpPr>
        <p:spPr bwMode="auto">
          <a:xfrm>
            <a:off x="4543425" y="1800225"/>
            <a:ext cx="3155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+mn-cs"/>
              </a:rPr>
              <a:t>Here is your Content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3F78"/>
              </a:solidFill>
              <a:effectLst/>
              <a:uLnTx/>
              <a:uFillTx/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+mn-cs"/>
            </a:endParaRPr>
          </a:p>
        </p:txBody>
      </p:sp>
      <p:cxnSp>
        <p:nvCxnSpPr>
          <p:cNvPr id="29706" name="直接连接符 11"/>
          <p:cNvCxnSpPr>
            <a:cxnSpLocks noChangeShapeType="1"/>
          </p:cNvCxnSpPr>
          <p:nvPr/>
        </p:nvCxnSpPr>
        <p:spPr bwMode="auto">
          <a:xfrm>
            <a:off x="2006600" y="2416175"/>
            <a:ext cx="8272463" cy="0"/>
          </a:xfrm>
          <a:prstGeom prst="line">
            <a:avLst/>
          </a:prstGeom>
          <a:noFill/>
          <a:ln w="6350">
            <a:solidFill>
              <a:srgbClr val="013668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7" name="任意多边形 12"/>
          <p:cNvSpPr>
            <a:spLocks noChangeArrowheads="1"/>
          </p:cNvSpPr>
          <p:nvPr/>
        </p:nvSpPr>
        <p:spPr bwMode="auto">
          <a:xfrm>
            <a:off x="2112963" y="3155950"/>
            <a:ext cx="2003425" cy="754063"/>
          </a:xfrm>
          <a:custGeom>
            <a:avLst/>
            <a:gdLst>
              <a:gd name="T0" fmla="*/ 973227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24693 w 1284514"/>
              <a:gd name="T7" fmla="*/ 735698 h 772886"/>
              <a:gd name="T8" fmla="*/ 3124693 w 1284514"/>
              <a:gd name="T9" fmla="*/ 3466 h 772886"/>
              <a:gd name="T10" fmla="*/ 2308037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8" name="文本框 13"/>
          <p:cNvSpPr txBox="1">
            <a:spLocks noChangeArrowheads="1"/>
          </p:cNvSpPr>
          <p:nvPr/>
        </p:nvSpPr>
        <p:spPr bwMode="auto">
          <a:xfrm>
            <a:off x="2787650" y="2913063"/>
            <a:ext cx="654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9" name="文本框 14"/>
          <p:cNvSpPr txBox="1">
            <a:spLocks noChangeArrowheads="1"/>
          </p:cNvSpPr>
          <p:nvPr/>
        </p:nvSpPr>
        <p:spPr bwMode="auto">
          <a:xfrm>
            <a:off x="2181225" y="3343275"/>
            <a:ext cx="1866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选题目的</a:t>
            </a:r>
          </a:p>
        </p:txBody>
      </p:sp>
      <p:sp>
        <p:nvSpPr>
          <p:cNvPr id="29710" name="任意多边形 15"/>
          <p:cNvSpPr>
            <a:spLocks noChangeArrowheads="1"/>
          </p:cNvSpPr>
          <p:nvPr/>
        </p:nvSpPr>
        <p:spPr bwMode="auto">
          <a:xfrm>
            <a:off x="5170488" y="3155950"/>
            <a:ext cx="2003425" cy="754063"/>
          </a:xfrm>
          <a:custGeom>
            <a:avLst/>
            <a:gdLst>
              <a:gd name="T0" fmla="*/ 973227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24693 w 1284514"/>
              <a:gd name="T7" fmla="*/ 735698 h 772886"/>
              <a:gd name="T8" fmla="*/ 3124693 w 1284514"/>
              <a:gd name="T9" fmla="*/ 3466 h 772886"/>
              <a:gd name="T10" fmla="*/ 2308037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11" name="文本框 16"/>
          <p:cNvSpPr txBox="1">
            <a:spLocks noChangeArrowheads="1"/>
          </p:cNvSpPr>
          <p:nvPr/>
        </p:nvSpPr>
        <p:spPr bwMode="auto">
          <a:xfrm>
            <a:off x="5845175" y="2913063"/>
            <a:ext cx="654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12" name="文本框 17"/>
          <p:cNvSpPr txBox="1">
            <a:spLocks noChangeArrowheads="1"/>
          </p:cNvSpPr>
          <p:nvPr/>
        </p:nvSpPr>
        <p:spPr bwMode="auto">
          <a:xfrm>
            <a:off x="5238750" y="3386138"/>
            <a:ext cx="1866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消除原理</a:t>
            </a:r>
          </a:p>
        </p:txBody>
      </p:sp>
      <p:sp>
        <p:nvSpPr>
          <p:cNvPr id="29713" name="任意多边形 18"/>
          <p:cNvSpPr>
            <a:spLocks noChangeArrowheads="1"/>
          </p:cNvSpPr>
          <p:nvPr/>
        </p:nvSpPr>
        <p:spPr bwMode="auto">
          <a:xfrm>
            <a:off x="8228013" y="3155950"/>
            <a:ext cx="2003425" cy="754063"/>
          </a:xfrm>
          <a:custGeom>
            <a:avLst/>
            <a:gdLst>
              <a:gd name="T0" fmla="*/ 973227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24693 w 1284514"/>
              <a:gd name="T7" fmla="*/ 735698 h 772886"/>
              <a:gd name="T8" fmla="*/ 3124693 w 1284514"/>
              <a:gd name="T9" fmla="*/ 3466 h 772886"/>
              <a:gd name="T10" fmla="*/ 2308037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14" name="文本框 19"/>
          <p:cNvSpPr txBox="1">
            <a:spLocks noChangeArrowheads="1"/>
          </p:cNvSpPr>
          <p:nvPr/>
        </p:nvSpPr>
        <p:spPr bwMode="auto">
          <a:xfrm>
            <a:off x="8902700" y="2913063"/>
            <a:ext cx="654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15" name="文本框 20"/>
          <p:cNvSpPr txBox="1">
            <a:spLocks noChangeArrowheads="1"/>
          </p:cNvSpPr>
          <p:nvPr/>
        </p:nvSpPr>
        <p:spPr bwMode="auto">
          <a:xfrm>
            <a:off x="8296275" y="3386138"/>
            <a:ext cx="1866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算法实现</a:t>
            </a:r>
          </a:p>
        </p:txBody>
      </p:sp>
      <p:sp>
        <p:nvSpPr>
          <p:cNvPr id="29716" name="文本框 21"/>
          <p:cNvSpPr txBox="1">
            <a:spLocks noChangeArrowheads="1"/>
          </p:cNvSpPr>
          <p:nvPr/>
        </p:nvSpPr>
        <p:spPr bwMode="auto">
          <a:xfrm>
            <a:off x="1701800" y="2214563"/>
            <a:ext cx="504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&gt;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3F78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17" name="文本框 22"/>
          <p:cNvSpPr txBox="1">
            <a:spLocks noChangeArrowheads="1"/>
          </p:cNvSpPr>
          <p:nvPr/>
        </p:nvSpPr>
        <p:spPr bwMode="auto">
          <a:xfrm flipV="1">
            <a:off x="10106025" y="2233613"/>
            <a:ext cx="504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&gt;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3F78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18" name="任意多边形 25"/>
          <p:cNvSpPr>
            <a:spLocks noChangeArrowheads="1"/>
          </p:cNvSpPr>
          <p:nvPr/>
        </p:nvSpPr>
        <p:spPr bwMode="auto">
          <a:xfrm>
            <a:off x="3698875" y="4479925"/>
            <a:ext cx="2001838" cy="754063"/>
          </a:xfrm>
          <a:custGeom>
            <a:avLst/>
            <a:gdLst>
              <a:gd name="T0" fmla="*/ 971686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19744 w 1284514"/>
              <a:gd name="T7" fmla="*/ 735698 h 772886"/>
              <a:gd name="T8" fmla="*/ 3119744 w 1284514"/>
              <a:gd name="T9" fmla="*/ 3466 h 772886"/>
              <a:gd name="T10" fmla="*/ 2304381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19" name="文本框 26"/>
          <p:cNvSpPr txBox="1">
            <a:spLocks noChangeArrowheads="1"/>
          </p:cNvSpPr>
          <p:nvPr/>
        </p:nvSpPr>
        <p:spPr bwMode="auto">
          <a:xfrm>
            <a:off x="4371975" y="4237038"/>
            <a:ext cx="655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20" name="文本框 27"/>
          <p:cNvSpPr txBox="1">
            <a:spLocks noChangeArrowheads="1"/>
          </p:cNvSpPr>
          <p:nvPr/>
        </p:nvSpPr>
        <p:spPr bwMode="auto">
          <a:xfrm>
            <a:off x="3767138" y="4667250"/>
            <a:ext cx="1866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实验与结果</a:t>
            </a:r>
          </a:p>
        </p:txBody>
      </p:sp>
      <p:sp>
        <p:nvSpPr>
          <p:cNvPr id="29721" name="任意多边形 28"/>
          <p:cNvSpPr>
            <a:spLocks noChangeArrowheads="1"/>
          </p:cNvSpPr>
          <p:nvPr/>
        </p:nvSpPr>
        <p:spPr bwMode="auto">
          <a:xfrm>
            <a:off x="6877050" y="4479925"/>
            <a:ext cx="2003425" cy="754063"/>
          </a:xfrm>
          <a:custGeom>
            <a:avLst/>
            <a:gdLst>
              <a:gd name="T0" fmla="*/ 973227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24693 w 1284514"/>
              <a:gd name="T7" fmla="*/ 735698 h 772886"/>
              <a:gd name="T8" fmla="*/ 3124693 w 1284514"/>
              <a:gd name="T9" fmla="*/ 3466 h 772886"/>
              <a:gd name="T10" fmla="*/ 2308037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22" name="文本框 29"/>
          <p:cNvSpPr txBox="1">
            <a:spLocks noChangeArrowheads="1"/>
          </p:cNvSpPr>
          <p:nvPr/>
        </p:nvSpPr>
        <p:spPr bwMode="auto">
          <a:xfrm>
            <a:off x="7551738" y="4237038"/>
            <a:ext cx="6540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23" name="文本框 30"/>
          <p:cNvSpPr txBox="1">
            <a:spLocks noChangeArrowheads="1"/>
          </p:cNvSpPr>
          <p:nvPr/>
        </p:nvSpPr>
        <p:spPr bwMode="auto">
          <a:xfrm>
            <a:off x="6945313" y="4667250"/>
            <a:ext cx="1866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实践应用</a:t>
            </a:r>
          </a:p>
        </p:txBody>
      </p:sp>
    </p:spTree>
    <p:extLst>
      <p:ext uri="{BB962C8B-B14F-4D97-AF65-F5344CB8AC3E}">
        <p14:creationId xmlns:p14="http://schemas.microsoft.com/office/powerpoint/2010/main" val="3292118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本框 3"/>
          <p:cNvSpPr txBox="1">
            <a:spLocks noChangeArrowheads="1"/>
          </p:cNvSpPr>
          <p:nvPr/>
        </p:nvSpPr>
        <p:spPr bwMode="auto">
          <a:xfrm>
            <a:off x="4808538" y="4083050"/>
            <a:ext cx="2860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选题目的</a:t>
            </a:r>
          </a:p>
        </p:txBody>
      </p:sp>
      <p:grpSp>
        <p:nvGrpSpPr>
          <p:cNvPr id="30723" name="椭圆 4"/>
          <p:cNvGrpSpPr/>
          <p:nvPr/>
        </p:nvGrpSpPr>
        <p:grpSpPr bwMode="auto">
          <a:xfrm>
            <a:off x="5505450" y="1809750"/>
            <a:ext cx="1535113" cy="1536700"/>
            <a:chOff x="0" y="0"/>
            <a:chExt cx="967" cy="968"/>
          </a:xfrm>
        </p:grpSpPr>
        <p:pic>
          <p:nvPicPr>
            <p:cNvPr id="30733" name="椭圆 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67" cy="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34" name="Text Box 5"/>
            <p:cNvSpPr txBox="1">
              <a:spLocks noChangeArrowheads="1"/>
            </p:cNvSpPr>
            <p:nvPr/>
          </p:nvSpPr>
          <p:spPr bwMode="auto">
            <a:xfrm>
              <a:off x="143" y="141"/>
              <a:ext cx="684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724" name="文本框 2"/>
          <p:cNvSpPr txBox="1">
            <a:spLocks noChangeArrowheads="1"/>
          </p:cNvSpPr>
          <p:nvPr/>
        </p:nvSpPr>
        <p:spPr bwMode="auto">
          <a:xfrm>
            <a:off x="5948363" y="2114550"/>
            <a:ext cx="654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5400" b="0" i="0" u="none" strike="noStrike" kern="1200" cap="none" spc="0" normalizeH="0" baseline="0" noProof="0">
              <a:ln>
                <a:noFill/>
              </a:ln>
              <a:solidFill>
                <a:srgbClr val="003F78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5" name="空心弧 8"/>
          <p:cNvSpPr>
            <a:spLocks noChangeArrowheads="1"/>
          </p:cNvSpPr>
          <p:nvPr/>
        </p:nvSpPr>
        <p:spPr bwMode="auto">
          <a:xfrm rot="4201296">
            <a:off x="5276850" y="1581150"/>
            <a:ext cx="1981200" cy="1981200"/>
          </a:xfrm>
          <a:custGeom>
            <a:avLst/>
            <a:gdLst>
              <a:gd name="T0" fmla="*/ 0 w 1981200"/>
              <a:gd name="T1" fmla="*/ 990600 h 1981200"/>
              <a:gd name="T2" fmla="*/ 730856 w 1981200"/>
              <a:gd name="T3" fmla="*/ 34660 h 1981200"/>
              <a:gd name="T4" fmla="*/ 1844986 w 1981200"/>
              <a:gd name="T5" fmla="*/ 489288 h 1981200"/>
              <a:gd name="T6" fmla="*/ 1698400 w 1981200"/>
              <a:gd name="T7" fmla="*/ 1683643 h 1981200"/>
              <a:gd name="T8" fmla="*/ 507398 w 1981200"/>
              <a:gd name="T9" fmla="*/ 1855357 h 1981200"/>
              <a:gd name="T10" fmla="*/ 524165 w 1981200"/>
              <a:gd name="T11" fmla="*/ 1825349 h 1981200"/>
              <a:gd name="T12" fmla="*/ 1673839 w 1981200"/>
              <a:gd name="T13" fmla="*/ 1659594 h 1981200"/>
              <a:gd name="T14" fmla="*/ 1815339 w 1981200"/>
              <a:gd name="T15" fmla="*/ 506683 h 1981200"/>
              <a:gd name="T16" fmla="*/ 739870 w 1981200"/>
              <a:gd name="T17" fmla="*/ 67831 h 1981200"/>
              <a:gd name="T18" fmla="*/ 34375 w 1981200"/>
              <a:gd name="T19" fmla="*/ 990600 h 1981200"/>
              <a:gd name="T20" fmla="*/ 0 w 1981200"/>
              <a:gd name="T21" fmla="*/ 990600 h 19812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981200" h="1981200">
                <a:moveTo>
                  <a:pt x="0" y="990600"/>
                </a:moveTo>
                <a:cubicBezTo>
                  <a:pt x="0" y="543541"/>
                  <a:pt x="299439" y="151883"/>
                  <a:pt x="730856" y="34660"/>
                </a:cubicBezTo>
                <a:cubicBezTo>
                  <a:pt x="1162272" y="-82563"/>
                  <a:pt x="1618743" y="103703"/>
                  <a:pt x="1844986" y="489288"/>
                </a:cubicBezTo>
                <a:cubicBezTo>
                  <a:pt x="2071229" y="874873"/>
                  <a:pt x="2011171" y="1364213"/>
                  <a:pt x="1698400" y="1683643"/>
                </a:cubicBezTo>
                <a:cubicBezTo>
                  <a:pt x="1385629" y="2003073"/>
                  <a:pt x="897663" y="2073426"/>
                  <a:pt x="507398" y="1855357"/>
                </a:cubicBezTo>
                <a:lnTo>
                  <a:pt x="524165" y="1825349"/>
                </a:lnTo>
                <a:cubicBezTo>
                  <a:pt x="900888" y="2035852"/>
                  <a:pt x="1371921" y="1967940"/>
                  <a:pt x="1673839" y="1659594"/>
                </a:cubicBezTo>
                <a:cubicBezTo>
                  <a:pt x="1975757" y="1351248"/>
                  <a:pt x="2033730" y="878888"/>
                  <a:pt x="1815339" y="506683"/>
                </a:cubicBezTo>
                <a:cubicBezTo>
                  <a:pt x="1596947" y="134478"/>
                  <a:pt x="1156316" y="-45324"/>
                  <a:pt x="739870" y="67831"/>
                </a:cubicBezTo>
                <a:cubicBezTo>
                  <a:pt x="323424" y="180986"/>
                  <a:pt x="34375" y="559054"/>
                  <a:pt x="34375" y="990600"/>
                </a:cubicBezTo>
                <a:lnTo>
                  <a:pt x="0" y="99060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6" name="空心弧 9"/>
          <p:cNvSpPr>
            <a:spLocks noChangeArrowheads="1"/>
          </p:cNvSpPr>
          <p:nvPr/>
        </p:nvSpPr>
        <p:spPr bwMode="auto">
          <a:xfrm rot="-6220124">
            <a:off x="5105401" y="1411287"/>
            <a:ext cx="2322512" cy="2322513"/>
          </a:xfrm>
          <a:custGeom>
            <a:avLst/>
            <a:gdLst>
              <a:gd name="T0" fmla="*/ 1503905 w 2322512"/>
              <a:gd name="T1" fmla="*/ 51703 h 2322513"/>
              <a:gd name="T2" fmla="*/ 2322251 w 2322512"/>
              <a:gd name="T3" fmla="*/ 1185898 h 2322513"/>
              <a:gd name="T4" fmla="*/ 2272049 w 2322512"/>
              <a:gd name="T5" fmla="*/ 1184833 h 2322513"/>
              <a:gd name="T6" fmla="*/ 1489089 w 2322512"/>
              <a:gd name="T7" fmla="*/ 99680 h 2322513"/>
              <a:gd name="T8" fmla="*/ 1503905 w 2322512"/>
              <a:gd name="T9" fmla="*/ 51703 h 23225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22512" h="2322513">
                <a:moveTo>
                  <a:pt x="1503905" y="51703"/>
                </a:moveTo>
                <a:cubicBezTo>
                  <a:pt x="1999296" y="204688"/>
                  <a:pt x="2333253" y="667539"/>
                  <a:pt x="2322251" y="1185898"/>
                </a:cubicBezTo>
                <a:lnTo>
                  <a:pt x="2272049" y="1184833"/>
                </a:lnTo>
                <a:cubicBezTo>
                  <a:pt x="2282575" y="688887"/>
                  <a:pt x="1963059" y="246051"/>
                  <a:pt x="1489089" y="99680"/>
                </a:cubicBezTo>
                <a:lnTo>
                  <a:pt x="1503905" y="51703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7" name="空心弧 10"/>
          <p:cNvSpPr>
            <a:spLocks noChangeArrowheads="1"/>
          </p:cNvSpPr>
          <p:nvPr/>
        </p:nvSpPr>
        <p:spPr bwMode="auto">
          <a:xfrm rot="4201296">
            <a:off x="4932363" y="1189038"/>
            <a:ext cx="2686050" cy="2686050"/>
          </a:xfrm>
          <a:custGeom>
            <a:avLst/>
            <a:gdLst>
              <a:gd name="T0" fmla="*/ 2414346 w 2686050"/>
              <a:gd name="T1" fmla="*/ 533095 h 2686050"/>
              <a:gd name="T2" fmla="*/ 2607237 w 2686050"/>
              <a:gd name="T3" fmla="*/ 1796327 h 2686050"/>
              <a:gd name="T4" fmla="*/ 1655596 w 2686050"/>
              <a:gd name="T5" fmla="*/ 2649170 h 2686050"/>
              <a:gd name="T6" fmla="*/ 1650326 w 2686050"/>
              <a:gd name="T7" fmla="*/ 2627149 h 2686050"/>
              <a:gd name="T8" fmla="*/ 2585923 w 2686050"/>
              <a:gd name="T9" fmla="*/ 1788685 h 2686050"/>
              <a:gd name="T10" fmla="*/ 2396284 w 2686050"/>
              <a:gd name="T11" fmla="*/ 546751 h 2686050"/>
              <a:gd name="T12" fmla="*/ 2414346 w 2686050"/>
              <a:gd name="T13" fmla="*/ 533095 h 26860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86050" h="2686050">
                <a:moveTo>
                  <a:pt x="2414346" y="533095"/>
                </a:moveTo>
                <a:cubicBezTo>
                  <a:pt x="2687683" y="894647"/>
                  <a:pt x="2760219" y="1369678"/>
                  <a:pt x="2607237" y="1796327"/>
                </a:cubicBezTo>
                <a:cubicBezTo>
                  <a:pt x="2454255" y="2222976"/>
                  <a:pt x="2096397" y="2543683"/>
                  <a:pt x="1655596" y="2649170"/>
                </a:cubicBezTo>
                <a:lnTo>
                  <a:pt x="1650326" y="2627149"/>
                </a:lnTo>
                <a:cubicBezTo>
                  <a:pt x="2083695" y="2523440"/>
                  <a:pt x="2435521" y="2208141"/>
                  <a:pt x="2585923" y="1788685"/>
                </a:cubicBezTo>
                <a:cubicBezTo>
                  <a:pt x="2736325" y="1369229"/>
                  <a:pt x="2665013" y="902207"/>
                  <a:pt x="2396284" y="546751"/>
                </a:cubicBezTo>
                <a:lnTo>
                  <a:pt x="2414346" y="53309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8" name="椭圆 11"/>
          <p:cNvSpPr>
            <a:spLocks noChangeArrowheads="1"/>
          </p:cNvSpPr>
          <p:nvPr/>
        </p:nvSpPr>
        <p:spPr bwMode="auto">
          <a:xfrm flipH="1">
            <a:off x="567690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9" name="椭圆 12"/>
          <p:cNvSpPr>
            <a:spLocks noChangeArrowheads="1"/>
          </p:cNvSpPr>
          <p:nvPr/>
        </p:nvSpPr>
        <p:spPr bwMode="auto">
          <a:xfrm flipH="1">
            <a:off x="5949950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30" name="椭圆 13"/>
          <p:cNvSpPr>
            <a:spLocks noChangeArrowheads="1"/>
          </p:cNvSpPr>
          <p:nvPr/>
        </p:nvSpPr>
        <p:spPr bwMode="auto">
          <a:xfrm flipH="1">
            <a:off x="6224588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31" name="椭圆 14"/>
          <p:cNvSpPr>
            <a:spLocks noChangeArrowheads="1"/>
          </p:cNvSpPr>
          <p:nvPr/>
        </p:nvSpPr>
        <p:spPr bwMode="auto">
          <a:xfrm flipH="1">
            <a:off x="6497638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32" name="椭圆 15"/>
          <p:cNvSpPr>
            <a:spLocks noChangeArrowheads="1"/>
          </p:cNvSpPr>
          <p:nvPr/>
        </p:nvSpPr>
        <p:spPr bwMode="auto">
          <a:xfrm flipH="1">
            <a:off x="6772275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1693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组合 22"/>
          <p:cNvGrpSpPr/>
          <p:nvPr/>
        </p:nvGrpSpPr>
        <p:grpSpPr bwMode="auto">
          <a:xfrm>
            <a:off x="222250" y="220663"/>
            <a:ext cx="11742738" cy="6505575"/>
            <a:chOff x="0" y="0"/>
            <a:chExt cx="11743510" cy="6505304"/>
          </a:xfrm>
        </p:grpSpPr>
        <p:grpSp>
          <p:nvGrpSpPr>
            <p:cNvPr id="31754" name="组合 13"/>
            <p:cNvGrpSpPr/>
            <p:nvPr/>
          </p:nvGrpSpPr>
          <p:grpSpPr bwMode="auto">
            <a:xfrm>
              <a:off x="1" y="1"/>
              <a:ext cx="11743507" cy="6505303"/>
              <a:chOff x="0" y="0"/>
              <a:chExt cx="11325497" cy="6505303"/>
            </a:xfrm>
          </p:grpSpPr>
          <p:cxnSp>
            <p:nvCxnSpPr>
              <p:cNvPr id="31759" name="直接连接符 8"/>
              <p:cNvCxnSpPr>
                <a:cxnSpLocks noChangeShapeType="1"/>
              </p:cNvCxnSpPr>
              <p:nvPr/>
            </p:nvCxnSpPr>
            <p:spPr bwMode="auto">
              <a:xfrm>
                <a:off x="-1" y="-1"/>
                <a:ext cx="11325500" cy="0"/>
              </a:xfrm>
              <a:prstGeom prst="line">
                <a:avLst/>
              </a:prstGeom>
              <a:noFill/>
              <a:ln w="6350">
                <a:solidFill>
                  <a:srgbClr val="F2F2F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60" name="直接连接符 9"/>
              <p:cNvCxnSpPr>
                <a:cxnSpLocks noChangeShapeType="1"/>
              </p:cNvCxnSpPr>
              <p:nvPr/>
            </p:nvCxnSpPr>
            <p:spPr bwMode="auto">
              <a:xfrm>
                <a:off x="-1" y="6505303"/>
                <a:ext cx="11325500" cy="0"/>
              </a:xfrm>
              <a:prstGeom prst="line">
                <a:avLst/>
              </a:prstGeom>
              <a:noFill/>
              <a:ln w="6350">
                <a:solidFill>
                  <a:srgbClr val="F2F2F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61" name="直接连接符 11"/>
              <p:cNvCxnSpPr>
                <a:cxnSpLocks noChangeShapeType="1"/>
              </p:cNvCxnSpPr>
              <p:nvPr/>
            </p:nvCxnSpPr>
            <p:spPr bwMode="auto">
              <a:xfrm>
                <a:off x="-1" y="-1"/>
                <a:ext cx="0" cy="6505304"/>
              </a:xfrm>
              <a:prstGeom prst="line">
                <a:avLst/>
              </a:prstGeom>
              <a:noFill/>
              <a:ln w="6350">
                <a:solidFill>
                  <a:srgbClr val="F2F2F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62" name="直接连接符 12"/>
              <p:cNvCxnSpPr>
                <a:cxnSpLocks noChangeShapeType="1"/>
              </p:cNvCxnSpPr>
              <p:nvPr/>
            </p:nvCxnSpPr>
            <p:spPr bwMode="auto">
              <a:xfrm>
                <a:off x="11325499" y="-1"/>
                <a:ext cx="0" cy="6505304"/>
              </a:xfrm>
              <a:prstGeom prst="line">
                <a:avLst/>
              </a:prstGeom>
              <a:noFill/>
              <a:ln w="6350">
                <a:solidFill>
                  <a:srgbClr val="F2F2F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1755" name="任意多边形 14"/>
            <p:cNvSpPr>
              <a:spLocks noChangeArrowheads="1"/>
            </p:cNvSpPr>
            <p:nvPr/>
          </p:nvSpPr>
          <p:spPr bwMode="auto">
            <a:xfrm>
              <a:off x="0" y="0"/>
              <a:ext cx="193688" cy="277800"/>
            </a:xfrm>
            <a:custGeom>
              <a:avLst/>
              <a:gdLst>
                <a:gd name="T0" fmla="*/ 193413 w 193963"/>
                <a:gd name="T1" fmla="*/ 0 h 277091"/>
                <a:gd name="T2" fmla="*/ 0 w 193963"/>
                <a:gd name="T3" fmla="*/ 278511 h 277091"/>
                <a:gd name="T4" fmla="*/ 0 w 193963"/>
                <a:gd name="T5" fmla="*/ 0 h 277091"/>
                <a:gd name="T6" fmla="*/ 193413 w 193963"/>
                <a:gd name="T7" fmla="*/ 0 h 2770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3963" h="277091">
                  <a:moveTo>
                    <a:pt x="193963" y="0"/>
                  </a:moveTo>
                  <a:lnTo>
                    <a:pt x="0" y="277091"/>
                  </a:lnTo>
                  <a:lnTo>
                    <a:pt x="0" y="0"/>
                  </a:lnTo>
                  <a:lnTo>
                    <a:pt x="193963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56" name="任意多边形 15"/>
            <p:cNvSpPr>
              <a:spLocks noChangeArrowheads="1"/>
            </p:cNvSpPr>
            <p:nvPr/>
          </p:nvSpPr>
          <p:spPr bwMode="auto">
            <a:xfrm flipH="1">
              <a:off x="11549822" y="0"/>
              <a:ext cx="193688" cy="277800"/>
            </a:xfrm>
            <a:custGeom>
              <a:avLst/>
              <a:gdLst>
                <a:gd name="T0" fmla="*/ 193413 w 193963"/>
                <a:gd name="T1" fmla="*/ 0 h 277091"/>
                <a:gd name="T2" fmla="*/ 0 w 193963"/>
                <a:gd name="T3" fmla="*/ 278511 h 277091"/>
                <a:gd name="T4" fmla="*/ 0 w 193963"/>
                <a:gd name="T5" fmla="*/ 0 h 277091"/>
                <a:gd name="T6" fmla="*/ 193413 w 193963"/>
                <a:gd name="T7" fmla="*/ 0 h 2770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3963" h="277091">
                  <a:moveTo>
                    <a:pt x="193963" y="0"/>
                  </a:moveTo>
                  <a:lnTo>
                    <a:pt x="0" y="277091"/>
                  </a:lnTo>
                  <a:lnTo>
                    <a:pt x="0" y="0"/>
                  </a:lnTo>
                  <a:lnTo>
                    <a:pt x="193963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57" name="任意多边形 16"/>
            <p:cNvSpPr>
              <a:spLocks noChangeArrowheads="1"/>
            </p:cNvSpPr>
            <p:nvPr/>
          </p:nvSpPr>
          <p:spPr bwMode="auto">
            <a:xfrm flipV="1">
              <a:off x="0" y="6227503"/>
              <a:ext cx="193688" cy="277801"/>
            </a:xfrm>
            <a:custGeom>
              <a:avLst/>
              <a:gdLst>
                <a:gd name="T0" fmla="*/ 193413 w 193963"/>
                <a:gd name="T1" fmla="*/ 0 h 277091"/>
                <a:gd name="T2" fmla="*/ 0 w 193963"/>
                <a:gd name="T3" fmla="*/ 278513 h 277091"/>
                <a:gd name="T4" fmla="*/ 0 w 193963"/>
                <a:gd name="T5" fmla="*/ 0 h 277091"/>
                <a:gd name="T6" fmla="*/ 193413 w 193963"/>
                <a:gd name="T7" fmla="*/ 0 h 2770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3963" h="277091">
                  <a:moveTo>
                    <a:pt x="193963" y="0"/>
                  </a:moveTo>
                  <a:lnTo>
                    <a:pt x="0" y="277091"/>
                  </a:lnTo>
                  <a:lnTo>
                    <a:pt x="0" y="0"/>
                  </a:lnTo>
                  <a:lnTo>
                    <a:pt x="193963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58" name="任意多边形 17"/>
            <p:cNvSpPr>
              <a:spLocks noChangeArrowheads="1"/>
            </p:cNvSpPr>
            <p:nvPr/>
          </p:nvSpPr>
          <p:spPr bwMode="auto">
            <a:xfrm flipH="1" flipV="1">
              <a:off x="11549822" y="6227503"/>
              <a:ext cx="193688" cy="277801"/>
            </a:xfrm>
            <a:custGeom>
              <a:avLst/>
              <a:gdLst>
                <a:gd name="T0" fmla="*/ 193413 w 193963"/>
                <a:gd name="T1" fmla="*/ 0 h 277091"/>
                <a:gd name="T2" fmla="*/ 0 w 193963"/>
                <a:gd name="T3" fmla="*/ 278513 h 277091"/>
                <a:gd name="T4" fmla="*/ 0 w 193963"/>
                <a:gd name="T5" fmla="*/ 0 h 277091"/>
                <a:gd name="T6" fmla="*/ 193413 w 193963"/>
                <a:gd name="T7" fmla="*/ 0 h 2770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3963" h="277091">
                  <a:moveTo>
                    <a:pt x="193963" y="0"/>
                  </a:moveTo>
                  <a:lnTo>
                    <a:pt x="0" y="277091"/>
                  </a:lnTo>
                  <a:lnTo>
                    <a:pt x="0" y="0"/>
                  </a:lnTo>
                  <a:lnTo>
                    <a:pt x="193963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1747" name="任意多边形 23"/>
          <p:cNvSpPr>
            <a:spLocks noChangeArrowheads="1"/>
          </p:cNvSpPr>
          <p:nvPr/>
        </p:nvSpPr>
        <p:spPr bwMode="auto">
          <a:xfrm>
            <a:off x="0" y="2963863"/>
            <a:ext cx="12192000" cy="3894137"/>
          </a:xfrm>
          <a:custGeom>
            <a:avLst/>
            <a:gdLst>
              <a:gd name="T0" fmla="*/ 12192000 w 12192000"/>
              <a:gd name="T1" fmla="*/ 0 h 3212700"/>
              <a:gd name="T2" fmla="*/ 12192000 w 12192000"/>
              <a:gd name="T3" fmla="*/ 4720112 h 3212700"/>
              <a:gd name="T4" fmla="*/ 0 w 12192000"/>
              <a:gd name="T5" fmla="*/ 4720112 h 3212700"/>
              <a:gd name="T6" fmla="*/ 0 w 12192000"/>
              <a:gd name="T7" fmla="*/ 1919 h 3212700"/>
              <a:gd name="T8" fmla="*/ 192228 w 12192000"/>
              <a:gd name="T9" fmla="*/ 86592 h 3212700"/>
              <a:gd name="T10" fmla="*/ 6093822 w 12192000"/>
              <a:gd name="T11" fmla="*/ 926285 h 3212700"/>
              <a:gd name="T12" fmla="*/ 11995417 w 12192000"/>
              <a:gd name="T13" fmla="*/ 86592 h 3212700"/>
              <a:gd name="T14" fmla="*/ 12192000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8" name="文本框 18"/>
          <p:cNvSpPr txBox="1">
            <a:spLocks noChangeArrowheads="1"/>
          </p:cNvSpPr>
          <p:nvPr/>
        </p:nvSpPr>
        <p:spPr bwMode="auto">
          <a:xfrm>
            <a:off x="1389063" y="4059238"/>
            <a:ext cx="9761537" cy="1058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fontAlgn="base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对于电子游戏来说，可玩性是其核心内容，在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游戏之中，画面抖动，很可能会导致玩家产生眩晕感，降低游戏的现实程度，将会使得游戏体验下降，可玩性降低。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base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而目前，在这方面的优化主要通过经验和漏斗平滑算法。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1749" name="椭圆 19"/>
          <p:cNvGrpSpPr/>
          <p:nvPr/>
        </p:nvGrpSpPr>
        <p:grpSpPr bwMode="auto">
          <a:xfrm>
            <a:off x="5230813" y="615950"/>
            <a:ext cx="2084387" cy="2084388"/>
            <a:chOff x="0" y="0"/>
            <a:chExt cx="1313" cy="1313"/>
          </a:xfrm>
        </p:grpSpPr>
        <p:pic>
          <p:nvPicPr>
            <p:cNvPr id="31752" name="椭圆 19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313" cy="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3" name="Text Box 16"/>
            <p:cNvSpPr txBox="1">
              <a:spLocks noChangeArrowheads="1"/>
            </p:cNvSpPr>
            <p:nvPr/>
          </p:nvSpPr>
          <p:spPr bwMode="auto">
            <a:xfrm>
              <a:off x="194" y="194"/>
              <a:ext cx="928" cy="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1750" name="KSO_Shape"/>
          <p:cNvSpPr>
            <a:spLocks noChangeArrowheads="1"/>
          </p:cNvSpPr>
          <p:nvPr/>
        </p:nvSpPr>
        <p:spPr bwMode="auto">
          <a:xfrm>
            <a:off x="5476875" y="1238250"/>
            <a:ext cx="1597025" cy="939800"/>
          </a:xfrm>
          <a:custGeom>
            <a:avLst/>
            <a:gdLst>
              <a:gd name="T0" fmla="*/ 383589841 w 6649"/>
              <a:gd name="T1" fmla="*/ 60954014 h 3908"/>
              <a:gd name="T2" fmla="*/ 191765977 w 6649"/>
              <a:gd name="T3" fmla="*/ 0 h 3908"/>
              <a:gd name="T4" fmla="*/ 0 w 6649"/>
              <a:gd name="T5" fmla="*/ 60954014 h 3908"/>
              <a:gd name="T6" fmla="*/ 98421560 w 6649"/>
              <a:gd name="T7" fmla="*/ 92182885 h 3908"/>
              <a:gd name="T8" fmla="*/ 80652525 w 6649"/>
              <a:gd name="T9" fmla="*/ 186389659 h 3908"/>
              <a:gd name="T10" fmla="*/ 191765977 w 6649"/>
              <a:gd name="T11" fmla="*/ 226004104 h 3908"/>
              <a:gd name="T12" fmla="*/ 302937316 w 6649"/>
              <a:gd name="T13" fmla="*/ 186389659 h 3908"/>
              <a:gd name="T14" fmla="*/ 285168281 w 6649"/>
              <a:gd name="T15" fmla="*/ 92182885 h 3908"/>
              <a:gd name="T16" fmla="*/ 383589841 w 6649"/>
              <a:gd name="T17" fmla="*/ 60954014 h 39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649" h="3908">
                <a:moveTo>
                  <a:pt x="6649" y="1054"/>
                </a:moveTo>
                <a:lnTo>
                  <a:pt x="3324" y="0"/>
                </a:lnTo>
                <a:lnTo>
                  <a:pt x="0" y="1054"/>
                </a:lnTo>
                <a:lnTo>
                  <a:pt x="1706" y="1594"/>
                </a:lnTo>
                <a:lnTo>
                  <a:pt x="1398" y="3223"/>
                </a:lnTo>
                <a:lnTo>
                  <a:pt x="3324" y="3908"/>
                </a:lnTo>
                <a:lnTo>
                  <a:pt x="5251" y="3223"/>
                </a:lnTo>
                <a:lnTo>
                  <a:pt x="4943" y="1594"/>
                </a:lnTo>
                <a:lnTo>
                  <a:pt x="6649" y="1054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1" name="矩形 21"/>
          <p:cNvSpPr>
            <a:spLocks noChangeArrowheads="1"/>
          </p:cNvSpPr>
          <p:nvPr/>
        </p:nvSpPr>
        <p:spPr bwMode="auto">
          <a:xfrm>
            <a:off x="3105290" y="2963863"/>
            <a:ext cx="63401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消除游戏中的抖动，提升游戏体验</a:t>
            </a:r>
          </a:p>
        </p:txBody>
      </p:sp>
    </p:spTree>
    <p:extLst>
      <p:ext uri="{BB962C8B-B14F-4D97-AF65-F5344CB8AC3E}">
        <p14:creationId xmlns:p14="http://schemas.microsoft.com/office/powerpoint/2010/main" val="3935302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3"/>
          <p:cNvSpPr txBox="1">
            <a:spLocks noChangeArrowheads="1"/>
          </p:cNvSpPr>
          <p:nvPr/>
        </p:nvSpPr>
        <p:spPr bwMode="auto">
          <a:xfrm>
            <a:off x="4808538" y="4083050"/>
            <a:ext cx="28606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消除原理</a:t>
            </a:r>
          </a:p>
        </p:txBody>
      </p:sp>
      <p:grpSp>
        <p:nvGrpSpPr>
          <p:cNvPr id="33795" name="椭圆 4"/>
          <p:cNvGrpSpPr/>
          <p:nvPr/>
        </p:nvGrpSpPr>
        <p:grpSpPr bwMode="auto">
          <a:xfrm>
            <a:off x="5505450" y="1809750"/>
            <a:ext cx="1535113" cy="1536700"/>
            <a:chOff x="0" y="0"/>
            <a:chExt cx="967" cy="968"/>
          </a:xfrm>
        </p:grpSpPr>
        <p:pic>
          <p:nvPicPr>
            <p:cNvPr id="33805" name="椭圆 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67" cy="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06" name="Text Box 5"/>
            <p:cNvSpPr txBox="1">
              <a:spLocks noChangeArrowheads="1"/>
            </p:cNvSpPr>
            <p:nvPr/>
          </p:nvSpPr>
          <p:spPr bwMode="auto">
            <a:xfrm>
              <a:off x="143" y="141"/>
              <a:ext cx="684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3796" name="文本框 2"/>
          <p:cNvSpPr txBox="1">
            <a:spLocks noChangeArrowheads="1"/>
          </p:cNvSpPr>
          <p:nvPr/>
        </p:nvSpPr>
        <p:spPr bwMode="auto">
          <a:xfrm>
            <a:off x="5948363" y="2114550"/>
            <a:ext cx="654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5400" b="0" i="0" u="none" strike="noStrike" kern="1200" cap="none" spc="0" normalizeH="0" baseline="0" noProof="0">
              <a:ln>
                <a:noFill/>
              </a:ln>
              <a:solidFill>
                <a:srgbClr val="003F78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7" name="空心弧 8"/>
          <p:cNvSpPr>
            <a:spLocks noChangeArrowheads="1"/>
          </p:cNvSpPr>
          <p:nvPr/>
        </p:nvSpPr>
        <p:spPr bwMode="auto">
          <a:xfrm rot="4201296">
            <a:off x="5276850" y="1581150"/>
            <a:ext cx="1981200" cy="1981200"/>
          </a:xfrm>
          <a:custGeom>
            <a:avLst/>
            <a:gdLst>
              <a:gd name="T0" fmla="*/ 473322 w 1981200"/>
              <a:gd name="T1" fmla="*/ 145785 h 1981200"/>
              <a:gd name="T2" fmla="*/ 1735324 w 1981200"/>
              <a:gd name="T3" fmla="*/ 337396 h 1981200"/>
              <a:gd name="T4" fmla="*/ 1760762 w 1981200"/>
              <a:gd name="T5" fmla="*/ 1613608 h 1981200"/>
              <a:gd name="T6" fmla="*/ 507398 w 1981200"/>
              <a:gd name="T7" fmla="*/ 1855356 h 1981200"/>
              <a:gd name="T8" fmla="*/ 524165 w 1981200"/>
              <a:gd name="T9" fmla="*/ 1825349 h 1981200"/>
              <a:gd name="T10" fmla="*/ 1734037 w 1981200"/>
              <a:gd name="T11" fmla="*/ 1591990 h 1981200"/>
              <a:gd name="T12" fmla="*/ 1709482 w 1981200"/>
              <a:gd name="T13" fmla="*/ 360063 h 1981200"/>
              <a:gd name="T14" fmla="*/ 491272 w 1981200"/>
              <a:gd name="T15" fmla="*/ 175101 h 1981200"/>
              <a:gd name="T16" fmla="*/ 473322 w 1981200"/>
              <a:gd name="T17" fmla="*/ 145785 h 1981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81200" h="1981200">
                <a:moveTo>
                  <a:pt x="473322" y="145785"/>
                </a:moveTo>
                <a:cubicBezTo>
                  <a:pt x="884557" y="-106013"/>
                  <a:pt x="1417361" y="-25117"/>
                  <a:pt x="1735324" y="337396"/>
                </a:cubicBezTo>
                <a:cubicBezTo>
                  <a:pt x="2053287" y="699909"/>
                  <a:pt x="2064027" y="1238713"/>
                  <a:pt x="1760762" y="1613608"/>
                </a:cubicBezTo>
                <a:cubicBezTo>
                  <a:pt x="1457497" y="1988504"/>
                  <a:pt x="928340" y="2090567"/>
                  <a:pt x="507398" y="1855356"/>
                </a:cubicBezTo>
                <a:lnTo>
                  <a:pt x="524165" y="1825349"/>
                </a:lnTo>
                <a:cubicBezTo>
                  <a:pt x="930500" y="2052398"/>
                  <a:pt x="1441296" y="1953876"/>
                  <a:pt x="1734037" y="1591990"/>
                </a:cubicBezTo>
                <a:cubicBezTo>
                  <a:pt x="2026779" y="1230103"/>
                  <a:pt x="2016412" y="709997"/>
                  <a:pt x="1709482" y="360063"/>
                </a:cubicBezTo>
                <a:cubicBezTo>
                  <a:pt x="1402552" y="10129"/>
                  <a:pt x="888236" y="-67960"/>
                  <a:pt x="491272" y="175101"/>
                </a:cubicBezTo>
                <a:lnTo>
                  <a:pt x="473322" y="14578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8" name="空心弧 9"/>
          <p:cNvSpPr>
            <a:spLocks noChangeArrowheads="1"/>
          </p:cNvSpPr>
          <p:nvPr/>
        </p:nvSpPr>
        <p:spPr bwMode="auto">
          <a:xfrm rot="-6220124">
            <a:off x="5105401" y="1411287"/>
            <a:ext cx="2322512" cy="2322513"/>
          </a:xfrm>
          <a:custGeom>
            <a:avLst/>
            <a:gdLst>
              <a:gd name="T0" fmla="*/ 1503905 w 2322512"/>
              <a:gd name="T1" fmla="*/ 51703 h 2322513"/>
              <a:gd name="T2" fmla="*/ 2309583 w 2322512"/>
              <a:gd name="T3" fmla="*/ 988454 h 2322513"/>
              <a:gd name="T4" fmla="*/ 1815272 w 2322512"/>
              <a:gd name="T5" fmla="*/ 2120830 h 2322513"/>
              <a:gd name="T6" fmla="*/ 1789294 w 2322512"/>
              <a:gd name="T7" fmla="*/ 2082715 h 2322513"/>
              <a:gd name="T8" fmla="*/ 2263971 w 2322512"/>
              <a:gd name="T9" fmla="*/ 995317 h 2322513"/>
              <a:gd name="T10" fmla="*/ 1490294 w 2322512"/>
              <a:gd name="T11" fmla="*/ 95775 h 2322513"/>
              <a:gd name="T12" fmla="*/ 1503905 w 2322512"/>
              <a:gd name="T13" fmla="*/ 51703 h 23225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322512" h="2322513">
                <a:moveTo>
                  <a:pt x="1503905" y="51703"/>
                </a:moveTo>
                <a:cubicBezTo>
                  <a:pt x="1930078" y="183313"/>
                  <a:pt x="2243211" y="547387"/>
                  <a:pt x="2309583" y="988454"/>
                </a:cubicBezTo>
                <a:cubicBezTo>
                  <a:pt x="2375956" y="1429521"/>
                  <a:pt x="2183838" y="1869626"/>
                  <a:pt x="1815272" y="2120830"/>
                </a:cubicBezTo>
                <a:lnTo>
                  <a:pt x="1789294" y="2082715"/>
                </a:lnTo>
                <a:cubicBezTo>
                  <a:pt x="2143221" y="1841489"/>
                  <a:pt x="2327708" y="1418865"/>
                  <a:pt x="2263971" y="995317"/>
                </a:cubicBezTo>
                <a:cubicBezTo>
                  <a:pt x="2200235" y="571770"/>
                  <a:pt x="1899540" y="222157"/>
                  <a:pt x="1490294" y="95775"/>
                </a:cubicBezTo>
                <a:lnTo>
                  <a:pt x="1503905" y="51703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9" name="空心弧 10"/>
          <p:cNvSpPr>
            <a:spLocks noChangeArrowheads="1"/>
          </p:cNvSpPr>
          <p:nvPr/>
        </p:nvSpPr>
        <p:spPr bwMode="auto">
          <a:xfrm rot="4201296">
            <a:off x="4932363" y="1189038"/>
            <a:ext cx="2686050" cy="2686050"/>
          </a:xfrm>
          <a:custGeom>
            <a:avLst/>
            <a:gdLst>
              <a:gd name="T0" fmla="*/ 2414346 w 2686050"/>
              <a:gd name="T1" fmla="*/ 533095 h 2686050"/>
              <a:gd name="T2" fmla="*/ 2607237 w 2686050"/>
              <a:gd name="T3" fmla="*/ 1796327 h 2686050"/>
              <a:gd name="T4" fmla="*/ 1655596 w 2686050"/>
              <a:gd name="T5" fmla="*/ 2649170 h 2686050"/>
              <a:gd name="T6" fmla="*/ 1650326 w 2686050"/>
              <a:gd name="T7" fmla="*/ 2627149 h 2686050"/>
              <a:gd name="T8" fmla="*/ 2585923 w 2686050"/>
              <a:gd name="T9" fmla="*/ 1788685 h 2686050"/>
              <a:gd name="T10" fmla="*/ 2396284 w 2686050"/>
              <a:gd name="T11" fmla="*/ 546751 h 2686050"/>
              <a:gd name="T12" fmla="*/ 2414346 w 2686050"/>
              <a:gd name="T13" fmla="*/ 533095 h 26860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86050" h="2686050">
                <a:moveTo>
                  <a:pt x="2414346" y="533095"/>
                </a:moveTo>
                <a:cubicBezTo>
                  <a:pt x="2687683" y="894647"/>
                  <a:pt x="2760219" y="1369678"/>
                  <a:pt x="2607237" y="1796327"/>
                </a:cubicBezTo>
                <a:cubicBezTo>
                  <a:pt x="2454255" y="2222976"/>
                  <a:pt x="2096397" y="2543683"/>
                  <a:pt x="1655596" y="2649170"/>
                </a:cubicBezTo>
                <a:lnTo>
                  <a:pt x="1650326" y="2627149"/>
                </a:lnTo>
                <a:cubicBezTo>
                  <a:pt x="2083695" y="2523440"/>
                  <a:pt x="2435521" y="2208141"/>
                  <a:pt x="2585923" y="1788685"/>
                </a:cubicBezTo>
                <a:cubicBezTo>
                  <a:pt x="2736325" y="1369229"/>
                  <a:pt x="2665013" y="902207"/>
                  <a:pt x="2396284" y="546751"/>
                </a:cubicBezTo>
                <a:lnTo>
                  <a:pt x="2414346" y="53309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800" name="椭圆 11"/>
          <p:cNvSpPr>
            <a:spLocks noChangeArrowheads="1"/>
          </p:cNvSpPr>
          <p:nvPr/>
        </p:nvSpPr>
        <p:spPr bwMode="auto">
          <a:xfrm flipH="1">
            <a:off x="567690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801" name="椭圆 12"/>
          <p:cNvSpPr>
            <a:spLocks noChangeArrowheads="1"/>
          </p:cNvSpPr>
          <p:nvPr/>
        </p:nvSpPr>
        <p:spPr bwMode="auto">
          <a:xfrm flipH="1">
            <a:off x="594995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802" name="椭圆 13"/>
          <p:cNvSpPr>
            <a:spLocks noChangeArrowheads="1"/>
          </p:cNvSpPr>
          <p:nvPr/>
        </p:nvSpPr>
        <p:spPr bwMode="auto">
          <a:xfrm flipH="1">
            <a:off x="6224588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803" name="椭圆 14"/>
          <p:cNvSpPr>
            <a:spLocks noChangeArrowheads="1"/>
          </p:cNvSpPr>
          <p:nvPr/>
        </p:nvSpPr>
        <p:spPr bwMode="auto">
          <a:xfrm flipH="1">
            <a:off x="6497638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804" name="椭圆 15"/>
          <p:cNvSpPr>
            <a:spLocks noChangeArrowheads="1"/>
          </p:cNvSpPr>
          <p:nvPr/>
        </p:nvSpPr>
        <p:spPr bwMode="auto">
          <a:xfrm flipH="1">
            <a:off x="6772275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261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泪滴形 19"/>
          <p:cNvSpPr>
            <a:spLocks noChangeArrowheads="1"/>
          </p:cNvSpPr>
          <p:nvPr/>
        </p:nvSpPr>
        <p:spPr bwMode="auto">
          <a:xfrm rot="8100000">
            <a:off x="846103" y="480783"/>
            <a:ext cx="2641600" cy="2641600"/>
          </a:xfrm>
          <a:custGeom>
            <a:avLst/>
            <a:gdLst>
              <a:gd name="T0" fmla="*/ 0 w 2641600"/>
              <a:gd name="T1" fmla="*/ 1320800 h 2641600"/>
              <a:gd name="T2" fmla="*/ 1320800 w 2641600"/>
              <a:gd name="T3" fmla="*/ 0 h 2641600"/>
              <a:gd name="T4" fmla="*/ 2641600 w 2641600"/>
              <a:gd name="T5" fmla="*/ 0 h 2641600"/>
              <a:gd name="T6" fmla="*/ 2641600 w 2641600"/>
              <a:gd name="T7" fmla="*/ 1320800 h 2641600"/>
              <a:gd name="T8" fmla="*/ 1320800 w 2641600"/>
              <a:gd name="T9" fmla="*/ 2641600 h 2641600"/>
              <a:gd name="T10" fmla="*/ 0 w 2641600"/>
              <a:gd name="T11" fmla="*/ 1320800 h 264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641600" h="2641600">
                <a:moveTo>
                  <a:pt x="0" y="1320800"/>
                </a:moveTo>
                <a:cubicBezTo>
                  <a:pt x="0" y="591342"/>
                  <a:pt x="591342" y="0"/>
                  <a:pt x="1320800" y="0"/>
                </a:cubicBezTo>
                <a:lnTo>
                  <a:pt x="2641600" y="0"/>
                </a:lnTo>
                <a:lnTo>
                  <a:pt x="2641600" y="1320800"/>
                </a:lnTo>
                <a:cubicBezTo>
                  <a:pt x="2641600" y="2050258"/>
                  <a:pt x="2050258" y="2641600"/>
                  <a:pt x="1320800" y="2641600"/>
                </a:cubicBezTo>
                <a:cubicBezTo>
                  <a:pt x="591342" y="2641600"/>
                  <a:pt x="0" y="2050258"/>
                  <a:pt x="0" y="132080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FBFBF"/>
              </a:gs>
            </a:gsLst>
            <a:lin ang="5400000" scaled="1"/>
          </a:gra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0" name="泪滴形 20"/>
          <p:cNvSpPr>
            <a:spLocks noChangeArrowheads="1"/>
          </p:cNvSpPr>
          <p:nvPr/>
        </p:nvSpPr>
        <p:spPr bwMode="auto">
          <a:xfrm rot="8100000">
            <a:off x="8456612" y="1452339"/>
            <a:ext cx="1836737" cy="1836737"/>
          </a:xfrm>
          <a:custGeom>
            <a:avLst/>
            <a:gdLst>
              <a:gd name="T0" fmla="*/ 0 w 1836737"/>
              <a:gd name="T1" fmla="*/ 918369 h 1836737"/>
              <a:gd name="T2" fmla="*/ 918369 w 1836737"/>
              <a:gd name="T3" fmla="*/ 0 h 1836737"/>
              <a:gd name="T4" fmla="*/ 1836737 w 1836737"/>
              <a:gd name="T5" fmla="*/ 0 h 1836737"/>
              <a:gd name="T6" fmla="*/ 1836737 w 1836737"/>
              <a:gd name="T7" fmla="*/ 918369 h 1836737"/>
              <a:gd name="T8" fmla="*/ 918368 w 1836737"/>
              <a:gd name="T9" fmla="*/ 1836738 h 1836737"/>
              <a:gd name="T10" fmla="*/ -1 w 1836737"/>
              <a:gd name="T11" fmla="*/ 918369 h 1836737"/>
              <a:gd name="T12" fmla="*/ 0 w 1836737"/>
              <a:gd name="T13" fmla="*/ 918369 h 18367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36737" h="1836737">
                <a:moveTo>
                  <a:pt x="0" y="918369"/>
                </a:moveTo>
                <a:cubicBezTo>
                  <a:pt x="0" y="411168"/>
                  <a:pt x="411168" y="0"/>
                  <a:pt x="918369" y="0"/>
                </a:cubicBezTo>
                <a:lnTo>
                  <a:pt x="1836737" y="0"/>
                </a:lnTo>
                <a:lnTo>
                  <a:pt x="1836737" y="918369"/>
                </a:lnTo>
                <a:cubicBezTo>
                  <a:pt x="1836737" y="1425570"/>
                  <a:pt x="1425569" y="1836738"/>
                  <a:pt x="918368" y="1836738"/>
                </a:cubicBezTo>
                <a:cubicBezTo>
                  <a:pt x="411167" y="1836738"/>
                  <a:pt x="-1" y="1425570"/>
                  <a:pt x="-1" y="918369"/>
                </a:cubicBezTo>
                <a:lnTo>
                  <a:pt x="0" y="918369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2" name="同心圆 22"/>
          <p:cNvSpPr>
            <a:spLocks noChangeArrowheads="1"/>
          </p:cNvSpPr>
          <p:nvPr/>
        </p:nvSpPr>
        <p:spPr bwMode="auto">
          <a:xfrm>
            <a:off x="2033553" y="3761552"/>
            <a:ext cx="266700" cy="266700"/>
          </a:xfrm>
          <a:custGeom>
            <a:avLst/>
            <a:gdLst>
              <a:gd name="T0" fmla="*/ 0 w 266700"/>
              <a:gd name="T1" fmla="*/ 133350 h 266700"/>
              <a:gd name="T2" fmla="*/ 133350 w 266700"/>
              <a:gd name="T3" fmla="*/ 0 h 266700"/>
              <a:gd name="T4" fmla="*/ 266700 w 266700"/>
              <a:gd name="T5" fmla="*/ 133350 h 266700"/>
              <a:gd name="T6" fmla="*/ 133350 w 266700"/>
              <a:gd name="T7" fmla="*/ 266700 h 266700"/>
              <a:gd name="T8" fmla="*/ 0 w 266700"/>
              <a:gd name="T9" fmla="*/ 133350 h 266700"/>
              <a:gd name="T10" fmla="*/ 39762 w 266700"/>
              <a:gd name="T11" fmla="*/ 133350 h 266700"/>
              <a:gd name="T12" fmla="*/ 133350 w 266700"/>
              <a:gd name="T13" fmla="*/ 226938 h 266700"/>
              <a:gd name="T14" fmla="*/ 226938 w 266700"/>
              <a:gd name="T15" fmla="*/ 133350 h 266700"/>
              <a:gd name="T16" fmla="*/ 133350 w 266700"/>
              <a:gd name="T17" fmla="*/ 39762 h 266700"/>
              <a:gd name="T18" fmla="*/ 39762 w 266700"/>
              <a:gd name="T19" fmla="*/ 133350 h 2667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66700" h="266700">
                <a:moveTo>
                  <a:pt x="0" y="133350"/>
                </a:moveTo>
                <a:cubicBezTo>
                  <a:pt x="0" y="59703"/>
                  <a:pt x="59703" y="0"/>
                  <a:pt x="133350" y="0"/>
                </a:cubicBezTo>
                <a:cubicBezTo>
                  <a:pt x="206997" y="0"/>
                  <a:pt x="266700" y="59703"/>
                  <a:pt x="266700" y="133350"/>
                </a:cubicBezTo>
                <a:cubicBezTo>
                  <a:pt x="266700" y="206997"/>
                  <a:pt x="206997" y="266700"/>
                  <a:pt x="133350" y="266700"/>
                </a:cubicBezTo>
                <a:cubicBezTo>
                  <a:pt x="59703" y="266700"/>
                  <a:pt x="0" y="206997"/>
                  <a:pt x="0" y="133350"/>
                </a:cubicBezTo>
                <a:close/>
                <a:moveTo>
                  <a:pt x="39762" y="133350"/>
                </a:moveTo>
                <a:cubicBezTo>
                  <a:pt x="39762" y="185037"/>
                  <a:pt x="81663" y="226938"/>
                  <a:pt x="133350" y="226938"/>
                </a:cubicBezTo>
                <a:cubicBezTo>
                  <a:pt x="185037" y="226938"/>
                  <a:pt x="226938" y="185037"/>
                  <a:pt x="226938" y="133350"/>
                </a:cubicBezTo>
                <a:cubicBezTo>
                  <a:pt x="226938" y="81663"/>
                  <a:pt x="185037" y="39762"/>
                  <a:pt x="133350" y="39762"/>
                </a:cubicBezTo>
                <a:cubicBezTo>
                  <a:pt x="81663" y="39762"/>
                  <a:pt x="39762" y="81663"/>
                  <a:pt x="39762" y="1333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4" name="任意多边形 24"/>
          <p:cNvSpPr>
            <a:spLocks noChangeArrowheads="1"/>
          </p:cNvSpPr>
          <p:nvPr/>
        </p:nvSpPr>
        <p:spPr bwMode="auto">
          <a:xfrm>
            <a:off x="0" y="3689777"/>
            <a:ext cx="12192000" cy="3205162"/>
          </a:xfrm>
          <a:custGeom>
            <a:avLst/>
            <a:gdLst>
              <a:gd name="T0" fmla="*/ 12192000 w 12192000"/>
              <a:gd name="T1" fmla="*/ 0 h 3212700"/>
              <a:gd name="T2" fmla="*/ 12192000 w 12192000"/>
              <a:gd name="T3" fmla="*/ 3197642 h 3212700"/>
              <a:gd name="T4" fmla="*/ 0 w 12192000"/>
              <a:gd name="T5" fmla="*/ 3197642 h 3212700"/>
              <a:gd name="T6" fmla="*/ 0 w 12192000"/>
              <a:gd name="T7" fmla="*/ 1300 h 3212700"/>
              <a:gd name="T8" fmla="*/ 192228 w 12192000"/>
              <a:gd name="T9" fmla="*/ 58662 h 3212700"/>
              <a:gd name="T10" fmla="*/ 6093822 w 12192000"/>
              <a:gd name="T11" fmla="*/ 627512 h 3212700"/>
              <a:gd name="T12" fmla="*/ 11995417 w 12192000"/>
              <a:gd name="T13" fmla="*/ 58662 h 3212700"/>
              <a:gd name="T14" fmla="*/ 12192000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5" name="文本框 25"/>
          <p:cNvSpPr txBox="1">
            <a:spLocks noChangeArrowheads="1"/>
          </p:cNvSpPr>
          <p:nvPr/>
        </p:nvSpPr>
        <p:spPr bwMode="auto">
          <a:xfrm>
            <a:off x="1436688" y="5091113"/>
            <a:ext cx="9461500" cy="32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3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面的抖动是由于摄像机的抖动造成的，那么，我们要消除画面抖动，就只需要消除摄像机的抖动就可以了。</a:t>
            </a:r>
            <a:endParaRPr kumimoji="0" lang="zh-CN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827" name="KSO_Shape"/>
          <p:cNvSpPr>
            <a:spLocks noChangeArrowheads="1"/>
          </p:cNvSpPr>
          <p:nvPr/>
        </p:nvSpPr>
        <p:spPr bwMode="auto">
          <a:xfrm>
            <a:off x="1342991" y="927665"/>
            <a:ext cx="1647825" cy="1747837"/>
          </a:xfrm>
          <a:custGeom>
            <a:avLst/>
            <a:gdLst>
              <a:gd name="T0" fmla="*/ 430558 w 2344738"/>
              <a:gd name="T1" fmla="*/ 1192386 h 2484437"/>
              <a:gd name="T2" fmla="*/ 573934 w 2344738"/>
              <a:gd name="T3" fmla="*/ 1074295 h 2484437"/>
              <a:gd name="T4" fmla="*/ 912244 w 2344738"/>
              <a:gd name="T5" fmla="*/ 947696 h 2484437"/>
              <a:gd name="T6" fmla="*/ 982465 w 2344738"/>
              <a:gd name="T7" fmla="*/ 1076093 h 2484437"/>
              <a:gd name="T8" fmla="*/ 1072602 w 2344738"/>
              <a:gd name="T9" fmla="*/ 1003474 h 2484437"/>
              <a:gd name="T10" fmla="*/ 285350 w 2344738"/>
              <a:gd name="T11" fmla="*/ 846676 h 2484437"/>
              <a:gd name="T12" fmla="*/ 453506 w 2344738"/>
              <a:gd name="T13" fmla="*/ 975689 h 2484437"/>
              <a:gd name="T14" fmla="*/ 452465 w 2344738"/>
              <a:gd name="T15" fmla="*/ 882442 h 2484437"/>
              <a:gd name="T16" fmla="*/ 574722 w 2344738"/>
              <a:gd name="T17" fmla="*/ 886433 h 2484437"/>
              <a:gd name="T18" fmla="*/ 676311 w 2344738"/>
              <a:gd name="T19" fmla="*/ 979225 h 2484437"/>
              <a:gd name="T20" fmla="*/ 911117 w 2344738"/>
              <a:gd name="T21" fmla="*/ 839133 h 2484437"/>
              <a:gd name="T22" fmla="*/ 797071 w 2344738"/>
              <a:gd name="T23" fmla="*/ 870089 h 2484437"/>
              <a:gd name="T24" fmla="*/ 724154 w 2344738"/>
              <a:gd name="T25" fmla="*/ 824460 h 2484437"/>
              <a:gd name="T26" fmla="*/ 68840 w 2344738"/>
              <a:gd name="T27" fmla="*/ 767706 h 2484437"/>
              <a:gd name="T28" fmla="*/ 60215 w 2344738"/>
              <a:gd name="T29" fmla="*/ 894112 h 2484437"/>
              <a:gd name="T30" fmla="*/ 172474 w 2344738"/>
              <a:gd name="T31" fmla="*/ 793672 h 2484437"/>
              <a:gd name="T32" fmla="*/ 446820 w 2344738"/>
              <a:gd name="T33" fmla="*/ 686039 h 2484437"/>
              <a:gd name="T34" fmla="*/ 314721 w 2344738"/>
              <a:gd name="T35" fmla="*/ 804868 h 2484437"/>
              <a:gd name="T36" fmla="*/ 231591 w 2344738"/>
              <a:gd name="T37" fmla="*/ 626547 h 2484437"/>
              <a:gd name="T38" fmla="*/ 212790 w 2344738"/>
              <a:gd name="T39" fmla="*/ 555337 h 2484437"/>
              <a:gd name="T40" fmla="*/ 626671 w 2344738"/>
              <a:gd name="T41" fmla="*/ 739778 h 2484437"/>
              <a:gd name="T42" fmla="*/ 793935 w 2344738"/>
              <a:gd name="T43" fmla="*/ 747049 h 2484437"/>
              <a:gd name="T44" fmla="*/ 862127 w 2344738"/>
              <a:gd name="T45" fmla="*/ 804868 h 2484437"/>
              <a:gd name="T46" fmla="*/ 980542 w 2344738"/>
              <a:gd name="T47" fmla="*/ 654021 h 2484437"/>
              <a:gd name="T48" fmla="*/ 473681 w 2344738"/>
              <a:gd name="T49" fmla="*/ 605307 h 2484437"/>
              <a:gd name="T50" fmla="*/ 785625 w 2344738"/>
              <a:gd name="T51" fmla="*/ 355313 h 2484437"/>
              <a:gd name="T52" fmla="*/ 603096 w 2344738"/>
              <a:gd name="T53" fmla="*/ 716532 h 2484437"/>
              <a:gd name="T54" fmla="*/ 905632 w 2344738"/>
              <a:gd name="T55" fmla="*/ 382324 h 2484437"/>
              <a:gd name="T56" fmla="*/ 349290 w 2344738"/>
              <a:gd name="T57" fmla="*/ 314911 h 2484437"/>
              <a:gd name="T58" fmla="*/ 321776 w 2344738"/>
              <a:gd name="T59" fmla="*/ 509863 h 2484437"/>
              <a:gd name="T60" fmla="*/ 927917 w 2344738"/>
              <a:gd name="T61" fmla="*/ 296706 h 2484437"/>
              <a:gd name="T62" fmla="*/ 1073530 w 2344738"/>
              <a:gd name="T63" fmla="*/ 342913 h 2484437"/>
              <a:gd name="T64" fmla="*/ 1034014 w 2344738"/>
              <a:gd name="T65" fmla="*/ 265792 h 2484437"/>
              <a:gd name="T66" fmla="*/ 128559 w 2344738"/>
              <a:gd name="T67" fmla="*/ 285703 h 2484437"/>
              <a:gd name="T68" fmla="*/ 134840 w 2344738"/>
              <a:gd name="T69" fmla="*/ 371767 h 2484437"/>
              <a:gd name="T70" fmla="*/ 263064 w 2344738"/>
              <a:gd name="T71" fmla="*/ 296706 h 2484437"/>
              <a:gd name="T72" fmla="*/ 460523 w 2344738"/>
              <a:gd name="T73" fmla="*/ 285840 h 2484437"/>
              <a:gd name="T74" fmla="*/ 605628 w 2344738"/>
              <a:gd name="T75" fmla="*/ 234611 h 2484437"/>
              <a:gd name="T76" fmla="*/ 653119 w 2344738"/>
              <a:gd name="T77" fmla="*/ 352641 h 2484437"/>
              <a:gd name="T78" fmla="*/ 788252 w 2344738"/>
              <a:gd name="T79" fmla="*/ 277826 h 2484437"/>
              <a:gd name="T80" fmla="*/ 505169 w 2344738"/>
              <a:gd name="T81" fmla="*/ 49971 h 2484437"/>
              <a:gd name="T82" fmla="*/ 571981 w 2344738"/>
              <a:gd name="T83" fmla="*/ 154627 h 2484437"/>
              <a:gd name="T84" fmla="*/ 552477 w 2344738"/>
              <a:gd name="T85" fmla="*/ 33471 h 2484437"/>
              <a:gd name="T86" fmla="*/ 663387 w 2344738"/>
              <a:gd name="T87" fmla="*/ 94913 h 2484437"/>
              <a:gd name="T88" fmla="*/ 942906 w 2344738"/>
              <a:gd name="T89" fmla="*/ 227070 h 2484437"/>
              <a:gd name="T90" fmla="*/ 1102156 w 2344738"/>
              <a:gd name="T91" fmla="*/ 213083 h 2484437"/>
              <a:gd name="T92" fmla="*/ 1158051 w 2344738"/>
              <a:gd name="T93" fmla="*/ 278537 h 2484437"/>
              <a:gd name="T94" fmla="*/ 1101600 w 2344738"/>
              <a:gd name="T95" fmla="*/ 358630 h 2484437"/>
              <a:gd name="T96" fmla="*/ 1054400 w 2344738"/>
              <a:gd name="T97" fmla="*/ 626287 h 2484437"/>
              <a:gd name="T98" fmla="*/ 1072444 w 2344738"/>
              <a:gd name="T99" fmla="*/ 930697 h 2484437"/>
              <a:gd name="T100" fmla="*/ 1087807 w 2344738"/>
              <a:gd name="T101" fmla="*/ 1078451 h 2484437"/>
              <a:gd name="T102" fmla="*/ 865210 w 2344738"/>
              <a:gd name="T103" fmla="*/ 1087725 h 2484437"/>
              <a:gd name="T104" fmla="*/ 555787 w 2344738"/>
              <a:gd name="T105" fmla="*/ 1161115 h 2484437"/>
              <a:gd name="T106" fmla="*/ 421154 w 2344738"/>
              <a:gd name="T107" fmla="*/ 1223029 h 2484437"/>
              <a:gd name="T108" fmla="*/ 341378 w 2344738"/>
              <a:gd name="T109" fmla="*/ 1014503 h 2484437"/>
              <a:gd name="T110" fmla="*/ 74015 w 2344738"/>
              <a:gd name="T111" fmla="*/ 931530 h 2484437"/>
              <a:gd name="T112" fmla="*/ 1254 w 2344738"/>
              <a:gd name="T113" fmla="*/ 836883 h 2484437"/>
              <a:gd name="T114" fmla="*/ 136582 w 2344738"/>
              <a:gd name="T115" fmla="*/ 626287 h 2484437"/>
              <a:gd name="T116" fmla="*/ 80201 w 2344738"/>
              <a:gd name="T117" fmla="*/ 394109 h 2484437"/>
              <a:gd name="T118" fmla="*/ 24305 w 2344738"/>
              <a:gd name="T119" fmla="*/ 328813 h 2484437"/>
              <a:gd name="T120" fmla="*/ 79820 w 2344738"/>
              <a:gd name="T121" fmla="*/ 257563 h 2484437"/>
              <a:gd name="T122" fmla="*/ 280259 w 2344738"/>
              <a:gd name="T123" fmla="*/ 235558 h 2484437"/>
              <a:gd name="T124" fmla="*/ 457076 w 2344738"/>
              <a:gd name="T125" fmla="*/ 70242 h 248443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344738" h="2484437">
                <a:moveTo>
                  <a:pt x="756092" y="2055731"/>
                </a:moveTo>
                <a:lnTo>
                  <a:pt x="756568" y="2065020"/>
                </a:lnTo>
                <a:lnTo>
                  <a:pt x="759424" y="2100897"/>
                </a:lnTo>
                <a:lnTo>
                  <a:pt x="761011" y="2118360"/>
                </a:lnTo>
                <a:lnTo>
                  <a:pt x="762915" y="2135187"/>
                </a:lnTo>
                <a:lnTo>
                  <a:pt x="765136" y="2151697"/>
                </a:lnTo>
                <a:lnTo>
                  <a:pt x="767675" y="2167255"/>
                </a:lnTo>
                <a:lnTo>
                  <a:pt x="770214" y="2183130"/>
                </a:lnTo>
                <a:lnTo>
                  <a:pt x="773070" y="2198052"/>
                </a:lnTo>
                <a:lnTo>
                  <a:pt x="775609" y="2212975"/>
                </a:lnTo>
                <a:lnTo>
                  <a:pt x="778782" y="2227262"/>
                </a:lnTo>
                <a:lnTo>
                  <a:pt x="781955" y="2241232"/>
                </a:lnTo>
                <a:lnTo>
                  <a:pt x="785129" y="2254250"/>
                </a:lnTo>
                <a:lnTo>
                  <a:pt x="788619" y="2267267"/>
                </a:lnTo>
                <a:lnTo>
                  <a:pt x="792427" y="2279650"/>
                </a:lnTo>
                <a:lnTo>
                  <a:pt x="796553" y="2291397"/>
                </a:lnTo>
                <a:lnTo>
                  <a:pt x="800678" y="2303145"/>
                </a:lnTo>
                <a:lnTo>
                  <a:pt x="804486" y="2314257"/>
                </a:lnTo>
                <a:lnTo>
                  <a:pt x="808929" y="2324735"/>
                </a:lnTo>
                <a:lnTo>
                  <a:pt x="813372" y="2334577"/>
                </a:lnTo>
                <a:lnTo>
                  <a:pt x="817815" y="2343785"/>
                </a:lnTo>
                <a:lnTo>
                  <a:pt x="822892" y="2352992"/>
                </a:lnTo>
                <a:lnTo>
                  <a:pt x="827969" y="2361247"/>
                </a:lnTo>
                <a:lnTo>
                  <a:pt x="833047" y="2369185"/>
                </a:lnTo>
                <a:lnTo>
                  <a:pt x="837807" y="2376487"/>
                </a:lnTo>
                <a:lnTo>
                  <a:pt x="843202" y="2383472"/>
                </a:lnTo>
                <a:lnTo>
                  <a:pt x="848596" y="2389505"/>
                </a:lnTo>
                <a:lnTo>
                  <a:pt x="854309" y="2395220"/>
                </a:lnTo>
                <a:lnTo>
                  <a:pt x="860021" y="2400617"/>
                </a:lnTo>
                <a:lnTo>
                  <a:pt x="866050" y="2405380"/>
                </a:lnTo>
                <a:lnTo>
                  <a:pt x="871762" y="2409190"/>
                </a:lnTo>
                <a:lnTo>
                  <a:pt x="877792" y="2412682"/>
                </a:lnTo>
                <a:lnTo>
                  <a:pt x="884138" y="2415540"/>
                </a:lnTo>
                <a:lnTo>
                  <a:pt x="890485" y="2417445"/>
                </a:lnTo>
                <a:lnTo>
                  <a:pt x="896515" y="2419350"/>
                </a:lnTo>
                <a:lnTo>
                  <a:pt x="904765" y="2420620"/>
                </a:lnTo>
                <a:lnTo>
                  <a:pt x="913334" y="2420937"/>
                </a:lnTo>
                <a:lnTo>
                  <a:pt x="921584" y="2420620"/>
                </a:lnTo>
                <a:lnTo>
                  <a:pt x="930470" y="2419032"/>
                </a:lnTo>
                <a:lnTo>
                  <a:pt x="939355" y="2417127"/>
                </a:lnTo>
                <a:lnTo>
                  <a:pt x="948241" y="2413635"/>
                </a:lnTo>
                <a:lnTo>
                  <a:pt x="957444" y="2409825"/>
                </a:lnTo>
                <a:lnTo>
                  <a:pt x="966964" y="2405380"/>
                </a:lnTo>
                <a:lnTo>
                  <a:pt x="976484" y="2399665"/>
                </a:lnTo>
                <a:lnTo>
                  <a:pt x="986004" y="2392997"/>
                </a:lnTo>
                <a:lnTo>
                  <a:pt x="996159" y="2386012"/>
                </a:lnTo>
                <a:lnTo>
                  <a:pt x="1005997" y="2378075"/>
                </a:lnTo>
                <a:lnTo>
                  <a:pt x="1016151" y="2368867"/>
                </a:lnTo>
                <a:lnTo>
                  <a:pt x="1026624" y="2359025"/>
                </a:lnTo>
                <a:lnTo>
                  <a:pt x="1036778" y="2348865"/>
                </a:lnTo>
                <a:lnTo>
                  <a:pt x="1047251" y="2337752"/>
                </a:lnTo>
                <a:lnTo>
                  <a:pt x="1057723" y="2325687"/>
                </a:lnTo>
                <a:lnTo>
                  <a:pt x="1067878" y="2312987"/>
                </a:lnTo>
                <a:lnTo>
                  <a:pt x="1078667" y="2299652"/>
                </a:lnTo>
                <a:lnTo>
                  <a:pt x="1089457" y="2285365"/>
                </a:lnTo>
                <a:lnTo>
                  <a:pt x="1100246" y="2270442"/>
                </a:lnTo>
                <a:lnTo>
                  <a:pt x="1111036" y="2254567"/>
                </a:lnTo>
                <a:lnTo>
                  <a:pt x="1121825" y="2238057"/>
                </a:lnTo>
                <a:lnTo>
                  <a:pt x="1132615" y="2221230"/>
                </a:lnTo>
                <a:lnTo>
                  <a:pt x="1143404" y="2203450"/>
                </a:lnTo>
                <a:lnTo>
                  <a:pt x="1153877" y="2185035"/>
                </a:lnTo>
                <a:lnTo>
                  <a:pt x="1162059" y="2170588"/>
                </a:lnTo>
                <a:lnTo>
                  <a:pt x="1158106" y="2170430"/>
                </a:lnTo>
                <a:lnTo>
                  <a:pt x="1134306" y="2168842"/>
                </a:lnTo>
                <a:lnTo>
                  <a:pt x="1110823" y="2166619"/>
                </a:lnTo>
                <a:lnTo>
                  <a:pt x="1087340" y="2164079"/>
                </a:lnTo>
                <a:lnTo>
                  <a:pt x="1063857" y="2160903"/>
                </a:lnTo>
                <a:lnTo>
                  <a:pt x="1041326" y="2157093"/>
                </a:lnTo>
                <a:lnTo>
                  <a:pt x="1018160" y="2152647"/>
                </a:lnTo>
                <a:lnTo>
                  <a:pt x="995629" y="2147884"/>
                </a:lnTo>
                <a:lnTo>
                  <a:pt x="973415" y="2142485"/>
                </a:lnTo>
                <a:lnTo>
                  <a:pt x="951519" y="2136134"/>
                </a:lnTo>
                <a:lnTo>
                  <a:pt x="928988" y="2129783"/>
                </a:lnTo>
                <a:lnTo>
                  <a:pt x="907727" y="2122797"/>
                </a:lnTo>
                <a:lnTo>
                  <a:pt x="886148" y="2115176"/>
                </a:lnTo>
                <a:lnTo>
                  <a:pt x="864886" y="2106919"/>
                </a:lnTo>
                <a:lnTo>
                  <a:pt x="843942" y="2098663"/>
                </a:lnTo>
                <a:lnTo>
                  <a:pt x="822997" y="2089454"/>
                </a:lnTo>
                <a:lnTo>
                  <a:pt x="802688" y="2079609"/>
                </a:lnTo>
                <a:lnTo>
                  <a:pt x="782378" y="2069765"/>
                </a:lnTo>
                <a:lnTo>
                  <a:pt x="762386" y="2059286"/>
                </a:lnTo>
                <a:lnTo>
                  <a:pt x="756092" y="2055731"/>
                </a:lnTo>
                <a:close/>
                <a:moveTo>
                  <a:pt x="1982350" y="1752593"/>
                </a:moveTo>
                <a:lnTo>
                  <a:pt x="1976519" y="1761420"/>
                </a:lnTo>
                <a:lnTo>
                  <a:pt x="1963826" y="1779838"/>
                </a:lnTo>
                <a:lnTo>
                  <a:pt x="1950498" y="1797939"/>
                </a:lnTo>
                <a:lnTo>
                  <a:pt x="1937169" y="1815722"/>
                </a:lnTo>
                <a:lnTo>
                  <a:pt x="1923207" y="1832870"/>
                </a:lnTo>
                <a:lnTo>
                  <a:pt x="1908609" y="1850335"/>
                </a:lnTo>
                <a:lnTo>
                  <a:pt x="1893694" y="1866848"/>
                </a:lnTo>
                <a:lnTo>
                  <a:pt x="1878779" y="1883043"/>
                </a:lnTo>
                <a:lnTo>
                  <a:pt x="1862912" y="1899239"/>
                </a:lnTo>
                <a:lnTo>
                  <a:pt x="1847045" y="1914799"/>
                </a:lnTo>
                <a:lnTo>
                  <a:pt x="1830544" y="1929724"/>
                </a:lnTo>
                <a:lnTo>
                  <a:pt x="1814043" y="1944966"/>
                </a:lnTo>
                <a:lnTo>
                  <a:pt x="1796906" y="1958939"/>
                </a:lnTo>
                <a:lnTo>
                  <a:pt x="1779453" y="1973229"/>
                </a:lnTo>
                <a:lnTo>
                  <a:pt x="1761999" y="1986884"/>
                </a:lnTo>
                <a:lnTo>
                  <a:pt x="1743911" y="1999903"/>
                </a:lnTo>
                <a:lnTo>
                  <a:pt x="1725505" y="2012923"/>
                </a:lnTo>
                <a:lnTo>
                  <a:pt x="1706465" y="2025308"/>
                </a:lnTo>
                <a:lnTo>
                  <a:pt x="1687742" y="2036740"/>
                </a:lnTo>
                <a:lnTo>
                  <a:pt x="1668385" y="2048172"/>
                </a:lnTo>
                <a:lnTo>
                  <a:pt x="1649027" y="2059286"/>
                </a:lnTo>
                <a:lnTo>
                  <a:pt x="1629035" y="2069765"/>
                </a:lnTo>
                <a:lnTo>
                  <a:pt x="1608725" y="2079609"/>
                </a:lnTo>
                <a:lnTo>
                  <a:pt x="1604716" y="2081523"/>
                </a:lnTo>
                <a:lnTo>
                  <a:pt x="1636599" y="2093237"/>
                </a:lnTo>
                <a:lnTo>
                  <a:pt x="1675639" y="2106893"/>
                </a:lnTo>
                <a:lnTo>
                  <a:pt x="1714043" y="2119279"/>
                </a:lnTo>
                <a:lnTo>
                  <a:pt x="1751496" y="2130395"/>
                </a:lnTo>
                <a:lnTo>
                  <a:pt x="1787679" y="2140558"/>
                </a:lnTo>
                <a:lnTo>
                  <a:pt x="1822275" y="2149450"/>
                </a:lnTo>
                <a:lnTo>
                  <a:pt x="1839096" y="2153261"/>
                </a:lnTo>
                <a:lnTo>
                  <a:pt x="1855918" y="2156755"/>
                </a:lnTo>
                <a:lnTo>
                  <a:pt x="1872105" y="2159613"/>
                </a:lnTo>
                <a:lnTo>
                  <a:pt x="1887975" y="2162789"/>
                </a:lnTo>
                <a:lnTo>
                  <a:pt x="1903527" y="2165329"/>
                </a:lnTo>
                <a:lnTo>
                  <a:pt x="1919079" y="2167870"/>
                </a:lnTo>
                <a:lnTo>
                  <a:pt x="1933679" y="2169776"/>
                </a:lnTo>
                <a:lnTo>
                  <a:pt x="1948280" y="2171364"/>
                </a:lnTo>
                <a:lnTo>
                  <a:pt x="1962245" y="2172634"/>
                </a:lnTo>
                <a:lnTo>
                  <a:pt x="1975893" y="2173587"/>
                </a:lnTo>
                <a:lnTo>
                  <a:pt x="1989223" y="2174222"/>
                </a:lnTo>
                <a:lnTo>
                  <a:pt x="2002237" y="2175175"/>
                </a:lnTo>
                <a:lnTo>
                  <a:pt x="2014615" y="2175175"/>
                </a:lnTo>
                <a:lnTo>
                  <a:pt x="2026993" y="2175175"/>
                </a:lnTo>
                <a:lnTo>
                  <a:pt x="2038737" y="2174222"/>
                </a:lnTo>
                <a:lnTo>
                  <a:pt x="2049845" y="2173587"/>
                </a:lnTo>
                <a:lnTo>
                  <a:pt x="2060637" y="2172634"/>
                </a:lnTo>
                <a:lnTo>
                  <a:pt x="2071111" y="2171364"/>
                </a:lnTo>
                <a:lnTo>
                  <a:pt x="2080950" y="2169776"/>
                </a:lnTo>
                <a:lnTo>
                  <a:pt x="2090789" y="2167870"/>
                </a:lnTo>
                <a:lnTo>
                  <a:pt x="2099994" y="2165329"/>
                </a:lnTo>
                <a:lnTo>
                  <a:pt x="2108246" y="2162789"/>
                </a:lnTo>
                <a:lnTo>
                  <a:pt x="2116815" y="2159930"/>
                </a:lnTo>
                <a:lnTo>
                  <a:pt x="2124433" y="2156755"/>
                </a:lnTo>
                <a:lnTo>
                  <a:pt x="2131415" y="2153261"/>
                </a:lnTo>
                <a:lnTo>
                  <a:pt x="2138398" y="2149768"/>
                </a:lnTo>
                <a:lnTo>
                  <a:pt x="2144429" y="2145321"/>
                </a:lnTo>
                <a:lnTo>
                  <a:pt x="2150142" y="2141193"/>
                </a:lnTo>
                <a:lnTo>
                  <a:pt x="2155537" y="2136747"/>
                </a:lnTo>
                <a:lnTo>
                  <a:pt x="2160298" y="2131665"/>
                </a:lnTo>
                <a:lnTo>
                  <a:pt x="2164425" y="2126266"/>
                </a:lnTo>
                <a:lnTo>
                  <a:pt x="2167916" y="2120867"/>
                </a:lnTo>
                <a:lnTo>
                  <a:pt x="2171725" y="2113563"/>
                </a:lnTo>
                <a:lnTo>
                  <a:pt x="2174899" y="2105941"/>
                </a:lnTo>
                <a:lnTo>
                  <a:pt x="2177120" y="2097683"/>
                </a:lnTo>
                <a:lnTo>
                  <a:pt x="2178707" y="2089109"/>
                </a:lnTo>
                <a:lnTo>
                  <a:pt x="2179025" y="2079581"/>
                </a:lnTo>
                <a:lnTo>
                  <a:pt x="2179025" y="2070053"/>
                </a:lnTo>
                <a:lnTo>
                  <a:pt x="2178390" y="2060208"/>
                </a:lnTo>
                <a:lnTo>
                  <a:pt x="2176803" y="2049728"/>
                </a:lnTo>
                <a:lnTo>
                  <a:pt x="2174899" y="2038930"/>
                </a:lnTo>
                <a:lnTo>
                  <a:pt x="2171725" y="2027497"/>
                </a:lnTo>
                <a:lnTo>
                  <a:pt x="2167916" y="2016064"/>
                </a:lnTo>
                <a:lnTo>
                  <a:pt x="2163790" y="2003996"/>
                </a:lnTo>
                <a:lnTo>
                  <a:pt x="2158394" y="1991292"/>
                </a:lnTo>
                <a:lnTo>
                  <a:pt x="2152681" y="1978589"/>
                </a:lnTo>
                <a:lnTo>
                  <a:pt x="2146016" y="1965568"/>
                </a:lnTo>
                <a:lnTo>
                  <a:pt x="2138716" y="1952229"/>
                </a:lnTo>
                <a:lnTo>
                  <a:pt x="2130781" y="1938255"/>
                </a:lnTo>
                <a:lnTo>
                  <a:pt x="2121894" y="1924281"/>
                </a:lnTo>
                <a:lnTo>
                  <a:pt x="2112689" y="1909672"/>
                </a:lnTo>
                <a:lnTo>
                  <a:pt x="2102533" y="1895063"/>
                </a:lnTo>
                <a:lnTo>
                  <a:pt x="2091741" y="1880137"/>
                </a:lnTo>
                <a:lnTo>
                  <a:pt x="2080315" y="1865210"/>
                </a:lnTo>
                <a:lnTo>
                  <a:pt x="2068572" y="1849331"/>
                </a:lnTo>
                <a:lnTo>
                  <a:pt x="2055241" y="1834087"/>
                </a:lnTo>
                <a:lnTo>
                  <a:pt x="2042228" y="1817890"/>
                </a:lnTo>
                <a:lnTo>
                  <a:pt x="2027945" y="1801693"/>
                </a:lnTo>
                <a:lnTo>
                  <a:pt x="2013345" y="1785814"/>
                </a:lnTo>
                <a:lnTo>
                  <a:pt x="1998110" y="1768982"/>
                </a:lnTo>
                <a:lnTo>
                  <a:pt x="1982350" y="1752593"/>
                </a:lnTo>
                <a:close/>
                <a:moveTo>
                  <a:pt x="704690" y="1683845"/>
                </a:moveTo>
                <a:lnTo>
                  <a:pt x="688658" y="1685924"/>
                </a:lnTo>
                <a:lnTo>
                  <a:pt x="671195" y="1688464"/>
                </a:lnTo>
                <a:lnTo>
                  <a:pt x="654368" y="1690052"/>
                </a:lnTo>
                <a:lnTo>
                  <a:pt x="638175" y="1691323"/>
                </a:lnTo>
                <a:lnTo>
                  <a:pt x="621983" y="1692593"/>
                </a:lnTo>
                <a:lnTo>
                  <a:pt x="606425" y="1693228"/>
                </a:lnTo>
                <a:lnTo>
                  <a:pt x="590550" y="1693863"/>
                </a:lnTo>
                <a:lnTo>
                  <a:pt x="575628" y="1693228"/>
                </a:lnTo>
                <a:lnTo>
                  <a:pt x="564912" y="1692995"/>
                </a:lnTo>
                <a:lnTo>
                  <a:pt x="566650" y="1695450"/>
                </a:lnTo>
                <a:lnTo>
                  <a:pt x="577756" y="1710690"/>
                </a:lnTo>
                <a:lnTo>
                  <a:pt x="589179" y="1725295"/>
                </a:lnTo>
                <a:lnTo>
                  <a:pt x="601236" y="1740535"/>
                </a:lnTo>
                <a:lnTo>
                  <a:pt x="612977" y="1754505"/>
                </a:lnTo>
                <a:lnTo>
                  <a:pt x="625669" y="1768793"/>
                </a:lnTo>
                <a:lnTo>
                  <a:pt x="638361" y="1782445"/>
                </a:lnTo>
                <a:lnTo>
                  <a:pt x="651371" y="1796098"/>
                </a:lnTo>
                <a:lnTo>
                  <a:pt x="665015" y="1809115"/>
                </a:lnTo>
                <a:lnTo>
                  <a:pt x="678659" y="1821815"/>
                </a:lnTo>
                <a:lnTo>
                  <a:pt x="692323" y="1833968"/>
                </a:lnTo>
                <a:lnTo>
                  <a:pt x="692466" y="1831022"/>
                </a:lnTo>
                <a:lnTo>
                  <a:pt x="695322" y="1784985"/>
                </a:lnTo>
                <a:lnTo>
                  <a:pt x="699130" y="1737995"/>
                </a:lnTo>
                <a:lnTo>
                  <a:pt x="703890" y="1691005"/>
                </a:lnTo>
                <a:lnTo>
                  <a:pt x="704690" y="1683845"/>
                </a:lnTo>
                <a:close/>
                <a:moveTo>
                  <a:pt x="769029" y="1673012"/>
                </a:moveTo>
                <a:lnTo>
                  <a:pt x="768310" y="1678622"/>
                </a:lnTo>
                <a:lnTo>
                  <a:pt x="763232" y="1726565"/>
                </a:lnTo>
                <a:lnTo>
                  <a:pt x="759424" y="1773555"/>
                </a:lnTo>
                <a:lnTo>
                  <a:pt x="756568" y="1819275"/>
                </a:lnTo>
                <a:lnTo>
                  <a:pt x="754029" y="1863725"/>
                </a:lnTo>
                <a:lnTo>
                  <a:pt x="753619" y="1882342"/>
                </a:lnTo>
                <a:lnTo>
                  <a:pt x="767505" y="1891983"/>
                </a:lnTo>
                <a:lnTo>
                  <a:pt x="783053" y="1902143"/>
                </a:lnTo>
                <a:lnTo>
                  <a:pt x="799236" y="1912303"/>
                </a:lnTo>
                <a:lnTo>
                  <a:pt x="815419" y="1921828"/>
                </a:lnTo>
                <a:lnTo>
                  <a:pt x="831919" y="1931035"/>
                </a:lnTo>
                <a:lnTo>
                  <a:pt x="848736" y="1939925"/>
                </a:lnTo>
                <a:lnTo>
                  <a:pt x="865870" y="1948498"/>
                </a:lnTo>
                <a:lnTo>
                  <a:pt x="883005" y="1956435"/>
                </a:lnTo>
                <a:lnTo>
                  <a:pt x="900774" y="1964055"/>
                </a:lnTo>
                <a:lnTo>
                  <a:pt x="918226" y="1971358"/>
                </a:lnTo>
                <a:lnTo>
                  <a:pt x="935995" y="1978025"/>
                </a:lnTo>
                <a:lnTo>
                  <a:pt x="954399" y="1984375"/>
                </a:lnTo>
                <a:lnTo>
                  <a:pt x="972486" y="1990090"/>
                </a:lnTo>
                <a:lnTo>
                  <a:pt x="990889" y="1996123"/>
                </a:lnTo>
                <a:lnTo>
                  <a:pt x="1009928" y="2000885"/>
                </a:lnTo>
                <a:lnTo>
                  <a:pt x="1028649" y="2005648"/>
                </a:lnTo>
                <a:lnTo>
                  <a:pt x="1047687" y="2009775"/>
                </a:lnTo>
                <a:lnTo>
                  <a:pt x="1067043" y="2013268"/>
                </a:lnTo>
                <a:lnTo>
                  <a:pt x="1086082" y="2016760"/>
                </a:lnTo>
                <a:lnTo>
                  <a:pt x="1105755" y="2019300"/>
                </a:lnTo>
                <a:lnTo>
                  <a:pt x="1125428" y="2021840"/>
                </a:lnTo>
                <a:lnTo>
                  <a:pt x="1145418" y="2023428"/>
                </a:lnTo>
                <a:lnTo>
                  <a:pt x="1165409" y="2024380"/>
                </a:lnTo>
                <a:lnTo>
                  <a:pt x="1185399" y="2025333"/>
                </a:lnTo>
                <a:lnTo>
                  <a:pt x="1205707" y="2025650"/>
                </a:lnTo>
                <a:lnTo>
                  <a:pt x="1226014" y="2025333"/>
                </a:lnTo>
                <a:lnTo>
                  <a:pt x="1246005" y="2024380"/>
                </a:lnTo>
                <a:lnTo>
                  <a:pt x="1265995" y="2023428"/>
                </a:lnTo>
                <a:lnTo>
                  <a:pt x="1285985" y="2021840"/>
                </a:lnTo>
                <a:lnTo>
                  <a:pt x="1305658" y="2019300"/>
                </a:lnTo>
                <a:lnTo>
                  <a:pt x="1309126" y="2018845"/>
                </a:lnTo>
                <a:lnTo>
                  <a:pt x="1285562" y="2006536"/>
                </a:lnTo>
                <a:lnTo>
                  <a:pt x="1242397" y="1983988"/>
                </a:lnTo>
                <a:lnTo>
                  <a:pt x="1199231" y="1960486"/>
                </a:lnTo>
                <a:lnTo>
                  <a:pt x="1156701" y="1936350"/>
                </a:lnTo>
                <a:lnTo>
                  <a:pt x="1114487" y="1911260"/>
                </a:lnTo>
                <a:lnTo>
                  <a:pt x="1074178" y="1886806"/>
                </a:lnTo>
                <a:lnTo>
                  <a:pt x="1033869" y="1861717"/>
                </a:lnTo>
                <a:lnTo>
                  <a:pt x="994195" y="1835992"/>
                </a:lnTo>
                <a:lnTo>
                  <a:pt x="955156" y="1809633"/>
                </a:lnTo>
                <a:lnTo>
                  <a:pt x="916117" y="1782955"/>
                </a:lnTo>
                <a:lnTo>
                  <a:pt x="877712" y="1755643"/>
                </a:lnTo>
                <a:lnTo>
                  <a:pt x="840577" y="1728013"/>
                </a:lnTo>
                <a:lnTo>
                  <a:pt x="803759" y="1700383"/>
                </a:lnTo>
                <a:lnTo>
                  <a:pt x="769029" y="1673012"/>
                </a:lnTo>
                <a:close/>
                <a:moveTo>
                  <a:pt x="1070070" y="1580060"/>
                </a:moveTo>
                <a:lnTo>
                  <a:pt x="1056640" y="1585250"/>
                </a:lnTo>
                <a:lnTo>
                  <a:pt x="1014730" y="1600812"/>
                </a:lnTo>
                <a:lnTo>
                  <a:pt x="973773" y="1615421"/>
                </a:lnTo>
                <a:lnTo>
                  <a:pt x="933450" y="1628441"/>
                </a:lnTo>
                <a:lnTo>
                  <a:pt x="893445" y="1640827"/>
                </a:lnTo>
                <a:lnTo>
                  <a:pt x="873443" y="1646544"/>
                </a:lnTo>
                <a:lnTo>
                  <a:pt x="854393" y="1651942"/>
                </a:lnTo>
                <a:lnTo>
                  <a:pt x="846810" y="1653777"/>
                </a:lnTo>
                <a:lnTo>
                  <a:pt x="858351" y="1662590"/>
                </a:lnTo>
                <a:lnTo>
                  <a:pt x="895169" y="1690855"/>
                </a:lnTo>
                <a:lnTo>
                  <a:pt x="933891" y="1718485"/>
                </a:lnTo>
                <a:lnTo>
                  <a:pt x="973882" y="1746433"/>
                </a:lnTo>
                <a:lnTo>
                  <a:pt x="1014826" y="1774381"/>
                </a:lnTo>
                <a:lnTo>
                  <a:pt x="1057674" y="1802328"/>
                </a:lnTo>
                <a:lnTo>
                  <a:pt x="1101792" y="1829958"/>
                </a:lnTo>
                <a:lnTo>
                  <a:pt x="1146861" y="1857271"/>
                </a:lnTo>
                <a:lnTo>
                  <a:pt x="1194471" y="1885218"/>
                </a:lnTo>
                <a:lnTo>
                  <a:pt x="1229421" y="1905168"/>
                </a:lnTo>
                <a:lnTo>
                  <a:pt x="1229311" y="1905000"/>
                </a:lnTo>
                <a:lnTo>
                  <a:pt x="1219795" y="1889760"/>
                </a:lnTo>
                <a:lnTo>
                  <a:pt x="1209963" y="1874203"/>
                </a:lnTo>
                <a:lnTo>
                  <a:pt x="1200447" y="1858645"/>
                </a:lnTo>
                <a:lnTo>
                  <a:pt x="1191249" y="1842135"/>
                </a:lnTo>
                <a:lnTo>
                  <a:pt x="1182051" y="1825625"/>
                </a:lnTo>
                <a:lnTo>
                  <a:pt x="1172853" y="1808163"/>
                </a:lnTo>
                <a:lnTo>
                  <a:pt x="1163655" y="1791018"/>
                </a:lnTo>
                <a:lnTo>
                  <a:pt x="1154457" y="1772920"/>
                </a:lnTo>
                <a:lnTo>
                  <a:pt x="1145576" y="1754823"/>
                </a:lnTo>
                <a:lnTo>
                  <a:pt x="1136695" y="1736408"/>
                </a:lnTo>
                <a:lnTo>
                  <a:pt x="1119250" y="1698308"/>
                </a:lnTo>
                <a:lnTo>
                  <a:pt x="1102122" y="1658938"/>
                </a:lnTo>
                <a:lnTo>
                  <a:pt x="1085312" y="1619250"/>
                </a:lnTo>
                <a:lnTo>
                  <a:pt x="1070070" y="1580060"/>
                </a:lnTo>
                <a:close/>
                <a:moveTo>
                  <a:pt x="1191479" y="1530183"/>
                </a:moveTo>
                <a:lnTo>
                  <a:pt x="1183323" y="1533802"/>
                </a:lnTo>
                <a:lnTo>
                  <a:pt x="1141095" y="1551904"/>
                </a:lnTo>
                <a:lnTo>
                  <a:pt x="1128914" y="1556814"/>
                </a:lnTo>
                <a:lnTo>
                  <a:pt x="1137012" y="1577658"/>
                </a:lnTo>
                <a:lnTo>
                  <a:pt x="1152871" y="1616393"/>
                </a:lnTo>
                <a:lnTo>
                  <a:pt x="1169047" y="1653858"/>
                </a:lnTo>
                <a:lnTo>
                  <a:pt x="1185223" y="1689418"/>
                </a:lnTo>
                <a:lnTo>
                  <a:pt x="1201716" y="1723708"/>
                </a:lnTo>
                <a:lnTo>
                  <a:pt x="1218209" y="1756410"/>
                </a:lnTo>
                <a:lnTo>
                  <a:pt x="1234703" y="1787525"/>
                </a:lnTo>
                <a:lnTo>
                  <a:pt x="1251196" y="1816735"/>
                </a:lnTo>
                <a:lnTo>
                  <a:pt x="1268006" y="1844675"/>
                </a:lnTo>
                <a:lnTo>
                  <a:pt x="1284500" y="1870710"/>
                </a:lnTo>
                <a:lnTo>
                  <a:pt x="1300993" y="1895158"/>
                </a:lnTo>
                <a:lnTo>
                  <a:pt x="1309557" y="1906905"/>
                </a:lnTo>
                <a:lnTo>
                  <a:pt x="1317486" y="1918018"/>
                </a:lnTo>
                <a:lnTo>
                  <a:pt x="1326050" y="1928495"/>
                </a:lnTo>
                <a:lnTo>
                  <a:pt x="1333979" y="1938973"/>
                </a:lnTo>
                <a:lnTo>
                  <a:pt x="1342226" y="1948815"/>
                </a:lnTo>
                <a:lnTo>
                  <a:pt x="1350473" y="1958023"/>
                </a:lnTo>
                <a:lnTo>
                  <a:pt x="1358719" y="1966913"/>
                </a:lnTo>
                <a:lnTo>
                  <a:pt x="1366331" y="1975485"/>
                </a:lnTo>
                <a:lnTo>
                  <a:pt x="1369346" y="1978503"/>
                </a:lnTo>
                <a:lnTo>
                  <a:pt x="1380463" y="1983988"/>
                </a:lnTo>
                <a:lnTo>
                  <a:pt x="1410560" y="1998615"/>
                </a:lnTo>
                <a:lnTo>
                  <a:pt x="1420523" y="1996123"/>
                </a:lnTo>
                <a:lnTo>
                  <a:pt x="1438927" y="1990090"/>
                </a:lnTo>
                <a:lnTo>
                  <a:pt x="1456697" y="1984375"/>
                </a:lnTo>
                <a:lnTo>
                  <a:pt x="1475418" y="1978025"/>
                </a:lnTo>
                <a:lnTo>
                  <a:pt x="1492869" y="1971358"/>
                </a:lnTo>
                <a:lnTo>
                  <a:pt x="1510639" y="1964055"/>
                </a:lnTo>
                <a:lnTo>
                  <a:pt x="1528408" y="1956435"/>
                </a:lnTo>
                <a:lnTo>
                  <a:pt x="1545543" y="1948498"/>
                </a:lnTo>
                <a:lnTo>
                  <a:pt x="1562360" y="1939925"/>
                </a:lnTo>
                <a:lnTo>
                  <a:pt x="1579494" y="1931035"/>
                </a:lnTo>
                <a:lnTo>
                  <a:pt x="1595994" y="1921828"/>
                </a:lnTo>
                <a:lnTo>
                  <a:pt x="1612177" y="1912303"/>
                </a:lnTo>
                <a:lnTo>
                  <a:pt x="1628042" y="1902143"/>
                </a:lnTo>
                <a:lnTo>
                  <a:pt x="1643908" y="1891983"/>
                </a:lnTo>
                <a:lnTo>
                  <a:pt x="1659139" y="1881188"/>
                </a:lnTo>
                <a:lnTo>
                  <a:pt x="1674687" y="1870075"/>
                </a:lnTo>
                <a:lnTo>
                  <a:pt x="1689600" y="1858328"/>
                </a:lnTo>
                <a:lnTo>
                  <a:pt x="1704196" y="1846580"/>
                </a:lnTo>
                <a:lnTo>
                  <a:pt x="1718475" y="1834515"/>
                </a:lnTo>
                <a:lnTo>
                  <a:pt x="1732754" y="1821815"/>
                </a:lnTo>
                <a:lnTo>
                  <a:pt x="1746398" y="1809115"/>
                </a:lnTo>
                <a:lnTo>
                  <a:pt x="1760042" y="1796098"/>
                </a:lnTo>
                <a:lnTo>
                  <a:pt x="1773052" y="1782445"/>
                </a:lnTo>
                <a:lnTo>
                  <a:pt x="1785744" y="1768793"/>
                </a:lnTo>
                <a:lnTo>
                  <a:pt x="1798436" y="1754505"/>
                </a:lnTo>
                <a:lnTo>
                  <a:pt x="1810177" y="1740535"/>
                </a:lnTo>
                <a:lnTo>
                  <a:pt x="1822234" y="1725295"/>
                </a:lnTo>
                <a:lnTo>
                  <a:pt x="1833657" y="1710690"/>
                </a:lnTo>
                <a:lnTo>
                  <a:pt x="1844763" y="1695450"/>
                </a:lnTo>
                <a:lnTo>
                  <a:pt x="1847759" y="1691218"/>
                </a:lnTo>
                <a:lnTo>
                  <a:pt x="1836392" y="1692275"/>
                </a:lnTo>
                <a:lnTo>
                  <a:pt x="1822102" y="1692910"/>
                </a:lnTo>
                <a:lnTo>
                  <a:pt x="1807177" y="1693228"/>
                </a:lnTo>
                <a:lnTo>
                  <a:pt x="1792252" y="1693863"/>
                </a:lnTo>
                <a:lnTo>
                  <a:pt x="1776692" y="1693228"/>
                </a:lnTo>
                <a:lnTo>
                  <a:pt x="1761132" y="1692593"/>
                </a:lnTo>
                <a:lnTo>
                  <a:pt x="1744937" y="1691323"/>
                </a:lnTo>
                <a:lnTo>
                  <a:pt x="1728424" y="1690052"/>
                </a:lnTo>
                <a:lnTo>
                  <a:pt x="1711276" y="1688464"/>
                </a:lnTo>
                <a:lnTo>
                  <a:pt x="1702865" y="1687195"/>
                </a:lnTo>
                <a:lnTo>
                  <a:pt x="1701800" y="1689328"/>
                </a:lnTo>
                <a:lnTo>
                  <a:pt x="1699260" y="1694733"/>
                </a:lnTo>
                <a:lnTo>
                  <a:pt x="1696085" y="1699501"/>
                </a:lnTo>
                <a:lnTo>
                  <a:pt x="1692910" y="1704906"/>
                </a:lnTo>
                <a:lnTo>
                  <a:pt x="1689100" y="1709992"/>
                </a:lnTo>
                <a:lnTo>
                  <a:pt x="1685607" y="1714760"/>
                </a:lnTo>
                <a:lnTo>
                  <a:pt x="1681480" y="1719211"/>
                </a:lnTo>
                <a:lnTo>
                  <a:pt x="1677670" y="1723344"/>
                </a:lnTo>
                <a:lnTo>
                  <a:pt x="1673225" y="1727794"/>
                </a:lnTo>
                <a:lnTo>
                  <a:pt x="1668462" y="1731927"/>
                </a:lnTo>
                <a:lnTo>
                  <a:pt x="1664017" y="1735424"/>
                </a:lnTo>
                <a:lnTo>
                  <a:pt x="1658937" y="1738921"/>
                </a:lnTo>
                <a:lnTo>
                  <a:pt x="1653857" y="1742418"/>
                </a:lnTo>
                <a:lnTo>
                  <a:pt x="1648460" y="1745279"/>
                </a:lnTo>
                <a:lnTo>
                  <a:pt x="1643062" y="1748140"/>
                </a:lnTo>
                <a:lnTo>
                  <a:pt x="1637347" y="1750683"/>
                </a:lnTo>
                <a:lnTo>
                  <a:pt x="1631632" y="1752591"/>
                </a:lnTo>
                <a:lnTo>
                  <a:pt x="1625917" y="1755134"/>
                </a:lnTo>
                <a:lnTo>
                  <a:pt x="1620202" y="1756723"/>
                </a:lnTo>
                <a:lnTo>
                  <a:pt x="1613852" y="1757995"/>
                </a:lnTo>
                <a:lnTo>
                  <a:pt x="1607502" y="1759267"/>
                </a:lnTo>
                <a:lnTo>
                  <a:pt x="1601152" y="1759902"/>
                </a:lnTo>
                <a:lnTo>
                  <a:pt x="1594802" y="1760538"/>
                </a:lnTo>
                <a:lnTo>
                  <a:pt x="1588452" y="1760538"/>
                </a:lnTo>
                <a:lnTo>
                  <a:pt x="1582102" y="1760538"/>
                </a:lnTo>
                <a:lnTo>
                  <a:pt x="1575435" y="1759902"/>
                </a:lnTo>
                <a:lnTo>
                  <a:pt x="1569402" y="1759267"/>
                </a:lnTo>
                <a:lnTo>
                  <a:pt x="1562735" y="1757995"/>
                </a:lnTo>
                <a:lnTo>
                  <a:pt x="1557020" y="1756723"/>
                </a:lnTo>
                <a:lnTo>
                  <a:pt x="1550987" y="1755134"/>
                </a:lnTo>
                <a:lnTo>
                  <a:pt x="1544955" y="1752591"/>
                </a:lnTo>
                <a:lnTo>
                  <a:pt x="1539240" y="1750683"/>
                </a:lnTo>
                <a:lnTo>
                  <a:pt x="1533525" y="1748140"/>
                </a:lnTo>
                <a:lnTo>
                  <a:pt x="1528127" y="1745279"/>
                </a:lnTo>
                <a:lnTo>
                  <a:pt x="1522730" y="1742418"/>
                </a:lnTo>
                <a:lnTo>
                  <a:pt x="1517967" y="1738921"/>
                </a:lnTo>
                <a:lnTo>
                  <a:pt x="1512887" y="1735424"/>
                </a:lnTo>
                <a:lnTo>
                  <a:pt x="1508125" y="1731927"/>
                </a:lnTo>
                <a:lnTo>
                  <a:pt x="1503680" y="1727794"/>
                </a:lnTo>
                <a:lnTo>
                  <a:pt x="1499235" y="1723344"/>
                </a:lnTo>
                <a:lnTo>
                  <a:pt x="1495107" y="1719211"/>
                </a:lnTo>
                <a:lnTo>
                  <a:pt x="1490980" y="1714760"/>
                </a:lnTo>
                <a:lnTo>
                  <a:pt x="1487487" y="1709992"/>
                </a:lnTo>
                <a:lnTo>
                  <a:pt x="1483677" y="1704906"/>
                </a:lnTo>
                <a:lnTo>
                  <a:pt x="1480502" y="1699501"/>
                </a:lnTo>
                <a:lnTo>
                  <a:pt x="1477327" y="1694733"/>
                </a:lnTo>
                <a:lnTo>
                  <a:pt x="1474787" y="1689328"/>
                </a:lnTo>
                <a:lnTo>
                  <a:pt x="1471930" y="1683606"/>
                </a:lnTo>
                <a:lnTo>
                  <a:pt x="1469707" y="1677566"/>
                </a:lnTo>
                <a:lnTo>
                  <a:pt x="1467802" y="1671844"/>
                </a:lnTo>
                <a:lnTo>
                  <a:pt x="1466215" y="1665804"/>
                </a:lnTo>
                <a:lnTo>
                  <a:pt x="1464627" y="1659446"/>
                </a:lnTo>
                <a:lnTo>
                  <a:pt x="1463675" y="1653406"/>
                </a:lnTo>
                <a:lnTo>
                  <a:pt x="1462722" y="1647366"/>
                </a:lnTo>
                <a:lnTo>
                  <a:pt x="1462405" y="1640690"/>
                </a:lnTo>
                <a:lnTo>
                  <a:pt x="1462087" y="1634332"/>
                </a:lnTo>
                <a:lnTo>
                  <a:pt x="1462182" y="1632333"/>
                </a:lnTo>
                <a:lnTo>
                  <a:pt x="1449611" y="1628441"/>
                </a:lnTo>
                <a:lnTo>
                  <a:pt x="1408965" y="1615421"/>
                </a:lnTo>
                <a:lnTo>
                  <a:pt x="1367683" y="1600812"/>
                </a:lnTo>
                <a:lnTo>
                  <a:pt x="1326401" y="1585250"/>
                </a:lnTo>
                <a:lnTo>
                  <a:pt x="1284483" y="1569054"/>
                </a:lnTo>
                <a:lnTo>
                  <a:pt x="1241931" y="1551904"/>
                </a:lnTo>
                <a:lnTo>
                  <a:pt x="1199697" y="1533802"/>
                </a:lnTo>
                <a:lnTo>
                  <a:pt x="1191479" y="1530183"/>
                </a:lnTo>
                <a:close/>
                <a:moveTo>
                  <a:pt x="1104493" y="1490234"/>
                </a:moveTo>
                <a:lnTo>
                  <a:pt x="1106563" y="1496060"/>
                </a:lnTo>
                <a:lnTo>
                  <a:pt x="1107088" y="1497526"/>
                </a:lnTo>
                <a:lnTo>
                  <a:pt x="1113937" y="1494744"/>
                </a:lnTo>
                <a:lnTo>
                  <a:pt x="1104493" y="1490234"/>
                </a:lnTo>
                <a:close/>
                <a:moveTo>
                  <a:pt x="287237" y="1385930"/>
                </a:moveTo>
                <a:lnTo>
                  <a:pt x="272098" y="1400560"/>
                </a:lnTo>
                <a:lnTo>
                  <a:pt x="245428" y="1426926"/>
                </a:lnTo>
                <a:lnTo>
                  <a:pt x="220980" y="1452657"/>
                </a:lnTo>
                <a:lnTo>
                  <a:pt x="208915" y="1465681"/>
                </a:lnTo>
                <a:lnTo>
                  <a:pt x="197803" y="1478387"/>
                </a:lnTo>
                <a:lnTo>
                  <a:pt x="187008" y="1490776"/>
                </a:lnTo>
                <a:lnTo>
                  <a:pt x="176530" y="1503165"/>
                </a:lnTo>
                <a:lnTo>
                  <a:pt x="166370" y="1515554"/>
                </a:lnTo>
                <a:lnTo>
                  <a:pt x="157163" y="1527625"/>
                </a:lnTo>
                <a:lnTo>
                  <a:pt x="147955" y="1539696"/>
                </a:lnTo>
                <a:lnTo>
                  <a:pt x="139383" y="1551132"/>
                </a:lnTo>
                <a:lnTo>
                  <a:pt x="131128" y="1563203"/>
                </a:lnTo>
                <a:lnTo>
                  <a:pt x="123190" y="1574321"/>
                </a:lnTo>
                <a:lnTo>
                  <a:pt x="115888" y="1585440"/>
                </a:lnTo>
                <a:lnTo>
                  <a:pt x="109538" y="1596558"/>
                </a:lnTo>
                <a:lnTo>
                  <a:pt x="102870" y="1607358"/>
                </a:lnTo>
                <a:lnTo>
                  <a:pt x="97155" y="1618159"/>
                </a:lnTo>
                <a:lnTo>
                  <a:pt x="91758" y="1628324"/>
                </a:lnTo>
                <a:lnTo>
                  <a:pt x="86678" y="1638807"/>
                </a:lnTo>
                <a:lnTo>
                  <a:pt x="82233" y="1648337"/>
                </a:lnTo>
                <a:lnTo>
                  <a:pt x="78423" y="1658502"/>
                </a:lnTo>
                <a:lnTo>
                  <a:pt x="74930" y="1668032"/>
                </a:lnTo>
                <a:lnTo>
                  <a:pt x="71755" y="1677244"/>
                </a:lnTo>
                <a:lnTo>
                  <a:pt x="69215" y="1686139"/>
                </a:lnTo>
                <a:lnTo>
                  <a:pt x="67310" y="1695033"/>
                </a:lnTo>
                <a:lnTo>
                  <a:pt x="65723" y="1703292"/>
                </a:lnTo>
                <a:lnTo>
                  <a:pt x="64453" y="1711869"/>
                </a:lnTo>
                <a:lnTo>
                  <a:pt x="64135" y="1719493"/>
                </a:lnTo>
                <a:lnTo>
                  <a:pt x="64135" y="1727435"/>
                </a:lnTo>
                <a:lnTo>
                  <a:pt x="64453" y="1735059"/>
                </a:lnTo>
                <a:lnTo>
                  <a:pt x="65405" y="1742047"/>
                </a:lnTo>
                <a:lnTo>
                  <a:pt x="66993" y="1748718"/>
                </a:lnTo>
                <a:lnTo>
                  <a:pt x="68898" y="1755389"/>
                </a:lnTo>
                <a:lnTo>
                  <a:pt x="71438" y="1761425"/>
                </a:lnTo>
                <a:lnTo>
                  <a:pt x="74295" y="1767143"/>
                </a:lnTo>
                <a:lnTo>
                  <a:pt x="78740" y="1774131"/>
                </a:lnTo>
                <a:lnTo>
                  <a:pt x="83820" y="1780802"/>
                </a:lnTo>
                <a:lnTo>
                  <a:pt x="89853" y="1786838"/>
                </a:lnTo>
                <a:lnTo>
                  <a:pt x="96838" y="1792238"/>
                </a:lnTo>
                <a:lnTo>
                  <a:pt x="104458" y="1797638"/>
                </a:lnTo>
                <a:lnTo>
                  <a:pt x="112713" y="1802403"/>
                </a:lnTo>
                <a:lnTo>
                  <a:pt x="121920" y="1806533"/>
                </a:lnTo>
                <a:lnTo>
                  <a:pt x="131763" y="1810345"/>
                </a:lnTo>
                <a:lnTo>
                  <a:pt x="142240" y="1813839"/>
                </a:lnTo>
                <a:lnTo>
                  <a:pt x="153353" y="1817016"/>
                </a:lnTo>
                <a:lnTo>
                  <a:pt x="165735" y="1819239"/>
                </a:lnTo>
                <a:lnTo>
                  <a:pt x="177800" y="1821463"/>
                </a:lnTo>
                <a:lnTo>
                  <a:pt x="191453" y="1823051"/>
                </a:lnTo>
                <a:lnTo>
                  <a:pt x="205740" y="1824322"/>
                </a:lnTo>
                <a:lnTo>
                  <a:pt x="220345" y="1824957"/>
                </a:lnTo>
                <a:lnTo>
                  <a:pt x="235585" y="1825275"/>
                </a:lnTo>
                <a:lnTo>
                  <a:pt x="251460" y="1825275"/>
                </a:lnTo>
                <a:lnTo>
                  <a:pt x="267970" y="1824639"/>
                </a:lnTo>
                <a:lnTo>
                  <a:pt x="285115" y="1823686"/>
                </a:lnTo>
                <a:lnTo>
                  <a:pt x="302895" y="1822098"/>
                </a:lnTo>
                <a:lnTo>
                  <a:pt x="320993" y="1820192"/>
                </a:lnTo>
                <a:lnTo>
                  <a:pt x="339725" y="1817968"/>
                </a:lnTo>
                <a:lnTo>
                  <a:pt x="359410" y="1814792"/>
                </a:lnTo>
                <a:lnTo>
                  <a:pt x="379413" y="1811615"/>
                </a:lnTo>
                <a:lnTo>
                  <a:pt x="399733" y="1808121"/>
                </a:lnTo>
                <a:lnTo>
                  <a:pt x="420370" y="1803674"/>
                </a:lnTo>
                <a:lnTo>
                  <a:pt x="441960" y="1798909"/>
                </a:lnTo>
                <a:lnTo>
                  <a:pt x="458716" y="1795021"/>
                </a:lnTo>
                <a:lnTo>
                  <a:pt x="447270" y="1779838"/>
                </a:lnTo>
                <a:lnTo>
                  <a:pt x="434894" y="1761420"/>
                </a:lnTo>
                <a:lnTo>
                  <a:pt x="422518" y="1742684"/>
                </a:lnTo>
                <a:lnTo>
                  <a:pt x="410459" y="1723949"/>
                </a:lnTo>
                <a:lnTo>
                  <a:pt x="399352" y="1704260"/>
                </a:lnTo>
                <a:lnTo>
                  <a:pt x="388245" y="1684572"/>
                </a:lnTo>
                <a:lnTo>
                  <a:pt x="377773" y="1664884"/>
                </a:lnTo>
                <a:lnTo>
                  <a:pt x="367936" y="1644560"/>
                </a:lnTo>
                <a:lnTo>
                  <a:pt x="358415" y="1624237"/>
                </a:lnTo>
                <a:lnTo>
                  <a:pt x="349213" y="1603596"/>
                </a:lnTo>
                <a:lnTo>
                  <a:pt x="340645" y="1582320"/>
                </a:lnTo>
                <a:lnTo>
                  <a:pt x="332711" y="1561361"/>
                </a:lnTo>
                <a:lnTo>
                  <a:pt x="324778" y="1539767"/>
                </a:lnTo>
                <a:lnTo>
                  <a:pt x="318114" y="1517856"/>
                </a:lnTo>
                <a:lnTo>
                  <a:pt x="311449" y="1495945"/>
                </a:lnTo>
                <a:lnTo>
                  <a:pt x="305420" y="1474034"/>
                </a:lnTo>
                <a:lnTo>
                  <a:pt x="300025" y="1451170"/>
                </a:lnTo>
                <a:lnTo>
                  <a:pt x="294948" y="1428941"/>
                </a:lnTo>
                <a:lnTo>
                  <a:pt x="290823" y="1406077"/>
                </a:lnTo>
                <a:lnTo>
                  <a:pt x="287237" y="1385930"/>
                </a:lnTo>
                <a:close/>
                <a:moveTo>
                  <a:pt x="825882" y="1340155"/>
                </a:moveTo>
                <a:lnTo>
                  <a:pt x="819719" y="1367155"/>
                </a:lnTo>
                <a:lnTo>
                  <a:pt x="808612" y="1421447"/>
                </a:lnTo>
                <a:lnTo>
                  <a:pt x="798457" y="1474787"/>
                </a:lnTo>
                <a:lnTo>
                  <a:pt x="789571" y="1527175"/>
                </a:lnTo>
                <a:lnTo>
                  <a:pt x="781321" y="1578610"/>
                </a:lnTo>
                <a:lnTo>
                  <a:pt x="778588" y="1599316"/>
                </a:lnTo>
                <a:lnTo>
                  <a:pt x="782951" y="1602926"/>
                </a:lnTo>
                <a:lnTo>
                  <a:pt x="789940" y="1601447"/>
                </a:lnTo>
                <a:lnTo>
                  <a:pt x="824230" y="1593190"/>
                </a:lnTo>
                <a:lnTo>
                  <a:pt x="859473" y="1583662"/>
                </a:lnTo>
                <a:lnTo>
                  <a:pt x="895985" y="1573182"/>
                </a:lnTo>
                <a:lnTo>
                  <a:pt x="933768" y="1561432"/>
                </a:lnTo>
                <a:lnTo>
                  <a:pt x="972185" y="1548729"/>
                </a:lnTo>
                <a:lnTo>
                  <a:pt x="1011555" y="1535073"/>
                </a:lnTo>
                <a:lnTo>
                  <a:pt x="1048349" y="1520873"/>
                </a:lnTo>
                <a:lnTo>
                  <a:pt x="1038369" y="1492568"/>
                </a:lnTo>
                <a:lnTo>
                  <a:pt x="1024413" y="1450656"/>
                </a:lnTo>
                <a:lnTo>
                  <a:pt x="987571" y="1431541"/>
                </a:lnTo>
                <a:lnTo>
                  <a:pt x="945971" y="1409310"/>
                </a:lnTo>
                <a:lnTo>
                  <a:pt x="904689" y="1386127"/>
                </a:lnTo>
                <a:lnTo>
                  <a:pt x="862455" y="1361991"/>
                </a:lnTo>
                <a:lnTo>
                  <a:pt x="825882" y="1340155"/>
                </a:lnTo>
                <a:close/>
                <a:moveTo>
                  <a:pt x="426033" y="1320824"/>
                </a:moveTo>
                <a:lnTo>
                  <a:pt x="426083" y="1321435"/>
                </a:lnTo>
                <a:lnTo>
                  <a:pt x="428304" y="1341438"/>
                </a:lnTo>
                <a:lnTo>
                  <a:pt x="430842" y="1361123"/>
                </a:lnTo>
                <a:lnTo>
                  <a:pt x="434333" y="1380490"/>
                </a:lnTo>
                <a:lnTo>
                  <a:pt x="437823" y="1399540"/>
                </a:lnTo>
                <a:lnTo>
                  <a:pt x="442265" y="1418908"/>
                </a:lnTo>
                <a:lnTo>
                  <a:pt x="446708" y="1437640"/>
                </a:lnTo>
                <a:lnTo>
                  <a:pt x="451785" y="1456055"/>
                </a:lnTo>
                <a:lnTo>
                  <a:pt x="457179" y="1474788"/>
                </a:lnTo>
                <a:lnTo>
                  <a:pt x="463208" y="1492885"/>
                </a:lnTo>
                <a:lnTo>
                  <a:pt x="469236" y="1510983"/>
                </a:lnTo>
                <a:lnTo>
                  <a:pt x="476217" y="1529080"/>
                </a:lnTo>
                <a:lnTo>
                  <a:pt x="483515" y="1546860"/>
                </a:lnTo>
                <a:lnTo>
                  <a:pt x="491131" y="1564005"/>
                </a:lnTo>
                <a:lnTo>
                  <a:pt x="499381" y="1581468"/>
                </a:lnTo>
                <a:lnTo>
                  <a:pt x="507631" y="1598613"/>
                </a:lnTo>
                <a:lnTo>
                  <a:pt x="516515" y="1615123"/>
                </a:lnTo>
                <a:lnTo>
                  <a:pt x="521451" y="1623979"/>
                </a:lnTo>
                <a:lnTo>
                  <a:pt x="528955" y="1624948"/>
                </a:lnTo>
                <a:lnTo>
                  <a:pt x="539433" y="1626218"/>
                </a:lnTo>
                <a:lnTo>
                  <a:pt x="550545" y="1627171"/>
                </a:lnTo>
                <a:lnTo>
                  <a:pt x="561658" y="1628124"/>
                </a:lnTo>
                <a:lnTo>
                  <a:pt x="573405" y="1628441"/>
                </a:lnTo>
                <a:lnTo>
                  <a:pt x="585470" y="1628441"/>
                </a:lnTo>
                <a:lnTo>
                  <a:pt x="597853" y="1628124"/>
                </a:lnTo>
                <a:lnTo>
                  <a:pt x="610553" y="1627489"/>
                </a:lnTo>
                <a:lnTo>
                  <a:pt x="623570" y="1626854"/>
                </a:lnTo>
                <a:lnTo>
                  <a:pt x="637223" y="1626218"/>
                </a:lnTo>
                <a:lnTo>
                  <a:pt x="650875" y="1624948"/>
                </a:lnTo>
                <a:lnTo>
                  <a:pt x="665163" y="1623360"/>
                </a:lnTo>
                <a:lnTo>
                  <a:pt x="694373" y="1619549"/>
                </a:lnTo>
                <a:lnTo>
                  <a:pt x="702748" y="1618167"/>
                </a:lnTo>
                <a:lnTo>
                  <a:pt x="699337" y="1615270"/>
                </a:lnTo>
                <a:lnTo>
                  <a:pt x="666011" y="1586687"/>
                </a:lnTo>
                <a:lnTo>
                  <a:pt x="634589" y="1557787"/>
                </a:lnTo>
                <a:lnTo>
                  <a:pt x="604436" y="1529204"/>
                </a:lnTo>
                <a:lnTo>
                  <a:pt x="589836" y="1514595"/>
                </a:lnTo>
                <a:lnTo>
                  <a:pt x="575236" y="1500304"/>
                </a:lnTo>
                <a:lnTo>
                  <a:pt x="561271" y="1486330"/>
                </a:lnTo>
                <a:lnTo>
                  <a:pt x="547940" y="1472038"/>
                </a:lnTo>
                <a:lnTo>
                  <a:pt x="534292" y="1457747"/>
                </a:lnTo>
                <a:lnTo>
                  <a:pt x="521597" y="1443456"/>
                </a:lnTo>
                <a:lnTo>
                  <a:pt x="508901" y="1429164"/>
                </a:lnTo>
                <a:lnTo>
                  <a:pt x="497157" y="1415508"/>
                </a:lnTo>
                <a:lnTo>
                  <a:pt x="485731" y="1401217"/>
                </a:lnTo>
                <a:lnTo>
                  <a:pt x="473988" y="1387561"/>
                </a:lnTo>
                <a:lnTo>
                  <a:pt x="463196" y="1373587"/>
                </a:lnTo>
                <a:lnTo>
                  <a:pt x="453357" y="1359613"/>
                </a:lnTo>
                <a:lnTo>
                  <a:pt x="443201" y="1345957"/>
                </a:lnTo>
                <a:lnTo>
                  <a:pt x="433679" y="1332300"/>
                </a:lnTo>
                <a:lnTo>
                  <a:pt x="426033" y="1320824"/>
                </a:lnTo>
                <a:close/>
                <a:moveTo>
                  <a:pt x="563522" y="1163592"/>
                </a:moveTo>
                <a:lnTo>
                  <a:pt x="542290" y="1178196"/>
                </a:lnTo>
                <a:lnTo>
                  <a:pt x="502920" y="1206786"/>
                </a:lnTo>
                <a:lnTo>
                  <a:pt x="465455" y="1234740"/>
                </a:lnTo>
                <a:lnTo>
                  <a:pt x="455660" y="1242410"/>
                </a:lnTo>
                <a:lnTo>
                  <a:pt x="456848" y="1244647"/>
                </a:lnTo>
                <a:lnTo>
                  <a:pt x="462562" y="1255445"/>
                </a:lnTo>
                <a:lnTo>
                  <a:pt x="468909" y="1265925"/>
                </a:lnTo>
                <a:lnTo>
                  <a:pt x="475575" y="1277040"/>
                </a:lnTo>
                <a:lnTo>
                  <a:pt x="482557" y="1287838"/>
                </a:lnTo>
                <a:lnTo>
                  <a:pt x="490175" y="1299271"/>
                </a:lnTo>
                <a:lnTo>
                  <a:pt x="498110" y="1310387"/>
                </a:lnTo>
                <a:lnTo>
                  <a:pt x="506362" y="1322138"/>
                </a:lnTo>
                <a:lnTo>
                  <a:pt x="524453" y="1345957"/>
                </a:lnTo>
                <a:lnTo>
                  <a:pt x="543497" y="1370093"/>
                </a:lnTo>
                <a:lnTo>
                  <a:pt x="564762" y="1394865"/>
                </a:lnTo>
                <a:lnTo>
                  <a:pt x="587297" y="1419954"/>
                </a:lnTo>
                <a:lnTo>
                  <a:pt x="611736" y="1445361"/>
                </a:lnTo>
                <a:lnTo>
                  <a:pt x="637445" y="1471721"/>
                </a:lnTo>
                <a:lnTo>
                  <a:pt x="664106" y="1498081"/>
                </a:lnTo>
                <a:lnTo>
                  <a:pt x="692989" y="1525075"/>
                </a:lnTo>
                <a:lnTo>
                  <a:pt x="721963" y="1551321"/>
                </a:lnTo>
                <a:lnTo>
                  <a:pt x="722613" y="1546860"/>
                </a:lnTo>
                <a:lnTo>
                  <a:pt x="730229" y="1498282"/>
                </a:lnTo>
                <a:lnTo>
                  <a:pt x="739115" y="1450340"/>
                </a:lnTo>
                <a:lnTo>
                  <a:pt x="748317" y="1401762"/>
                </a:lnTo>
                <a:lnTo>
                  <a:pt x="758472" y="1354137"/>
                </a:lnTo>
                <a:lnTo>
                  <a:pt x="768627" y="1308100"/>
                </a:lnTo>
                <a:lnTo>
                  <a:pt x="769341" y="1305052"/>
                </a:lnTo>
                <a:lnTo>
                  <a:pt x="737021" y="1284818"/>
                </a:lnTo>
                <a:lnTo>
                  <a:pt x="696374" y="1257824"/>
                </a:lnTo>
                <a:lnTo>
                  <a:pt x="656362" y="1230512"/>
                </a:lnTo>
                <a:lnTo>
                  <a:pt x="616985" y="1202882"/>
                </a:lnTo>
                <a:lnTo>
                  <a:pt x="578561" y="1174935"/>
                </a:lnTo>
                <a:lnTo>
                  <a:pt x="563522" y="1163592"/>
                </a:lnTo>
                <a:close/>
                <a:moveTo>
                  <a:pt x="441840" y="1066401"/>
                </a:moveTo>
                <a:lnTo>
                  <a:pt x="437823" y="1083628"/>
                </a:lnTo>
                <a:lnTo>
                  <a:pt x="434333" y="1102995"/>
                </a:lnTo>
                <a:lnTo>
                  <a:pt x="430842" y="1122045"/>
                </a:lnTo>
                <a:lnTo>
                  <a:pt x="428304" y="1141730"/>
                </a:lnTo>
                <a:lnTo>
                  <a:pt x="426083" y="1161415"/>
                </a:lnTo>
                <a:lnTo>
                  <a:pt x="425439" y="1169539"/>
                </a:lnTo>
                <a:lnTo>
                  <a:pt x="427648" y="1177001"/>
                </a:lnTo>
                <a:lnTo>
                  <a:pt x="429516" y="1183022"/>
                </a:lnTo>
                <a:lnTo>
                  <a:pt x="451485" y="1166443"/>
                </a:lnTo>
                <a:lnTo>
                  <a:pt x="489903" y="1138171"/>
                </a:lnTo>
                <a:lnTo>
                  <a:pt x="511337" y="1123125"/>
                </a:lnTo>
                <a:lnTo>
                  <a:pt x="504571" y="1117771"/>
                </a:lnTo>
                <a:lnTo>
                  <a:pt x="469005" y="1089506"/>
                </a:lnTo>
                <a:lnTo>
                  <a:pt x="441840" y="1066401"/>
                </a:lnTo>
                <a:close/>
                <a:moveTo>
                  <a:pt x="1964738" y="1045668"/>
                </a:moveTo>
                <a:lnTo>
                  <a:pt x="1964373" y="1045997"/>
                </a:lnTo>
                <a:lnTo>
                  <a:pt x="1947863" y="1060606"/>
                </a:lnTo>
                <a:lnTo>
                  <a:pt x="1913890" y="1089506"/>
                </a:lnTo>
                <a:lnTo>
                  <a:pt x="1878330" y="1117771"/>
                </a:lnTo>
                <a:lnTo>
                  <a:pt x="1841818" y="1146671"/>
                </a:lnTo>
                <a:lnTo>
                  <a:pt x="1804353" y="1174935"/>
                </a:lnTo>
                <a:lnTo>
                  <a:pt x="1765935" y="1202882"/>
                </a:lnTo>
                <a:lnTo>
                  <a:pt x="1726565" y="1230512"/>
                </a:lnTo>
                <a:lnTo>
                  <a:pt x="1686243" y="1257824"/>
                </a:lnTo>
                <a:lnTo>
                  <a:pt x="1645603" y="1284818"/>
                </a:lnTo>
                <a:lnTo>
                  <a:pt x="1604328" y="1310860"/>
                </a:lnTo>
                <a:lnTo>
                  <a:pt x="1562418" y="1336584"/>
                </a:lnTo>
                <a:lnTo>
                  <a:pt x="1520508" y="1361991"/>
                </a:lnTo>
                <a:lnTo>
                  <a:pt x="1477963" y="1386127"/>
                </a:lnTo>
                <a:lnTo>
                  <a:pt x="1437005" y="1409310"/>
                </a:lnTo>
                <a:lnTo>
                  <a:pt x="1395095" y="1431541"/>
                </a:lnTo>
                <a:lnTo>
                  <a:pt x="1353185" y="1453454"/>
                </a:lnTo>
                <a:lnTo>
                  <a:pt x="1310958" y="1474732"/>
                </a:lnTo>
                <a:lnTo>
                  <a:pt x="1268838" y="1494705"/>
                </a:lnTo>
                <a:lnTo>
                  <a:pt x="1289882" y="1503314"/>
                </a:lnTo>
                <a:lnTo>
                  <a:pt x="1330846" y="1519511"/>
                </a:lnTo>
                <a:lnTo>
                  <a:pt x="1371176" y="1535073"/>
                </a:lnTo>
                <a:lnTo>
                  <a:pt x="1410870" y="1548729"/>
                </a:lnTo>
                <a:lnTo>
                  <a:pt x="1449294" y="1561432"/>
                </a:lnTo>
                <a:lnTo>
                  <a:pt x="1479284" y="1570917"/>
                </a:lnTo>
                <a:lnTo>
                  <a:pt x="1480502" y="1568844"/>
                </a:lnTo>
                <a:lnTo>
                  <a:pt x="1483677" y="1563758"/>
                </a:lnTo>
                <a:lnTo>
                  <a:pt x="1487487" y="1558671"/>
                </a:lnTo>
                <a:lnTo>
                  <a:pt x="1490980" y="1554221"/>
                </a:lnTo>
                <a:lnTo>
                  <a:pt x="1495107" y="1549452"/>
                </a:lnTo>
                <a:lnTo>
                  <a:pt x="1499235" y="1545002"/>
                </a:lnTo>
                <a:lnTo>
                  <a:pt x="1503680" y="1540551"/>
                </a:lnTo>
                <a:lnTo>
                  <a:pt x="1508125" y="1536736"/>
                </a:lnTo>
                <a:lnTo>
                  <a:pt x="1512887" y="1532921"/>
                </a:lnTo>
                <a:lnTo>
                  <a:pt x="1517967" y="1529424"/>
                </a:lnTo>
                <a:lnTo>
                  <a:pt x="1522730" y="1526563"/>
                </a:lnTo>
                <a:lnTo>
                  <a:pt x="1528127" y="1523384"/>
                </a:lnTo>
                <a:lnTo>
                  <a:pt x="1533525" y="1520841"/>
                </a:lnTo>
                <a:lnTo>
                  <a:pt x="1539240" y="1517980"/>
                </a:lnTo>
                <a:lnTo>
                  <a:pt x="1544955" y="1515755"/>
                </a:lnTo>
                <a:lnTo>
                  <a:pt x="1550987" y="1513847"/>
                </a:lnTo>
                <a:lnTo>
                  <a:pt x="1557020" y="1512258"/>
                </a:lnTo>
                <a:lnTo>
                  <a:pt x="1562735" y="1510668"/>
                </a:lnTo>
                <a:lnTo>
                  <a:pt x="1569402" y="1509397"/>
                </a:lnTo>
                <a:lnTo>
                  <a:pt x="1575435" y="1508761"/>
                </a:lnTo>
                <a:lnTo>
                  <a:pt x="1582102" y="1508443"/>
                </a:lnTo>
                <a:lnTo>
                  <a:pt x="1588452" y="1508125"/>
                </a:lnTo>
                <a:lnTo>
                  <a:pt x="1594802" y="1508443"/>
                </a:lnTo>
                <a:lnTo>
                  <a:pt x="1601152" y="1508761"/>
                </a:lnTo>
                <a:lnTo>
                  <a:pt x="1607502" y="1509397"/>
                </a:lnTo>
                <a:lnTo>
                  <a:pt x="1613852" y="1510668"/>
                </a:lnTo>
                <a:lnTo>
                  <a:pt x="1620202" y="1512258"/>
                </a:lnTo>
                <a:lnTo>
                  <a:pt x="1625917" y="1513847"/>
                </a:lnTo>
                <a:lnTo>
                  <a:pt x="1631632" y="1515755"/>
                </a:lnTo>
                <a:lnTo>
                  <a:pt x="1637347" y="1517980"/>
                </a:lnTo>
                <a:lnTo>
                  <a:pt x="1643062" y="1520841"/>
                </a:lnTo>
                <a:lnTo>
                  <a:pt x="1648460" y="1523384"/>
                </a:lnTo>
                <a:lnTo>
                  <a:pt x="1653857" y="1526563"/>
                </a:lnTo>
                <a:lnTo>
                  <a:pt x="1658937" y="1529424"/>
                </a:lnTo>
                <a:lnTo>
                  <a:pt x="1664017" y="1532921"/>
                </a:lnTo>
                <a:lnTo>
                  <a:pt x="1668462" y="1536736"/>
                </a:lnTo>
                <a:lnTo>
                  <a:pt x="1673225" y="1540551"/>
                </a:lnTo>
                <a:lnTo>
                  <a:pt x="1677670" y="1545002"/>
                </a:lnTo>
                <a:lnTo>
                  <a:pt x="1681480" y="1549452"/>
                </a:lnTo>
                <a:lnTo>
                  <a:pt x="1685607" y="1554221"/>
                </a:lnTo>
                <a:lnTo>
                  <a:pt x="1689100" y="1558671"/>
                </a:lnTo>
                <a:lnTo>
                  <a:pt x="1692910" y="1563758"/>
                </a:lnTo>
                <a:lnTo>
                  <a:pt x="1696085" y="1568844"/>
                </a:lnTo>
                <a:lnTo>
                  <a:pt x="1699260" y="1574248"/>
                </a:lnTo>
                <a:lnTo>
                  <a:pt x="1701800" y="1579653"/>
                </a:lnTo>
                <a:lnTo>
                  <a:pt x="1704657" y="1585375"/>
                </a:lnTo>
                <a:lnTo>
                  <a:pt x="1706880" y="1591097"/>
                </a:lnTo>
                <a:lnTo>
                  <a:pt x="1708785" y="1596819"/>
                </a:lnTo>
                <a:lnTo>
                  <a:pt x="1710372" y="1602542"/>
                </a:lnTo>
                <a:lnTo>
                  <a:pt x="1711960" y="1608900"/>
                </a:lnTo>
                <a:lnTo>
                  <a:pt x="1712913" y="1614940"/>
                </a:lnTo>
                <a:lnTo>
                  <a:pt x="1713865" y="1621616"/>
                </a:lnTo>
                <a:lnTo>
                  <a:pt x="1713930" y="1622842"/>
                </a:lnTo>
                <a:lnTo>
                  <a:pt x="1717944" y="1623360"/>
                </a:lnTo>
                <a:lnTo>
                  <a:pt x="1731917" y="1624948"/>
                </a:lnTo>
                <a:lnTo>
                  <a:pt x="1745572" y="1626218"/>
                </a:lnTo>
                <a:lnTo>
                  <a:pt x="1759544" y="1626854"/>
                </a:lnTo>
                <a:lnTo>
                  <a:pt x="1772564" y="1627489"/>
                </a:lnTo>
                <a:lnTo>
                  <a:pt x="1785266" y="1628124"/>
                </a:lnTo>
                <a:lnTo>
                  <a:pt x="1797650" y="1628441"/>
                </a:lnTo>
                <a:lnTo>
                  <a:pt x="1809400" y="1628441"/>
                </a:lnTo>
                <a:lnTo>
                  <a:pt x="1821467" y="1628124"/>
                </a:lnTo>
                <a:lnTo>
                  <a:pt x="1832581" y="1627171"/>
                </a:lnTo>
                <a:lnTo>
                  <a:pt x="1843378" y="1626218"/>
                </a:lnTo>
                <a:lnTo>
                  <a:pt x="1853540" y="1624948"/>
                </a:lnTo>
                <a:lnTo>
                  <a:pt x="1864019" y="1623678"/>
                </a:lnTo>
                <a:lnTo>
                  <a:pt x="1873546" y="1621772"/>
                </a:lnTo>
                <a:lnTo>
                  <a:pt x="1882755" y="1619867"/>
                </a:lnTo>
                <a:lnTo>
                  <a:pt x="1891646" y="1617644"/>
                </a:lnTo>
                <a:lnTo>
                  <a:pt x="1893435" y="1617180"/>
                </a:lnTo>
                <a:lnTo>
                  <a:pt x="1894581" y="1615123"/>
                </a:lnTo>
                <a:lnTo>
                  <a:pt x="1903465" y="1598613"/>
                </a:lnTo>
                <a:lnTo>
                  <a:pt x="1912032" y="1581468"/>
                </a:lnTo>
                <a:lnTo>
                  <a:pt x="1919965" y="1564005"/>
                </a:lnTo>
                <a:lnTo>
                  <a:pt x="1927580" y="1546860"/>
                </a:lnTo>
                <a:lnTo>
                  <a:pt x="1934879" y="1529080"/>
                </a:lnTo>
                <a:lnTo>
                  <a:pt x="1941859" y="1510983"/>
                </a:lnTo>
                <a:lnTo>
                  <a:pt x="1948205" y="1492885"/>
                </a:lnTo>
                <a:lnTo>
                  <a:pt x="1954234" y="1474788"/>
                </a:lnTo>
                <a:lnTo>
                  <a:pt x="1959628" y="1456055"/>
                </a:lnTo>
                <a:lnTo>
                  <a:pt x="1964705" y="1437640"/>
                </a:lnTo>
                <a:lnTo>
                  <a:pt x="1969148" y="1418908"/>
                </a:lnTo>
                <a:lnTo>
                  <a:pt x="1973590" y="1399540"/>
                </a:lnTo>
                <a:lnTo>
                  <a:pt x="1977398" y="1380490"/>
                </a:lnTo>
                <a:lnTo>
                  <a:pt x="1980253" y="1361123"/>
                </a:lnTo>
                <a:lnTo>
                  <a:pt x="1983109" y="1341438"/>
                </a:lnTo>
                <a:lnTo>
                  <a:pt x="1985330" y="1321435"/>
                </a:lnTo>
                <a:lnTo>
                  <a:pt x="1986917" y="1302068"/>
                </a:lnTo>
                <a:lnTo>
                  <a:pt x="1988503" y="1282065"/>
                </a:lnTo>
                <a:lnTo>
                  <a:pt x="1989138" y="1261428"/>
                </a:lnTo>
                <a:lnTo>
                  <a:pt x="1989138" y="1241743"/>
                </a:lnTo>
                <a:lnTo>
                  <a:pt x="1989138" y="1221105"/>
                </a:lnTo>
                <a:lnTo>
                  <a:pt x="1988503" y="1201103"/>
                </a:lnTo>
                <a:lnTo>
                  <a:pt x="1986917" y="1181418"/>
                </a:lnTo>
                <a:lnTo>
                  <a:pt x="1985330" y="1161415"/>
                </a:lnTo>
                <a:lnTo>
                  <a:pt x="1983109" y="1141730"/>
                </a:lnTo>
                <a:lnTo>
                  <a:pt x="1980253" y="1122045"/>
                </a:lnTo>
                <a:lnTo>
                  <a:pt x="1977398" y="1102995"/>
                </a:lnTo>
                <a:lnTo>
                  <a:pt x="1973590" y="1083628"/>
                </a:lnTo>
                <a:lnTo>
                  <a:pt x="1969148" y="1064578"/>
                </a:lnTo>
                <a:lnTo>
                  <a:pt x="1964738" y="1045668"/>
                </a:lnTo>
                <a:close/>
                <a:moveTo>
                  <a:pt x="916037" y="1019660"/>
                </a:moveTo>
                <a:lnTo>
                  <a:pt x="912064" y="1031240"/>
                </a:lnTo>
                <a:lnTo>
                  <a:pt x="897467" y="1075690"/>
                </a:lnTo>
                <a:lnTo>
                  <a:pt x="883186" y="1121410"/>
                </a:lnTo>
                <a:lnTo>
                  <a:pt x="869541" y="1167765"/>
                </a:lnTo>
                <a:lnTo>
                  <a:pt x="856213" y="1215707"/>
                </a:lnTo>
                <a:lnTo>
                  <a:pt x="843519" y="1265555"/>
                </a:lnTo>
                <a:lnTo>
                  <a:pt x="841045" y="1275844"/>
                </a:lnTo>
                <a:lnTo>
                  <a:pt x="841178" y="1275926"/>
                </a:lnTo>
                <a:lnTo>
                  <a:pt x="887541" y="1303556"/>
                </a:lnTo>
                <a:lnTo>
                  <a:pt x="935809" y="1331185"/>
                </a:lnTo>
                <a:lnTo>
                  <a:pt x="981855" y="1356909"/>
                </a:lnTo>
                <a:lnTo>
                  <a:pt x="997943" y="1365625"/>
                </a:lnTo>
                <a:lnTo>
                  <a:pt x="996185" y="1359853"/>
                </a:lnTo>
                <a:lnTo>
                  <a:pt x="983180" y="1314450"/>
                </a:lnTo>
                <a:lnTo>
                  <a:pt x="970810" y="1268730"/>
                </a:lnTo>
                <a:lnTo>
                  <a:pt x="959075" y="1223010"/>
                </a:lnTo>
                <a:lnTo>
                  <a:pt x="948291" y="1176655"/>
                </a:lnTo>
                <a:lnTo>
                  <a:pt x="937824" y="1130618"/>
                </a:lnTo>
                <a:lnTo>
                  <a:pt x="927991" y="1082675"/>
                </a:lnTo>
                <a:lnTo>
                  <a:pt x="918793" y="1034733"/>
                </a:lnTo>
                <a:lnTo>
                  <a:pt x="916037" y="1019660"/>
                </a:lnTo>
                <a:close/>
                <a:moveTo>
                  <a:pt x="863289" y="979742"/>
                </a:moveTo>
                <a:lnTo>
                  <a:pt x="855028" y="984105"/>
                </a:lnTo>
                <a:lnTo>
                  <a:pt x="808990" y="1009835"/>
                </a:lnTo>
                <a:lnTo>
                  <a:pt x="761048" y="1037472"/>
                </a:lnTo>
                <a:lnTo>
                  <a:pt x="714375" y="1065426"/>
                </a:lnTo>
                <a:lnTo>
                  <a:pt x="668973" y="1093698"/>
                </a:lnTo>
                <a:lnTo>
                  <a:pt x="625158" y="1121652"/>
                </a:lnTo>
                <a:lnTo>
                  <a:pt x="618343" y="1126266"/>
                </a:lnTo>
                <a:lnTo>
                  <a:pt x="629688" y="1134920"/>
                </a:lnTo>
                <a:lnTo>
                  <a:pt x="669382" y="1162867"/>
                </a:lnTo>
                <a:lnTo>
                  <a:pt x="710029" y="1191450"/>
                </a:lnTo>
                <a:lnTo>
                  <a:pt x="752263" y="1219397"/>
                </a:lnTo>
                <a:lnTo>
                  <a:pt x="784932" y="1240860"/>
                </a:lnTo>
                <a:lnTo>
                  <a:pt x="791475" y="1215707"/>
                </a:lnTo>
                <a:lnTo>
                  <a:pt x="803852" y="1169987"/>
                </a:lnTo>
                <a:lnTo>
                  <a:pt x="816863" y="1124902"/>
                </a:lnTo>
                <a:lnTo>
                  <a:pt x="830191" y="1080135"/>
                </a:lnTo>
                <a:lnTo>
                  <a:pt x="844471" y="1035685"/>
                </a:lnTo>
                <a:lnTo>
                  <a:pt x="859069" y="991870"/>
                </a:lnTo>
                <a:lnTo>
                  <a:pt x="863289" y="979742"/>
                </a:lnTo>
                <a:close/>
                <a:moveTo>
                  <a:pt x="1657985" y="712821"/>
                </a:moveTo>
                <a:lnTo>
                  <a:pt x="1645285" y="713456"/>
                </a:lnTo>
                <a:lnTo>
                  <a:pt x="1632268" y="714092"/>
                </a:lnTo>
                <a:lnTo>
                  <a:pt x="1618615" y="715362"/>
                </a:lnTo>
                <a:lnTo>
                  <a:pt x="1604963" y="716315"/>
                </a:lnTo>
                <a:lnTo>
                  <a:pt x="1590675" y="717903"/>
                </a:lnTo>
                <a:lnTo>
                  <a:pt x="1561465" y="721715"/>
                </a:lnTo>
                <a:lnTo>
                  <a:pt x="1530668" y="726798"/>
                </a:lnTo>
                <a:lnTo>
                  <a:pt x="1498918" y="732516"/>
                </a:lnTo>
                <a:lnTo>
                  <a:pt x="1465898" y="739822"/>
                </a:lnTo>
                <a:lnTo>
                  <a:pt x="1431608" y="748081"/>
                </a:lnTo>
                <a:lnTo>
                  <a:pt x="1396048" y="757611"/>
                </a:lnTo>
                <a:lnTo>
                  <a:pt x="1359535" y="768094"/>
                </a:lnTo>
                <a:lnTo>
                  <a:pt x="1322070" y="779848"/>
                </a:lnTo>
                <a:lnTo>
                  <a:pt x="1283653" y="792554"/>
                </a:lnTo>
                <a:lnTo>
                  <a:pt x="1244283" y="806531"/>
                </a:lnTo>
                <a:lnTo>
                  <a:pt x="1203960" y="821461"/>
                </a:lnTo>
                <a:lnTo>
                  <a:pt x="1163003" y="837662"/>
                </a:lnTo>
                <a:lnTo>
                  <a:pt x="1121093" y="855134"/>
                </a:lnTo>
                <a:lnTo>
                  <a:pt x="1077913" y="873558"/>
                </a:lnTo>
                <a:lnTo>
                  <a:pt x="1035050" y="893253"/>
                </a:lnTo>
                <a:lnTo>
                  <a:pt x="990600" y="914537"/>
                </a:lnTo>
                <a:lnTo>
                  <a:pt x="964318" y="927496"/>
                </a:lnTo>
                <a:lnTo>
                  <a:pt x="968907" y="957263"/>
                </a:lnTo>
                <a:lnTo>
                  <a:pt x="978106" y="1009650"/>
                </a:lnTo>
                <a:lnTo>
                  <a:pt x="988255" y="1062990"/>
                </a:lnTo>
                <a:lnTo>
                  <a:pt x="999357" y="1117283"/>
                </a:lnTo>
                <a:lnTo>
                  <a:pt x="1010775" y="1168718"/>
                </a:lnTo>
                <a:lnTo>
                  <a:pt x="1023145" y="1219518"/>
                </a:lnTo>
                <a:lnTo>
                  <a:pt x="1035832" y="1268730"/>
                </a:lnTo>
                <a:lnTo>
                  <a:pt x="1049153" y="1316673"/>
                </a:lnTo>
                <a:lnTo>
                  <a:pt x="1062792" y="1363663"/>
                </a:lnTo>
                <a:lnTo>
                  <a:pt x="1075796" y="1405968"/>
                </a:lnTo>
                <a:lnTo>
                  <a:pt x="1117450" y="1427095"/>
                </a:lnTo>
                <a:lnTo>
                  <a:pt x="1161590" y="1447738"/>
                </a:lnTo>
                <a:lnTo>
                  <a:pt x="1191459" y="1461474"/>
                </a:lnTo>
                <a:lnTo>
                  <a:pt x="1221105" y="1447738"/>
                </a:lnTo>
                <a:lnTo>
                  <a:pt x="1264920" y="1427095"/>
                </a:lnTo>
                <a:lnTo>
                  <a:pt x="1309688" y="1404547"/>
                </a:lnTo>
                <a:lnTo>
                  <a:pt x="1355090" y="1381681"/>
                </a:lnTo>
                <a:lnTo>
                  <a:pt x="1400810" y="1356909"/>
                </a:lnTo>
                <a:lnTo>
                  <a:pt x="1446848" y="1331185"/>
                </a:lnTo>
                <a:lnTo>
                  <a:pt x="1494790" y="1303556"/>
                </a:lnTo>
                <a:lnTo>
                  <a:pt x="1541780" y="1275926"/>
                </a:lnTo>
                <a:lnTo>
                  <a:pt x="1586865" y="1247979"/>
                </a:lnTo>
                <a:lnTo>
                  <a:pt x="1630680" y="1219397"/>
                </a:lnTo>
                <a:lnTo>
                  <a:pt x="1672908" y="1191450"/>
                </a:lnTo>
                <a:lnTo>
                  <a:pt x="1713548" y="1162867"/>
                </a:lnTo>
                <a:lnTo>
                  <a:pt x="1752918" y="1134920"/>
                </a:lnTo>
                <a:lnTo>
                  <a:pt x="1790383" y="1106338"/>
                </a:lnTo>
                <a:lnTo>
                  <a:pt x="1826895" y="1078391"/>
                </a:lnTo>
                <a:lnTo>
                  <a:pt x="1861503" y="1050126"/>
                </a:lnTo>
                <a:lnTo>
                  <a:pt x="1894523" y="1022496"/>
                </a:lnTo>
                <a:lnTo>
                  <a:pt x="1925638" y="994867"/>
                </a:lnTo>
                <a:lnTo>
                  <a:pt x="1944123" y="978323"/>
                </a:lnTo>
                <a:lnTo>
                  <a:pt x="1941859" y="971868"/>
                </a:lnTo>
                <a:lnTo>
                  <a:pt x="1934879" y="954088"/>
                </a:lnTo>
                <a:lnTo>
                  <a:pt x="1927580" y="936308"/>
                </a:lnTo>
                <a:lnTo>
                  <a:pt x="1919965" y="918845"/>
                </a:lnTo>
                <a:lnTo>
                  <a:pt x="1912032" y="901383"/>
                </a:lnTo>
                <a:lnTo>
                  <a:pt x="1903465" y="884555"/>
                </a:lnTo>
                <a:lnTo>
                  <a:pt x="1894581" y="867728"/>
                </a:lnTo>
                <a:lnTo>
                  <a:pt x="1885379" y="851218"/>
                </a:lnTo>
                <a:lnTo>
                  <a:pt x="1875859" y="835025"/>
                </a:lnTo>
                <a:lnTo>
                  <a:pt x="1866023" y="818833"/>
                </a:lnTo>
                <a:lnTo>
                  <a:pt x="1855552" y="802958"/>
                </a:lnTo>
                <a:lnTo>
                  <a:pt x="1844763" y="787718"/>
                </a:lnTo>
                <a:lnTo>
                  <a:pt x="1833657" y="772478"/>
                </a:lnTo>
                <a:lnTo>
                  <a:pt x="1822234" y="757238"/>
                </a:lnTo>
                <a:lnTo>
                  <a:pt x="1812344" y="745258"/>
                </a:lnTo>
                <a:lnTo>
                  <a:pt x="1808481" y="742681"/>
                </a:lnTo>
                <a:lnTo>
                  <a:pt x="1802448" y="738869"/>
                </a:lnTo>
                <a:lnTo>
                  <a:pt x="1795463" y="734740"/>
                </a:lnTo>
                <a:lnTo>
                  <a:pt x="1788478" y="731881"/>
                </a:lnTo>
                <a:lnTo>
                  <a:pt x="1780858" y="728704"/>
                </a:lnTo>
                <a:lnTo>
                  <a:pt x="1772921" y="726163"/>
                </a:lnTo>
                <a:lnTo>
                  <a:pt x="1764348" y="723304"/>
                </a:lnTo>
                <a:lnTo>
                  <a:pt x="1755458" y="721080"/>
                </a:lnTo>
                <a:lnTo>
                  <a:pt x="1746251" y="719174"/>
                </a:lnTo>
                <a:lnTo>
                  <a:pt x="1736725" y="717586"/>
                </a:lnTo>
                <a:lnTo>
                  <a:pt x="1726565" y="715997"/>
                </a:lnTo>
                <a:lnTo>
                  <a:pt x="1716405" y="714727"/>
                </a:lnTo>
                <a:lnTo>
                  <a:pt x="1705293" y="714092"/>
                </a:lnTo>
                <a:lnTo>
                  <a:pt x="1694181" y="713456"/>
                </a:lnTo>
                <a:lnTo>
                  <a:pt x="1682433" y="712821"/>
                </a:lnTo>
                <a:lnTo>
                  <a:pt x="1670685" y="712821"/>
                </a:lnTo>
                <a:lnTo>
                  <a:pt x="1657985" y="712821"/>
                </a:lnTo>
                <a:close/>
                <a:moveTo>
                  <a:pt x="868468" y="533737"/>
                </a:moveTo>
                <a:lnTo>
                  <a:pt x="865870" y="534988"/>
                </a:lnTo>
                <a:lnTo>
                  <a:pt x="848736" y="543243"/>
                </a:lnTo>
                <a:lnTo>
                  <a:pt x="831919" y="552133"/>
                </a:lnTo>
                <a:lnTo>
                  <a:pt x="815419" y="561340"/>
                </a:lnTo>
                <a:lnTo>
                  <a:pt x="799236" y="570865"/>
                </a:lnTo>
                <a:lnTo>
                  <a:pt x="783053" y="581025"/>
                </a:lnTo>
                <a:lnTo>
                  <a:pt x="767505" y="591503"/>
                </a:lnTo>
                <a:lnTo>
                  <a:pt x="751957" y="601980"/>
                </a:lnTo>
                <a:lnTo>
                  <a:pt x="736726" y="613410"/>
                </a:lnTo>
                <a:lnTo>
                  <a:pt x="721813" y="624840"/>
                </a:lnTo>
                <a:lnTo>
                  <a:pt x="707217" y="636270"/>
                </a:lnTo>
                <a:lnTo>
                  <a:pt x="692938" y="648653"/>
                </a:lnTo>
                <a:lnTo>
                  <a:pt x="678659" y="661035"/>
                </a:lnTo>
                <a:lnTo>
                  <a:pt x="665015" y="674053"/>
                </a:lnTo>
                <a:lnTo>
                  <a:pt x="651371" y="687070"/>
                </a:lnTo>
                <a:lnTo>
                  <a:pt x="638361" y="700405"/>
                </a:lnTo>
                <a:lnTo>
                  <a:pt x="625669" y="714375"/>
                </a:lnTo>
                <a:lnTo>
                  <a:pt x="612977" y="728028"/>
                </a:lnTo>
                <a:lnTo>
                  <a:pt x="601236" y="742633"/>
                </a:lnTo>
                <a:lnTo>
                  <a:pt x="589179" y="757238"/>
                </a:lnTo>
                <a:lnTo>
                  <a:pt x="577756" y="772478"/>
                </a:lnTo>
                <a:lnTo>
                  <a:pt x="566650" y="787718"/>
                </a:lnTo>
                <a:lnTo>
                  <a:pt x="555861" y="802958"/>
                </a:lnTo>
                <a:lnTo>
                  <a:pt x="545390" y="818833"/>
                </a:lnTo>
                <a:lnTo>
                  <a:pt x="535554" y="835025"/>
                </a:lnTo>
                <a:lnTo>
                  <a:pt x="525717" y="851218"/>
                </a:lnTo>
                <a:lnTo>
                  <a:pt x="516515" y="867728"/>
                </a:lnTo>
                <a:lnTo>
                  <a:pt x="507631" y="884555"/>
                </a:lnTo>
                <a:lnTo>
                  <a:pt x="499381" y="901383"/>
                </a:lnTo>
                <a:lnTo>
                  <a:pt x="491131" y="918845"/>
                </a:lnTo>
                <a:lnTo>
                  <a:pt x="483515" y="936308"/>
                </a:lnTo>
                <a:lnTo>
                  <a:pt x="476217" y="954088"/>
                </a:lnTo>
                <a:lnTo>
                  <a:pt x="469236" y="971868"/>
                </a:lnTo>
                <a:lnTo>
                  <a:pt x="463208" y="989965"/>
                </a:lnTo>
                <a:lnTo>
                  <a:pt x="460561" y="998051"/>
                </a:lnTo>
                <a:lnTo>
                  <a:pt x="488376" y="1022496"/>
                </a:lnTo>
                <a:lnTo>
                  <a:pt x="521402" y="1050126"/>
                </a:lnTo>
                <a:lnTo>
                  <a:pt x="556015" y="1078391"/>
                </a:lnTo>
                <a:lnTo>
                  <a:pt x="565691" y="1085860"/>
                </a:lnTo>
                <a:lnTo>
                  <a:pt x="569595" y="1083215"/>
                </a:lnTo>
                <a:lnTo>
                  <a:pt x="610235" y="1056214"/>
                </a:lnTo>
                <a:lnTo>
                  <a:pt x="651510" y="1030166"/>
                </a:lnTo>
                <a:lnTo>
                  <a:pt x="693420" y="1004435"/>
                </a:lnTo>
                <a:lnTo>
                  <a:pt x="735013" y="979340"/>
                </a:lnTo>
                <a:lnTo>
                  <a:pt x="777875" y="954880"/>
                </a:lnTo>
                <a:lnTo>
                  <a:pt x="818833" y="932008"/>
                </a:lnTo>
                <a:lnTo>
                  <a:pt x="860743" y="909454"/>
                </a:lnTo>
                <a:lnTo>
                  <a:pt x="895555" y="891247"/>
                </a:lnTo>
                <a:lnTo>
                  <a:pt x="895322" y="889635"/>
                </a:lnTo>
                <a:lnTo>
                  <a:pt x="888661" y="841693"/>
                </a:lnTo>
                <a:lnTo>
                  <a:pt x="883269" y="794068"/>
                </a:lnTo>
                <a:lnTo>
                  <a:pt x="878829" y="746443"/>
                </a:lnTo>
                <a:lnTo>
                  <a:pt x="875023" y="699453"/>
                </a:lnTo>
                <a:lnTo>
                  <a:pt x="871851" y="653415"/>
                </a:lnTo>
                <a:lnTo>
                  <a:pt x="869948" y="608013"/>
                </a:lnTo>
                <a:lnTo>
                  <a:pt x="868679" y="562928"/>
                </a:lnTo>
                <a:lnTo>
                  <a:pt x="868468" y="533737"/>
                </a:lnTo>
                <a:close/>
                <a:moveTo>
                  <a:pt x="2020253" y="515954"/>
                </a:moveTo>
                <a:lnTo>
                  <a:pt x="2004378" y="516272"/>
                </a:lnTo>
                <a:lnTo>
                  <a:pt x="1987868" y="516589"/>
                </a:lnTo>
                <a:lnTo>
                  <a:pt x="1970723" y="517860"/>
                </a:lnTo>
                <a:lnTo>
                  <a:pt x="1952943" y="519448"/>
                </a:lnTo>
                <a:lnTo>
                  <a:pt x="1934845" y="521353"/>
                </a:lnTo>
                <a:lnTo>
                  <a:pt x="1916113" y="523576"/>
                </a:lnTo>
                <a:lnTo>
                  <a:pt x="1896428" y="526434"/>
                </a:lnTo>
                <a:lnTo>
                  <a:pt x="1876425" y="529610"/>
                </a:lnTo>
                <a:lnTo>
                  <a:pt x="1856105" y="533739"/>
                </a:lnTo>
                <a:lnTo>
                  <a:pt x="1835468" y="537867"/>
                </a:lnTo>
                <a:lnTo>
                  <a:pt x="1818071" y="541450"/>
                </a:lnTo>
                <a:lnTo>
                  <a:pt x="1830544" y="552491"/>
                </a:lnTo>
                <a:lnTo>
                  <a:pt x="1847045" y="568051"/>
                </a:lnTo>
                <a:lnTo>
                  <a:pt x="1862912" y="583929"/>
                </a:lnTo>
                <a:lnTo>
                  <a:pt x="1878779" y="599489"/>
                </a:lnTo>
                <a:lnTo>
                  <a:pt x="1893694" y="616002"/>
                </a:lnTo>
                <a:lnTo>
                  <a:pt x="1908609" y="632515"/>
                </a:lnTo>
                <a:lnTo>
                  <a:pt x="1923207" y="649345"/>
                </a:lnTo>
                <a:lnTo>
                  <a:pt x="1937169" y="667128"/>
                </a:lnTo>
                <a:lnTo>
                  <a:pt x="1950498" y="684911"/>
                </a:lnTo>
                <a:lnTo>
                  <a:pt x="1963826" y="703012"/>
                </a:lnTo>
                <a:lnTo>
                  <a:pt x="1976519" y="721430"/>
                </a:lnTo>
                <a:lnTo>
                  <a:pt x="1988895" y="739848"/>
                </a:lnTo>
                <a:lnTo>
                  <a:pt x="2000637" y="758901"/>
                </a:lnTo>
                <a:lnTo>
                  <a:pt x="2012378" y="778272"/>
                </a:lnTo>
                <a:lnTo>
                  <a:pt x="2023168" y="797961"/>
                </a:lnTo>
                <a:lnTo>
                  <a:pt x="2033323" y="817967"/>
                </a:lnTo>
                <a:lnTo>
                  <a:pt x="2043477" y="838290"/>
                </a:lnTo>
                <a:lnTo>
                  <a:pt x="2052998" y="858614"/>
                </a:lnTo>
                <a:lnTo>
                  <a:pt x="2056015" y="865380"/>
                </a:lnTo>
                <a:lnTo>
                  <a:pt x="2058035" y="863071"/>
                </a:lnTo>
                <a:lnTo>
                  <a:pt x="2069148" y="850367"/>
                </a:lnTo>
                <a:lnTo>
                  <a:pt x="2079308" y="837982"/>
                </a:lnTo>
                <a:lnTo>
                  <a:pt x="2089468" y="825914"/>
                </a:lnTo>
                <a:lnTo>
                  <a:pt x="2098675" y="813845"/>
                </a:lnTo>
                <a:lnTo>
                  <a:pt x="2107883" y="801777"/>
                </a:lnTo>
                <a:lnTo>
                  <a:pt x="2116455" y="790027"/>
                </a:lnTo>
                <a:lnTo>
                  <a:pt x="2124711" y="778594"/>
                </a:lnTo>
                <a:lnTo>
                  <a:pt x="2132331" y="766843"/>
                </a:lnTo>
                <a:lnTo>
                  <a:pt x="2139633" y="755728"/>
                </a:lnTo>
                <a:lnTo>
                  <a:pt x="2146301" y="744930"/>
                </a:lnTo>
                <a:lnTo>
                  <a:pt x="2152968" y="733815"/>
                </a:lnTo>
                <a:lnTo>
                  <a:pt x="2158683" y="723652"/>
                </a:lnTo>
                <a:lnTo>
                  <a:pt x="2164081" y="713172"/>
                </a:lnTo>
                <a:lnTo>
                  <a:pt x="2168843" y="702692"/>
                </a:lnTo>
                <a:lnTo>
                  <a:pt x="2173605" y="692847"/>
                </a:lnTo>
                <a:lnTo>
                  <a:pt x="2177415" y="683002"/>
                </a:lnTo>
                <a:lnTo>
                  <a:pt x="2179793" y="676516"/>
                </a:lnTo>
                <a:lnTo>
                  <a:pt x="2174979" y="674995"/>
                </a:lnTo>
                <a:lnTo>
                  <a:pt x="2169575" y="672452"/>
                </a:lnTo>
                <a:lnTo>
                  <a:pt x="2163853" y="669909"/>
                </a:lnTo>
                <a:lnTo>
                  <a:pt x="2158448" y="667048"/>
                </a:lnTo>
                <a:lnTo>
                  <a:pt x="2153044" y="664187"/>
                </a:lnTo>
                <a:lnTo>
                  <a:pt x="2147958" y="661008"/>
                </a:lnTo>
                <a:lnTo>
                  <a:pt x="2142871" y="657511"/>
                </a:lnTo>
                <a:lnTo>
                  <a:pt x="2138421" y="653696"/>
                </a:lnTo>
                <a:lnTo>
                  <a:pt x="2133652" y="649881"/>
                </a:lnTo>
                <a:lnTo>
                  <a:pt x="2129201" y="645749"/>
                </a:lnTo>
                <a:lnTo>
                  <a:pt x="2124751" y="640980"/>
                </a:lnTo>
                <a:lnTo>
                  <a:pt x="2120936" y="636529"/>
                </a:lnTo>
                <a:lnTo>
                  <a:pt x="2117121" y="631761"/>
                </a:lnTo>
                <a:lnTo>
                  <a:pt x="2113624" y="626675"/>
                </a:lnTo>
                <a:lnTo>
                  <a:pt x="2110763" y="621906"/>
                </a:lnTo>
                <a:lnTo>
                  <a:pt x="2107584" y="616502"/>
                </a:lnTo>
                <a:lnTo>
                  <a:pt x="2105041" y="611097"/>
                </a:lnTo>
                <a:lnTo>
                  <a:pt x="2102180" y="605375"/>
                </a:lnTo>
                <a:lnTo>
                  <a:pt x="2099955" y="599971"/>
                </a:lnTo>
                <a:lnTo>
                  <a:pt x="2098047" y="593613"/>
                </a:lnTo>
                <a:lnTo>
                  <a:pt x="2096458" y="587891"/>
                </a:lnTo>
                <a:lnTo>
                  <a:pt x="2094868" y="581851"/>
                </a:lnTo>
                <a:lnTo>
                  <a:pt x="2093597" y="575493"/>
                </a:lnTo>
                <a:lnTo>
                  <a:pt x="2092961" y="569135"/>
                </a:lnTo>
                <a:lnTo>
                  <a:pt x="2092643" y="562777"/>
                </a:lnTo>
                <a:lnTo>
                  <a:pt x="2092325" y="556419"/>
                </a:lnTo>
                <a:lnTo>
                  <a:pt x="2092643" y="549743"/>
                </a:lnTo>
                <a:lnTo>
                  <a:pt x="2092961" y="543385"/>
                </a:lnTo>
                <a:lnTo>
                  <a:pt x="2093597" y="537027"/>
                </a:lnTo>
                <a:lnTo>
                  <a:pt x="2094868" y="530987"/>
                </a:lnTo>
                <a:lnTo>
                  <a:pt x="2096458" y="524946"/>
                </a:lnTo>
                <a:lnTo>
                  <a:pt x="2096810" y="523537"/>
                </a:lnTo>
                <a:lnTo>
                  <a:pt x="2090103" y="521988"/>
                </a:lnTo>
                <a:lnTo>
                  <a:pt x="2078038" y="520083"/>
                </a:lnTo>
                <a:lnTo>
                  <a:pt x="2064385" y="518177"/>
                </a:lnTo>
                <a:lnTo>
                  <a:pt x="2050098" y="517225"/>
                </a:lnTo>
                <a:lnTo>
                  <a:pt x="2035493" y="516272"/>
                </a:lnTo>
                <a:lnTo>
                  <a:pt x="2020253" y="515954"/>
                </a:lnTo>
                <a:close/>
                <a:moveTo>
                  <a:pt x="362307" y="515954"/>
                </a:moveTo>
                <a:lnTo>
                  <a:pt x="346747" y="516272"/>
                </a:lnTo>
                <a:lnTo>
                  <a:pt x="332140" y="517225"/>
                </a:lnTo>
                <a:lnTo>
                  <a:pt x="318485" y="518177"/>
                </a:lnTo>
                <a:lnTo>
                  <a:pt x="304830" y="520083"/>
                </a:lnTo>
                <a:lnTo>
                  <a:pt x="292128" y="521988"/>
                </a:lnTo>
                <a:lnTo>
                  <a:pt x="280378" y="524846"/>
                </a:lnTo>
                <a:lnTo>
                  <a:pt x="269264" y="527387"/>
                </a:lnTo>
                <a:lnTo>
                  <a:pt x="258467" y="530881"/>
                </a:lnTo>
                <a:lnTo>
                  <a:pt x="248941" y="534692"/>
                </a:lnTo>
                <a:lnTo>
                  <a:pt x="239732" y="539455"/>
                </a:lnTo>
                <a:lnTo>
                  <a:pt x="231158" y="543901"/>
                </a:lnTo>
                <a:lnTo>
                  <a:pt x="223536" y="548983"/>
                </a:lnTo>
                <a:lnTo>
                  <a:pt x="219442" y="552492"/>
                </a:lnTo>
                <a:lnTo>
                  <a:pt x="224375" y="554685"/>
                </a:lnTo>
                <a:lnTo>
                  <a:pt x="230097" y="556910"/>
                </a:lnTo>
                <a:lnTo>
                  <a:pt x="235502" y="560089"/>
                </a:lnTo>
                <a:lnTo>
                  <a:pt x="240906" y="562632"/>
                </a:lnTo>
                <a:lnTo>
                  <a:pt x="245992" y="566129"/>
                </a:lnTo>
                <a:lnTo>
                  <a:pt x="251079" y="569626"/>
                </a:lnTo>
                <a:lnTo>
                  <a:pt x="255529" y="573441"/>
                </a:lnTo>
                <a:lnTo>
                  <a:pt x="260298" y="577256"/>
                </a:lnTo>
                <a:lnTo>
                  <a:pt x="264749" y="581389"/>
                </a:lnTo>
                <a:lnTo>
                  <a:pt x="268563" y="585839"/>
                </a:lnTo>
                <a:lnTo>
                  <a:pt x="273014" y="590290"/>
                </a:lnTo>
                <a:lnTo>
                  <a:pt x="276829" y="595376"/>
                </a:lnTo>
                <a:lnTo>
                  <a:pt x="280326" y="600463"/>
                </a:lnTo>
                <a:lnTo>
                  <a:pt x="283187" y="605549"/>
                </a:lnTo>
                <a:lnTo>
                  <a:pt x="286366" y="610635"/>
                </a:lnTo>
                <a:lnTo>
                  <a:pt x="289227" y="616040"/>
                </a:lnTo>
                <a:lnTo>
                  <a:pt x="291770" y="621444"/>
                </a:lnTo>
                <a:lnTo>
                  <a:pt x="293995" y="627484"/>
                </a:lnTo>
                <a:lnTo>
                  <a:pt x="295903" y="633206"/>
                </a:lnTo>
                <a:lnTo>
                  <a:pt x="297492" y="639246"/>
                </a:lnTo>
                <a:lnTo>
                  <a:pt x="299082" y="645287"/>
                </a:lnTo>
                <a:lnTo>
                  <a:pt x="300353" y="651645"/>
                </a:lnTo>
                <a:lnTo>
                  <a:pt x="300989" y="657685"/>
                </a:lnTo>
                <a:lnTo>
                  <a:pt x="301307" y="664361"/>
                </a:lnTo>
                <a:lnTo>
                  <a:pt x="301625" y="670719"/>
                </a:lnTo>
                <a:lnTo>
                  <a:pt x="301307" y="677394"/>
                </a:lnTo>
                <a:lnTo>
                  <a:pt x="300989" y="683752"/>
                </a:lnTo>
                <a:lnTo>
                  <a:pt x="300353" y="690111"/>
                </a:lnTo>
                <a:lnTo>
                  <a:pt x="299082" y="696151"/>
                </a:lnTo>
                <a:lnTo>
                  <a:pt x="297492" y="702509"/>
                </a:lnTo>
                <a:lnTo>
                  <a:pt x="295903" y="708549"/>
                </a:lnTo>
                <a:lnTo>
                  <a:pt x="293995" y="714271"/>
                </a:lnTo>
                <a:lnTo>
                  <a:pt x="291770" y="719993"/>
                </a:lnTo>
                <a:lnTo>
                  <a:pt x="289227" y="725397"/>
                </a:lnTo>
                <a:lnTo>
                  <a:pt x="286366" y="730802"/>
                </a:lnTo>
                <a:lnTo>
                  <a:pt x="283187" y="736206"/>
                </a:lnTo>
                <a:lnTo>
                  <a:pt x="280326" y="741292"/>
                </a:lnTo>
                <a:lnTo>
                  <a:pt x="276829" y="746379"/>
                </a:lnTo>
                <a:lnTo>
                  <a:pt x="273014" y="751147"/>
                </a:lnTo>
                <a:lnTo>
                  <a:pt x="268563" y="755916"/>
                </a:lnTo>
                <a:lnTo>
                  <a:pt x="264749" y="760049"/>
                </a:lnTo>
                <a:lnTo>
                  <a:pt x="260298" y="764181"/>
                </a:lnTo>
                <a:lnTo>
                  <a:pt x="255529" y="768314"/>
                </a:lnTo>
                <a:lnTo>
                  <a:pt x="252928" y="770544"/>
                </a:lnTo>
                <a:lnTo>
                  <a:pt x="258150" y="778594"/>
                </a:lnTo>
                <a:lnTo>
                  <a:pt x="266089" y="790027"/>
                </a:lnTo>
                <a:lnTo>
                  <a:pt x="274980" y="801777"/>
                </a:lnTo>
                <a:lnTo>
                  <a:pt x="283872" y="813845"/>
                </a:lnTo>
                <a:lnTo>
                  <a:pt x="293398" y="825914"/>
                </a:lnTo>
                <a:lnTo>
                  <a:pt x="303560" y="837982"/>
                </a:lnTo>
                <a:lnTo>
                  <a:pt x="313722" y="850367"/>
                </a:lnTo>
                <a:lnTo>
                  <a:pt x="324518" y="863071"/>
                </a:lnTo>
                <a:lnTo>
                  <a:pt x="335950" y="875774"/>
                </a:lnTo>
                <a:lnTo>
                  <a:pt x="346135" y="886785"/>
                </a:lnTo>
                <a:lnTo>
                  <a:pt x="349213" y="879255"/>
                </a:lnTo>
                <a:lnTo>
                  <a:pt x="358415" y="858614"/>
                </a:lnTo>
                <a:lnTo>
                  <a:pt x="367936" y="838290"/>
                </a:lnTo>
                <a:lnTo>
                  <a:pt x="377773" y="817967"/>
                </a:lnTo>
                <a:lnTo>
                  <a:pt x="388245" y="797961"/>
                </a:lnTo>
                <a:lnTo>
                  <a:pt x="399352" y="778272"/>
                </a:lnTo>
                <a:lnTo>
                  <a:pt x="410459" y="758901"/>
                </a:lnTo>
                <a:lnTo>
                  <a:pt x="422518" y="739848"/>
                </a:lnTo>
                <a:lnTo>
                  <a:pt x="434894" y="721430"/>
                </a:lnTo>
                <a:lnTo>
                  <a:pt x="447270" y="703012"/>
                </a:lnTo>
                <a:lnTo>
                  <a:pt x="460915" y="684911"/>
                </a:lnTo>
                <a:lnTo>
                  <a:pt x="474244" y="667128"/>
                </a:lnTo>
                <a:lnTo>
                  <a:pt x="488524" y="649345"/>
                </a:lnTo>
                <a:lnTo>
                  <a:pt x="502804" y="632515"/>
                </a:lnTo>
                <a:lnTo>
                  <a:pt x="517719" y="616002"/>
                </a:lnTo>
                <a:lnTo>
                  <a:pt x="532634" y="599489"/>
                </a:lnTo>
                <a:lnTo>
                  <a:pt x="548501" y="583929"/>
                </a:lnTo>
                <a:lnTo>
                  <a:pt x="564050" y="568051"/>
                </a:lnTo>
                <a:lnTo>
                  <a:pt x="580552" y="552491"/>
                </a:lnTo>
                <a:lnTo>
                  <a:pt x="587136" y="546773"/>
                </a:lnTo>
                <a:lnTo>
                  <a:pt x="569035" y="542313"/>
                </a:lnTo>
                <a:lnTo>
                  <a:pt x="547441" y="537867"/>
                </a:lnTo>
                <a:lnTo>
                  <a:pt x="526483" y="533739"/>
                </a:lnTo>
                <a:lnTo>
                  <a:pt x="505842" y="529610"/>
                </a:lnTo>
                <a:lnTo>
                  <a:pt x="486153" y="526434"/>
                </a:lnTo>
                <a:lnTo>
                  <a:pt x="466783" y="523576"/>
                </a:lnTo>
                <a:lnTo>
                  <a:pt x="448047" y="521353"/>
                </a:lnTo>
                <a:lnTo>
                  <a:pt x="429629" y="519448"/>
                </a:lnTo>
                <a:lnTo>
                  <a:pt x="411846" y="517860"/>
                </a:lnTo>
                <a:lnTo>
                  <a:pt x="395015" y="516589"/>
                </a:lnTo>
                <a:lnTo>
                  <a:pt x="378503" y="516272"/>
                </a:lnTo>
                <a:lnTo>
                  <a:pt x="362307" y="515954"/>
                </a:lnTo>
                <a:close/>
                <a:moveTo>
                  <a:pt x="1144594" y="459502"/>
                </a:moveTo>
                <a:lnTo>
                  <a:pt x="1125428" y="461328"/>
                </a:lnTo>
                <a:lnTo>
                  <a:pt x="1105755" y="463868"/>
                </a:lnTo>
                <a:lnTo>
                  <a:pt x="1086082" y="466408"/>
                </a:lnTo>
                <a:lnTo>
                  <a:pt x="1067043" y="469583"/>
                </a:lnTo>
                <a:lnTo>
                  <a:pt x="1047687" y="473393"/>
                </a:lnTo>
                <a:lnTo>
                  <a:pt x="1028649" y="477520"/>
                </a:lnTo>
                <a:lnTo>
                  <a:pt x="1009928" y="482283"/>
                </a:lnTo>
                <a:lnTo>
                  <a:pt x="990889" y="487045"/>
                </a:lnTo>
                <a:lnTo>
                  <a:pt x="972486" y="492443"/>
                </a:lnTo>
                <a:lnTo>
                  <a:pt x="954399" y="498793"/>
                </a:lnTo>
                <a:lnTo>
                  <a:pt x="935995" y="504825"/>
                </a:lnTo>
                <a:lnTo>
                  <a:pt x="932351" y="506258"/>
                </a:lnTo>
                <a:lnTo>
                  <a:pt x="932115" y="536258"/>
                </a:lnTo>
                <a:lnTo>
                  <a:pt x="932432" y="577533"/>
                </a:lnTo>
                <a:lnTo>
                  <a:pt x="933701" y="621030"/>
                </a:lnTo>
                <a:lnTo>
                  <a:pt x="935921" y="665163"/>
                </a:lnTo>
                <a:lnTo>
                  <a:pt x="939093" y="710883"/>
                </a:lnTo>
                <a:lnTo>
                  <a:pt x="942899" y="757873"/>
                </a:lnTo>
                <a:lnTo>
                  <a:pt x="944704" y="775147"/>
                </a:lnTo>
                <a:lnTo>
                  <a:pt x="957126" y="748030"/>
                </a:lnTo>
                <a:lnTo>
                  <a:pt x="966329" y="729615"/>
                </a:lnTo>
                <a:lnTo>
                  <a:pt x="974897" y="711517"/>
                </a:lnTo>
                <a:lnTo>
                  <a:pt x="984100" y="693420"/>
                </a:lnTo>
                <a:lnTo>
                  <a:pt x="992986" y="676275"/>
                </a:lnTo>
                <a:lnTo>
                  <a:pt x="1002189" y="659130"/>
                </a:lnTo>
                <a:lnTo>
                  <a:pt x="1012026" y="642620"/>
                </a:lnTo>
                <a:lnTo>
                  <a:pt x="1021229" y="626427"/>
                </a:lnTo>
                <a:lnTo>
                  <a:pt x="1030749" y="610235"/>
                </a:lnTo>
                <a:lnTo>
                  <a:pt x="1040269" y="594677"/>
                </a:lnTo>
                <a:lnTo>
                  <a:pt x="1049789" y="579755"/>
                </a:lnTo>
                <a:lnTo>
                  <a:pt x="1059627" y="564832"/>
                </a:lnTo>
                <a:lnTo>
                  <a:pt x="1069147" y="550862"/>
                </a:lnTo>
                <a:lnTo>
                  <a:pt x="1078985" y="537210"/>
                </a:lnTo>
                <a:lnTo>
                  <a:pt x="1088822" y="523557"/>
                </a:lnTo>
                <a:lnTo>
                  <a:pt x="1098660" y="511175"/>
                </a:lnTo>
                <a:lnTo>
                  <a:pt x="1108814" y="498792"/>
                </a:lnTo>
                <a:lnTo>
                  <a:pt x="1118652" y="487045"/>
                </a:lnTo>
                <a:lnTo>
                  <a:pt x="1129124" y="475932"/>
                </a:lnTo>
                <a:lnTo>
                  <a:pt x="1138962" y="465137"/>
                </a:lnTo>
                <a:lnTo>
                  <a:pt x="1144594" y="459502"/>
                </a:lnTo>
                <a:close/>
                <a:moveTo>
                  <a:pt x="1249064" y="458616"/>
                </a:moveTo>
                <a:lnTo>
                  <a:pt x="1248761" y="458787"/>
                </a:lnTo>
                <a:lnTo>
                  <a:pt x="1241462" y="463232"/>
                </a:lnTo>
                <a:lnTo>
                  <a:pt x="1233846" y="468312"/>
                </a:lnTo>
                <a:lnTo>
                  <a:pt x="1226230" y="474027"/>
                </a:lnTo>
                <a:lnTo>
                  <a:pt x="1218614" y="480377"/>
                </a:lnTo>
                <a:lnTo>
                  <a:pt x="1210997" y="486727"/>
                </a:lnTo>
                <a:lnTo>
                  <a:pt x="1203064" y="493712"/>
                </a:lnTo>
                <a:lnTo>
                  <a:pt x="1195131" y="501015"/>
                </a:lnTo>
                <a:lnTo>
                  <a:pt x="1187197" y="508952"/>
                </a:lnTo>
                <a:lnTo>
                  <a:pt x="1178946" y="517525"/>
                </a:lnTo>
                <a:lnTo>
                  <a:pt x="1171013" y="526415"/>
                </a:lnTo>
                <a:lnTo>
                  <a:pt x="1162762" y="535940"/>
                </a:lnTo>
                <a:lnTo>
                  <a:pt x="1154829" y="545465"/>
                </a:lnTo>
                <a:lnTo>
                  <a:pt x="1146578" y="555942"/>
                </a:lnTo>
                <a:lnTo>
                  <a:pt x="1138327" y="566737"/>
                </a:lnTo>
                <a:lnTo>
                  <a:pt x="1130076" y="577850"/>
                </a:lnTo>
                <a:lnTo>
                  <a:pt x="1121825" y="589280"/>
                </a:lnTo>
                <a:lnTo>
                  <a:pt x="1105324" y="613727"/>
                </a:lnTo>
                <a:lnTo>
                  <a:pt x="1088187" y="640080"/>
                </a:lnTo>
                <a:lnTo>
                  <a:pt x="1071686" y="667702"/>
                </a:lnTo>
                <a:lnTo>
                  <a:pt x="1055184" y="697547"/>
                </a:lnTo>
                <a:lnTo>
                  <a:pt x="1038365" y="728662"/>
                </a:lnTo>
                <a:lnTo>
                  <a:pt x="1021864" y="761365"/>
                </a:lnTo>
                <a:lnTo>
                  <a:pt x="1005679" y="795337"/>
                </a:lnTo>
                <a:lnTo>
                  <a:pt x="989178" y="831215"/>
                </a:lnTo>
                <a:lnTo>
                  <a:pt x="981773" y="848753"/>
                </a:lnTo>
                <a:lnTo>
                  <a:pt x="987743" y="845921"/>
                </a:lnTo>
                <a:lnTo>
                  <a:pt x="1029970" y="826544"/>
                </a:lnTo>
                <a:lnTo>
                  <a:pt x="1072515" y="807167"/>
                </a:lnTo>
                <a:lnTo>
                  <a:pt x="1114743" y="789060"/>
                </a:lnTo>
                <a:lnTo>
                  <a:pt x="1157288" y="772224"/>
                </a:lnTo>
                <a:lnTo>
                  <a:pt x="1198880" y="755705"/>
                </a:lnTo>
                <a:lnTo>
                  <a:pt x="1240790" y="740140"/>
                </a:lnTo>
                <a:lnTo>
                  <a:pt x="1282065" y="726163"/>
                </a:lnTo>
                <a:lnTo>
                  <a:pt x="1322388" y="712503"/>
                </a:lnTo>
                <a:lnTo>
                  <a:pt x="1362393" y="700114"/>
                </a:lnTo>
                <a:lnTo>
                  <a:pt x="1382395" y="695032"/>
                </a:lnTo>
                <a:lnTo>
                  <a:pt x="1401445" y="689632"/>
                </a:lnTo>
                <a:lnTo>
                  <a:pt x="1421130" y="684231"/>
                </a:lnTo>
                <a:lnTo>
                  <a:pt x="1439863" y="679466"/>
                </a:lnTo>
                <a:lnTo>
                  <a:pt x="1459230" y="675019"/>
                </a:lnTo>
                <a:lnTo>
                  <a:pt x="1477645" y="670889"/>
                </a:lnTo>
                <a:lnTo>
                  <a:pt x="1496060" y="667077"/>
                </a:lnTo>
                <a:lnTo>
                  <a:pt x="1514475" y="663583"/>
                </a:lnTo>
                <a:lnTo>
                  <a:pt x="1532255" y="660407"/>
                </a:lnTo>
                <a:lnTo>
                  <a:pt x="1550035" y="657548"/>
                </a:lnTo>
                <a:lnTo>
                  <a:pt x="1567180" y="655006"/>
                </a:lnTo>
                <a:lnTo>
                  <a:pt x="1584643" y="653100"/>
                </a:lnTo>
                <a:lnTo>
                  <a:pt x="1601470" y="651194"/>
                </a:lnTo>
                <a:lnTo>
                  <a:pt x="1617663" y="649606"/>
                </a:lnTo>
                <a:lnTo>
                  <a:pt x="1633855" y="648653"/>
                </a:lnTo>
                <a:lnTo>
                  <a:pt x="1649413" y="648018"/>
                </a:lnTo>
                <a:lnTo>
                  <a:pt x="1665288" y="647700"/>
                </a:lnTo>
                <a:lnTo>
                  <a:pt x="1680211" y="647700"/>
                </a:lnTo>
                <a:lnTo>
                  <a:pt x="1694815" y="648018"/>
                </a:lnTo>
                <a:lnTo>
                  <a:pt x="1709103" y="648653"/>
                </a:lnTo>
                <a:lnTo>
                  <a:pt x="1719853" y="649848"/>
                </a:lnTo>
                <a:lnTo>
                  <a:pt x="1718475" y="648653"/>
                </a:lnTo>
                <a:lnTo>
                  <a:pt x="1704196" y="636270"/>
                </a:lnTo>
                <a:lnTo>
                  <a:pt x="1689600" y="624840"/>
                </a:lnTo>
                <a:lnTo>
                  <a:pt x="1674687" y="613410"/>
                </a:lnTo>
                <a:lnTo>
                  <a:pt x="1659139" y="601980"/>
                </a:lnTo>
                <a:lnTo>
                  <a:pt x="1643908" y="591503"/>
                </a:lnTo>
                <a:lnTo>
                  <a:pt x="1628042" y="581025"/>
                </a:lnTo>
                <a:lnTo>
                  <a:pt x="1612177" y="570865"/>
                </a:lnTo>
                <a:lnTo>
                  <a:pt x="1595994" y="561340"/>
                </a:lnTo>
                <a:lnTo>
                  <a:pt x="1579494" y="552133"/>
                </a:lnTo>
                <a:lnTo>
                  <a:pt x="1562360" y="543243"/>
                </a:lnTo>
                <a:lnTo>
                  <a:pt x="1545543" y="534988"/>
                </a:lnTo>
                <a:lnTo>
                  <a:pt x="1528408" y="526733"/>
                </a:lnTo>
                <a:lnTo>
                  <a:pt x="1510639" y="519113"/>
                </a:lnTo>
                <a:lnTo>
                  <a:pt x="1492869" y="511810"/>
                </a:lnTo>
                <a:lnTo>
                  <a:pt x="1475418" y="504825"/>
                </a:lnTo>
                <a:lnTo>
                  <a:pt x="1456697" y="498793"/>
                </a:lnTo>
                <a:lnTo>
                  <a:pt x="1438927" y="492443"/>
                </a:lnTo>
                <a:lnTo>
                  <a:pt x="1420523" y="487045"/>
                </a:lnTo>
                <a:lnTo>
                  <a:pt x="1401485" y="482283"/>
                </a:lnTo>
                <a:lnTo>
                  <a:pt x="1382764" y="477520"/>
                </a:lnTo>
                <a:lnTo>
                  <a:pt x="1363408" y="473393"/>
                </a:lnTo>
                <a:lnTo>
                  <a:pt x="1344370" y="469583"/>
                </a:lnTo>
                <a:lnTo>
                  <a:pt x="1325014" y="466408"/>
                </a:lnTo>
                <a:lnTo>
                  <a:pt x="1305658" y="463868"/>
                </a:lnTo>
                <a:lnTo>
                  <a:pt x="1285985" y="461328"/>
                </a:lnTo>
                <a:lnTo>
                  <a:pt x="1265995" y="459423"/>
                </a:lnTo>
                <a:lnTo>
                  <a:pt x="1249064" y="458616"/>
                </a:lnTo>
                <a:close/>
                <a:moveTo>
                  <a:pt x="1092607" y="63500"/>
                </a:moveTo>
                <a:lnTo>
                  <a:pt x="1084677" y="63818"/>
                </a:lnTo>
                <a:lnTo>
                  <a:pt x="1076431" y="65088"/>
                </a:lnTo>
                <a:lnTo>
                  <a:pt x="1070087" y="66993"/>
                </a:lnTo>
                <a:lnTo>
                  <a:pt x="1063744" y="69215"/>
                </a:lnTo>
                <a:lnTo>
                  <a:pt x="1057400" y="71755"/>
                </a:lnTo>
                <a:lnTo>
                  <a:pt x="1051374" y="75247"/>
                </a:lnTo>
                <a:lnTo>
                  <a:pt x="1045347" y="79693"/>
                </a:lnTo>
                <a:lnTo>
                  <a:pt x="1039638" y="84137"/>
                </a:lnTo>
                <a:lnTo>
                  <a:pt x="1033929" y="89218"/>
                </a:lnTo>
                <a:lnTo>
                  <a:pt x="1028537" y="94932"/>
                </a:lnTo>
                <a:lnTo>
                  <a:pt x="1022828" y="100965"/>
                </a:lnTo>
                <a:lnTo>
                  <a:pt x="1017753" y="107950"/>
                </a:lnTo>
                <a:lnTo>
                  <a:pt x="1012361" y="115252"/>
                </a:lnTo>
                <a:lnTo>
                  <a:pt x="1007286" y="123508"/>
                </a:lnTo>
                <a:lnTo>
                  <a:pt x="1002528" y="131763"/>
                </a:lnTo>
                <a:lnTo>
                  <a:pt x="997771" y="140652"/>
                </a:lnTo>
                <a:lnTo>
                  <a:pt x="993013" y="150178"/>
                </a:lnTo>
                <a:lnTo>
                  <a:pt x="988572" y="160020"/>
                </a:lnTo>
                <a:lnTo>
                  <a:pt x="984449" y="170815"/>
                </a:lnTo>
                <a:lnTo>
                  <a:pt x="980009" y="181293"/>
                </a:lnTo>
                <a:lnTo>
                  <a:pt x="975885" y="193040"/>
                </a:lnTo>
                <a:lnTo>
                  <a:pt x="972079" y="204788"/>
                </a:lnTo>
                <a:lnTo>
                  <a:pt x="968590" y="217170"/>
                </a:lnTo>
                <a:lnTo>
                  <a:pt x="964784" y="230188"/>
                </a:lnTo>
                <a:lnTo>
                  <a:pt x="961612" y="243840"/>
                </a:lnTo>
                <a:lnTo>
                  <a:pt x="958123" y="257493"/>
                </a:lnTo>
                <a:lnTo>
                  <a:pt x="955269" y="271780"/>
                </a:lnTo>
                <a:lnTo>
                  <a:pt x="952414" y="286385"/>
                </a:lnTo>
                <a:lnTo>
                  <a:pt x="949877" y="301307"/>
                </a:lnTo>
                <a:lnTo>
                  <a:pt x="947022" y="317183"/>
                </a:lnTo>
                <a:lnTo>
                  <a:pt x="944802" y="333375"/>
                </a:lnTo>
                <a:lnTo>
                  <a:pt x="942987" y="349121"/>
                </a:lnTo>
                <a:lnTo>
                  <a:pt x="951519" y="346716"/>
                </a:lnTo>
                <a:lnTo>
                  <a:pt x="973415" y="340365"/>
                </a:lnTo>
                <a:lnTo>
                  <a:pt x="995629" y="334967"/>
                </a:lnTo>
                <a:lnTo>
                  <a:pt x="1018160" y="330203"/>
                </a:lnTo>
                <a:lnTo>
                  <a:pt x="1041326" y="325758"/>
                </a:lnTo>
                <a:lnTo>
                  <a:pt x="1063857" y="321947"/>
                </a:lnTo>
                <a:lnTo>
                  <a:pt x="1087340" y="318454"/>
                </a:lnTo>
                <a:lnTo>
                  <a:pt x="1110823" y="315913"/>
                </a:lnTo>
                <a:lnTo>
                  <a:pt x="1134306" y="314008"/>
                </a:lnTo>
                <a:lnTo>
                  <a:pt x="1158106" y="312420"/>
                </a:lnTo>
                <a:lnTo>
                  <a:pt x="1181906" y="311785"/>
                </a:lnTo>
                <a:lnTo>
                  <a:pt x="1205707" y="311150"/>
                </a:lnTo>
                <a:lnTo>
                  <a:pt x="1229824" y="311785"/>
                </a:lnTo>
                <a:lnTo>
                  <a:pt x="1253624" y="312420"/>
                </a:lnTo>
                <a:lnTo>
                  <a:pt x="1277107" y="314008"/>
                </a:lnTo>
                <a:lnTo>
                  <a:pt x="1300590" y="315913"/>
                </a:lnTo>
                <a:lnTo>
                  <a:pt x="1324073" y="318454"/>
                </a:lnTo>
                <a:lnTo>
                  <a:pt x="1345556" y="321650"/>
                </a:lnTo>
                <a:lnTo>
                  <a:pt x="1344129" y="319088"/>
                </a:lnTo>
                <a:lnTo>
                  <a:pt x="1333345" y="299720"/>
                </a:lnTo>
                <a:lnTo>
                  <a:pt x="1322561" y="281305"/>
                </a:lnTo>
                <a:lnTo>
                  <a:pt x="1311777" y="263208"/>
                </a:lnTo>
                <a:lnTo>
                  <a:pt x="1300993" y="246380"/>
                </a:lnTo>
                <a:lnTo>
                  <a:pt x="1290209" y="229870"/>
                </a:lnTo>
                <a:lnTo>
                  <a:pt x="1279425" y="213995"/>
                </a:lnTo>
                <a:lnTo>
                  <a:pt x="1268958" y="199073"/>
                </a:lnTo>
                <a:lnTo>
                  <a:pt x="1258174" y="185420"/>
                </a:lnTo>
                <a:lnTo>
                  <a:pt x="1247707" y="171450"/>
                </a:lnTo>
                <a:lnTo>
                  <a:pt x="1236923" y="158750"/>
                </a:lnTo>
                <a:lnTo>
                  <a:pt x="1226456" y="146685"/>
                </a:lnTo>
                <a:lnTo>
                  <a:pt x="1216306" y="135573"/>
                </a:lnTo>
                <a:lnTo>
                  <a:pt x="1205839" y="125413"/>
                </a:lnTo>
                <a:lnTo>
                  <a:pt x="1195373" y="115570"/>
                </a:lnTo>
                <a:lnTo>
                  <a:pt x="1185540" y="106998"/>
                </a:lnTo>
                <a:lnTo>
                  <a:pt x="1175390" y="98743"/>
                </a:lnTo>
                <a:lnTo>
                  <a:pt x="1165558" y="91440"/>
                </a:lnTo>
                <a:lnTo>
                  <a:pt x="1156042" y="85090"/>
                </a:lnTo>
                <a:lnTo>
                  <a:pt x="1146210" y="79058"/>
                </a:lnTo>
                <a:lnTo>
                  <a:pt x="1137012" y="74613"/>
                </a:lnTo>
                <a:lnTo>
                  <a:pt x="1127814" y="70802"/>
                </a:lnTo>
                <a:lnTo>
                  <a:pt x="1118615" y="67628"/>
                </a:lnTo>
                <a:lnTo>
                  <a:pt x="1109734" y="65405"/>
                </a:lnTo>
                <a:lnTo>
                  <a:pt x="1101171" y="63818"/>
                </a:lnTo>
                <a:lnTo>
                  <a:pt x="1092607" y="63500"/>
                </a:lnTo>
                <a:close/>
                <a:moveTo>
                  <a:pt x="1090069" y="0"/>
                </a:moveTo>
                <a:lnTo>
                  <a:pt x="1096730" y="0"/>
                </a:lnTo>
                <a:lnTo>
                  <a:pt x="1103708" y="318"/>
                </a:lnTo>
                <a:lnTo>
                  <a:pt x="1110369" y="1270"/>
                </a:lnTo>
                <a:lnTo>
                  <a:pt x="1117030" y="1905"/>
                </a:lnTo>
                <a:lnTo>
                  <a:pt x="1124007" y="3175"/>
                </a:lnTo>
                <a:lnTo>
                  <a:pt x="1130985" y="4763"/>
                </a:lnTo>
                <a:lnTo>
                  <a:pt x="1137646" y="6668"/>
                </a:lnTo>
                <a:lnTo>
                  <a:pt x="1144307" y="8573"/>
                </a:lnTo>
                <a:lnTo>
                  <a:pt x="1151285" y="11113"/>
                </a:lnTo>
                <a:lnTo>
                  <a:pt x="1157945" y="13970"/>
                </a:lnTo>
                <a:lnTo>
                  <a:pt x="1164923" y="16510"/>
                </a:lnTo>
                <a:lnTo>
                  <a:pt x="1171584" y="20003"/>
                </a:lnTo>
                <a:lnTo>
                  <a:pt x="1178245" y="23495"/>
                </a:lnTo>
                <a:lnTo>
                  <a:pt x="1185223" y="27305"/>
                </a:lnTo>
                <a:lnTo>
                  <a:pt x="1192201" y="31115"/>
                </a:lnTo>
                <a:lnTo>
                  <a:pt x="1198544" y="35878"/>
                </a:lnTo>
                <a:lnTo>
                  <a:pt x="1211866" y="45085"/>
                </a:lnTo>
                <a:lnTo>
                  <a:pt x="1225504" y="55880"/>
                </a:lnTo>
                <a:lnTo>
                  <a:pt x="1238826" y="66993"/>
                </a:lnTo>
                <a:lnTo>
                  <a:pt x="1252465" y="79693"/>
                </a:lnTo>
                <a:lnTo>
                  <a:pt x="1265469" y="93028"/>
                </a:lnTo>
                <a:lnTo>
                  <a:pt x="1278473" y="107315"/>
                </a:lnTo>
                <a:lnTo>
                  <a:pt x="1291795" y="122555"/>
                </a:lnTo>
                <a:lnTo>
                  <a:pt x="1304482" y="138748"/>
                </a:lnTo>
                <a:lnTo>
                  <a:pt x="1317486" y="155575"/>
                </a:lnTo>
                <a:lnTo>
                  <a:pt x="1330490" y="173355"/>
                </a:lnTo>
                <a:lnTo>
                  <a:pt x="1343177" y="191770"/>
                </a:lnTo>
                <a:lnTo>
                  <a:pt x="1355865" y="211455"/>
                </a:lnTo>
                <a:lnTo>
                  <a:pt x="1368235" y="231458"/>
                </a:lnTo>
                <a:lnTo>
                  <a:pt x="1380604" y="252095"/>
                </a:lnTo>
                <a:lnTo>
                  <a:pt x="1392974" y="273685"/>
                </a:lnTo>
                <a:lnTo>
                  <a:pt x="1405027" y="295910"/>
                </a:lnTo>
                <a:lnTo>
                  <a:pt x="1417080" y="318770"/>
                </a:lnTo>
                <a:lnTo>
                  <a:pt x="1426613" y="337599"/>
                </a:lnTo>
                <a:lnTo>
                  <a:pt x="1437997" y="340365"/>
                </a:lnTo>
                <a:lnTo>
                  <a:pt x="1460211" y="346716"/>
                </a:lnTo>
                <a:lnTo>
                  <a:pt x="1482107" y="353067"/>
                </a:lnTo>
                <a:lnTo>
                  <a:pt x="1503686" y="360053"/>
                </a:lnTo>
                <a:lnTo>
                  <a:pt x="1525265" y="367675"/>
                </a:lnTo>
                <a:lnTo>
                  <a:pt x="1546527" y="375931"/>
                </a:lnTo>
                <a:lnTo>
                  <a:pt x="1567471" y="384188"/>
                </a:lnTo>
                <a:lnTo>
                  <a:pt x="1588098" y="393397"/>
                </a:lnTo>
                <a:lnTo>
                  <a:pt x="1608725" y="402606"/>
                </a:lnTo>
                <a:lnTo>
                  <a:pt x="1629035" y="413085"/>
                </a:lnTo>
                <a:lnTo>
                  <a:pt x="1649027" y="423564"/>
                </a:lnTo>
                <a:lnTo>
                  <a:pt x="1668385" y="434361"/>
                </a:lnTo>
                <a:lnTo>
                  <a:pt x="1687742" y="445793"/>
                </a:lnTo>
                <a:lnTo>
                  <a:pt x="1706465" y="457543"/>
                </a:lnTo>
                <a:lnTo>
                  <a:pt x="1725505" y="469927"/>
                </a:lnTo>
                <a:lnTo>
                  <a:pt x="1743911" y="482629"/>
                </a:lnTo>
                <a:lnTo>
                  <a:pt x="1754618" y="490712"/>
                </a:lnTo>
                <a:lnTo>
                  <a:pt x="1765300" y="488007"/>
                </a:lnTo>
                <a:lnTo>
                  <a:pt x="1790383" y="481655"/>
                </a:lnTo>
                <a:lnTo>
                  <a:pt x="1815148" y="475939"/>
                </a:lnTo>
                <a:lnTo>
                  <a:pt x="1839278" y="470858"/>
                </a:lnTo>
                <a:lnTo>
                  <a:pt x="1863090" y="466412"/>
                </a:lnTo>
                <a:lnTo>
                  <a:pt x="1886585" y="461965"/>
                </a:lnTo>
                <a:lnTo>
                  <a:pt x="1909128" y="458790"/>
                </a:lnTo>
                <a:lnTo>
                  <a:pt x="1931353" y="455931"/>
                </a:lnTo>
                <a:lnTo>
                  <a:pt x="1953260" y="453708"/>
                </a:lnTo>
                <a:lnTo>
                  <a:pt x="1974533" y="452120"/>
                </a:lnTo>
                <a:lnTo>
                  <a:pt x="1995170" y="450850"/>
                </a:lnTo>
                <a:lnTo>
                  <a:pt x="2015173" y="450850"/>
                </a:lnTo>
                <a:lnTo>
                  <a:pt x="2034858" y="450850"/>
                </a:lnTo>
                <a:lnTo>
                  <a:pt x="2053591" y="452120"/>
                </a:lnTo>
                <a:lnTo>
                  <a:pt x="2071688" y="453708"/>
                </a:lnTo>
                <a:lnTo>
                  <a:pt x="2089468" y="455931"/>
                </a:lnTo>
                <a:lnTo>
                  <a:pt x="2105978" y="459107"/>
                </a:lnTo>
                <a:lnTo>
                  <a:pt x="2122171" y="462918"/>
                </a:lnTo>
                <a:lnTo>
                  <a:pt x="2129791" y="465141"/>
                </a:lnTo>
                <a:lnTo>
                  <a:pt x="2130938" y="465476"/>
                </a:lnTo>
                <a:lnTo>
                  <a:pt x="2133652" y="462956"/>
                </a:lnTo>
                <a:lnTo>
                  <a:pt x="2138421" y="459141"/>
                </a:lnTo>
                <a:lnTo>
                  <a:pt x="2142871" y="455008"/>
                </a:lnTo>
                <a:lnTo>
                  <a:pt x="2147958" y="451829"/>
                </a:lnTo>
                <a:lnTo>
                  <a:pt x="2153044" y="448332"/>
                </a:lnTo>
                <a:lnTo>
                  <a:pt x="2158448" y="445153"/>
                </a:lnTo>
                <a:lnTo>
                  <a:pt x="2163853" y="442610"/>
                </a:lnTo>
                <a:lnTo>
                  <a:pt x="2169575" y="439749"/>
                </a:lnTo>
                <a:lnTo>
                  <a:pt x="2174979" y="437524"/>
                </a:lnTo>
                <a:lnTo>
                  <a:pt x="2181019" y="435616"/>
                </a:lnTo>
                <a:lnTo>
                  <a:pt x="2186741" y="434027"/>
                </a:lnTo>
                <a:lnTo>
                  <a:pt x="2193099" y="432437"/>
                </a:lnTo>
                <a:lnTo>
                  <a:pt x="2199140" y="431166"/>
                </a:lnTo>
                <a:lnTo>
                  <a:pt x="2205815" y="430530"/>
                </a:lnTo>
                <a:lnTo>
                  <a:pt x="2211856" y="430212"/>
                </a:lnTo>
                <a:lnTo>
                  <a:pt x="2218531" y="430212"/>
                </a:lnTo>
                <a:lnTo>
                  <a:pt x="2224890" y="430212"/>
                </a:lnTo>
                <a:lnTo>
                  <a:pt x="2231565" y="430530"/>
                </a:lnTo>
                <a:lnTo>
                  <a:pt x="2237606" y="431166"/>
                </a:lnTo>
                <a:lnTo>
                  <a:pt x="2243646" y="432437"/>
                </a:lnTo>
                <a:lnTo>
                  <a:pt x="2250004" y="434027"/>
                </a:lnTo>
                <a:lnTo>
                  <a:pt x="2256044" y="435616"/>
                </a:lnTo>
                <a:lnTo>
                  <a:pt x="2261766" y="437524"/>
                </a:lnTo>
                <a:lnTo>
                  <a:pt x="2267806" y="439749"/>
                </a:lnTo>
                <a:lnTo>
                  <a:pt x="2273528" y="442610"/>
                </a:lnTo>
                <a:lnTo>
                  <a:pt x="2278933" y="445153"/>
                </a:lnTo>
                <a:lnTo>
                  <a:pt x="2283701" y="448332"/>
                </a:lnTo>
                <a:lnTo>
                  <a:pt x="2289105" y="451829"/>
                </a:lnTo>
                <a:lnTo>
                  <a:pt x="2294192" y="455008"/>
                </a:lnTo>
                <a:lnTo>
                  <a:pt x="2298960" y="459141"/>
                </a:lnTo>
                <a:lnTo>
                  <a:pt x="2303411" y="462956"/>
                </a:lnTo>
                <a:lnTo>
                  <a:pt x="2307544" y="467089"/>
                </a:lnTo>
                <a:lnTo>
                  <a:pt x="2311994" y="471221"/>
                </a:lnTo>
                <a:lnTo>
                  <a:pt x="2315809" y="475990"/>
                </a:lnTo>
                <a:lnTo>
                  <a:pt x="2319624" y="480440"/>
                </a:lnTo>
                <a:lnTo>
                  <a:pt x="2323121" y="485527"/>
                </a:lnTo>
                <a:lnTo>
                  <a:pt x="2326618" y="490931"/>
                </a:lnTo>
                <a:lnTo>
                  <a:pt x="2329479" y="496017"/>
                </a:lnTo>
                <a:lnTo>
                  <a:pt x="2332340" y="501422"/>
                </a:lnTo>
                <a:lnTo>
                  <a:pt x="2334883" y="507144"/>
                </a:lnTo>
                <a:lnTo>
                  <a:pt x="2336790" y="512866"/>
                </a:lnTo>
                <a:lnTo>
                  <a:pt x="2339334" y="518588"/>
                </a:lnTo>
                <a:lnTo>
                  <a:pt x="2340923" y="524946"/>
                </a:lnTo>
                <a:lnTo>
                  <a:pt x="2342195" y="530987"/>
                </a:lnTo>
                <a:lnTo>
                  <a:pt x="2343466" y="537027"/>
                </a:lnTo>
                <a:lnTo>
                  <a:pt x="2344102" y="543385"/>
                </a:lnTo>
                <a:lnTo>
                  <a:pt x="2344738" y="549743"/>
                </a:lnTo>
                <a:lnTo>
                  <a:pt x="2344738" y="556419"/>
                </a:lnTo>
                <a:lnTo>
                  <a:pt x="2344738" y="562777"/>
                </a:lnTo>
                <a:lnTo>
                  <a:pt x="2344102" y="569135"/>
                </a:lnTo>
                <a:lnTo>
                  <a:pt x="2343466" y="575493"/>
                </a:lnTo>
                <a:lnTo>
                  <a:pt x="2342195" y="581851"/>
                </a:lnTo>
                <a:lnTo>
                  <a:pt x="2340923" y="587891"/>
                </a:lnTo>
                <a:lnTo>
                  <a:pt x="2339334" y="593613"/>
                </a:lnTo>
                <a:lnTo>
                  <a:pt x="2336790" y="599971"/>
                </a:lnTo>
                <a:lnTo>
                  <a:pt x="2334883" y="605375"/>
                </a:lnTo>
                <a:lnTo>
                  <a:pt x="2332340" y="611097"/>
                </a:lnTo>
                <a:lnTo>
                  <a:pt x="2329479" y="616502"/>
                </a:lnTo>
                <a:lnTo>
                  <a:pt x="2326618" y="621906"/>
                </a:lnTo>
                <a:lnTo>
                  <a:pt x="2323121" y="626675"/>
                </a:lnTo>
                <a:lnTo>
                  <a:pt x="2319624" y="631761"/>
                </a:lnTo>
                <a:lnTo>
                  <a:pt x="2315809" y="636529"/>
                </a:lnTo>
                <a:lnTo>
                  <a:pt x="2311994" y="640980"/>
                </a:lnTo>
                <a:lnTo>
                  <a:pt x="2307544" y="645749"/>
                </a:lnTo>
                <a:lnTo>
                  <a:pt x="2303411" y="649881"/>
                </a:lnTo>
                <a:lnTo>
                  <a:pt x="2298960" y="653696"/>
                </a:lnTo>
                <a:lnTo>
                  <a:pt x="2294192" y="657511"/>
                </a:lnTo>
                <a:lnTo>
                  <a:pt x="2289105" y="661008"/>
                </a:lnTo>
                <a:lnTo>
                  <a:pt x="2283701" y="664187"/>
                </a:lnTo>
                <a:lnTo>
                  <a:pt x="2278933" y="667048"/>
                </a:lnTo>
                <a:lnTo>
                  <a:pt x="2273528" y="669909"/>
                </a:lnTo>
                <a:lnTo>
                  <a:pt x="2267806" y="672452"/>
                </a:lnTo>
                <a:lnTo>
                  <a:pt x="2261766" y="674995"/>
                </a:lnTo>
                <a:lnTo>
                  <a:pt x="2256044" y="676903"/>
                </a:lnTo>
                <a:lnTo>
                  <a:pt x="2250004" y="678174"/>
                </a:lnTo>
                <a:lnTo>
                  <a:pt x="2247042" y="678915"/>
                </a:lnTo>
                <a:lnTo>
                  <a:pt x="2244725" y="687131"/>
                </a:lnTo>
                <a:lnTo>
                  <a:pt x="2240598" y="699199"/>
                </a:lnTo>
                <a:lnTo>
                  <a:pt x="2235835" y="711902"/>
                </a:lnTo>
                <a:lnTo>
                  <a:pt x="2230438" y="724605"/>
                </a:lnTo>
                <a:lnTo>
                  <a:pt x="2224405" y="737626"/>
                </a:lnTo>
                <a:lnTo>
                  <a:pt x="2217738" y="750647"/>
                </a:lnTo>
                <a:lnTo>
                  <a:pt x="2210753" y="763985"/>
                </a:lnTo>
                <a:lnTo>
                  <a:pt x="2203133" y="777324"/>
                </a:lnTo>
                <a:lnTo>
                  <a:pt x="2194878" y="790662"/>
                </a:lnTo>
                <a:lnTo>
                  <a:pt x="2185988" y="804318"/>
                </a:lnTo>
                <a:lnTo>
                  <a:pt x="2176781" y="817974"/>
                </a:lnTo>
                <a:lnTo>
                  <a:pt x="2166621" y="831948"/>
                </a:lnTo>
                <a:lnTo>
                  <a:pt x="2156778" y="845604"/>
                </a:lnTo>
                <a:lnTo>
                  <a:pt x="2145665" y="859577"/>
                </a:lnTo>
                <a:lnTo>
                  <a:pt x="2134235" y="873868"/>
                </a:lnTo>
                <a:lnTo>
                  <a:pt x="2122488" y="887524"/>
                </a:lnTo>
                <a:lnTo>
                  <a:pt x="2110105" y="901815"/>
                </a:lnTo>
                <a:lnTo>
                  <a:pt x="2097405" y="916107"/>
                </a:lnTo>
                <a:lnTo>
                  <a:pt x="2084388" y="930715"/>
                </a:lnTo>
                <a:lnTo>
                  <a:pt x="2082612" y="932575"/>
                </a:lnTo>
                <a:lnTo>
                  <a:pt x="2086318" y="943083"/>
                </a:lnTo>
                <a:lnTo>
                  <a:pt x="2093299" y="964677"/>
                </a:lnTo>
                <a:lnTo>
                  <a:pt x="2099963" y="986588"/>
                </a:lnTo>
                <a:lnTo>
                  <a:pt x="2105993" y="1008817"/>
                </a:lnTo>
                <a:lnTo>
                  <a:pt x="2111388" y="1031045"/>
                </a:lnTo>
                <a:lnTo>
                  <a:pt x="2116465" y="1053909"/>
                </a:lnTo>
                <a:lnTo>
                  <a:pt x="2120591" y="1076456"/>
                </a:lnTo>
                <a:lnTo>
                  <a:pt x="2124399" y="1099637"/>
                </a:lnTo>
                <a:lnTo>
                  <a:pt x="2127889" y="1123136"/>
                </a:lnTo>
                <a:lnTo>
                  <a:pt x="2130745" y="1146000"/>
                </a:lnTo>
                <a:lnTo>
                  <a:pt x="2132649" y="1169817"/>
                </a:lnTo>
                <a:lnTo>
                  <a:pt x="2133919" y="1193316"/>
                </a:lnTo>
                <a:lnTo>
                  <a:pt x="2134871" y="1217132"/>
                </a:lnTo>
                <a:lnTo>
                  <a:pt x="2135188" y="1241584"/>
                </a:lnTo>
                <a:lnTo>
                  <a:pt x="2134871" y="1265400"/>
                </a:lnTo>
                <a:lnTo>
                  <a:pt x="2133919" y="1289217"/>
                </a:lnTo>
                <a:lnTo>
                  <a:pt x="2132649" y="1313034"/>
                </a:lnTo>
                <a:lnTo>
                  <a:pt x="2130745" y="1336533"/>
                </a:lnTo>
                <a:lnTo>
                  <a:pt x="2127889" y="1359714"/>
                </a:lnTo>
                <a:lnTo>
                  <a:pt x="2124399" y="1382896"/>
                </a:lnTo>
                <a:lnTo>
                  <a:pt x="2120591" y="1406077"/>
                </a:lnTo>
                <a:lnTo>
                  <a:pt x="2116465" y="1428941"/>
                </a:lnTo>
                <a:lnTo>
                  <a:pt x="2111388" y="1451170"/>
                </a:lnTo>
                <a:lnTo>
                  <a:pt x="2105993" y="1474034"/>
                </a:lnTo>
                <a:lnTo>
                  <a:pt x="2099963" y="1495945"/>
                </a:lnTo>
                <a:lnTo>
                  <a:pt x="2093299" y="1517856"/>
                </a:lnTo>
                <a:lnTo>
                  <a:pt x="2086318" y="1539767"/>
                </a:lnTo>
                <a:lnTo>
                  <a:pt x="2078702" y="1561361"/>
                </a:lnTo>
                <a:lnTo>
                  <a:pt x="2070769" y="1582320"/>
                </a:lnTo>
                <a:lnTo>
                  <a:pt x="2062200" y="1603596"/>
                </a:lnTo>
                <a:lnTo>
                  <a:pt x="2052998" y="1624237"/>
                </a:lnTo>
                <a:lnTo>
                  <a:pt x="2043477" y="1644560"/>
                </a:lnTo>
                <a:lnTo>
                  <a:pt x="2033323" y="1664884"/>
                </a:lnTo>
                <a:lnTo>
                  <a:pt x="2023168" y="1684572"/>
                </a:lnTo>
                <a:lnTo>
                  <a:pt x="2016689" y="1696395"/>
                </a:lnTo>
                <a:lnTo>
                  <a:pt x="2018423" y="1698160"/>
                </a:lnTo>
                <a:lnTo>
                  <a:pt x="2036832" y="1716580"/>
                </a:lnTo>
                <a:lnTo>
                  <a:pt x="2054606" y="1735318"/>
                </a:lnTo>
                <a:lnTo>
                  <a:pt x="2071746" y="1753738"/>
                </a:lnTo>
                <a:lnTo>
                  <a:pt x="2088250" y="1772158"/>
                </a:lnTo>
                <a:lnTo>
                  <a:pt x="2103802" y="1790578"/>
                </a:lnTo>
                <a:lnTo>
                  <a:pt x="2119037" y="1808998"/>
                </a:lnTo>
                <a:lnTo>
                  <a:pt x="2133320" y="1827100"/>
                </a:lnTo>
                <a:lnTo>
                  <a:pt x="2146650" y="1845202"/>
                </a:lnTo>
                <a:lnTo>
                  <a:pt x="2159346" y="1862987"/>
                </a:lnTo>
                <a:lnTo>
                  <a:pt x="2171407" y="1880454"/>
                </a:lnTo>
                <a:lnTo>
                  <a:pt x="2182516" y="1898239"/>
                </a:lnTo>
                <a:lnTo>
                  <a:pt x="2192990" y="1915707"/>
                </a:lnTo>
                <a:lnTo>
                  <a:pt x="2202194" y="1932539"/>
                </a:lnTo>
                <a:lnTo>
                  <a:pt x="2210447" y="1949371"/>
                </a:lnTo>
                <a:lnTo>
                  <a:pt x="2218381" y="1965885"/>
                </a:lnTo>
                <a:lnTo>
                  <a:pt x="2224729" y="1982400"/>
                </a:lnTo>
                <a:lnTo>
                  <a:pt x="2230442" y="1998279"/>
                </a:lnTo>
                <a:lnTo>
                  <a:pt x="2235203" y="2014476"/>
                </a:lnTo>
                <a:lnTo>
                  <a:pt x="2237107" y="2022098"/>
                </a:lnTo>
                <a:lnTo>
                  <a:pt x="2238695" y="2029720"/>
                </a:lnTo>
                <a:lnTo>
                  <a:pt x="2240281" y="2037342"/>
                </a:lnTo>
                <a:lnTo>
                  <a:pt x="2241234" y="2044647"/>
                </a:lnTo>
                <a:lnTo>
                  <a:pt x="2242186" y="2052586"/>
                </a:lnTo>
                <a:lnTo>
                  <a:pt x="2242821" y="2059891"/>
                </a:lnTo>
                <a:lnTo>
                  <a:pt x="2243138" y="2067195"/>
                </a:lnTo>
                <a:lnTo>
                  <a:pt x="2243138" y="2074500"/>
                </a:lnTo>
                <a:lnTo>
                  <a:pt x="2243138" y="2081169"/>
                </a:lnTo>
                <a:lnTo>
                  <a:pt x="2242821" y="2088473"/>
                </a:lnTo>
                <a:lnTo>
                  <a:pt x="2242186" y="2095460"/>
                </a:lnTo>
                <a:lnTo>
                  <a:pt x="2240916" y="2102130"/>
                </a:lnTo>
                <a:lnTo>
                  <a:pt x="2239647" y="2108799"/>
                </a:lnTo>
                <a:lnTo>
                  <a:pt x="2237742" y="2115468"/>
                </a:lnTo>
                <a:lnTo>
                  <a:pt x="2235838" y="2122138"/>
                </a:lnTo>
                <a:lnTo>
                  <a:pt x="2233934" y="2128489"/>
                </a:lnTo>
                <a:lnTo>
                  <a:pt x="2231395" y="2134841"/>
                </a:lnTo>
                <a:lnTo>
                  <a:pt x="2228538" y="2141193"/>
                </a:lnTo>
                <a:lnTo>
                  <a:pt x="2225681" y="2147545"/>
                </a:lnTo>
                <a:lnTo>
                  <a:pt x="2222190" y="2153261"/>
                </a:lnTo>
                <a:lnTo>
                  <a:pt x="2216477" y="2162471"/>
                </a:lnTo>
                <a:lnTo>
                  <a:pt x="2209812" y="2170728"/>
                </a:lnTo>
                <a:lnTo>
                  <a:pt x="2202512" y="2178986"/>
                </a:lnTo>
                <a:lnTo>
                  <a:pt x="2194894" y="2186608"/>
                </a:lnTo>
                <a:lnTo>
                  <a:pt x="2186325" y="2193595"/>
                </a:lnTo>
                <a:lnTo>
                  <a:pt x="2177438" y="2199946"/>
                </a:lnTo>
                <a:lnTo>
                  <a:pt x="2168233" y="2206298"/>
                </a:lnTo>
                <a:lnTo>
                  <a:pt x="2158394" y="2211697"/>
                </a:lnTo>
                <a:lnTo>
                  <a:pt x="2147920" y="2216461"/>
                </a:lnTo>
                <a:lnTo>
                  <a:pt x="2137129" y="2221225"/>
                </a:lnTo>
                <a:lnTo>
                  <a:pt x="2125703" y="2225036"/>
                </a:lnTo>
                <a:lnTo>
                  <a:pt x="2113641" y="2228529"/>
                </a:lnTo>
                <a:lnTo>
                  <a:pt x="2100946" y="2231705"/>
                </a:lnTo>
                <a:lnTo>
                  <a:pt x="2088250" y="2234246"/>
                </a:lnTo>
                <a:lnTo>
                  <a:pt x="2074919" y="2236151"/>
                </a:lnTo>
                <a:lnTo>
                  <a:pt x="2061272" y="2237739"/>
                </a:lnTo>
                <a:lnTo>
                  <a:pt x="2047306" y="2239327"/>
                </a:lnTo>
                <a:lnTo>
                  <a:pt x="2032706" y="2239962"/>
                </a:lnTo>
                <a:lnTo>
                  <a:pt x="2017471" y="2239962"/>
                </a:lnTo>
                <a:lnTo>
                  <a:pt x="2001919" y="2239962"/>
                </a:lnTo>
                <a:lnTo>
                  <a:pt x="1986049" y="2239645"/>
                </a:lnTo>
                <a:lnTo>
                  <a:pt x="1970180" y="2238374"/>
                </a:lnTo>
                <a:lnTo>
                  <a:pt x="1953675" y="2237421"/>
                </a:lnTo>
                <a:lnTo>
                  <a:pt x="1937171" y="2235516"/>
                </a:lnTo>
                <a:lnTo>
                  <a:pt x="1919714" y="2233610"/>
                </a:lnTo>
                <a:lnTo>
                  <a:pt x="1901940" y="2230752"/>
                </a:lnTo>
                <a:lnTo>
                  <a:pt x="1884483" y="2228211"/>
                </a:lnTo>
                <a:lnTo>
                  <a:pt x="1866392" y="2224718"/>
                </a:lnTo>
                <a:lnTo>
                  <a:pt x="1847983" y="2221225"/>
                </a:lnTo>
                <a:lnTo>
                  <a:pt x="1828940" y="2217096"/>
                </a:lnTo>
                <a:lnTo>
                  <a:pt x="1810213" y="2212650"/>
                </a:lnTo>
                <a:lnTo>
                  <a:pt x="1791170" y="2208204"/>
                </a:lnTo>
                <a:lnTo>
                  <a:pt x="1771491" y="2203122"/>
                </a:lnTo>
                <a:lnTo>
                  <a:pt x="1751813" y="2197723"/>
                </a:lnTo>
                <a:lnTo>
                  <a:pt x="1732135" y="2192007"/>
                </a:lnTo>
                <a:lnTo>
                  <a:pt x="1711822" y="2185973"/>
                </a:lnTo>
                <a:lnTo>
                  <a:pt x="1691508" y="2179303"/>
                </a:lnTo>
                <a:lnTo>
                  <a:pt x="1671195" y="2172634"/>
                </a:lnTo>
                <a:lnTo>
                  <a:pt x="1650882" y="2165965"/>
                </a:lnTo>
                <a:lnTo>
                  <a:pt x="1629617" y="2158660"/>
                </a:lnTo>
                <a:lnTo>
                  <a:pt x="1587721" y="2143098"/>
                </a:lnTo>
                <a:lnTo>
                  <a:pt x="1545507" y="2126584"/>
                </a:lnTo>
                <a:lnTo>
                  <a:pt x="1521352" y="2116558"/>
                </a:lnTo>
                <a:lnTo>
                  <a:pt x="1503686" y="2122797"/>
                </a:lnTo>
                <a:lnTo>
                  <a:pt x="1482107" y="2129783"/>
                </a:lnTo>
                <a:lnTo>
                  <a:pt x="1460211" y="2136134"/>
                </a:lnTo>
                <a:lnTo>
                  <a:pt x="1437997" y="2142485"/>
                </a:lnTo>
                <a:lnTo>
                  <a:pt x="1415784" y="2147884"/>
                </a:lnTo>
                <a:lnTo>
                  <a:pt x="1393253" y="2152647"/>
                </a:lnTo>
                <a:lnTo>
                  <a:pt x="1370087" y="2157093"/>
                </a:lnTo>
                <a:lnTo>
                  <a:pt x="1347556" y="2160903"/>
                </a:lnTo>
                <a:lnTo>
                  <a:pt x="1324073" y="2164079"/>
                </a:lnTo>
                <a:lnTo>
                  <a:pt x="1300590" y="2166619"/>
                </a:lnTo>
                <a:lnTo>
                  <a:pt x="1277107" y="2168842"/>
                </a:lnTo>
                <a:lnTo>
                  <a:pt x="1253624" y="2170430"/>
                </a:lnTo>
                <a:lnTo>
                  <a:pt x="1235048" y="2171174"/>
                </a:lnTo>
                <a:lnTo>
                  <a:pt x="1225595" y="2188845"/>
                </a:lnTo>
                <a:lnTo>
                  <a:pt x="1213536" y="2210752"/>
                </a:lnTo>
                <a:lnTo>
                  <a:pt x="1201160" y="2232342"/>
                </a:lnTo>
                <a:lnTo>
                  <a:pt x="1189101" y="2252980"/>
                </a:lnTo>
                <a:lnTo>
                  <a:pt x="1176408" y="2273617"/>
                </a:lnTo>
                <a:lnTo>
                  <a:pt x="1163714" y="2292667"/>
                </a:lnTo>
                <a:lnTo>
                  <a:pt x="1151020" y="2311082"/>
                </a:lnTo>
                <a:lnTo>
                  <a:pt x="1138327" y="2328862"/>
                </a:lnTo>
                <a:lnTo>
                  <a:pt x="1125316" y="2346007"/>
                </a:lnTo>
                <a:lnTo>
                  <a:pt x="1112305" y="2362200"/>
                </a:lnTo>
                <a:lnTo>
                  <a:pt x="1098977" y="2377122"/>
                </a:lnTo>
                <a:lnTo>
                  <a:pt x="1085966" y="2391410"/>
                </a:lnTo>
                <a:lnTo>
                  <a:pt x="1072638" y="2404745"/>
                </a:lnTo>
                <a:lnTo>
                  <a:pt x="1059627" y="2417445"/>
                </a:lnTo>
                <a:lnTo>
                  <a:pt x="1045981" y="2429192"/>
                </a:lnTo>
                <a:lnTo>
                  <a:pt x="1032653" y="2439352"/>
                </a:lnTo>
                <a:lnTo>
                  <a:pt x="1019325" y="2449195"/>
                </a:lnTo>
                <a:lnTo>
                  <a:pt x="1012343" y="2453322"/>
                </a:lnTo>
                <a:lnTo>
                  <a:pt x="1005679" y="2457450"/>
                </a:lnTo>
                <a:lnTo>
                  <a:pt x="998698" y="2460942"/>
                </a:lnTo>
                <a:lnTo>
                  <a:pt x="992034" y="2464752"/>
                </a:lnTo>
                <a:lnTo>
                  <a:pt x="985370" y="2467927"/>
                </a:lnTo>
                <a:lnTo>
                  <a:pt x="978388" y="2471102"/>
                </a:lnTo>
                <a:lnTo>
                  <a:pt x="971407" y="2473642"/>
                </a:lnTo>
                <a:lnTo>
                  <a:pt x="965060" y="2475865"/>
                </a:lnTo>
                <a:lnTo>
                  <a:pt x="958078" y="2477770"/>
                </a:lnTo>
                <a:lnTo>
                  <a:pt x="951097" y="2479992"/>
                </a:lnTo>
                <a:lnTo>
                  <a:pt x="944750" y="2481262"/>
                </a:lnTo>
                <a:lnTo>
                  <a:pt x="937769" y="2482532"/>
                </a:lnTo>
                <a:lnTo>
                  <a:pt x="930787" y="2483802"/>
                </a:lnTo>
                <a:lnTo>
                  <a:pt x="924440" y="2484120"/>
                </a:lnTo>
                <a:lnTo>
                  <a:pt x="917459" y="2484437"/>
                </a:lnTo>
                <a:lnTo>
                  <a:pt x="910478" y="2484437"/>
                </a:lnTo>
                <a:lnTo>
                  <a:pt x="903813" y="2484120"/>
                </a:lnTo>
                <a:lnTo>
                  <a:pt x="897149" y="2483167"/>
                </a:lnTo>
                <a:lnTo>
                  <a:pt x="890168" y="2482532"/>
                </a:lnTo>
                <a:lnTo>
                  <a:pt x="883504" y="2480945"/>
                </a:lnTo>
                <a:lnTo>
                  <a:pt x="872714" y="2478405"/>
                </a:lnTo>
                <a:lnTo>
                  <a:pt x="862559" y="2474912"/>
                </a:lnTo>
                <a:lnTo>
                  <a:pt x="852722" y="2471102"/>
                </a:lnTo>
                <a:lnTo>
                  <a:pt x="843202" y="2466022"/>
                </a:lnTo>
                <a:lnTo>
                  <a:pt x="833682" y="2460307"/>
                </a:lnTo>
                <a:lnTo>
                  <a:pt x="824796" y="2453957"/>
                </a:lnTo>
                <a:lnTo>
                  <a:pt x="815911" y="2447290"/>
                </a:lnTo>
                <a:lnTo>
                  <a:pt x="807977" y="2439352"/>
                </a:lnTo>
                <a:lnTo>
                  <a:pt x="799726" y="2431097"/>
                </a:lnTo>
                <a:lnTo>
                  <a:pt x="792110" y="2422207"/>
                </a:lnTo>
                <a:lnTo>
                  <a:pt x="784494" y="2412682"/>
                </a:lnTo>
                <a:lnTo>
                  <a:pt x="777513" y="2402205"/>
                </a:lnTo>
                <a:lnTo>
                  <a:pt x="770531" y="2391410"/>
                </a:lnTo>
                <a:lnTo>
                  <a:pt x="764184" y="2380297"/>
                </a:lnTo>
                <a:lnTo>
                  <a:pt x="757520" y="2368550"/>
                </a:lnTo>
                <a:lnTo>
                  <a:pt x="751808" y="2355850"/>
                </a:lnTo>
                <a:lnTo>
                  <a:pt x="746096" y="2342515"/>
                </a:lnTo>
                <a:lnTo>
                  <a:pt x="740701" y="2329180"/>
                </a:lnTo>
                <a:lnTo>
                  <a:pt x="735624" y="2314892"/>
                </a:lnTo>
                <a:lnTo>
                  <a:pt x="730864" y="2300287"/>
                </a:lnTo>
                <a:lnTo>
                  <a:pt x="726104" y="2285365"/>
                </a:lnTo>
                <a:lnTo>
                  <a:pt x="721978" y="2269490"/>
                </a:lnTo>
                <a:lnTo>
                  <a:pt x="718170" y="2253615"/>
                </a:lnTo>
                <a:lnTo>
                  <a:pt x="714362" y="2237105"/>
                </a:lnTo>
                <a:lnTo>
                  <a:pt x="710871" y="2219960"/>
                </a:lnTo>
                <a:lnTo>
                  <a:pt x="707698" y="2202815"/>
                </a:lnTo>
                <a:lnTo>
                  <a:pt x="704525" y="2185035"/>
                </a:lnTo>
                <a:lnTo>
                  <a:pt x="701986" y="2166620"/>
                </a:lnTo>
                <a:lnTo>
                  <a:pt x="699765" y="2148205"/>
                </a:lnTo>
                <a:lnTo>
                  <a:pt x="697226" y="2128837"/>
                </a:lnTo>
                <a:lnTo>
                  <a:pt x="695322" y="2109787"/>
                </a:lnTo>
                <a:lnTo>
                  <a:pt x="693735" y="2090102"/>
                </a:lnTo>
                <a:lnTo>
                  <a:pt x="692466" y="2070100"/>
                </a:lnTo>
                <a:lnTo>
                  <a:pt x="691196" y="2049780"/>
                </a:lnTo>
                <a:lnTo>
                  <a:pt x="689927" y="2029142"/>
                </a:lnTo>
                <a:lnTo>
                  <a:pt x="689723" y="2015447"/>
                </a:lnTo>
                <a:lnTo>
                  <a:pt x="685908" y="2012923"/>
                </a:lnTo>
                <a:lnTo>
                  <a:pt x="667502" y="1999903"/>
                </a:lnTo>
                <a:lnTo>
                  <a:pt x="649414" y="1986884"/>
                </a:lnTo>
                <a:lnTo>
                  <a:pt x="631643" y="1973229"/>
                </a:lnTo>
                <a:lnTo>
                  <a:pt x="614507" y="1958939"/>
                </a:lnTo>
                <a:lnTo>
                  <a:pt x="597371" y="1944966"/>
                </a:lnTo>
                <a:lnTo>
                  <a:pt x="580552" y="1929724"/>
                </a:lnTo>
                <a:lnTo>
                  <a:pt x="564050" y="1914799"/>
                </a:lnTo>
                <a:lnTo>
                  <a:pt x="548501" y="1899239"/>
                </a:lnTo>
                <a:lnTo>
                  <a:pt x="532634" y="1883043"/>
                </a:lnTo>
                <a:lnTo>
                  <a:pt x="517719" y="1866848"/>
                </a:lnTo>
                <a:lnTo>
                  <a:pt x="502852" y="1850389"/>
                </a:lnTo>
                <a:lnTo>
                  <a:pt x="490220" y="1853864"/>
                </a:lnTo>
                <a:lnTo>
                  <a:pt x="465455" y="1859900"/>
                </a:lnTo>
                <a:lnTo>
                  <a:pt x="440690" y="1865300"/>
                </a:lnTo>
                <a:lnTo>
                  <a:pt x="416560" y="1870700"/>
                </a:lnTo>
                <a:lnTo>
                  <a:pt x="392748" y="1875465"/>
                </a:lnTo>
                <a:lnTo>
                  <a:pt x="369253" y="1879277"/>
                </a:lnTo>
                <a:lnTo>
                  <a:pt x="346710" y="1882772"/>
                </a:lnTo>
                <a:lnTo>
                  <a:pt x="324485" y="1885631"/>
                </a:lnTo>
                <a:lnTo>
                  <a:pt x="302578" y="1887537"/>
                </a:lnTo>
                <a:lnTo>
                  <a:pt x="281305" y="1889443"/>
                </a:lnTo>
                <a:lnTo>
                  <a:pt x="260668" y="1890396"/>
                </a:lnTo>
                <a:lnTo>
                  <a:pt x="240665" y="1890713"/>
                </a:lnTo>
                <a:lnTo>
                  <a:pt x="220980" y="1890396"/>
                </a:lnTo>
                <a:lnTo>
                  <a:pt x="202248" y="1889443"/>
                </a:lnTo>
                <a:lnTo>
                  <a:pt x="184150" y="1887537"/>
                </a:lnTo>
                <a:lnTo>
                  <a:pt x="166370" y="1885313"/>
                </a:lnTo>
                <a:lnTo>
                  <a:pt x="149860" y="1882136"/>
                </a:lnTo>
                <a:lnTo>
                  <a:pt x="133668" y="1878324"/>
                </a:lnTo>
                <a:lnTo>
                  <a:pt x="126048" y="1876418"/>
                </a:lnTo>
                <a:lnTo>
                  <a:pt x="118428" y="1874195"/>
                </a:lnTo>
                <a:lnTo>
                  <a:pt x="111125" y="1871336"/>
                </a:lnTo>
                <a:lnTo>
                  <a:pt x="103823" y="1868794"/>
                </a:lnTo>
                <a:lnTo>
                  <a:pt x="96838" y="1865936"/>
                </a:lnTo>
                <a:lnTo>
                  <a:pt x="90170" y="1862759"/>
                </a:lnTo>
                <a:lnTo>
                  <a:pt x="83820" y="1859582"/>
                </a:lnTo>
                <a:lnTo>
                  <a:pt x="77153" y="1856088"/>
                </a:lnTo>
                <a:lnTo>
                  <a:pt x="71438" y="1852276"/>
                </a:lnTo>
                <a:lnTo>
                  <a:pt x="65405" y="1848464"/>
                </a:lnTo>
                <a:lnTo>
                  <a:pt x="60008" y="1844652"/>
                </a:lnTo>
                <a:lnTo>
                  <a:pt x="54293" y="1839887"/>
                </a:lnTo>
                <a:lnTo>
                  <a:pt x="49213" y="1835758"/>
                </a:lnTo>
                <a:lnTo>
                  <a:pt x="44133" y="1830993"/>
                </a:lnTo>
                <a:lnTo>
                  <a:pt x="39688" y="1826228"/>
                </a:lnTo>
                <a:lnTo>
                  <a:pt x="34925" y="1821145"/>
                </a:lnTo>
                <a:lnTo>
                  <a:pt x="30798" y="1815745"/>
                </a:lnTo>
                <a:lnTo>
                  <a:pt x="26353" y="1810345"/>
                </a:lnTo>
                <a:lnTo>
                  <a:pt x="22543" y="1804627"/>
                </a:lnTo>
                <a:lnTo>
                  <a:pt x="19050" y="1798273"/>
                </a:lnTo>
                <a:lnTo>
                  <a:pt x="14288" y="1788744"/>
                </a:lnTo>
                <a:lnTo>
                  <a:pt x="9843" y="1778896"/>
                </a:lnTo>
                <a:lnTo>
                  <a:pt x="6668" y="1768731"/>
                </a:lnTo>
                <a:lnTo>
                  <a:pt x="3810" y="1758566"/>
                </a:lnTo>
                <a:lnTo>
                  <a:pt x="1905" y="1747765"/>
                </a:lnTo>
                <a:lnTo>
                  <a:pt x="318" y="1736647"/>
                </a:lnTo>
                <a:lnTo>
                  <a:pt x="0" y="1725211"/>
                </a:lnTo>
                <a:lnTo>
                  <a:pt x="0" y="1714093"/>
                </a:lnTo>
                <a:lnTo>
                  <a:pt x="1270" y="1702657"/>
                </a:lnTo>
                <a:lnTo>
                  <a:pt x="2540" y="1690904"/>
                </a:lnTo>
                <a:lnTo>
                  <a:pt x="4445" y="1678832"/>
                </a:lnTo>
                <a:lnTo>
                  <a:pt x="7620" y="1666761"/>
                </a:lnTo>
                <a:lnTo>
                  <a:pt x="11113" y="1654690"/>
                </a:lnTo>
                <a:lnTo>
                  <a:pt x="15240" y="1642301"/>
                </a:lnTo>
                <a:lnTo>
                  <a:pt x="20003" y="1629595"/>
                </a:lnTo>
                <a:lnTo>
                  <a:pt x="25400" y="1616570"/>
                </a:lnTo>
                <a:lnTo>
                  <a:pt x="31115" y="1603864"/>
                </a:lnTo>
                <a:lnTo>
                  <a:pt x="38100" y="1590840"/>
                </a:lnTo>
                <a:lnTo>
                  <a:pt x="45085" y="1577180"/>
                </a:lnTo>
                <a:lnTo>
                  <a:pt x="52705" y="1564156"/>
                </a:lnTo>
                <a:lnTo>
                  <a:pt x="60960" y="1550814"/>
                </a:lnTo>
                <a:lnTo>
                  <a:pt x="69850" y="1536837"/>
                </a:lnTo>
                <a:lnTo>
                  <a:pt x="79058" y="1523495"/>
                </a:lnTo>
                <a:lnTo>
                  <a:pt x="88900" y="1509518"/>
                </a:lnTo>
                <a:lnTo>
                  <a:pt x="99060" y="1495859"/>
                </a:lnTo>
                <a:lnTo>
                  <a:pt x="110173" y="1481564"/>
                </a:lnTo>
                <a:lnTo>
                  <a:pt x="121285" y="1467587"/>
                </a:lnTo>
                <a:lnTo>
                  <a:pt x="133350" y="1453610"/>
                </a:lnTo>
                <a:lnTo>
                  <a:pt x="145733" y="1439315"/>
                </a:lnTo>
                <a:lnTo>
                  <a:pt x="158433" y="1425020"/>
                </a:lnTo>
                <a:lnTo>
                  <a:pt x="171450" y="1410725"/>
                </a:lnTo>
                <a:lnTo>
                  <a:pt x="185103" y="1396748"/>
                </a:lnTo>
                <a:lnTo>
                  <a:pt x="199073" y="1382136"/>
                </a:lnTo>
                <a:lnTo>
                  <a:pt x="213678" y="1367841"/>
                </a:lnTo>
                <a:lnTo>
                  <a:pt x="228283" y="1353228"/>
                </a:lnTo>
                <a:lnTo>
                  <a:pt x="243523" y="1338616"/>
                </a:lnTo>
                <a:lnTo>
                  <a:pt x="259080" y="1324321"/>
                </a:lnTo>
                <a:lnTo>
                  <a:pt x="275273" y="1309709"/>
                </a:lnTo>
                <a:lnTo>
                  <a:pt x="278354" y="1306873"/>
                </a:lnTo>
                <a:lnTo>
                  <a:pt x="277177" y="1289217"/>
                </a:lnTo>
                <a:lnTo>
                  <a:pt x="276542" y="1265400"/>
                </a:lnTo>
                <a:lnTo>
                  <a:pt x="276225" y="1241584"/>
                </a:lnTo>
                <a:lnTo>
                  <a:pt x="276542" y="1217132"/>
                </a:lnTo>
                <a:lnTo>
                  <a:pt x="277177" y="1193316"/>
                </a:lnTo>
                <a:lnTo>
                  <a:pt x="278764" y="1169817"/>
                </a:lnTo>
                <a:lnTo>
                  <a:pt x="280668" y="1146000"/>
                </a:lnTo>
                <a:lnTo>
                  <a:pt x="283524" y="1123136"/>
                </a:lnTo>
                <a:lnTo>
                  <a:pt x="286697" y="1099637"/>
                </a:lnTo>
                <a:lnTo>
                  <a:pt x="290823" y="1076456"/>
                </a:lnTo>
                <a:lnTo>
                  <a:pt x="294948" y="1053909"/>
                </a:lnTo>
                <a:lnTo>
                  <a:pt x="300025" y="1031045"/>
                </a:lnTo>
                <a:lnTo>
                  <a:pt x="305420" y="1008817"/>
                </a:lnTo>
                <a:lnTo>
                  <a:pt x="311449" y="986588"/>
                </a:lnTo>
                <a:lnTo>
                  <a:pt x="318114" y="964677"/>
                </a:lnTo>
                <a:lnTo>
                  <a:pt x="321267" y="954459"/>
                </a:lnTo>
                <a:lnTo>
                  <a:pt x="311816" y="945006"/>
                </a:lnTo>
                <a:lnTo>
                  <a:pt x="298479" y="930715"/>
                </a:lnTo>
                <a:lnTo>
                  <a:pt x="285459" y="916107"/>
                </a:lnTo>
                <a:lnTo>
                  <a:pt x="272757" y="901815"/>
                </a:lnTo>
                <a:lnTo>
                  <a:pt x="260373" y="887524"/>
                </a:lnTo>
                <a:lnTo>
                  <a:pt x="248306" y="873868"/>
                </a:lnTo>
                <a:lnTo>
                  <a:pt x="236874" y="859577"/>
                </a:lnTo>
                <a:lnTo>
                  <a:pt x="226077" y="845604"/>
                </a:lnTo>
                <a:lnTo>
                  <a:pt x="215915" y="831948"/>
                </a:lnTo>
                <a:lnTo>
                  <a:pt x="206071" y="817974"/>
                </a:lnTo>
                <a:lnTo>
                  <a:pt x="196544" y="804318"/>
                </a:lnTo>
                <a:lnTo>
                  <a:pt x="191046" y="795873"/>
                </a:lnTo>
                <a:lnTo>
                  <a:pt x="188135" y="796289"/>
                </a:lnTo>
                <a:lnTo>
                  <a:pt x="181777" y="796925"/>
                </a:lnTo>
                <a:lnTo>
                  <a:pt x="175419" y="796925"/>
                </a:lnTo>
                <a:lnTo>
                  <a:pt x="169060" y="796925"/>
                </a:lnTo>
                <a:lnTo>
                  <a:pt x="162385" y="796289"/>
                </a:lnTo>
                <a:lnTo>
                  <a:pt x="156344" y="795336"/>
                </a:lnTo>
                <a:lnTo>
                  <a:pt x="150304" y="794382"/>
                </a:lnTo>
                <a:lnTo>
                  <a:pt x="143946" y="793110"/>
                </a:lnTo>
                <a:lnTo>
                  <a:pt x="137906" y="791203"/>
                </a:lnTo>
                <a:lnTo>
                  <a:pt x="132184" y="789295"/>
                </a:lnTo>
                <a:lnTo>
                  <a:pt x="126462" y="787070"/>
                </a:lnTo>
                <a:lnTo>
                  <a:pt x="120422" y="784845"/>
                </a:lnTo>
                <a:lnTo>
                  <a:pt x="115017" y="781666"/>
                </a:lnTo>
                <a:lnTo>
                  <a:pt x="110249" y="778805"/>
                </a:lnTo>
                <a:lnTo>
                  <a:pt x="104845" y="775626"/>
                </a:lnTo>
                <a:lnTo>
                  <a:pt x="99758" y="772129"/>
                </a:lnTo>
                <a:lnTo>
                  <a:pt x="94990" y="768314"/>
                </a:lnTo>
                <a:lnTo>
                  <a:pt x="90539" y="764181"/>
                </a:lnTo>
                <a:lnTo>
                  <a:pt x="86406" y="760049"/>
                </a:lnTo>
                <a:lnTo>
                  <a:pt x="81956" y="755916"/>
                </a:lnTo>
                <a:lnTo>
                  <a:pt x="77823" y="751147"/>
                </a:lnTo>
                <a:lnTo>
                  <a:pt x="74326" y="746379"/>
                </a:lnTo>
                <a:lnTo>
                  <a:pt x="70829" y="741292"/>
                </a:lnTo>
                <a:lnTo>
                  <a:pt x="67332" y="736206"/>
                </a:lnTo>
                <a:lnTo>
                  <a:pt x="64471" y="730802"/>
                </a:lnTo>
                <a:lnTo>
                  <a:pt x="61610" y="725397"/>
                </a:lnTo>
                <a:lnTo>
                  <a:pt x="59067" y="719993"/>
                </a:lnTo>
                <a:lnTo>
                  <a:pt x="56524" y="714271"/>
                </a:lnTo>
                <a:lnTo>
                  <a:pt x="54616" y="708549"/>
                </a:lnTo>
                <a:lnTo>
                  <a:pt x="53345" y="702509"/>
                </a:lnTo>
                <a:lnTo>
                  <a:pt x="51755" y="696151"/>
                </a:lnTo>
                <a:lnTo>
                  <a:pt x="50484" y="690111"/>
                </a:lnTo>
                <a:lnTo>
                  <a:pt x="49848" y="683752"/>
                </a:lnTo>
                <a:lnTo>
                  <a:pt x="49212" y="677394"/>
                </a:lnTo>
                <a:lnTo>
                  <a:pt x="49212" y="670719"/>
                </a:lnTo>
                <a:lnTo>
                  <a:pt x="49212" y="664361"/>
                </a:lnTo>
                <a:lnTo>
                  <a:pt x="49848" y="657685"/>
                </a:lnTo>
                <a:lnTo>
                  <a:pt x="50484" y="651645"/>
                </a:lnTo>
                <a:lnTo>
                  <a:pt x="51755" y="645287"/>
                </a:lnTo>
                <a:lnTo>
                  <a:pt x="53345" y="639246"/>
                </a:lnTo>
                <a:lnTo>
                  <a:pt x="54616" y="633206"/>
                </a:lnTo>
                <a:lnTo>
                  <a:pt x="56524" y="627484"/>
                </a:lnTo>
                <a:lnTo>
                  <a:pt x="59067" y="621444"/>
                </a:lnTo>
                <a:lnTo>
                  <a:pt x="61610" y="616040"/>
                </a:lnTo>
                <a:lnTo>
                  <a:pt x="64471" y="610635"/>
                </a:lnTo>
                <a:lnTo>
                  <a:pt x="67332" y="605549"/>
                </a:lnTo>
                <a:lnTo>
                  <a:pt x="70829" y="600463"/>
                </a:lnTo>
                <a:lnTo>
                  <a:pt x="74326" y="595376"/>
                </a:lnTo>
                <a:lnTo>
                  <a:pt x="77823" y="590290"/>
                </a:lnTo>
                <a:lnTo>
                  <a:pt x="81956" y="585839"/>
                </a:lnTo>
                <a:lnTo>
                  <a:pt x="86406" y="581389"/>
                </a:lnTo>
                <a:lnTo>
                  <a:pt x="90539" y="577256"/>
                </a:lnTo>
                <a:lnTo>
                  <a:pt x="94990" y="573441"/>
                </a:lnTo>
                <a:lnTo>
                  <a:pt x="99758" y="569626"/>
                </a:lnTo>
                <a:lnTo>
                  <a:pt x="104845" y="566129"/>
                </a:lnTo>
                <a:lnTo>
                  <a:pt x="110249" y="562632"/>
                </a:lnTo>
                <a:lnTo>
                  <a:pt x="115017" y="560089"/>
                </a:lnTo>
                <a:lnTo>
                  <a:pt x="120422" y="556910"/>
                </a:lnTo>
                <a:lnTo>
                  <a:pt x="126462" y="554685"/>
                </a:lnTo>
                <a:lnTo>
                  <a:pt x="132184" y="552142"/>
                </a:lnTo>
                <a:lnTo>
                  <a:pt x="137906" y="550234"/>
                </a:lnTo>
                <a:lnTo>
                  <a:pt x="143255" y="548545"/>
                </a:lnTo>
                <a:lnTo>
                  <a:pt x="146053" y="542949"/>
                </a:lnTo>
                <a:lnTo>
                  <a:pt x="149546" y="536915"/>
                </a:lnTo>
                <a:lnTo>
                  <a:pt x="153357" y="531198"/>
                </a:lnTo>
                <a:lnTo>
                  <a:pt x="157485" y="525799"/>
                </a:lnTo>
                <a:lnTo>
                  <a:pt x="161613" y="520400"/>
                </a:lnTo>
                <a:lnTo>
                  <a:pt x="166059" y="515637"/>
                </a:lnTo>
                <a:lnTo>
                  <a:pt x="171140" y="510555"/>
                </a:lnTo>
                <a:lnTo>
                  <a:pt x="175903" y="505792"/>
                </a:lnTo>
                <a:lnTo>
                  <a:pt x="181302" y="501345"/>
                </a:lnTo>
                <a:lnTo>
                  <a:pt x="186700" y="497217"/>
                </a:lnTo>
                <a:lnTo>
                  <a:pt x="192416" y="492771"/>
                </a:lnTo>
                <a:lnTo>
                  <a:pt x="198132" y="488960"/>
                </a:lnTo>
                <a:lnTo>
                  <a:pt x="204166" y="485466"/>
                </a:lnTo>
                <a:lnTo>
                  <a:pt x="210517" y="481973"/>
                </a:lnTo>
                <a:lnTo>
                  <a:pt x="216868" y="478480"/>
                </a:lnTo>
                <a:lnTo>
                  <a:pt x="223854" y="475621"/>
                </a:lnTo>
                <a:lnTo>
                  <a:pt x="230840" y="472446"/>
                </a:lnTo>
                <a:lnTo>
                  <a:pt x="238144" y="469905"/>
                </a:lnTo>
                <a:lnTo>
                  <a:pt x="245448" y="467364"/>
                </a:lnTo>
                <a:lnTo>
                  <a:pt x="252751" y="465141"/>
                </a:lnTo>
                <a:lnTo>
                  <a:pt x="260373" y="462918"/>
                </a:lnTo>
                <a:lnTo>
                  <a:pt x="276568" y="459107"/>
                </a:lnTo>
                <a:lnTo>
                  <a:pt x="293398" y="455931"/>
                </a:lnTo>
                <a:lnTo>
                  <a:pt x="310864" y="453708"/>
                </a:lnTo>
                <a:lnTo>
                  <a:pt x="329282" y="452120"/>
                </a:lnTo>
                <a:lnTo>
                  <a:pt x="348017" y="450850"/>
                </a:lnTo>
                <a:lnTo>
                  <a:pt x="367071" y="450850"/>
                </a:lnTo>
                <a:lnTo>
                  <a:pt x="387712" y="450850"/>
                </a:lnTo>
                <a:lnTo>
                  <a:pt x="408035" y="452120"/>
                </a:lnTo>
                <a:lnTo>
                  <a:pt x="429629" y="453708"/>
                </a:lnTo>
                <a:lnTo>
                  <a:pt x="450905" y="455931"/>
                </a:lnTo>
                <a:lnTo>
                  <a:pt x="473769" y="458790"/>
                </a:lnTo>
                <a:lnTo>
                  <a:pt x="496315" y="461965"/>
                </a:lnTo>
                <a:lnTo>
                  <a:pt x="519814" y="466412"/>
                </a:lnTo>
                <a:lnTo>
                  <a:pt x="543631" y="470858"/>
                </a:lnTo>
                <a:lnTo>
                  <a:pt x="567447" y="475939"/>
                </a:lnTo>
                <a:lnTo>
                  <a:pt x="592216" y="481655"/>
                </a:lnTo>
                <a:lnTo>
                  <a:pt x="616985" y="488007"/>
                </a:lnTo>
                <a:lnTo>
                  <a:pt x="642390" y="494359"/>
                </a:lnTo>
                <a:lnTo>
                  <a:pt x="649347" y="496334"/>
                </a:lnTo>
                <a:lnTo>
                  <a:pt x="649414" y="496284"/>
                </a:lnTo>
                <a:lnTo>
                  <a:pt x="667502" y="482629"/>
                </a:lnTo>
                <a:lnTo>
                  <a:pt x="685908" y="469927"/>
                </a:lnTo>
                <a:lnTo>
                  <a:pt x="704631" y="457543"/>
                </a:lnTo>
                <a:lnTo>
                  <a:pt x="723671" y="445793"/>
                </a:lnTo>
                <a:lnTo>
                  <a:pt x="742711" y="434361"/>
                </a:lnTo>
                <a:lnTo>
                  <a:pt x="762386" y="423564"/>
                </a:lnTo>
                <a:lnTo>
                  <a:pt x="782378" y="413085"/>
                </a:lnTo>
                <a:lnTo>
                  <a:pt x="802688" y="402606"/>
                </a:lnTo>
                <a:lnTo>
                  <a:pt x="822997" y="393397"/>
                </a:lnTo>
                <a:lnTo>
                  <a:pt x="843942" y="384188"/>
                </a:lnTo>
                <a:lnTo>
                  <a:pt x="864886" y="375931"/>
                </a:lnTo>
                <a:lnTo>
                  <a:pt x="875299" y="371888"/>
                </a:lnTo>
                <a:lnTo>
                  <a:pt x="876926" y="355600"/>
                </a:lnTo>
                <a:lnTo>
                  <a:pt x="879146" y="336550"/>
                </a:lnTo>
                <a:lnTo>
                  <a:pt x="881366" y="317818"/>
                </a:lnTo>
                <a:lnTo>
                  <a:pt x="884221" y="299720"/>
                </a:lnTo>
                <a:lnTo>
                  <a:pt x="887076" y="281622"/>
                </a:lnTo>
                <a:lnTo>
                  <a:pt x="890247" y="264478"/>
                </a:lnTo>
                <a:lnTo>
                  <a:pt x="893736" y="247650"/>
                </a:lnTo>
                <a:lnTo>
                  <a:pt x="897542" y="231140"/>
                </a:lnTo>
                <a:lnTo>
                  <a:pt x="901349" y="214948"/>
                </a:lnTo>
                <a:lnTo>
                  <a:pt x="906106" y="199390"/>
                </a:lnTo>
                <a:lnTo>
                  <a:pt x="910229" y="184150"/>
                </a:lnTo>
                <a:lnTo>
                  <a:pt x="915304" y="169545"/>
                </a:lnTo>
                <a:lnTo>
                  <a:pt x="920379" y="155257"/>
                </a:lnTo>
                <a:lnTo>
                  <a:pt x="925454" y="141922"/>
                </a:lnTo>
                <a:lnTo>
                  <a:pt x="931480" y="128905"/>
                </a:lnTo>
                <a:lnTo>
                  <a:pt x="937507" y="116523"/>
                </a:lnTo>
                <a:lnTo>
                  <a:pt x="943533" y="104140"/>
                </a:lnTo>
                <a:lnTo>
                  <a:pt x="950194" y="93028"/>
                </a:lnTo>
                <a:lnTo>
                  <a:pt x="957172" y="82233"/>
                </a:lnTo>
                <a:lnTo>
                  <a:pt x="963833" y="71755"/>
                </a:lnTo>
                <a:lnTo>
                  <a:pt x="971762" y="62230"/>
                </a:lnTo>
                <a:lnTo>
                  <a:pt x="979374" y="53340"/>
                </a:lnTo>
                <a:lnTo>
                  <a:pt x="987304" y="45403"/>
                </a:lnTo>
                <a:lnTo>
                  <a:pt x="995868" y="37783"/>
                </a:lnTo>
                <a:lnTo>
                  <a:pt x="1004431" y="30797"/>
                </a:lnTo>
                <a:lnTo>
                  <a:pt x="1013630" y="24130"/>
                </a:lnTo>
                <a:lnTo>
                  <a:pt x="1022828" y="18733"/>
                </a:lnTo>
                <a:lnTo>
                  <a:pt x="1032343" y="13970"/>
                </a:lnTo>
                <a:lnTo>
                  <a:pt x="1042176" y="9525"/>
                </a:lnTo>
                <a:lnTo>
                  <a:pt x="1052325" y="6033"/>
                </a:lnTo>
                <a:lnTo>
                  <a:pt x="1063109" y="3493"/>
                </a:lnTo>
                <a:lnTo>
                  <a:pt x="1069453" y="2223"/>
                </a:lnTo>
                <a:lnTo>
                  <a:pt x="1076431" y="1270"/>
                </a:lnTo>
                <a:lnTo>
                  <a:pt x="1083409" y="318"/>
                </a:lnTo>
                <a:lnTo>
                  <a:pt x="1090069" y="0"/>
                </a:lnTo>
                <a:close/>
              </a:path>
            </a:pathLst>
          </a:custGeom>
          <a:solidFill>
            <a:srgbClr val="003C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8" name="KSO_Shape"/>
          <p:cNvSpPr>
            <a:spLocks noChangeArrowheads="1"/>
          </p:cNvSpPr>
          <p:nvPr/>
        </p:nvSpPr>
        <p:spPr bwMode="auto">
          <a:xfrm>
            <a:off x="8850313" y="1957388"/>
            <a:ext cx="1009650" cy="915987"/>
          </a:xfrm>
          <a:custGeom>
            <a:avLst/>
            <a:gdLst>
              <a:gd name="T0" fmla="*/ 100400 w 2228850"/>
              <a:gd name="T1" fmla="*/ 240990 h 2019300"/>
              <a:gd name="T2" fmla="*/ 140180 w 2228850"/>
              <a:gd name="T3" fmla="*/ 312610 h 2019300"/>
              <a:gd name="T4" fmla="*/ 216813 w 2228850"/>
              <a:gd name="T5" fmla="*/ 283537 h 2019300"/>
              <a:gd name="T6" fmla="*/ 199160 w 2228850"/>
              <a:gd name="T7" fmla="*/ 203343 h 2019300"/>
              <a:gd name="T8" fmla="*/ 212176 w 2228850"/>
              <a:gd name="T9" fmla="*/ 197954 h 2019300"/>
              <a:gd name="T10" fmla="*/ 224053 w 2228850"/>
              <a:gd name="T11" fmla="*/ 295706 h 2019300"/>
              <a:gd name="T12" fmla="*/ 129198 w 2228850"/>
              <a:gd name="T13" fmla="*/ 321511 h 2019300"/>
              <a:gd name="T14" fmla="*/ 89987 w 2228850"/>
              <a:gd name="T15" fmla="*/ 231273 h 2019300"/>
              <a:gd name="T16" fmla="*/ 156282 w 2228850"/>
              <a:gd name="T17" fmla="*/ 171372 h 2019300"/>
              <a:gd name="T18" fmla="*/ 86488 w 2228850"/>
              <a:gd name="T19" fmla="*/ 220476 h 2019300"/>
              <a:gd name="T20" fmla="*/ 84208 w 2228850"/>
              <a:gd name="T21" fmla="*/ 280775 h 2019300"/>
              <a:gd name="T22" fmla="*/ 148464 w 2228850"/>
              <a:gd name="T23" fmla="*/ 334619 h 2019300"/>
              <a:gd name="T24" fmla="*/ 221678 w 2228850"/>
              <a:gd name="T25" fmla="*/ 309698 h 2019300"/>
              <a:gd name="T26" fmla="*/ 243585 w 2228850"/>
              <a:gd name="T27" fmla="*/ 245887 h 2019300"/>
              <a:gd name="T28" fmla="*/ 192767 w 2228850"/>
              <a:gd name="T29" fmla="*/ 177336 h 2019300"/>
              <a:gd name="T30" fmla="*/ 202947 w 2228850"/>
              <a:gd name="T31" fmla="*/ 98163 h 2019300"/>
              <a:gd name="T32" fmla="*/ 234952 w 2228850"/>
              <a:gd name="T33" fmla="*/ 144572 h 2019300"/>
              <a:gd name="T34" fmla="*/ 289679 w 2228850"/>
              <a:gd name="T35" fmla="*/ 154213 h 2019300"/>
              <a:gd name="T36" fmla="*/ 281780 w 2228850"/>
              <a:gd name="T37" fmla="*/ 200704 h 2019300"/>
              <a:gd name="T38" fmla="*/ 320138 w 2228850"/>
              <a:gd name="T39" fmla="*/ 250871 h 2019300"/>
              <a:gd name="T40" fmla="*/ 297335 w 2228850"/>
              <a:gd name="T41" fmla="*/ 293357 h 2019300"/>
              <a:gd name="T42" fmla="*/ 260036 w 2228850"/>
              <a:gd name="T43" fmla="*/ 343034 h 2019300"/>
              <a:gd name="T44" fmla="*/ 241223 w 2228850"/>
              <a:gd name="T45" fmla="*/ 392221 h 2019300"/>
              <a:gd name="T46" fmla="*/ 183645 w 2228850"/>
              <a:gd name="T47" fmla="*/ 382824 h 2019300"/>
              <a:gd name="T48" fmla="*/ 150011 w 2228850"/>
              <a:gd name="T49" fmla="*/ 415098 h 2019300"/>
              <a:gd name="T50" fmla="*/ 117028 w 2228850"/>
              <a:gd name="T51" fmla="*/ 376942 h 2019300"/>
              <a:gd name="T52" fmla="*/ 50574 w 2228850"/>
              <a:gd name="T53" fmla="*/ 367872 h 2019300"/>
              <a:gd name="T54" fmla="*/ 41860 w 2228850"/>
              <a:gd name="T55" fmla="*/ 318277 h 2019300"/>
              <a:gd name="T56" fmla="*/ 28259 w 2228850"/>
              <a:gd name="T57" fmla="*/ 259204 h 2019300"/>
              <a:gd name="T58" fmla="*/ 6027 w 2228850"/>
              <a:gd name="T59" fmla="*/ 212796 h 2019300"/>
              <a:gd name="T60" fmla="*/ 51225 w 2228850"/>
              <a:gd name="T61" fmla="*/ 182810 h 2019300"/>
              <a:gd name="T62" fmla="*/ 59288 w 2228850"/>
              <a:gd name="T63" fmla="*/ 128068 h 2019300"/>
              <a:gd name="T64" fmla="*/ 106116 w 2228850"/>
              <a:gd name="T65" fmla="*/ 134523 h 2019300"/>
              <a:gd name="T66" fmla="*/ 159051 w 2228850"/>
              <a:gd name="T67" fmla="*/ 95222 h 2019300"/>
              <a:gd name="T68" fmla="*/ 335761 w 2228850"/>
              <a:gd name="T69" fmla="*/ 69761 h 2019300"/>
              <a:gd name="T70" fmla="*/ 339260 w 2228850"/>
              <a:gd name="T71" fmla="*/ 118070 h 2019300"/>
              <a:gd name="T72" fmla="*/ 387426 w 2228850"/>
              <a:gd name="T73" fmla="*/ 121667 h 2019300"/>
              <a:gd name="T74" fmla="*/ 397760 w 2228850"/>
              <a:gd name="T75" fmla="*/ 74339 h 2019300"/>
              <a:gd name="T76" fmla="*/ 376117 w 2228850"/>
              <a:gd name="T77" fmla="*/ 49980 h 2019300"/>
              <a:gd name="T78" fmla="*/ 408255 w 2228850"/>
              <a:gd name="T79" fmla="*/ 96327 h 2019300"/>
              <a:gd name="T80" fmla="*/ 367574 w 2228850"/>
              <a:gd name="T81" fmla="*/ 135154 h 2019300"/>
              <a:gd name="T82" fmla="*/ 323069 w 2228850"/>
              <a:gd name="T83" fmla="*/ 100741 h 2019300"/>
              <a:gd name="T84" fmla="*/ 350488 w 2228850"/>
              <a:gd name="T85" fmla="*/ 51206 h 2019300"/>
              <a:gd name="T86" fmla="*/ 323254 w 2228850"/>
              <a:gd name="T87" fmla="*/ 70966 h 2019300"/>
              <a:gd name="T88" fmla="*/ 338735 w 2228850"/>
              <a:gd name="T89" fmla="*/ 130826 h 2019300"/>
              <a:gd name="T90" fmla="*/ 400086 w 2228850"/>
              <a:gd name="T91" fmla="*/ 124129 h 2019300"/>
              <a:gd name="T92" fmla="*/ 402367 w 2228850"/>
              <a:gd name="T93" fmla="*/ 62391 h 2019300"/>
              <a:gd name="T94" fmla="*/ 356578 w 2228850"/>
              <a:gd name="T95" fmla="*/ 8166 h 2019300"/>
              <a:gd name="T96" fmla="*/ 400004 w 2228850"/>
              <a:gd name="T97" fmla="*/ 7023 h 2019300"/>
              <a:gd name="T98" fmla="*/ 414751 w 2228850"/>
              <a:gd name="T99" fmla="*/ 34462 h 2019300"/>
              <a:gd name="T100" fmla="*/ 453045 w 2228850"/>
              <a:gd name="T101" fmla="*/ 60758 h 2019300"/>
              <a:gd name="T102" fmla="*/ 440171 w 2228850"/>
              <a:gd name="T103" fmla="*/ 101835 h 2019300"/>
              <a:gd name="T104" fmla="*/ 440497 w 2228850"/>
              <a:gd name="T105" fmla="*/ 146914 h 2019300"/>
              <a:gd name="T106" fmla="*/ 397804 w 2228850"/>
              <a:gd name="T107" fmla="*/ 160796 h 2019300"/>
              <a:gd name="T108" fmla="*/ 376377 w 2228850"/>
              <a:gd name="T109" fmla="*/ 182601 h 2019300"/>
              <a:gd name="T110" fmla="*/ 332054 w 2228850"/>
              <a:gd name="T111" fmla="*/ 175741 h 2019300"/>
              <a:gd name="T112" fmla="*/ 316492 w 2228850"/>
              <a:gd name="T113" fmla="*/ 150997 h 2019300"/>
              <a:gd name="T114" fmla="*/ 279665 w 2228850"/>
              <a:gd name="T115" fmla="*/ 126579 h 2019300"/>
              <a:gd name="T116" fmla="*/ 290338 w 2228850"/>
              <a:gd name="T117" fmla="*/ 93179 h 2019300"/>
              <a:gd name="T118" fmla="*/ 286427 w 2228850"/>
              <a:gd name="T119" fmla="*/ 43200 h 2019300"/>
              <a:gd name="T120" fmla="*/ 332298 w 2228850"/>
              <a:gd name="T121" fmla="*/ 24336 h 201930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228850" h="2019300">
                <a:moveTo>
                  <a:pt x="788194" y="927497"/>
                </a:moveTo>
                <a:lnTo>
                  <a:pt x="772732" y="927894"/>
                </a:lnTo>
                <a:lnTo>
                  <a:pt x="756875" y="929085"/>
                </a:lnTo>
                <a:lnTo>
                  <a:pt x="741810" y="931069"/>
                </a:lnTo>
                <a:lnTo>
                  <a:pt x="726745" y="933847"/>
                </a:lnTo>
                <a:lnTo>
                  <a:pt x="711680" y="937022"/>
                </a:lnTo>
                <a:lnTo>
                  <a:pt x="697408" y="940991"/>
                </a:lnTo>
                <a:lnTo>
                  <a:pt x="683136" y="945753"/>
                </a:lnTo>
                <a:lnTo>
                  <a:pt x="669260" y="951706"/>
                </a:lnTo>
                <a:lnTo>
                  <a:pt x="655781" y="957660"/>
                </a:lnTo>
                <a:lnTo>
                  <a:pt x="642698" y="964406"/>
                </a:lnTo>
                <a:lnTo>
                  <a:pt x="630012" y="971947"/>
                </a:lnTo>
                <a:lnTo>
                  <a:pt x="617326" y="979488"/>
                </a:lnTo>
                <a:lnTo>
                  <a:pt x="605432" y="988219"/>
                </a:lnTo>
                <a:lnTo>
                  <a:pt x="593936" y="997347"/>
                </a:lnTo>
                <a:lnTo>
                  <a:pt x="583232" y="1006872"/>
                </a:lnTo>
                <a:lnTo>
                  <a:pt x="572131" y="1016794"/>
                </a:lnTo>
                <a:lnTo>
                  <a:pt x="562220" y="1027510"/>
                </a:lnTo>
                <a:lnTo>
                  <a:pt x="552705" y="1038622"/>
                </a:lnTo>
                <a:lnTo>
                  <a:pt x="543587" y="1050132"/>
                </a:lnTo>
                <a:lnTo>
                  <a:pt x="535262" y="1062038"/>
                </a:lnTo>
                <a:lnTo>
                  <a:pt x="526936" y="1074341"/>
                </a:lnTo>
                <a:lnTo>
                  <a:pt x="519800" y="1087438"/>
                </a:lnTo>
                <a:lnTo>
                  <a:pt x="513061" y="1100535"/>
                </a:lnTo>
                <a:lnTo>
                  <a:pt x="507114" y="1114028"/>
                </a:lnTo>
                <a:lnTo>
                  <a:pt x="501564" y="1127522"/>
                </a:lnTo>
                <a:lnTo>
                  <a:pt x="496806" y="1142207"/>
                </a:lnTo>
                <a:lnTo>
                  <a:pt x="492842" y="1156494"/>
                </a:lnTo>
                <a:lnTo>
                  <a:pt x="489274" y="1171178"/>
                </a:lnTo>
                <a:lnTo>
                  <a:pt x="486499" y="1186260"/>
                </a:lnTo>
                <a:lnTo>
                  <a:pt x="484517" y="1201341"/>
                </a:lnTo>
                <a:lnTo>
                  <a:pt x="483327" y="1216819"/>
                </a:lnTo>
                <a:lnTo>
                  <a:pt x="482931" y="1232694"/>
                </a:lnTo>
                <a:lnTo>
                  <a:pt x="483327" y="1248172"/>
                </a:lnTo>
                <a:lnTo>
                  <a:pt x="484517" y="1263650"/>
                </a:lnTo>
                <a:lnTo>
                  <a:pt x="486499" y="1279129"/>
                </a:lnTo>
                <a:lnTo>
                  <a:pt x="489274" y="1294210"/>
                </a:lnTo>
                <a:lnTo>
                  <a:pt x="492842" y="1308894"/>
                </a:lnTo>
                <a:lnTo>
                  <a:pt x="496806" y="1323579"/>
                </a:lnTo>
                <a:lnTo>
                  <a:pt x="501564" y="1337469"/>
                </a:lnTo>
                <a:lnTo>
                  <a:pt x="507114" y="1351360"/>
                </a:lnTo>
                <a:lnTo>
                  <a:pt x="513061" y="1365250"/>
                </a:lnTo>
                <a:lnTo>
                  <a:pt x="519800" y="1377950"/>
                </a:lnTo>
                <a:lnTo>
                  <a:pt x="526936" y="1390650"/>
                </a:lnTo>
                <a:lnTo>
                  <a:pt x="535262" y="1402954"/>
                </a:lnTo>
                <a:lnTo>
                  <a:pt x="543587" y="1415257"/>
                </a:lnTo>
                <a:lnTo>
                  <a:pt x="552705" y="1426766"/>
                </a:lnTo>
                <a:lnTo>
                  <a:pt x="562220" y="1437879"/>
                </a:lnTo>
                <a:lnTo>
                  <a:pt x="572131" y="1448197"/>
                </a:lnTo>
                <a:lnTo>
                  <a:pt x="583232" y="1458516"/>
                </a:lnTo>
                <a:lnTo>
                  <a:pt x="593936" y="1468041"/>
                </a:lnTo>
                <a:lnTo>
                  <a:pt x="605432" y="1477169"/>
                </a:lnTo>
                <a:lnTo>
                  <a:pt x="617326" y="1485504"/>
                </a:lnTo>
                <a:lnTo>
                  <a:pt x="630012" y="1493441"/>
                </a:lnTo>
                <a:lnTo>
                  <a:pt x="642698" y="1500585"/>
                </a:lnTo>
                <a:lnTo>
                  <a:pt x="655781" y="1507729"/>
                </a:lnTo>
                <a:lnTo>
                  <a:pt x="669260" y="1513682"/>
                </a:lnTo>
                <a:lnTo>
                  <a:pt x="683136" y="1519238"/>
                </a:lnTo>
                <a:lnTo>
                  <a:pt x="697408" y="1524001"/>
                </a:lnTo>
                <a:lnTo>
                  <a:pt x="711680" y="1527969"/>
                </a:lnTo>
                <a:lnTo>
                  <a:pt x="726745" y="1531541"/>
                </a:lnTo>
                <a:lnTo>
                  <a:pt x="741810" y="1534319"/>
                </a:lnTo>
                <a:lnTo>
                  <a:pt x="756875" y="1536304"/>
                </a:lnTo>
                <a:lnTo>
                  <a:pt x="772732" y="1537494"/>
                </a:lnTo>
                <a:lnTo>
                  <a:pt x="788194" y="1537891"/>
                </a:lnTo>
                <a:lnTo>
                  <a:pt x="803655" y="1537494"/>
                </a:lnTo>
                <a:lnTo>
                  <a:pt x="819513" y="1536304"/>
                </a:lnTo>
                <a:lnTo>
                  <a:pt x="834578" y="1534319"/>
                </a:lnTo>
                <a:lnTo>
                  <a:pt x="849643" y="1531541"/>
                </a:lnTo>
                <a:lnTo>
                  <a:pt x="864708" y="1527969"/>
                </a:lnTo>
                <a:lnTo>
                  <a:pt x="878980" y="1524001"/>
                </a:lnTo>
                <a:lnTo>
                  <a:pt x="892855" y="1519238"/>
                </a:lnTo>
                <a:lnTo>
                  <a:pt x="907127" y="1513682"/>
                </a:lnTo>
                <a:lnTo>
                  <a:pt x="920606" y="1507729"/>
                </a:lnTo>
                <a:lnTo>
                  <a:pt x="933689" y="1500585"/>
                </a:lnTo>
                <a:lnTo>
                  <a:pt x="946772" y="1493441"/>
                </a:lnTo>
                <a:lnTo>
                  <a:pt x="958665" y="1485504"/>
                </a:lnTo>
                <a:lnTo>
                  <a:pt x="970559" y="1477169"/>
                </a:lnTo>
                <a:lnTo>
                  <a:pt x="982056" y="1468041"/>
                </a:lnTo>
                <a:lnTo>
                  <a:pt x="993552" y="1458516"/>
                </a:lnTo>
                <a:lnTo>
                  <a:pt x="1003860" y="1448197"/>
                </a:lnTo>
                <a:lnTo>
                  <a:pt x="1014168" y="1437879"/>
                </a:lnTo>
                <a:lnTo>
                  <a:pt x="1023682" y="1426766"/>
                </a:lnTo>
                <a:lnTo>
                  <a:pt x="1032404" y="1415257"/>
                </a:lnTo>
                <a:lnTo>
                  <a:pt x="1041522" y="1402954"/>
                </a:lnTo>
                <a:lnTo>
                  <a:pt x="1049055" y="1390650"/>
                </a:lnTo>
                <a:lnTo>
                  <a:pt x="1056587" y="1377950"/>
                </a:lnTo>
                <a:lnTo>
                  <a:pt x="1063327" y="1365250"/>
                </a:lnTo>
                <a:lnTo>
                  <a:pt x="1069273" y="1351360"/>
                </a:lnTo>
                <a:lnTo>
                  <a:pt x="1074824" y="1337469"/>
                </a:lnTo>
                <a:lnTo>
                  <a:pt x="1079581" y="1323579"/>
                </a:lnTo>
                <a:lnTo>
                  <a:pt x="1083942" y="1308894"/>
                </a:lnTo>
                <a:lnTo>
                  <a:pt x="1087510" y="1294210"/>
                </a:lnTo>
                <a:lnTo>
                  <a:pt x="1089889" y="1279129"/>
                </a:lnTo>
                <a:lnTo>
                  <a:pt x="1091871" y="1263650"/>
                </a:lnTo>
                <a:lnTo>
                  <a:pt x="1093060" y="1248172"/>
                </a:lnTo>
                <a:lnTo>
                  <a:pt x="1093457" y="1232694"/>
                </a:lnTo>
                <a:lnTo>
                  <a:pt x="1093060" y="1216819"/>
                </a:lnTo>
                <a:lnTo>
                  <a:pt x="1091871" y="1201341"/>
                </a:lnTo>
                <a:lnTo>
                  <a:pt x="1089889" y="1186260"/>
                </a:lnTo>
                <a:lnTo>
                  <a:pt x="1087510" y="1171178"/>
                </a:lnTo>
                <a:lnTo>
                  <a:pt x="1083942" y="1156494"/>
                </a:lnTo>
                <a:lnTo>
                  <a:pt x="1079581" y="1142207"/>
                </a:lnTo>
                <a:lnTo>
                  <a:pt x="1074824" y="1127522"/>
                </a:lnTo>
                <a:lnTo>
                  <a:pt x="1069273" y="1114028"/>
                </a:lnTo>
                <a:lnTo>
                  <a:pt x="1063327" y="1100535"/>
                </a:lnTo>
                <a:lnTo>
                  <a:pt x="1056587" y="1087438"/>
                </a:lnTo>
                <a:lnTo>
                  <a:pt x="1049055" y="1074341"/>
                </a:lnTo>
                <a:lnTo>
                  <a:pt x="1041522" y="1062038"/>
                </a:lnTo>
                <a:lnTo>
                  <a:pt x="1032404" y="1050132"/>
                </a:lnTo>
                <a:lnTo>
                  <a:pt x="1023682" y="1038622"/>
                </a:lnTo>
                <a:lnTo>
                  <a:pt x="1014168" y="1027510"/>
                </a:lnTo>
                <a:lnTo>
                  <a:pt x="1003860" y="1016794"/>
                </a:lnTo>
                <a:lnTo>
                  <a:pt x="993552" y="1006872"/>
                </a:lnTo>
                <a:lnTo>
                  <a:pt x="982056" y="997347"/>
                </a:lnTo>
                <a:lnTo>
                  <a:pt x="970559" y="988219"/>
                </a:lnTo>
                <a:lnTo>
                  <a:pt x="958665" y="979488"/>
                </a:lnTo>
                <a:lnTo>
                  <a:pt x="946772" y="971947"/>
                </a:lnTo>
                <a:lnTo>
                  <a:pt x="933689" y="964406"/>
                </a:lnTo>
                <a:lnTo>
                  <a:pt x="920606" y="957660"/>
                </a:lnTo>
                <a:lnTo>
                  <a:pt x="907127" y="951706"/>
                </a:lnTo>
                <a:lnTo>
                  <a:pt x="892855" y="945753"/>
                </a:lnTo>
                <a:lnTo>
                  <a:pt x="878980" y="940991"/>
                </a:lnTo>
                <a:lnTo>
                  <a:pt x="864708" y="937022"/>
                </a:lnTo>
                <a:lnTo>
                  <a:pt x="849643" y="933847"/>
                </a:lnTo>
                <a:lnTo>
                  <a:pt x="834578" y="931069"/>
                </a:lnTo>
                <a:lnTo>
                  <a:pt x="819513" y="929085"/>
                </a:lnTo>
                <a:lnTo>
                  <a:pt x="803655" y="927894"/>
                </a:lnTo>
                <a:lnTo>
                  <a:pt x="788194" y="927497"/>
                </a:lnTo>
                <a:close/>
                <a:moveTo>
                  <a:pt x="788194" y="866775"/>
                </a:moveTo>
                <a:lnTo>
                  <a:pt x="806827" y="867569"/>
                </a:lnTo>
                <a:lnTo>
                  <a:pt x="825460" y="868760"/>
                </a:lnTo>
                <a:lnTo>
                  <a:pt x="843696" y="871141"/>
                </a:lnTo>
                <a:lnTo>
                  <a:pt x="861933" y="874316"/>
                </a:lnTo>
                <a:lnTo>
                  <a:pt x="879773" y="878285"/>
                </a:lnTo>
                <a:lnTo>
                  <a:pt x="896820" y="883444"/>
                </a:lnTo>
                <a:lnTo>
                  <a:pt x="913867" y="889000"/>
                </a:lnTo>
                <a:lnTo>
                  <a:pt x="930518" y="895350"/>
                </a:lnTo>
                <a:lnTo>
                  <a:pt x="947168" y="903288"/>
                </a:lnTo>
                <a:lnTo>
                  <a:pt x="962630" y="911225"/>
                </a:lnTo>
                <a:lnTo>
                  <a:pt x="977695" y="919956"/>
                </a:lnTo>
                <a:lnTo>
                  <a:pt x="992760" y="929481"/>
                </a:lnTo>
                <a:lnTo>
                  <a:pt x="1007032" y="939403"/>
                </a:lnTo>
                <a:lnTo>
                  <a:pt x="1020907" y="950516"/>
                </a:lnTo>
                <a:lnTo>
                  <a:pt x="1033990" y="962025"/>
                </a:lnTo>
                <a:lnTo>
                  <a:pt x="1047073" y="973931"/>
                </a:lnTo>
                <a:lnTo>
                  <a:pt x="1058966" y="986631"/>
                </a:lnTo>
                <a:lnTo>
                  <a:pt x="1070463" y="1000125"/>
                </a:lnTo>
                <a:lnTo>
                  <a:pt x="1081167" y="1014016"/>
                </a:lnTo>
                <a:lnTo>
                  <a:pt x="1091871" y="1027906"/>
                </a:lnTo>
                <a:lnTo>
                  <a:pt x="1100989" y="1042988"/>
                </a:lnTo>
                <a:lnTo>
                  <a:pt x="1109711" y="1058466"/>
                </a:lnTo>
                <a:lnTo>
                  <a:pt x="1118036" y="1073944"/>
                </a:lnTo>
                <a:lnTo>
                  <a:pt x="1125172" y="1090613"/>
                </a:lnTo>
                <a:lnTo>
                  <a:pt x="1131912" y="1106885"/>
                </a:lnTo>
                <a:lnTo>
                  <a:pt x="1137859" y="1123950"/>
                </a:lnTo>
                <a:lnTo>
                  <a:pt x="1142616" y="1141413"/>
                </a:lnTo>
                <a:lnTo>
                  <a:pt x="1146580" y="1158875"/>
                </a:lnTo>
                <a:lnTo>
                  <a:pt x="1149752" y="1176735"/>
                </a:lnTo>
                <a:lnTo>
                  <a:pt x="1152131" y="1195388"/>
                </a:lnTo>
                <a:lnTo>
                  <a:pt x="1153716" y="1213644"/>
                </a:lnTo>
                <a:lnTo>
                  <a:pt x="1154113" y="1232694"/>
                </a:lnTo>
                <a:lnTo>
                  <a:pt x="1153716" y="1251347"/>
                </a:lnTo>
                <a:lnTo>
                  <a:pt x="1152131" y="1270000"/>
                </a:lnTo>
                <a:lnTo>
                  <a:pt x="1149752" y="1288257"/>
                </a:lnTo>
                <a:lnTo>
                  <a:pt x="1146580" y="1306116"/>
                </a:lnTo>
                <a:lnTo>
                  <a:pt x="1142616" y="1324372"/>
                </a:lnTo>
                <a:lnTo>
                  <a:pt x="1137859" y="1341438"/>
                </a:lnTo>
                <a:lnTo>
                  <a:pt x="1131912" y="1358107"/>
                </a:lnTo>
                <a:lnTo>
                  <a:pt x="1125172" y="1375172"/>
                </a:lnTo>
                <a:lnTo>
                  <a:pt x="1118036" y="1391047"/>
                </a:lnTo>
                <a:lnTo>
                  <a:pt x="1109711" y="1406922"/>
                </a:lnTo>
                <a:lnTo>
                  <a:pt x="1100989" y="1422401"/>
                </a:lnTo>
                <a:lnTo>
                  <a:pt x="1091871" y="1437085"/>
                </a:lnTo>
                <a:lnTo>
                  <a:pt x="1081167" y="1451372"/>
                </a:lnTo>
                <a:lnTo>
                  <a:pt x="1070463" y="1465660"/>
                </a:lnTo>
                <a:lnTo>
                  <a:pt x="1058966" y="1478757"/>
                </a:lnTo>
                <a:lnTo>
                  <a:pt x="1047073" y="1491060"/>
                </a:lnTo>
                <a:lnTo>
                  <a:pt x="1033990" y="1503760"/>
                </a:lnTo>
                <a:lnTo>
                  <a:pt x="1020907" y="1514872"/>
                </a:lnTo>
                <a:lnTo>
                  <a:pt x="1007032" y="1525588"/>
                </a:lnTo>
                <a:lnTo>
                  <a:pt x="992760" y="1535907"/>
                </a:lnTo>
                <a:lnTo>
                  <a:pt x="977695" y="1545432"/>
                </a:lnTo>
                <a:lnTo>
                  <a:pt x="962630" y="1554560"/>
                </a:lnTo>
                <a:lnTo>
                  <a:pt x="947168" y="1562498"/>
                </a:lnTo>
                <a:lnTo>
                  <a:pt x="930518" y="1569641"/>
                </a:lnTo>
                <a:lnTo>
                  <a:pt x="913867" y="1576388"/>
                </a:lnTo>
                <a:lnTo>
                  <a:pt x="896820" y="1581944"/>
                </a:lnTo>
                <a:lnTo>
                  <a:pt x="879773" y="1586707"/>
                </a:lnTo>
                <a:lnTo>
                  <a:pt x="861933" y="1590676"/>
                </a:lnTo>
                <a:lnTo>
                  <a:pt x="843696" y="1594248"/>
                </a:lnTo>
                <a:lnTo>
                  <a:pt x="825460" y="1596629"/>
                </a:lnTo>
                <a:lnTo>
                  <a:pt x="806827" y="1598216"/>
                </a:lnTo>
                <a:lnTo>
                  <a:pt x="788194" y="1598613"/>
                </a:lnTo>
                <a:lnTo>
                  <a:pt x="769561" y="1598216"/>
                </a:lnTo>
                <a:lnTo>
                  <a:pt x="750531" y="1596629"/>
                </a:lnTo>
                <a:lnTo>
                  <a:pt x="732295" y="1594248"/>
                </a:lnTo>
                <a:lnTo>
                  <a:pt x="714058" y="1590676"/>
                </a:lnTo>
                <a:lnTo>
                  <a:pt x="696615" y="1586707"/>
                </a:lnTo>
                <a:lnTo>
                  <a:pt x="679568" y="1581944"/>
                </a:lnTo>
                <a:lnTo>
                  <a:pt x="662124" y="1576388"/>
                </a:lnTo>
                <a:lnTo>
                  <a:pt x="645870" y="1569641"/>
                </a:lnTo>
                <a:lnTo>
                  <a:pt x="629616" y="1562498"/>
                </a:lnTo>
                <a:lnTo>
                  <a:pt x="613758" y="1554560"/>
                </a:lnTo>
                <a:lnTo>
                  <a:pt x="598296" y="1545432"/>
                </a:lnTo>
                <a:lnTo>
                  <a:pt x="583628" y="1535907"/>
                </a:lnTo>
                <a:lnTo>
                  <a:pt x="568960" y="1525588"/>
                </a:lnTo>
                <a:lnTo>
                  <a:pt x="555480" y="1514872"/>
                </a:lnTo>
                <a:lnTo>
                  <a:pt x="542398" y="1503760"/>
                </a:lnTo>
                <a:lnTo>
                  <a:pt x="529315" y="1491060"/>
                </a:lnTo>
                <a:lnTo>
                  <a:pt x="517025" y="1478757"/>
                </a:lnTo>
                <a:lnTo>
                  <a:pt x="505925" y="1465660"/>
                </a:lnTo>
                <a:lnTo>
                  <a:pt x="494824" y="1451372"/>
                </a:lnTo>
                <a:lnTo>
                  <a:pt x="484517" y="1437085"/>
                </a:lnTo>
                <a:lnTo>
                  <a:pt x="475002" y="1422401"/>
                </a:lnTo>
                <a:lnTo>
                  <a:pt x="466280" y="1406922"/>
                </a:lnTo>
                <a:lnTo>
                  <a:pt x="458351" y="1391047"/>
                </a:lnTo>
                <a:lnTo>
                  <a:pt x="451215" y="1375172"/>
                </a:lnTo>
                <a:lnTo>
                  <a:pt x="444476" y="1358107"/>
                </a:lnTo>
                <a:lnTo>
                  <a:pt x="438529" y="1341438"/>
                </a:lnTo>
                <a:lnTo>
                  <a:pt x="433375" y="1324372"/>
                </a:lnTo>
                <a:lnTo>
                  <a:pt x="429411" y="1306116"/>
                </a:lnTo>
                <a:lnTo>
                  <a:pt x="426239" y="1288257"/>
                </a:lnTo>
                <a:lnTo>
                  <a:pt x="423861" y="1270000"/>
                </a:lnTo>
                <a:lnTo>
                  <a:pt x="422671" y="1251347"/>
                </a:lnTo>
                <a:lnTo>
                  <a:pt x="422275" y="1232694"/>
                </a:lnTo>
                <a:lnTo>
                  <a:pt x="422671" y="1213644"/>
                </a:lnTo>
                <a:lnTo>
                  <a:pt x="423861" y="1195388"/>
                </a:lnTo>
                <a:lnTo>
                  <a:pt x="426239" y="1176735"/>
                </a:lnTo>
                <a:lnTo>
                  <a:pt x="429411" y="1158875"/>
                </a:lnTo>
                <a:lnTo>
                  <a:pt x="433375" y="1141413"/>
                </a:lnTo>
                <a:lnTo>
                  <a:pt x="438529" y="1123950"/>
                </a:lnTo>
                <a:lnTo>
                  <a:pt x="444476" y="1106885"/>
                </a:lnTo>
                <a:lnTo>
                  <a:pt x="451215" y="1090613"/>
                </a:lnTo>
                <a:lnTo>
                  <a:pt x="458351" y="1073944"/>
                </a:lnTo>
                <a:lnTo>
                  <a:pt x="466280" y="1058466"/>
                </a:lnTo>
                <a:lnTo>
                  <a:pt x="475002" y="1042988"/>
                </a:lnTo>
                <a:lnTo>
                  <a:pt x="484517" y="1027906"/>
                </a:lnTo>
                <a:lnTo>
                  <a:pt x="494824" y="1014016"/>
                </a:lnTo>
                <a:lnTo>
                  <a:pt x="505925" y="1000125"/>
                </a:lnTo>
                <a:lnTo>
                  <a:pt x="517025" y="986631"/>
                </a:lnTo>
                <a:lnTo>
                  <a:pt x="529315" y="973931"/>
                </a:lnTo>
                <a:lnTo>
                  <a:pt x="542398" y="962025"/>
                </a:lnTo>
                <a:lnTo>
                  <a:pt x="555480" y="950516"/>
                </a:lnTo>
                <a:lnTo>
                  <a:pt x="568960" y="939403"/>
                </a:lnTo>
                <a:lnTo>
                  <a:pt x="583628" y="929481"/>
                </a:lnTo>
                <a:lnTo>
                  <a:pt x="598296" y="919956"/>
                </a:lnTo>
                <a:lnTo>
                  <a:pt x="613758" y="911225"/>
                </a:lnTo>
                <a:lnTo>
                  <a:pt x="629616" y="903288"/>
                </a:lnTo>
                <a:lnTo>
                  <a:pt x="645870" y="895350"/>
                </a:lnTo>
                <a:lnTo>
                  <a:pt x="662124" y="889000"/>
                </a:lnTo>
                <a:lnTo>
                  <a:pt x="679568" y="883444"/>
                </a:lnTo>
                <a:lnTo>
                  <a:pt x="696615" y="878285"/>
                </a:lnTo>
                <a:lnTo>
                  <a:pt x="714058" y="874316"/>
                </a:lnTo>
                <a:lnTo>
                  <a:pt x="732295" y="871141"/>
                </a:lnTo>
                <a:lnTo>
                  <a:pt x="750531" y="868760"/>
                </a:lnTo>
                <a:lnTo>
                  <a:pt x="769561" y="867569"/>
                </a:lnTo>
                <a:lnTo>
                  <a:pt x="788194" y="866775"/>
                </a:lnTo>
                <a:close/>
                <a:moveTo>
                  <a:pt x="781447" y="832045"/>
                </a:moveTo>
                <a:lnTo>
                  <a:pt x="771525" y="832443"/>
                </a:lnTo>
                <a:lnTo>
                  <a:pt x="761603" y="832840"/>
                </a:lnTo>
                <a:lnTo>
                  <a:pt x="751284" y="833634"/>
                </a:lnTo>
                <a:lnTo>
                  <a:pt x="741363" y="834428"/>
                </a:lnTo>
                <a:lnTo>
                  <a:pt x="731838" y="836016"/>
                </a:lnTo>
                <a:lnTo>
                  <a:pt x="721916" y="837207"/>
                </a:lnTo>
                <a:lnTo>
                  <a:pt x="711994" y="839193"/>
                </a:lnTo>
                <a:lnTo>
                  <a:pt x="702469" y="841178"/>
                </a:lnTo>
                <a:lnTo>
                  <a:pt x="692944" y="843164"/>
                </a:lnTo>
                <a:lnTo>
                  <a:pt x="683419" y="845546"/>
                </a:lnTo>
                <a:lnTo>
                  <a:pt x="674291" y="848326"/>
                </a:lnTo>
                <a:lnTo>
                  <a:pt x="655637" y="854282"/>
                </a:lnTo>
                <a:lnTo>
                  <a:pt x="637381" y="861429"/>
                </a:lnTo>
                <a:lnTo>
                  <a:pt x="619522" y="868973"/>
                </a:lnTo>
                <a:lnTo>
                  <a:pt x="602456" y="877709"/>
                </a:lnTo>
                <a:lnTo>
                  <a:pt x="585787" y="886842"/>
                </a:lnTo>
                <a:lnTo>
                  <a:pt x="569119" y="896769"/>
                </a:lnTo>
                <a:lnTo>
                  <a:pt x="553641" y="908284"/>
                </a:lnTo>
                <a:lnTo>
                  <a:pt x="538162" y="919799"/>
                </a:lnTo>
                <a:lnTo>
                  <a:pt x="523478" y="931711"/>
                </a:lnTo>
                <a:lnTo>
                  <a:pt x="509587" y="944815"/>
                </a:lnTo>
                <a:lnTo>
                  <a:pt x="496094" y="958712"/>
                </a:lnTo>
                <a:lnTo>
                  <a:pt x="482997" y="973007"/>
                </a:lnTo>
                <a:lnTo>
                  <a:pt x="470694" y="987699"/>
                </a:lnTo>
                <a:lnTo>
                  <a:pt x="459581" y="1003582"/>
                </a:lnTo>
                <a:lnTo>
                  <a:pt x="448866" y="1019465"/>
                </a:lnTo>
                <a:lnTo>
                  <a:pt x="438547" y="1036142"/>
                </a:lnTo>
                <a:lnTo>
                  <a:pt x="434181" y="1045275"/>
                </a:lnTo>
                <a:lnTo>
                  <a:pt x="429816" y="1053613"/>
                </a:lnTo>
                <a:lnTo>
                  <a:pt x="425450" y="1062349"/>
                </a:lnTo>
                <a:lnTo>
                  <a:pt x="421481" y="1071482"/>
                </a:lnTo>
                <a:lnTo>
                  <a:pt x="417512" y="1080217"/>
                </a:lnTo>
                <a:lnTo>
                  <a:pt x="413941" y="1089747"/>
                </a:lnTo>
                <a:lnTo>
                  <a:pt x="410766" y="1098880"/>
                </a:lnTo>
                <a:lnTo>
                  <a:pt x="407591" y="1108410"/>
                </a:lnTo>
                <a:lnTo>
                  <a:pt x="404416" y="1117940"/>
                </a:lnTo>
                <a:lnTo>
                  <a:pt x="402034" y="1127469"/>
                </a:lnTo>
                <a:lnTo>
                  <a:pt x="399256" y="1137396"/>
                </a:lnTo>
                <a:lnTo>
                  <a:pt x="397272" y="1147323"/>
                </a:lnTo>
                <a:lnTo>
                  <a:pt x="395287" y="1157250"/>
                </a:lnTo>
                <a:lnTo>
                  <a:pt x="392906" y="1167177"/>
                </a:lnTo>
                <a:lnTo>
                  <a:pt x="391319" y="1177104"/>
                </a:lnTo>
                <a:lnTo>
                  <a:pt x="390128" y="1187825"/>
                </a:lnTo>
                <a:lnTo>
                  <a:pt x="389334" y="1197752"/>
                </a:lnTo>
                <a:lnTo>
                  <a:pt x="388541" y="1208076"/>
                </a:lnTo>
                <a:lnTo>
                  <a:pt x="388144" y="1218003"/>
                </a:lnTo>
                <a:lnTo>
                  <a:pt x="387747" y="1228724"/>
                </a:lnTo>
                <a:lnTo>
                  <a:pt x="387747" y="1238650"/>
                </a:lnTo>
                <a:lnTo>
                  <a:pt x="388144" y="1248577"/>
                </a:lnTo>
                <a:lnTo>
                  <a:pt x="388541" y="1258504"/>
                </a:lnTo>
                <a:lnTo>
                  <a:pt x="389334" y="1268431"/>
                </a:lnTo>
                <a:lnTo>
                  <a:pt x="390525" y="1278755"/>
                </a:lnTo>
                <a:lnTo>
                  <a:pt x="391716" y="1288285"/>
                </a:lnTo>
                <a:lnTo>
                  <a:pt x="393303" y="1297815"/>
                </a:lnTo>
                <a:lnTo>
                  <a:pt x="395287" y="1307742"/>
                </a:lnTo>
                <a:lnTo>
                  <a:pt x="397272" y="1317668"/>
                </a:lnTo>
                <a:lnTo>
                  <a:pt x="399653" y="1326801"/>
                </a:lnTo>
                <a:lnTo>
                  <a:pt x="402034" y="1336331"/>
                </a:lnTo>
                <a:lnTo>
                  <a:pt x="404416" y="1345464"/>
                </a:lnTo>
                <a:lnTo>
                  <a:pt x="410369" y="1364523"/>
                </a:lnTo>
                <a:lnTo>
                  <a:pt x="417512" y="1382392"/>
                </a:lnTo>
                <a:lnTo>
                  <a:pt x="425053" y="1399863"/>
                </a:lnTo>
                <a:lnTo>
                  <a:pt x="433387" y="1417334"/>
                </a:lnTo>
                <a:lnTo>
                  <a:pt x="443309" y="1434011"/>
                </a:lnTo>
                <a:lnTo>
                  <a:pt x="453231" y="1450291"/>
                </a:lnTo>
                <a:lnTo>
                  <a:pt x="463947" y="1466174"/>
                </a:lnTo>
                <a:lnTo>
                  <a:pt x="475456" y="1481660"/>
                </a:lnTo>
                <a:lnTo>
                  <a:pt x="488156" y="1495955"/>
                </a:lnTo>
                <a:lnTo>
                  <a:pt x="501253" y="1510250"/>
                </a:lnTo>
                <a:lnTo>
                  <a:pt x="514747" y="1523750"/>
                </a:lnTo>
                <a:lnTo>
                  <a:pt x="529034" y="1536457"/>
                </a:lnTo>
                <a:lnTo>
                  <a:pt x="544116" y="1548766"/>
                </a:lnTo>
                <a:lnTo>
                  <a:pt x="559594" y="1560281"/>
                </a:lnTo>
                <a:lnTo>
                  <a:pt x="575469" y="1571002"/>
                </a:lnTo>
                <a:lnTo>
                  <a:pt x="592534" y="1580532"/>
                </a:lnTo>
                <a:lnTo>
                  <a:pt x="601266" y="1585297"/>
                </a:lnTo>
                <a:lnTo>
                  <a:pt x="609600" y="1589665"/>
                </a:lnTo>
                <a:lnTo>
                  <a:pt x="618331" y="1594430"/>
                </a:lnTo>
                <a:lnTo>
                  <a:pt x="627856" y="1598401"/>
                </a:lnTo>
                <a:lnTo>
                  <a:pt x="636587" y="1601974"/>
                </a:lnTo>
                <a:lnTo>
                  <a:pt x="645716" y="1605548"/>
                </a:lnTo>
                <a:lnTo>
                  <a:pt x="655241" y="1609122"/>
                </a:lnTo>
                <a:lnTo>
                  <a:pt x="664369" y="1612298"/>
                </a:lnTo>
                <a:lnTo>
                  <a:pt x="674291" y="1615078"/>
                </a:lnTo>
                <a:lnTo>
                  <a:pt x="683816" y="1617857"/>
                </a:lnTo>
                <a:lnTo>
                  <a:pt x="693738" y="1620240"/>
                </a:lnTo>
                <a:lnTo>
                  <a:pt x="703263" y="1622622"/>
                </a:lnTo>
                <a:lnTo>
                  <a:pt x="713184" y="1624607"/>
                </a:lnTo>
                <a:lnTo>
                  <a:pt x="723503" y="1626196"/>
                </a:lnTo>
                <a:lnTo>
                  <a:pt x="733822" y="1627784"/>
                </a:lnTo>
                <a:lnTo>
                  <a:pt x="743744" y="1628975"/>
                </a:lnTo>
                <a:lnTo>
                  <a:pt x="754063" y="1630167"/>
                </a:lnTo>
                <a:lnTo>
                  <a:pt x="764778" y="1630961"/>
                </a:lnTo>
                <a:lnTo>
                  <a:pt x="774700" y="1631358"/>
                </a:lnTo>
                <a:lnTo>
                  <a:pt x="784622" y="1631755"/>
                </a:lnTo>
                <a:lnTo>
                  <a:pt x="794941" y="1631755"/>
                </a:lnTo>
                <a:lnTo>
                  <a:pt x="804863" y="1631358"/>
                </a:lnTo>
                <a:lnTo>
                  <a:pt x="815181" y="1630564"/>
                </a:lnTo>
                <a:lnTo>
                  <a:pt x="825103" y="1630167"/>
                </a:lnTo>
                <a:lnTo>
                  <a:pt x="834628" y="1628975"/>
                </a:lnTo>
                <a:lnTo>
                  <a:pt x="844550" y="1627784"/>
                </a:lnTo>
                <a:lnTo>
                  <a:pt x="854472" y="1626196"/>
                </a:lnTo>
                <a:lnTo>
                  <a:pt x="864394" y="1624607"/>
                </a:lnTo>
                <a:lnTo>
                  <a:pt x="873919" y="1622622"/>
                </a:lnTo>
                <a:lnTo>
                  <a:pt x="883444" y="1620240"/>
                </a:lnTo>
                <a:lnTo>
                  <a:pt x="892572" y="1617857"/>
                </a:lnTo>
                <a:lnTo>
                  <a:pt x="902494" y="1615078"/>
                </a:lnTo>
                <a:lnTo>
                  <a:pt x="920750" y="1609122"/>
                </a:lnTo>
                <a:lnTo>
                  <a:pt x="938609" y="1602371"/>
                </a:lnTo>
                <a:lnTo>
                  <a:pt x="956469" y="1594827"/>
                </a:lnTo>
                <a:lnTo>
                  <a:pt x="973931" y="1586091"/>
                </a:lnTo>
                <a:lnTo>
                  <a:pt x="990600" y="1576561"/>
                </a:lnTo>
                <a:lnTo>
                  <a:pt x="1006872" y="1566635"/>
                </a:lnTo>
                <a:lnTo>
                  <a:pt x="1022747" y="1555914"/>
                </a:lnTo>
                <a:lnTo>
                  <a:pt x="1038225" y="1544001"/>
                </a:lnTo>
                <a:lnTo>
                  <a:pt x="1052910" y="1531692"/>
                </a:lnTo>
                <a:lnTo>
                  <a:pt x="1066800" y="1518588"/>
                </a:lnTo>
                <a:lnTo>
                  <a:pt x="1080294" y="1505088"/>
                </a:lnTo>
                <a:lnTo>
                  <a:pt x="1093391" y="1490396"/>
                </a:lnTo>
                <a:lnTo>
                  <a:pt x="1105297" y="1475704"/>
                </a:lnTo>
                <a:lnTo>
                  <a:pt x="1116806" y="1460218"/>
                </a:lnTo>
                <a:lnTo>
                  <a:pt x="1127125" y="1443938"/>
                </a:lnTo>
                <a:lnTo>
                  <a:pt x="1137444" y="1427261"/>
                </a:lnTo>
                <a:lnTo>
                  <a:pt x="1142206" y="1418923"/>
                </a:lnTo>
                <a:lnTo>
                  <a:pt x="1146572" y="1410187"/>
                </a:lnTo>
                <a:lnTo>
                  <a:pt x="1150938" y="1401054"/>
                </a:lnTo>
                <a:lnTo>
                  <a:pt x="1154906" y="1392319"/>
                </a:lnTo>
                <a:lnTo>
                  <a:pt x="1158478" y="1383186"/>
                </a:lnTo>
                <a:lnTo>
                  <a:pt x="1162050" y="1374053"/>
                </a:lnTo>
                <a:lnTo>
                  <a:pt x="1165622" y="1364920"/>
                </a:lnTo>
                <a:lnTo>
                  <a:pt x="1168797" y="1354993"/>
                </a:lnTo>
                <a:lnTo>
                  <a:pt x="1171575" y="1345861"/>
                </a:lnTo>
                <a:lnTo>
                  <a:pt x="1174353" y="1335934"/>
                </a:lnTo>
                <a:lnTo>
                  <a:pt x="1177131" y="1326404"/>
                </a:lnTo>
                <a:lnTo>
                  <a:pt x="1179513" y="1316874"/>
                </a:lnTo>
                <a:lnTo>
                  <a:pt x="1181497" y="1306550"/>
                </a:lnTo>
                <a:lnTo>
                  <a:pt x="1183085" y="1296623"/>
                </a:lnTo>
                <a:lnTo>
                  <a:pt x="1184672" y="1286299"/>
                </a:lnTo>
                <a:lnTo>
                  <a:pt x="1185863" y="1276373"/>
                </a:lnTo>
                <a:lnTo>
                  <a:pt x="1187053" y="1265652"/>
                </a:lnTo>
                <a:lnTo>
                  <a:pt x="1187847" y="1255328"/>
                </a:lnTo>
                <a:lnTo>
                  <a:pt x="1188244" y="1245401"/>
                </a:lnTo>
                <a:lnTo>
                  <a:pt x="1188641" y="1235474"/>
                </a:lnTo>
                <a:lnTo>
                  <a:pt x="1188641" y="1225150"/>
                </a:lnTo>
                <a:lnTo>
                  <a:pt x="1188244" y="1214826"/>
                </a:lnTo>
                <a:lnTo>
                  <a:pt x="1187847" y="1204899"/>
                </a:lnTo>
                <a:lnTo>
                  <a:pt x="1187053" y="1194972"/>
                </a:lnTo>
                <a:lnTo>
                  <a:pt x="1185863" y="1185442"/>
                </a:lnTo>
                <a:lnTo>
                  <a:pt x="1184672" y="1175118"/>
                </a:lnTo>
                <a:lnTo>
                  <a:pt x="1183085" y="1165589"/>
                </a:lnTo>
                <a:lnTo>
                  <a:pt x="1181497" y="1156059"/>
                </a:lnTo>
                <a:lnTo>
                  <a:pt x="1179513" y="1146529"/>
                </a:lnTo>
                <a:lnTo>
                  <a:pt x="1177131" y="1136999"/>
                </a:lnTo>
                <a:lnTo>
                  <a:pt x="1174353" y="1127072"/>
                </a:lnTo>
                <a:lnTo>
                  <a:pt x="1171575" y="1117940"/>
                </a:lnTo>
                <a:lnTo>
                  <a:pt x="1165622" y="1099674"/>
                </a:lnTo>
                <a:lnTo>
                  <a:pt x="1158875" y="1081012"/>
                </a:lnTo>
                <a:lnTo>
                  <a:pt x="1151335" y="1063540"/>
                </a:lnTo>
                <a:lnTo>
                  <a:pt x="1143000" y="1046466"/>
                </a:lnTo>
                <a:lnTo>
                  <a:pt x="1133475" y="1029392"/>
                </a:lnTo>
                <a:lnTo>
                  <a:pt x="1123156" y="1013112"/>
                </a:lnTo>
                <a:lnTo>
                  <a:pt x="1112441" y="997626"/>
                </a:lnTo>
                <a:lnTo>
                  <a:pt x="1100931" y="982140"/>
                </a:lnTo>
                <a:lnTo>
                  <a:pt x="1088628" y="967448"/>
                </a:lnTo>
                <a:lnTo>
                  <a:pt x="1075135" y="953550"/>
                </a:lnTo>
                <a:lnTo>
                  <a:pt x="1061641" y="939653"/>
                </a:lnTo>
                <a:lnTo>
                  <a:pt x="1047353" y="926946"/>
                </a:lnTo>
                <a:lnTo>
                  <a:pt x="1032272" y="915034"/>
                </a:lnTo>
                <a:lnTo>
                  <a:pt x="1016794" y="903519"/>
                </a:lnTo>
                <a:lnTo>
                  <a:pt x="1000522" y="892798"/>
                </a:lnTo>
                <a:lnTo>
                  <a:pt x="983456" y="882871"/>
                </a:lnTo>
                <a:lnTo>
                  <a:pt x="975122" y="878106"/>
                </a:lnTo>
                <a:lnTo>
                  <a:pt x="966391" y="873738"/>
                </a:lnTo>
                <a:lnTo>
                  <a:pt x="957659" y="869371"/>
                </a:lnTo>
                <a:lnTo>
                  <a:pt x="948928" y="865400"/>
                </a:lnTo>
                <a:lnTo>
                  <a:pt x="939403" y="861826"/>
                </a:lnTo>
                <a:lnTo>
                  <a:pt x="930275" y="858252"/>
                </a:lnTo>
                <a:lnTo>
                  <a:pt x="921147" y="854282"/>
                </a:lnTo>
                <a:lnTo>
                  <a:pt x="911622" y="851105"/>
                </a:lnTo>
                <a:lnTo>
                  <a:pt x="902494" y="848326"/>
                </a:lnTo>
                <a:lnTo>
                  <a:pt x="892175" y="845546"/>
                </a:lnTo>
                <a:lnTo>
                  <a:pt x="882650" y="843164"/>
                </a:lnTo>
                <a:lnTo>
                  <a:pt x="872728" y="840781"/>
                </a:lnTo>
                <a:lnTo>
                  <a:pt x="863203" y="838796"/>
                </a:lnTo>
                <a:lnTo>
                  <a:pt x="852488" y="837207"/>
                </a:lnTo>
                <a:lnTo>
                  <a:pt x="842566" y="835619"/>
                </a:lnTo>
                <a:lnTo>
                  <a:pt x="832247" y="834428"/>
                </a:lnTo>
                <a:lnTo>
                  <a:pt x="822325" y="833237"/>
                </a:lnTo>
                <a:lnTo>
                  <a:pt x="812006" y="832840"/>
                </a:lnTo>
                <a:lnTo>
                  <a:pt x="801688" y="832045"/>
                </a:lnTo>
                <a:lnTo>
                  <a:pt x="791369" y="832045"/>
                </a:lnTo>
                <a:lnTo>
                  <a:pt x="781447" y="832045"/>
                </a:lnTo>
                <a:close/>
                <a:moveTo>
                  <a:pt x="802481" y="444500"/>
                </a:moveTo>
                <a:lnTo>
                  <a:pt x="823913" y="445294"/>
                </a:lnTo>
                <a:lnTo>
                  <a:pt x="844947" y="446486"/>
                </a:lnTo>
                <a:lnTo>
                  <a:pt x="866775" y="448471"/>
                </a:lnTo>
                <a:lnTo>
                  <a:pt x="887413" y="450853"/>
                </a:lnTo>
                <a:lnTo>
                  <a:pt x="908844" y="453633"/>
                </a:lnTo>
                <a:lnTo>
                  <a:pt x="929878" y="457207"/>
                </a:lnTo>
                <a:lnTo>
                  <a:pt x="950913" y="461177"/>
                </a:lnTo>
                <a:lnTo>
                  <a:pt x="971550" y="465545"/>
                </a:lnTo>
                <a:lnTo>
                  <a:pt x="977106" y="467530"/>
                </a:lnTo>
                <a:lnTo>
                  <a:pt x="981869" y="470310"/>
                </a:lnTo>
                <a:lnTo>
                  <a:pt x="985838" y="473487"/>
                </a:lnTo>
                <a:lnTo>
                  <a:pt x="989013" y="477060"/>
                </a:lnTo>
                <a:lnTo>
                  <a:pt x="991791" y="481428"/>
                </a:lnTo>
                <a:lnTo>
                  <a:pt x="992981" y="483413"/>
                </a:lnTo>
                <a:lnTo>
                  <a:pt x="993378" y="485796"/>
                </a:lnTo>
                <a:lnTo>
                  <a:pt x="993775" y="488575"/>
                </a:lnTo>
                <a:lnTo>
                  <a:pt x="993775" y="490561"/>
                </a:lnTo>
                <a:lnTo>
                  <a:pt x="993775" y="492943"/>
                </a:lnTo>
                <a:lnTo>
                  <a:pt x="993378" y="495326"/>
                </a:lnTo>
                <a:lnTo>
                  <a:pt x="989409" y="520341"/>
                </a:lnTo>
                <a:lnTo>
                  <a:pt x="985838" y="546151"/>
                </a:lnTo>
                <a:lnTo>
                  <a:pt x="978297" y="596580"/>
                </a:lnTo>
                <a:lnTo>
                  <a:pt x="977503" y="600948"/>
                </a:lnTo>
                <a:lnTo>
                  <a:pt x="977106" y="605316"/>
                </a:lnTo>
                <a:lnTo>
                  <a:pt x="977900" y="609683"/>
                </a:lnTo>
                <a:lnTo>
                  <a:pt x="979488" y="613654"/>
                </a:lnTo>
                <a:lnTo>
                  <a:pt x="981472" y="617625"/>
                </a:lnTo>
                <a:lnTo>
                  <a:pt x="983853" y="620801"/>
                </a:lnTo>
                <a:lnTo>
                  <a:pt x="987028" y="623581"/>
                </a:lnTo>
                <a:lnTo>
                  <a:pt x="990600" y="626361"/>
                </a:lnTo>
                <a:lnTo>
                  <a:pt x="1005681" y="631920"/>
                </a:lnTo>
                <a:lnTo>
                  <a:pt x="1020366" y="637479"/>
                </a:lnTo>
                <a:lnTo>
                  <a:pt x="1034653" y="643435"/>
                </a:lnTo>
                <a:lnTo>
                  <a:pt x="1049338" y="649391"/>
                </a:lnTo>
                <a:lnTo>
                  <a:pt x="1063625" y="656141"/>
                </a:lnTo>
                <a:lnTo>
                  <a:pt x="1077516" y="662891"/>
                </a:lnTo>
                <a:lnTo>
                  <a:pt x="1091803" y="670039"/>
                </a:lnTo>
                <a:lnTo>
                  <a:pt x="1105297" y="677583"/>
                </a:lnTo>
                <a:lnTo>
                  <a:pt x="1118791" y="685525"/>
                </a:lnTo>
                <a:lnTo>
                  <a:pt x="1132285" y="693863"/>
                </a:lnTo>
                <a:lnTo>
                  <a:pt x="1144985" y="702599"/>
                </a:lnTo>
                <a:lnTo>
                  <a:pt x="1157685" y="711335"/>
                </a:lnTo>
                <a:lnTo>
                  <a:pt x="1170385" y="720864"/>
                </a:lnTo>
                <a:lnTo>
                  <a:pt x="1183085" y="730394"/>
                </a:lnTo>
                <a:lnTo>
                  <a:pt x="1195388" y="739924"/>
                </a:lnTo>
                <a:lnTo>
                  <a:pt x="1207294" y="749851"/>
                </a:lnTo>
                <a:lnTo>
                  <a:pt x="1211263" y="751836"/>
                </a:lnTo>
                <a:lnTo>
                  <a:pt x="1215231" y="753028"/>
                </a:lnTo>
                <a:lnTo>
                  <a:pt x="1219597" y="753425"/>
                </a:lnTo>
                <a:lnTo>
                  <a:pt x="1224360" y="753425"/>
                </a:lnTo>
                <a:lnTo>
                  <a:pt x="1228328" y="752630"/>
                </a:lnTo>
                <a:lnTo>
                  <a:pt x="1232297" y="751042"/>
                </a:lnTo>
                <a:lnTo>
                  <a:pt x="1236266" y="748660"/>
                </a:lnTo>
                <a:lnTo>
                  <a:pt x="1239441" y="745880"/>
                </a:lnTo>
                <a:lnTo>
                  <a:pt x="1320006" y="681554"/>
                </a:lnTo>
                <a:lnTo>
                  <a:pt x="1321594" y="679966"/>
                </a:lnTo>
                <a:lnTo>
                  <a:pt x="1323181" y="678774"/>
                </a:lnTo>
                <a:lnTo>
                  <a:pt x="1325166" y="677583"/>
                </a:lnTo>
                <a:lnTo>
                  <a:pt x="1327547" y="676789"/>
                </a:lnTo>
                <a:lnTo>
                  <a:pt x="1329531" y="676392"/>
                </a:lnTo>
                <a:lnTo>
                  <a:pt x="1331913" y="675995"/>
                </a:lnTo>
                <a:lnTo>
                  <a:pt x="1336675" y="675995"/>
                </a:lnTo>
                <a:lnTo>
                  <a:pt x="1341835" y="676789"/>
                </a:lnTo>
                <a:lnTo>
                  <a:pt x="1346597" y="678774"/>
                </a:lnTo>
                <a:lnTo>
                  <a:pt x="1351360" y="681554"/>
                </a:lnTo>
                <a:lnTo>
                  <a:pt x="1355725" y="685128"/>
                </a:lnTo>
                <a:lnTo>
                  <a:pt x="1370410" y="700614"/>
                </a:lnTo>
                <a:lnTo>
                  <a:pt x="1384300" y="716497"/>
                </a:lnTo>
                <a:lnTo>
                  <a:pt x="1397794" y="733174"/>
                </a:lnTo>
                <a:lnTo>
                  <a:pt x="1411685" y="749454"/>
                </a:lnTo>
                <a:lnTo>
                  <a:pt x="1424385" y="766925"/>
                </a:lnTo>
                <a:lnTo>
                  <a:pt x="1436688" y="783999"/>
                </a:lnTo>
                <a:lnTo>
                  <a:pt x="1448594" y="801471"/>
                </a:lnTo>
                <a:lnTo>
                  <a:pt x="1460103" y="819736"/>
                </a:lnTo>
                <a:lnTo>
                  <a:pt x="1462485" y="824898"/>
                </a:lnTo>
                <a:lnTo>
                  <a:pt x="1464072" y="830060"/>
                </a:lnTo>
                <a:lnTo>
                  <a:pt x="1464866" y="835619"/>
                </a:lnTo>
                <a:lnTo>
                  <a:pt x="1464469" y="840384"/>
                </a:lnTo>
                <a:lnTo>
                  <a:pt x="1463278" y="845149"/>
                </a:lnTo>
                <a:lnTo>
                  <a:pt x="1462485" y="847134"/>
                </a:lnTo>
                <a:lnTo>
                  <a:pt x="1461294" y="849120"/>
                </a:lnTo>
                <a:lnTo>
                  <a:pt x="1460103" y="851105"/>
                </a:lnTo>
                <a:lnTo>
                  <a:pt x="1458516" y="852693"/>
                </a:lnTo>
                <a:lnTo>
                  <a:pt x="1456532" y="853885"/>
                </a:lnTo>
                <a:lnTo>
                  <a:pt x="1454944" y="855076"/>
                </a:lnTo>
                <a:lnTo>
                  <a:pt x="1434307" y="871356"/>
                </a:lnTo>
                <a:lnTo>
                  <a:pt x="1413669" y="886445"/>
                </a:lnTo>
                <a:lnTo>
                  <a:pt x="1393032" y="901931"/>
                </a:lnTo>
                <a:lnTo>
                  <a:pt x="1372394" y="917020"/>
                </a:lnTo>
                <a:lnTo>
                  <a:pt x="1368822" y="919402"/>
                </a:lnTo>
                <a:lnTo>
                  <a:pt x="1365647" y="922579"/>
                </a:lnTo>
                <a:lnTo>
                  <a:pt x="1362869" y="925755"/>
                </a:lnTo>
                <a:lnTo>
                  <a:pt x="1361281" y="929726"/>
                </a:lnTo>
                <a:lnTo>
                  <a:pt x="1360091" y="933697"/>
                </a:lnTo>
                <a:lnTo>
                  <a:pt x="1359297" y="938065"/>
                </a:lnTo>
                <a:lnTo>
                  <a:pt x="1359694" y="942432"/>
                </a:lnTo>
                <a:lnTo>
                  <a:pt x="1360488" y="946800"/>
                </a:lnTo>
                <a:lnTo>
                  <a:pt x="1366838" y="961492"/>
                </a:lnTo>
                <a:lnTo>
                  <a:pt x="1373188" y="975390"/>
                </a:lnTo>
                <a:lnTo>
                  <a:pt x="1379141" y="989684"/>
                </a:lnTo>
                <a:lnTo>
                  <a:pt x="1384697" y="1004773"/>
                </a:lnTo>
                <a:lnTo>
                  <a:pt x="1390253" y="1019068"/>
                </a:lnTo>
                <a:lnTo>
                  <a:pt x="1395413" y="1033760"/>
                </a:lnTo>
                <a:lnTo>
                  <a:pt x="1400175" y="1048849"/>
                </a:lnTo>
                <a:lnTo>
                  <a:pt x="1404938" y="1063937"/>
                </a:lnTo>
                <a:lnTo>
                  <a:pt x="1408510" y="1079026"/>
                </a:lnTo>
                <a:lnTo>
                  <a:pt x="1412082" y="1094512"/>
                </a:lnTo>
                <a:lnTo>
                  <a:pt x="1415257" y="1109601"/>
                </a:lnTo>
                <a:lnTo>
                  <a:pt x="1418035" y="1125087"/>
                </a:lnTo>
                <a:lnTo>
                  <a:pt x="1420416" y="1140573"/>
                </a:lnTo>
                <a:lnTo>
                  <a:pt x="1422400" y="1156059"/>
                </a:lnTo>
                <a:lnTo>
                  <a:pt x="1424385" y="1171545"/>
                </a:lnTo>
                <a:lnTo>
                  <a:pt x="1425575" y="1187428"/>
                </a:lnTo>
                <a:lnTo>
                  <a:pt x="1427163" y="1191398"/>
                </a:lnTo>
                <a:lnTo>
                  <a:pt x="1429147" y="1195369"/>
                </a:lnTo>
                <a:lnTo>
                  <a:pt x="1431925" y="1198546"/>
                </a:lnTo>
                <a:lnTo>
                  <a:pt x="1435100" y="1201722"/>
                </a:lnTo>
                <a:lnTo>
                  <a:pt x="1438672" y="1204105"/>
                </a:lnTo>
                <a:lnTo>
                  <a:pt x="1442641" y="1205693"/>
                </a:lnTo>
                <a:lnTo>
                  <a:pt x="1446610" y="1206884"/>
                </a:lnTo>
                <a:lnTo>
                  <a:pt x="1451769" y="1206884"/>
                </a:lnTo>
                <a:lnTo>
                  <a:pt x="1476772" y="1209267"/>
                </a:lnTo>
                <a:lnTo>
                  <a:pt x="1502569" y="1212046"/>
                </a:lnTo>
                <a:lnTo>
                  <a:pt x="1527969" y="1214826"/>
                </a:lnTo>
                <a:lnTo>
                  <a:pt x="1553766" y="1218003"/>
                </a:lnTo>
                <a:lnTo>
                  <a:pt x="1555750" y="1218003"/>
                </a:lnTo>
                <a:lnTo>
                  <a:pt x="1558132" y="1218400"/>
                </a:lnTo>
                <a:lnTo>
                  <a:pt x="1560116" y="1219194"/>
                </a:lnTo>
                <a:lnTo>
                  <a:pt x="1562497" y="1219988"/>
                </a:lnTo>
                <a:lnTo>
                  <a:pt x="1564482" y="1221179"/>
                </a:lnTo>
                <a:lnTo>
                  <a:pt x="1566069" y="1222767"/>
                </a:lnTo>
                <a:lnTo>
                  <a:pt x="1569641" y="1226341"/>
                </a:lnTo>
                <a:lnTo>
                  <a:pt x="1572419" y="1230709"/>
                </a:lnTo>
                <a:lnTo>
                  <a:pt x="1574404" y="1235474"/>
                </a:lnTo>
                <a:lnTo>
                  <a:pt x="1575991" y="1240636"/>
                </a:lnTo>
                <a:lnTo>
                  <a:pt x="1576388" y="1246195"/>
                </a:lnTo>
                <a:lnTo>
                  <a:pt x="1575594" y="1267240"/>
                </a:lnTo>
                <a:lnTo>
                  <a:pt x="1574404" y="1289079"/>
                </a:lnTo>
                <a:lnTo>
                  <a:pt x="1572419" y="1310124"/>
                </a:lnTo>
                <a:lnTo>
                  <a:pt x="1570038" y="1331169"/>
                </a:lnTo>
                <a:lnTo>
                  <a:pt x="1567260" y="1352214"/>
                </a:lnTo>
                <a:lnTo>
                  <a:pt x="1563688" y="1373656"/>
                </a:lnTo>
                <a:lnTo>
                  <a:pt x="1559719" y="1394304"/>
                </a:lnTo>
                <a:lnTo>
                  <a:pt x="1555353" y="1415349"/>
                </a:lnTo>
                <a:lnTo>
                  <a:pt x="1553369" y="1420511"/>
                </a:lnTo>
                <a:lnTo>
                  <a:pt x="1550591" y="1425276"/>
                </a:lnTo>
                <a:lnTo>
                  <a:pt x="1547416" y="1429644"/>
                </a:lnTo>
                <a:lnTo>
                  <a:pt x="1543447" y="1432820"/>
                </a:lnTo>
                <a:lnTo>
                  <a:pt x="1539082" y="1435203"/>
                </a:lnTo>
                <a:lnTo>
                  <a:pt x="1536700" y="1435997"/>
                </a:lnTo>
                <a:lnTo>
                  <a:pt x="1534716" y="1436791"/>
                </a:lnTo>
                <a:lnTo>
                  <a:pt x="1532335" y="1437188"/>
                </a:lnTo>
                <a:lnTo>
                  <a:pt x="1530350" y="1437188"/>
                </a:lnTo>
                <a:lnTo>
                  <a:pt x="1527969" y="1436791"/>
                </a:lnTo>
                <a:lnTo>
                  <a:pt x="1525588" y="1436394"/>
                </a:lnTo>
                <a:lnTo>
                  <a:pt x="1474788" y="1429644"/>
                </a:lnTo>
                <a:lnTo>
                  <a:pt x="1448991" y="1425673"/>
                </a:lnTo>
                <a:lnTo>
                  <a:pt x="1423988" y="1421702"/>
                </a:lnTo>
                <a:lnTo>
                  <a:pt x="1419622" y="1420908"/>
                </a:lnTo>
                <a:lnTo>
                  <a:pt x="1415257" y="1420908"/>
                </a:lnTo>
                <a:lnTo>
                  <a:pt x="1410891" y="1421702"/>
                </a:lnTo>
                <a:lnTo>
                  <a:pt x="1406922" y="1422893"/>
                </a:lnTo>
                <a:lnTo>
                  <a:pt x="1402953" y="1424879"/>
                </a:lnTo>
                <a:lnTo>
                  <a:pt x="1399382" y="1427658"/>
                </a:lnTo>
                <a:lnTo>
                  <a:pt x="1396603" y="1430835"/>
                </a:lnTo>
                <a:lnTo>
                  <a:pt x="1394222" y="1434408"/>
                </a:lnTo>
                <a:lnTo>
                  <a:pt x="1388666" y="1449100"/>
                </a:lnTo>
                <a:lnTo>
                  <a:pt x="1383110" y="1464189"/>
                </a:lnTo>
                <a:lnTo>
                  <a:pt x="1377156" y="1478484"/>
                </a:lnTo>
                <a:lnTo>
                  <a:pt x="1371203" y="1492381"/>
                </a:lnTo>
                <a:lnTo>
                  <a:pt x="1364456" y="1507073"/>
                </a:lnTo>
                <a:lnTo>
                  <a:pt x="1357313" y="1520971"/>
                </a:lnTo>
                <a:lnTo>
                  <a:pt x="1350169" y="1534869"/>
                </a:lnTo>
                <a:lnTo>
                  <a:pt x="1343025" y="1548766"/>
                </a:lnTo>
                <a:lnTo>
                  <a:pt x="1335088" y="1561870"/>
                </a:lnTo>
                <a:lnTo>
                  <a:pt x="1326753" y="1574973"/>
                </a:lnTo>
                <a:lnTo>
                  <a:pt x="1318022" y="1588077"/>
                </a:lnTo>
                <a:lnTo>
                  <a:pt x="1308894" y="1601180"/>
                </a:lnTo>
                <a:lnTo>
                  <a:pt x="1299766" y="1613886"/>
                </a:lnTo>
                <a:lnTo>
                  <a:pt x="1290241" y="1626196"/>
                </a:lnTo>
                <a:lnTo>
                  <a:pt x="1280716" y="1638902"/>
                </a:lnTo>
                <a:lnTo>
                  <a:pt x="1270794" y="1650814"/>
                </a:lnTo>
                <a:lnTo>
                  <a:pt x="1268810" y="1654785"/>
                </a:lnTo>
                <a:lnTo>
                  <a:pt x="1267619" y="1658756"/>
                </a:lnTo>
                <a:lnTo>
                  <a:pt x="1266825" y="1663124"/>
                </a:lnTo>
                <a:lnTo>
                  <a:pt x="1267222" y="1667095"/>
                </a:lnTo>
                <a:lnTo>
                  <a:pt x="1268016" y="1671462"/>
                </a:lnTo>
                <a:lnTo>
                  <a:pt x="1269603" y="1675433"/>
                </a:lnTo>
                <a:lnTo>
                  <a:pt x="1271588" y="1679007"/>
                </a:lnTo>
                <a:lnTo>
                  <a:pt x="1274763" y="1682580"/>
                </a:lnTo>
                <a:lnTo>
                  <a:pt x="1339056" y="1762790"/>
                </a:lnTo>
                <a:lnTo>
                  <a:pt x="1340644" y="1764378"/>
                </a:lnTo>
                <a:lnTo>
                  <a:pt x="1341835" y="1766363"/>
                </a:lnTo>
                <a:lnTo>
                  <a:pt x="1343025" y="1768349"/>
                </a:lnTo>
                <a:lnTo>
                  <a:pt x="1343819" y="1770334"/>
                </a:lnTo>
                <a:lnTo>
                  <a:pt x="1344216" y="1772717"/>
                </a:lnTo>
                <a:lnTo>
                  <a:pt x="1344613" y="1774702"/>
                </a:lnTo>
                <a:lnTo>
                  <a:pt x="1344613" y="1779864"/>
                </a:lnTo>
                <a:lnTo>
                  <a:pt x="1343819" y="1785026"/>
                </a:lnTo>
                <a:lnTo>
                  <a:pt x="1341835" y="1789791"/>
                </a:lnTo>
                <a:lnTo>
                  <a:pt x="1339056" y="1794556"/>
                </a:lnTo>
                <a:lnTo>
                  <a:pt x="1335485" y="1798923"/>
                </a:lnTo>
                <a:lnTo>
                  <a:pt x="1320006" y="1813218"/>
                </a:lnTo>
                <a:lnTo>
                  <a:pt x="1303735" y="1827513"/>
                </a:lnTo>
                <a:lnTo>
                  <a:pt x="1287463" y="1841013"/>
                </a:lnTo>
                <a:lnTo>
                  <a:pt x="1271191" y="1854514"/>
                </a:lnTo>
                <a:lnTo>
                  <a:pt x="1253728" y="1867220"/>
                </a:lnTo>
                <a:lnTo>
                  <a:pt x="1236663" y="1879927"/>
                </a:lnTo>
                <a:lnTo>
                  <a:pt x="1218406" y="1891442"/>
                </a:lnTo>
                <a:lnTo>
                  <a:pt x="1200547" y="1902957"/>
                </a:lnTo>
                <a:lnTo>
                  <a:pt x="1195388" y="1905340"/>
                </a:lnTo>
                <a:lnTo>
                  <a:pt x="1190228" y="1906928"/>
                </a:lnTo>
                <a:lnTo>
                  <a:pt x="1185069" y="1907325"/>
                </a:lnTo>
                <a:lnTo>
                  <a:pt x="1179910" y="1906928"/>
                </a:lnTo>
                <a:lnTo>
                  <a:pt x="1175544" y="1906134"/>
                </a:lnTo>
                <a:lnTo>
                  <a:pt x="1172766" y="1904943"/>
                </a:lnTo>
                <a:lnTo>
                  <a:pt x="1170781" y="1903751"/>
                </a:lnTo>
                <a:lnTo>
                  <a:pt x="1169194" y="1902560"/>
                </a:lnTo>
                <a:lnTo>
                  <a:pt x="1167606" y="1900972"/>
                </a:lnTo>
                <a:lnTo>
                  <a:pt x="1166019" y="1899383"/>
                </a:lnTo>
                <a:lnTo>
                  <a:pt x="1164828" y="1897398"/>
                </a:lnTo>
                <a:lnTo>
                  <a:pt x="1149350" y="1877147"/>
                </a:lnTo>
                <a:lnTo>
                  <a:pt x="1133872" y="1856499"/>
                </a:lnTo>
                <a:lnTo>
                  <a:pt x="1103313" y="1815204"/>
                </a:lnTo>
                <a:lnTo>
                  <a:pt x="1100931" y="1811630"/>
                </a:lnTo>
                <a:lnTo>
                  <a:pt x="1097756" y="1808453"/>
                </a:lnTo>
                <a:lnTo>
                  <a:pt x="1094581" y="1806071"/>
                </a:lnTo>
                <a:lnTo>
                  <a:pt x="1090613" y="1804085"/>
                </a:lnTo>
                <a:lnTo>
                  <a:pt x="1086644" y="1802894"/>
                </a:lnTo>
                <a:lnTo>
                  <a:pt x="1081881" y="1802497"/>
                </a:lnTo>
                <a:lnTo>
                  <a:pt x="1077516" y="1802497"/>
                </a:lnTo>
                <a:lnTo>
                  <a:pt x="1073150" y="1803291"/>
                </a:lnTo>
                <a:lnTo>
                  <a:pt x="1058863" y="1810042"/>
                </a:lnTo>
                <a:lnTo>
                  <a:pt x="1044972" y="1815998"/>
                </a:lnTo>
                <a:lnTo>
                  <a:pt x="1029891" y="1821954"/>
                </a:lnTo>
                <a:lnTo>
                  <a:pt x="1015603" y="1828307"/>
                </a:lnTo>
                <a:lnTo>
                  <a:pt x="1000919" y="1833469"/>
                </a:lnTo>
                <a:lnTo>
                  <a:pt x="985838" y="1838631"/>
                </a:lnTo>
                <a:lnTo>
                  <a:pt x="971153" y="1843396"/>
                </a:lnTo>
                <a:lnTo>
                  <a:pt x="956469" y="1847764"/>
                </a:lnTo>
                <a:lnTo>
                  <a:pt x="940991" y="1851337"/>
                </a:lnTo>
                <a:lnTo>
                  <a:pt x="925909" y="1854911"/>
                </a:lnTo>
                <a:lnTo>
                  <a:pt x="910431" y="1857691"/>
                </a:lnTo>
                <a:lnTo>
                  <a:pt x="894953" y="1860470"/>
                </a:lnTo>
                <a:lnTo>
                  <a:pt x="879475" y="1863250"/>
                </a:lnTo>
                <a:lnTo>
                  <a:pt x="863997" y="1865235"/>
                </a:lnTo>
                <a:lnTo>
                  <a:pt x="848122" y="1867220"/>
                </a:lnTo>
                <a:lnTo>
                  <a:pt x="832644" y="1868412"/>
                </a:lnTo>
                <a:lnTo>
                  <a:pt x="828675" y="1870397"/>
                </a:lnTo>
                <a:lnTo>
                  <a:pt x="824706" y="1872382"/>
                </a:lnTo>
                <a:lnTo>
                  <a:pt x="821531" y="1875162"/>
                </a:lnTo>
                <a:lnTo>
                  <a:pt x="818753" y="1878339"/>
                </a:lnTo>
                <a:lnTo>
                  <a:pt x="816372" y="1881912"/>
                </a:lnTo>
                <a:lnTo>
                  <a:pt x="814388" y="1885883"/>
                </a:lnTo>
                <a:lnTo>
                  <a:pt x="813594" y="1889854"/>
                </a:lnTo>
                <a:lnTo>
                  <a:pt x="813197" y="1894222"/>
                </a:lnTo>
                <a:lnTo>
                  <a:pt x="810816" y="1920031"/>
                </a:lnTo>
                <a:lnTo>
                  <a:pt x="808038" y="1945444"/>
                </a:lnTo>
                <a:lnTo>
                  <a:pt x="804863" y="1970857"/>
                </a:lnTo>
                <a:lnTo>
                  <a:pt x="801688" y="1996270"/>
                </a:lnTo>
                <a:lnTo>
                  <a:pt x="801688" y="1998652"/>
                </a:lnTo>
                <a:lnTo>
                  <a:pt x="801291" y="2001035"/>
                </a:lnTo>
                <a:lnTo>
                  <a:pt x="800497" y="2003020"/>
                </a:lnTo>
                <a:lnTo>
                  <a:pt x="799703" y="2005005"/>
                </a:lnTo>
                <a:lnTo>
                  <a:pt x="798513" y="2007388"/>
                </a:lnTo>
                <a:lnTo>
                  <a:pt x="797322" y="2009373"/>
                </a:lnTo>
                <a:lnTo>
                  <a:pt x="793750" y="2012550"/>
                </a:lnTo>
                <a:lnTo>
                  <a:pt x="789384" y="2015329"/>
                </a:lnTo>
                <a:lnTo>
                  <a:pt x="784622" y="2017315"/>
                </a:lnTo>
                <a:lnTo>
                  <a:pt x="779463" y="2018903"/>
                </a:lnTo>
                <a:lnTo>
                  <a:pt x="773906" y="2019300"/>
                </a:lnTo>
                <a:lnTo>
                  <a:pt x="752078" y="2018506"/>
                </a:lnTo>
                <a:lnTo>
                  <a:pt x="731044" y="2017315"/>
                </a:lnTo>
                <a:lnTo>
                  <a:pt x="709613" y="2015727"/>
                </a:lnTo>
                <a:lnTo>
                  <a:pt x="688578" y="2013344"/>
                </a:lnTo>
                <a:lnTo>
                  <a:pt x="667147" y="2010167"/>
                </a:lnTo>
                <a:lnTo>
                  <a:pt x="646509" y="2006197"/>
                </a:lnTo>
                <a:lnTo>
                  <a:pt x="625475" y="2002226"/>
                </a:lnTo>
                <a:lnTo>
                  <a:pt x="604441" y="1997858"/>
                </a:lnTo>
                <a:lnTo>
                  <a:pt x="599281" y="1995873"/>
                </a:lnTo>
                <a:lnTo>
                  <a:pt x="594519" y="1993093"/>
                </a:lnTo>
                <a:lnTo>
                  <a:pt x="590550" y="1989917"/>
                </a:lnTo>
                <a:lnTo>
                  <a:pt x="586978" y="1986343"/>
                </a:lnTo>
                <a:lnTo>
                  <a:pt x="584597" y="1981975"/>
                </a:lnTo>
                <a:lnTo>
                  <a:pt x="583803" y="1979990"/>
                </a:lnTo>
                <a:lnTo>
                  <a:pt x="583009" y="1977607"/>
                </a:lnTo>
                <a:lnTo>
                  <a:pt x="583009" y="1975622"/>
                </a:lnTo>
                <a:lnTo>
                  <a:pt x="582612" y="1973239"/>
                </a:lnTo>
                <a:lnTo>
                  <a:pt x="583009" y="1970857"/>
                </a:lnTo>
                <a:lnTo>
                  <a:pt x="583406" y="1968872"/>
                </a:lnTo>
                <a:lnTo>
                  <a:pt x="586581" y="1943062"/>
                </a:lnTo>
                <a:lnTo>
                  <a:pt x="590153" y="1918046"/>
                </a:lnTo>
                <a:lnTo>
                  <a:pt x="598091" y="1866823"/>
                </a:lnTo>
                <a:lnTo>
                  <a:pt x="598884" y="1862456"/>
                </a:lnTo>
                <a:lnTo>
                  <a:pt x="598884" y="1858088"/>
                </a:lnTo>
                <a:lnTo>
                  <a:pt x="598487" y="1853720"/>
                </a:lnTo>
                <a:lnTo>
                  <a:pt x="596900" y="1849749"/>
                </a:lnTo>
                <a:lnTo>
                  <a:pt x="594916" y="1846175"/>
                </a:lnTo>
                <a:lnTo>
                  <a:pt x="592137" y="1842602"/>
                </a:lnTo>
                <a:lnTo>
                  <a:pt x="588962" y="1839822"/>
                </a:lnTo>
                <a:lnTo>
                  <a:pt x="585391" y="1837440"/>
                </a:lnTo>
                <a:lnTo>
                  <a:pt x="570309" y="1831881"/>
                </a:lnTo>
                <a:lnTo>
                  <a:pt x="556022" y="1826322"/>
                </a:lnTo>
                <a:lnTo>
                  <a:pt x="541734" y="1820366"/>
                </a:lnTo>
                <a:lnTo>
                  <a:pt x="527050" y="1814012"/>
                </a:lnTo>
                <a:lnTo>
                  <a:pt x="512762" y="1807659"/>
                </a:lnTo>
                <a:lnTo>
                  <a:pt x="498872" y="1800909"/>
                </a:lnTo>
                <a:lnTo>
                  <a:pt x="484584" y="1793762"/>
                </a:lnTo>
                <a:lnTo>
                  <a:pt x="471091" y="1786217"/>
                </a:lnTo>
                <a:lnTo>
                  <a:pt x="457597" y="1778276"/>
                </a:lnTo>
                <a:lnTo>
                  <a:pt x="444500" y="1769540"/>
                </a:lnTo>
                <a:lnTo>
                  <a:pt x="431006" y="1760804"/>
                </a:lnTo>
                <a:lnTo>
                  <a:pt x="418306" y="1752069"/>
                </a:lnTo>
                <a:lnTo>
                  <a:pt x="406003" y="1742936"/>
                </a:lnTo>
                <a:lnTo>
                  <a:pt x="392906" y="1733803"/>
                </a:lnTo>
                <a:lnTo>
                  <a:pt x="381000" y="1723479"/>
                </a:lnTo>
                <a:lnTo>
                  <a:pt x="369094" y="1713552"/>
                </a:lnTo>
                <a:lnTo>
                  <a:pt x="365125" y="1711567"/>
                </a:lnTo>
                <a:lnTo>
                  <a:pt x="360759" y="1710376"/>
                </a:lnTo>
                <a:lnTo>
                  <a:pt x="356791" y="1709979"/>
                </a:lnTo>
                <a:lnTo>
                  <a:pt x="352425" y="1709979"/>
                </a:lnTo>
                <a:lnTo>
                  <a:pt x="347662" y="1710773"/>
                </a:lnTo>
                <a:lnTo>
                  <a:pt x="343694" y="1712361"/>
                </a:lnTo>
                <a:lnTo>
                  <a:pt x="340122" y="1714744"/>
                </a:lnTo>
                <a:lnTo>
                  <a:pt x="336947" y="1717523"/>
                </a:lnTo>
                <a:lnTo>
                  <a:pt x="256778" y="1782246"/>
                </a:lnTo>
                <a:lnTo>
                  <a:pt x="254794" y="1783835"/>
                </a:lnTo>
                <a:lnTo>
                  <a:pt x="252809" y="1785026"/>
                </a:lnTo>
                <a:lnTo>
                  <a:pt x="250825" y="1786217"/>
                </a:lnTo>
                <a:lnTo>
                  <a:pt x="248840" y="1787011"/>
                </a:lnTo>
                <a:lnTo>
                  <a:pt x="246459" y="1787805"/>
                </a:lnTo>
                <a:lnTo>
                  <a:pt x="244475" y="1787805"/>
                </a:lnTo>
                <a:lnTo>
                  <a:pt x="239712" y="1788202"/>
                </a:lnTo>
                <a:lnTo>
                  <a:pt x="234553" y="1787011"/>
                </a:lnTo>
                <a:lnTo>
                  <a:pt x="229790" y="1785423"/>
                </a:lnTo>
                <a:lnTo>
                  <a:pt x="225028" y="1782643"/>
                </a:lnTo>
                <a:lnTo>
                  <a:pt x="222647" y="1780658"/>
                </a:lnTo>
                <a:lnTo>
                  <a:pt x="220662" y="1779070"/>
                </a:lnTo>
                <a:lnTo>
                  <a:pt x="205978" y="1762790"/>
                </a:lnTo>
                <a:lnTo>
                  <a:pt x="192087" y="1746907"/>
                </a:lnTo>
                <a:lnTo>
                  <a:pt x="178197" y="1731024"/>
                </a:lnTo>
                <a:lnTo>
                  <a:pt x="165100" y="1713949"/>
                </a:lnTo>
                <a:lnTo>
                  <a:pt x="152003" y="1696875"/>
                </a:lnTo>
                <a:lnTo>
                  <a:pt x="139700" y="1679404"/>
                </a:lnTo>
                <a:lnTo>
                  <a:pt x="127794" y="1661933"/>
                </a:lnTo>
                <a:lnTo>
                  <a:pt x="116284" y="1644064"/>
                </a:lnTo>
                <a:lnTo>
                  <a:pt x="113506" y="1638902"/>
                </a:lnTo>
                <a:lnTo>
                  <a:pt x="112315" y="1633343"/>
                </a:lnTo>
                <a:lnTo>
                  <a:pt x="111522" y="1628181"/>
                </a:lnTo>
                <a:lnTo>
                  <a:pt x="111919" y="1623019"/>
                </a:lnTo>
                <a:lnTo>
                  <a:pt x="113109" y="1618651"/>
                </a:lnTo>
                <a:lnTo>
                  <a:pt x="113903" y="1616269"/>
                </a:lnTo>
                <a:lnTo>
                  <a:pt x="115094" y="1614284"/>
                </a:lnTo>
                <a:lnTo>
                  <a:pt x="116284" y="1612695"/>
                </a:lnTo>
                <a:lnTo>
                  <a:pt x="117872" y="1610710"/>
                </a:lnTo>
                <a:lnTo>
                  <a:pt x="119856" y="1609519"/>
                </a:lnTo>
                <a:lnTo>
                  <a:pt x="121840" y="1608327"/>
                </a:lnTo>
                <a:lnTo>
                  <a:pt x="162322" y="1576958"/>
                </a:lnTo>
                <a:lnTo>
                  <a:pt x="183356" y="1561870"/>
                </a:lnTo>
                <a:lnTo>
                  <a:pt x="203994" y="1546781"/>
                </a:lnTo>
                <a:lnTo>
                  <a:pt x="207565" y="1544001"/>
                </a:lnTo>
                <a:lnTo>
                  <a:pt x="211137" y="1540825"/>
                </a:lnTo>
                <a:lnTo>
                  <a:pt x="213519" y="1537648"/>
                </a:lnTo>
                <a:lnTo>
                  <a:pt x="215503" y="1533677"/>
                </a:lnTo>
                <a:lnTo>
                  <a:pt x="216694" y="1529707"/>
                </a:lnTo>
                <a:lnTo>
                  <a:pt x="217090" y="1525339"/>
                </a:lnTo>
                <a:lnTo>
                  <a:pt x="217090" y="1520971"/>
                </a:lnTo>
                <a:lnTo>
                  <a:pt x="216297" y="1516603"/>
                </a:lnTo>
                <a:lnTo>
                  <a:pt x="209153" y="1502705"/>
                </a:lnTo>
                <a:lnTo>
                  <a:pt x="202803" y="1488014"/>
                </a:lnTo>
                <a:lnTo>
                  <a:pt x="196850" y="1473719"/>
                </a:lnTo>
                <a:lnTo>
                  <a:pt x="191294" y="1459027"/>
                </a:lnTo>
                <a:lnTo>
                  <a:pt x="186134" y="1444335"/>
                </a:lnTo>
                <a:lnTo>
                  <a:pt x="180975" y="1429644"/>
                </a:lnTo>
                <a:lnTo>
                  <a:pt x="176212" y="1414952"/>
                </a:lnTo>
                <a:lnTo>
                  <a:pt x="171847" y="1399466"/>
                </a:lnTo>
                <a:lnTo>
                  <a:pt x="167878" y="1384377"/>
                </a:lnTo>
                <a:lnTo>
                  <a:pt x="164703" y="1369288"/>
                </a:lnTo>
                <a:lnTo>
                  <a:pt x="161131" y="1353802"/>
                </a:lnTo>
                <a:lnTo>
                  <a:pt x="158353" y="1338713"/>
                </a:lnTo>
                <a:lnTo>
                  <a:pt x="155972" y="1323227"/>
                </a:lnTo>
                <a:lnTo>
                  <a:pt x="153987" y="1307344"/>
                </a:lnTo>
                <a:lnTo>
                  <a:pt x="152003" y="1291859"/>
                </a:lnTo>
                <a:lnTo>
                  <a:pt x="150812" y="1276373"/>
                </a:lnTo>
                <a:lnTo>
                  <a:pt x="149225" y="1272402"/>
                </a:lnTo>
                <a:lnTo>
                  <a:pt x="146844" y="1268034"/>
                </a:lnTo>
                <a:lnTo>
                  <a:pt x="144462" y="1264857"/>
                </a:lnTo>
                <a:lnTo>
                  <a:pt x="141287" y="1262078"/>
                </a:lnTo>
                <a:lnTo>
                  <a:pt x="137715" y="1259695"/>
                </a:lnTo>
                <a:lnTo>
                  <a:pt x="133747" y="1257710"/>
                </a:lnTo>
                <a:lnTo>
                  <a:pt x="129778" y="1256916"/>
                </a:lnTo>
                <a:lnTo>
                  <a:pt x="125015" y="1256519"/>
                </a:lnTo>
                <a:lnTo>
                  <a:pt x="99219" y="1254136"/>
                </a:lnTo>
                <a:lnTo>
                  <a:pt x="74215" y="1251357"/>
                </a:lnTo>
                <a:lnTo>
                  <a:pt x="22622" y="1245401"/>
                </a:lnTo>
                <a:lnTo>
                  <a:pt x="20240" y="1245401"/>
                </a:lnTo>
                <a:lnTo>
                  <a:pt x="18256" y="1245004"/>
                </a:lnTo>
                <a:lnTo>
                  <a:pt x="15875" y="1244209"/>
                </a:lnTo>
                <a:lnTo>
                  <a:pt x="13890" y="1243415"/>
                </a:lnTo>
                <a:lnTo>
                  <a:pt x="11906" y="1242224"/>
                </a:lnTo>
                <a:lnTo>
                  <a:pt x="9922" y="1241033"/>
                </a:lnTo>
                <a:lnTo>
                  <a:pt x="6747" y="1237459"/>
                </a:lnTo>
                <a:lnTo>
                  <a:pt x="3969" y="1233488"/>
                </a:lnTo>
                <a:lnTo>
                  <a:pt x="1984" y="1228724"/>
                </a:lnTo>
                <a:lnTo>
                  <a:pt x="397" y="1222767"/>
                </a:lnTo>
                <a:lnTo>
                  <a:pt x="0" y="1219988"/>
                </a:lnTo>
                <a:lnTo>
                  <a:pt x="0" y="1217208"/>
                </a:lnTo>
                <a:lnTo>
                  <a:pt x="794" y="1196163"/>
                </a:lnTo>
                <a:lnTo>
                  <a:pt x="1984" y="1174721"/>
                </a:lnTo>
                <a:lnTo>
                  <a:pt x="3572" y="1153676"/>
                </a:lnTo>
                <a:lnTo>
                  <a:pt x="6350" y="1132631"/>
                </a:lnTo>
                <a:lnTo>
                  <a:pt x="9128" y="1111189"/>
                </a:lnTo>
                <a:lnTo>
                  <a:pt x="12700" y="1090541"/>
                </a:lnTo>
                <a:lnTo>
                  <a:pt x="16669" y="1069099"/>
                </a:lnTo>
                <a:lnTo>
                  <a:pt x="21034" y="1048451"/>
                </a:lnTo>
                <a:lnTo>
                  <a:pt x="23019" y="1043289"/>
                </a:lnTo>
                <a:lnTo>
                  <a:pt x="25797" y="1038127"/>
                </a:lnTo>
                <a:lnTo>
                  <a:pt x="29369" y="1034157"/>
                </a:lnTo>
                <a:lnTo>
                  <a:pt x="32940" y="1030583"/>
                </a:lnTo>
                <a:lnTo>
                  <a:pt x="37306" y="1028201"/>
                </a:lnTo>
                <a:lnTo>
                  <a:pt x="39290" y="1027406"/>
                </a:lnTo>
                <a:lnTo>
                  <a:pt x="41672" y="1026612"/>
                </a:lnTo>
                <a:lnTo>
                  <a:pt x="44053" y="1026612"/>
                </a:lnTo>
                <a:lnTo>
                  <a:pt x="46037" y="1026215"/>
                </a:lnTo>
                <a:lnTo>
                  <a:pt x="48419" y="1026612"/>
                </a:lnTo>
                <a:lnTo>
                  <a:pt x="50800" y="1027009"/>
                </a:lnTo>
                <a:lnTo>
                  <a:pt x="101600" y="1033760"/>
                </a:lnTo>
                <a:lnTo>
                  <a:pt x="127000" y="1037730"/>
                </a:lnTo>
                <a:lnTo>
                  <a:pt x="152400" y="1042098"/>
                </a:lnTo>
                <a:lnTo>
                  <a:pt x="156765" y="1042892"/>
                </a:lnTo>
                <a:lnTo>
                  <a:pt x="161131" y="1042892"/>
                </a:lnTo>
                <a:lnTo>
                  <a:pt x="165497" y="1042495"/>
                </a:lnTo>
                <a:lnTo>
                  <a:pt x="169862" y="1040907"/>
                </a:lnTo>
                <a:lnTo>
                  <a:pt x="173434" y="1038525"/>
                </a:lnTo>
                <a:lnTo>
                  <a:pt x="177006" y="1035745"/>
                </a:lnTo>
                <a:lnTo>
                  <a:pt x="179784" y="1032568"/>
                </a:lnTo>
                <a:lnTo>
                  <a:pt x="182165" y="1028995"/>
                </a:lnTo>
                <a:lnTo>
                  <a:pt x="187325" y="1014303"/>
                </a:lnTo>
                <a:lnTo>
                  <a:pt x="192881" y="1000008"/>
                </a:lnTo>
                <a:lnTo>
                  <a:pt x="198834" y="985316"/>
                </a:lnTo>
                <a:lnTo>
                  <a:pt x="205184" y="971022"/>
                </a:lnTo>
                <a:lnTo>
                  <a:pt x="211931" y="957124"/>
                </a:lnTo>
                <a:lnTo>
                  <a:pt x="218678" y="942432"/>
                </a:lnTo>
                <a:lnTo>
                  <a:pt x="225822" y="928932"/>
                </a:lnTo>
                <a:lnTo>
                  <a:pt x="233362" y="915034"/>
                </a:lnTo>
                <a:lnTo>
                  <a:pt x="241300" y="901931"/>
                </a:lnTo>
                <a:lnTo>
                  <a:pt x="249634" y="888430"/>
                </a:lnTo>
                <a:lnTo>
                  <a:pt x="258762" y="875327"/>
                </a:lnTo>
                <a:lnTo>
                  <a:pt x="267494" y="862620"/>
                </a:lnTo>
                <a:lnTo>
                  <a:pt x="276622" y="849517"/>
                </a:lnTo>
                <a:lnTo>
                  <a:pt x="286147" y="837207"/>
                </a:lnTo>
                <a:lnTo>
                  <a:pt x="295672" y="825295"/>
                </a:lnTo>
                <a:lnTo>
                  <a:pt x="305990" y="812986"/>
                </a:lnTo>
                <a:lnTo>
                  <a:pt x="307975" y="809015"/>
                </a:lnTo>
                <a:lnTo>
                  <a:pt x="309165" y="804647"/>
                </a:lnTo>
                <a:lnTo>
                  <a:pt x="309562" y="800279"/>
                </a:lnTo>
                <a:lnTo>
                  <a:pt x="309562" y="796309"/>
                </a:lnTo>
                <a:lnTo>
                  <a:pt x="308769" y="791941"/>
                </a:lnTo>
                <a:lnTo>
                  <a:pt x="307181" y="787970"/>
                </a:lnTo>
                <a:lnTo>
                  <a:pt x="304800" y="784396"/>
                </a:lnTo>
                <a:lnTo>
                  <a:pt x="301625" y="780823"/>
                </a:lnTo>
                <a:lnTo>
                  <a:pt x="237331" y="700614"/>
                </a:lnTo>
                <a:lnTo>
                  <a:pt x="235744" y="699025"/>
                </a:lnTo>
                <a:lnTo>
                  <a:pt x="234553" y="697437"/>
                </a:lnTo>
                <a:lnTo>
                  <a:pt x="233362" y="695452"/>
                </a:lnTo>
                <a:lnTo>
                  <a:pt x="232569" y="693069"/>
                </a:lnTo>
                <a:lnTo>
                  <a:pt x="231775" y="691084"/>
                </a:lnTo>
                <a:lnTo>
                  <a:pt x="231775" y="688701"/>
                </a:lnTo>
                <a:lnTo>
                  <a:pt x="231775" y="683936"/>
                </a:lnTo>
                <a:lnTo>
                  <a:pt x="232569" y="678774"/>
                </a:lnTo>
                <a:lnTo>
                  <a:pt x="234156" y="674010"/>
                </a:lnTo>
                <a:lnTo>
                  <a:pt x="236934" y="668848"/>
                </a:lnTo>
                <a:lnTo>
                  <a:pt x="240506" y="664480"/>
                </a:lnTo>
                <a:lnTo>
                  <a:pt x="256778" y="650185"/>
                </a:lnTo>
                <a:lnTo>
                  <a:pt x="272653" y="636287"/>
                </a:lnTo>
                <a:lnTo>
                  <a:pt x="288925" y="622390"/>
                </a:lnTo>
                <a:lnTo>
                  <a:pt x="305594" y="609286"/>
                </a:lnTo>
                <a:lnTo>
                  <a:pt x="322659" y="596183"/>
                </a:lnTo>
                <a:lnTo>
                  <a:pt x="339725" y="583874"/>
                </a:lnTo>
                <a:lnTo>
                  <a:pt x="357584" y="571961"/>
                </a:lnTo>
                <a:lnTo>
                  <a:pt x="375841" y="560446"/>
                </a:lnTo>
                <a:lnTo>
                  <a:pt x="381000" y="558064"/>
                </a:lnTo>
                <a:lnTo>
                  <a:pt x="386159" y="556475"/>
                </a:lnTo>
                <a:lnTo>
                  <a:pt x="391319" y="556078"/>
                </a:lnTo>
                <a:lnTo>
                  <a:pt x="396478" y="556475"/>
                </a:lnTo>
                <a:lnTo>
                  <a:pt x="401241" y="557667"/>
                </a:lnTo>
                <a:lnTo>
                  <a:pt x="403225" y="558461"/>
                </a:lnTo>
                <a:lnTo>
                  <a:pt x="405606" y="559652"/>
                </a:lnTo>
                <a:lnTo>
                  <a:pt x="407194" y="560843"/>
                </a:lnTo>
                <a:lnTo>
                  <a:pt x="408781" y="562431"/>
                </a:lnTo>
                <a:lnTo>
                  <a:pt x="410369" y="564020"/>
                </a:lnTo>
                <a:lnTo>
                  <a:pt x="411559" y="566005"/>
                </a:lnTo>
                <a:lnTo>
                  <a:pt x="427037" y="586653"/>
                </a:lnTo>
                <a:lnTo>
                  <a:pt x="442912" y="606904"/>
                </a:lnTo>
                <a:lnTo>
                  <a:pt x="457994" y="627552"/>
                </a:lnTo>
                <a:lnTo>
                  <a:pt x="472678" y="648200"/>
                </a:lnTo>
                <a:lnTo>
                  <a:pt x="475456" y="652170"/>
                </a:lnTo>
                <a:lnTo>
                  <a:pt x="478234" y="654950"/>
                </a:lnTo>
                <a:lnTo>
                  <a:pt x="481806" y="657729"/>
                </a:lnTo>
                <a:lnTo>
                  <a:pt x="486172" y="659318"/>
                </a:lnTo>
                <a:lnTo>
                  <a:pt x="490141" y="660509"/>
                </a:lnTo>
                <a:lnTo>
                  <a:pt x="494506" y="661303"/>
                </a:lnTo>
                <a:lnTo>
                  <a:pt x="498872" y="660906"/>
                </a:lnTo>
                <a:lnTo>
                  <a:pt x="503237" y="660112"/>
                </a:lnTo>
                <a:lnTo>
                  <a:pt x="517128" y="653759"/>
                </a:lnTo>
                <a:lnTo>
                  <a:pt x="531416" y="647406"/>
                </a:lnTo>
                <a:lnTo>
                  <a:pt x="546100" y="641449"/>
                </a:lnTo>
                <a:lnTo>
                  <a:pt x="560387" y="635890"/>
                </a:lnTo>
                <a:lnTo>
                  <a:pt x="575072" y="630331"/>
                </a:lnTo>
                <a:lnTo>
                  <a:pt x="590153" y="625566"/>
                </a:lnTo>
                <a:lnTo>
                  <a:pt x="604837" y="620404"/>
                </a:lnTo>
                <a:lnTo>
                  <a:pt x="619919" y="615640"/>
                </a:lnTo>
                <a:lnTo>
                  <a:pt x="635397" y="612066"/>
                </a:lnTo>
                <a:lnTo>
                  <a:pt x="650478" y="608492"/>
                </a:lnTo>
                <a:lnTo>
                  <a:pt x="665956" y="605713"/>
                </a:lnTo>
                <a:lnTo>
                  <a:pt x="681434" y="602933"/>
                </a:lnTo>
                <a:lnTo>
                  <a:pt x="696913" y="600154"/>
                </a:lnTo>
                <a:lnTo>
                  <a:pt x="711994" y="598168"/>
                </a:lnTo>
                <a:lnTo>
                  <a:pt x="727869" y="596580"/>
                </a:lnTo>
                <a:lnTo>
                  <a:pt x="743347" y="594992"/>
                </a:lnTo>
                <a:lnTo>
                  <a:pt x="747713" y="593403"/>
                </a:lnTo>
                <a:lnTo>
                  <a:pt x="751284" y="591418"/>
                </a:lnTo>
                <a:lnTo>
                  <a:pt x="754856" y="588638"/>
                </a:lnTo>
                <a:lnTo>
                  <a:pt x="757634" y="585462"/>
                </a:lnTo>
                <a:lnTo>
                  <a:pt x="760016" y="582285"/>
                </a:lnTo>
                <a:lnTo>
                  <a:pt x="762397" y="577917"/>
                </a:lnTo>
                <a:lnTo>
                  <a:pt x="763191" y="573550"/>
                </a:lnTo>
                <a:lnTo>
                  <a:pt x="763588" y="569182"/>
                </a:lnTo>
                <a:lnTo>
                  <a:pt x="765969" y="543769"/>
                </a:lnTo>
                <a:lnTo>
                  <a:pt x="768747" y="517959"/>
                </a:lnTo>
                <a:lnTo>
                  <a:pt x="771525" y="492943"/>
                </a:lnTo>
                <a:lnTo>
                  <a:pt x="774700" y="467133"/>
                </a:lnTo>
                <a:lnTo>
                  <a:pt x="774700" y="464751"/>
                </a:lnTo>
                <a:lnTo>
                  <a:pt x="775097" y="462766"/>
                </a:lnTo>
                <a:lnTo>
                  <a:pt x="775891" y="460383"/>
                </a:lnTo>
                <a:lnTo>
                  <a:pt x="776684" y="458398"/>
                </a:lnTo>
                <a:lnTo>
                  <a:pt x="777875" y="456412"/>
                </a:lnTo>
                <a:lnTo>
                  <a:pt x="779066" y="454824"/>
                </a:lnTo>
                <a:lnTo>
                  <a:pt x="782638" y="451250"/>
                </a:lnTo>
                <a:lnTo>
                  <a:pt x="786606" y="448471"/>
                </a:lnTo>
                <a:lnTo>
                  <a:pt x="791369" y="446486"/>
                </a:lnTo>
                <a:lnTo>
                  <a:pt x="796925" y="444897"/>
                </a:lnTo>
                <a:lnTo>
                  <a:pt x="802481" y="444500"/>
                </a:lnTo>
                <a:close/>
                <a:moveTo>
                  <a:pt x="1780579" y="266729"/>
                </a:moveTo>
                <a:lnTo>
                  <a:pt x="1770667" y="267126"/>
                </a:lnTo>
                <a:lnTo>
                  <a:pt x="1761944" y="267921"/>
                </a:lnTo>
                <a:lnTo>
                  <a:pt x="1752824" y="269113"/>
                </a:lnTo>
                <a:lnTo>
                  <a:pt x="1744101" y="270304"/>
                </a:lnTo>
                <a:lnTo>
                  <a:pt x="1735378" y="272688"/>
                </a:lnTo>
                <a:lnTo>
                  <a:pt x="1727052" y="275071"/>
                </a:lnTo>
                <a:lnTo>
                  <a:pt x="1718329" y="277852"/>
                </a:lnTo>
                <a:lnTo>
                  <a:pt x="1710399" y="281030"/>
                </a:lnTo>
                <a:lnTo>
                  <a:pt x="1702469" y="284605"/>
                </a:lnTo>
                <a:lnTo>
                  <a:pt x="1694539" y="288578"/>
                </a:lnTo>
                <a:lnTo>
                  <a:pt x="1687005" y="292550"/>
                </a:lnTo>
                <a:lnTo>
                  <a:pt x="1679472" y="297317"/>
                </a:lnTo>
                <a:lnTo>
                  <a:pt x="1672731" y="302482"/>
                </a:lnTo>
                <a:lnTo>
                  <a:pt x="1665991" y="308043"/>
                </a:lnTo>
                <a:lnTo>
                  <a:pt x="1659250" y="313605"/>
                </a:lnTo>
                <a:lnTo>
                  <a:pt x="1653303" y="319563"/>
                </a:lnTo>
                <a:lnTo>
                  <a:pt x="1647355" y="325919"/>
                </a:lnTo>
                <a:lnTo>
                  <a:pt x="1641804" y="332275"/>
                </a:lnTo>
                <a:lnTo>
                  <a:pt x="1636253" y="339029"/>
                </a:lnTo>
                <a:lnTo>
                  <a:pt x="1631098" y="346179"/>
                </a:lnTo>
                <a:lnTo>
                  <a:pt x="1626340" y="353727"/>
                </a:lnTo>
                <a:lnTo>
                  <a:pt x="1621979" y="361275"/>
                </a:lnTo>
                <a:lnTo>
                  <a:pt x="1618014" y="368822"/>
                </a:lnTo>
                <a:lnTo>
                  <a:pt x="1614445" y="376767"/>
                </a:lnTo>
                <a:lnTo>
                  <a:pt x="1611273" y="384712"/>
                </a:lnTo>
                <a:lnTo>
                  <a:pt x="1608498" y="393055"/>
                </a:lnTo>
                <a:lnTo>
                  <a:pt x="1606119" y="401794"/>
                </a:lnTo>
                <a:lnTo>
                  <a:pt x="1604136" y="410534"/>
                </a:lnTo>
                <a:lnTo>
                  <a:pt x="1602550" y="419273"/>
                </a:lnTo>
                <a:lnTo>
                  <a:pt x="1601361" y="428410"/>
                </a:lnTo>
                <a:lnTo>
                  <a:pt x="1600568" y="437547"/>
                </a:lnTo>
                <a:lnTo>
                  <a:pt x="1600171" y="447081"/>
                </a:lnTo>
                <a:lnTo>
                  <a:pt x="1600568" y="456218"/>
                </a:lnTo>
                <a:lnTo>
                  <a:pt x="1601361" y="465354"/>
                </a:lnTo>
                <a:lnTo>
                  <a:pt x="1602550" y="474094"/>
                </a:lnTo>
                <a:lnTo>
                  <a:pt x="1604136" y="482833"/>
                </a:lnTo>
                <a:lnTo>
                  <a:pt x="1606119" y="491970"/>
                </a:lnTo>
                <a:lnTo>
                  <a:pt x="1608498" y="500312"/>
                </a:lnTo>
                <a:lnTo>
                  <a:pt x="1611273" y="508655"/>
                </a:lnTo>
                <a:lnTo>
                  <a:pt x="1614445" y="516997"/>
                </a:lnTo>
                <a:lnTo>
                  <a:pt x="1618014" y="524545"/>
                </a:lnTo>
                <a:lnTo>
                  <a:pt x="1621979" y="532490"/>
                </a:lnTo>
                <a:lnTo>
                  <a:pt x="1626340" y="540435"/>
                </a:lnTo>
                <a:lnTo>
                  <a:pt x="1631098" y="547585"/>
                </a:lnTo>
                <a:lnTo>
                  <a:pt x="1636253" y="554338"/>
                </a:lnTo>
                <a:lnTo>
                  <a:pt x="1641804" y="561092"/>
                </a:lnTo>
                <a:lnTo>
                  <a:pt x="1647355" y="567845"/>
                </a:lnTo>
                <a:lnTo>
                  <a:pt x="1653303" y="573804"/>
                </a:lnTo>
                <a:lnTo>
                  <a:pt x="1659250" y="580160"/>
                </a:lnTo>
                <a:lnTo>
                  <a:pt x="1665991" y="585721"/>
                </a:lnTo>
                <a:lnTo>
                  <a:pt x="1672731" y="591283"/>
                </a:lnTo>
                <a:lnTo>
                  <a:pt x="1679472" y="596050"/>
                </a:lnTo>
                <a:lnTo>
                  <a:pt x="1687005" y="600817"/>
                </a:lnTo>
                <a:lnTo>
                  <a:pt x="1694539" y="605186"/>
                </a:lnTo>
                <a:lnTo>
                  <a:pt x="1702469" y="609159"/>
                </a:lnTo>
                <a:lnTo>
                  <a:pt x="1710399" y="612734"/>
                </a:lnTo>
                <a:lnTo>
                  <a:pt x="1718329" y="615912"/>
                </a:lnTo>
                <a:lnTo>
                  <a:pt x="1727052" y="618693"/>
                </a:lnTo>
                <a:lnTo>
                  <a:pt x="1735378" y="621076"/>
                </a:lnTo>
                <a:lnTo>
                  <a:pt x="1744101" y="623063"/>
                </a:lnTo>
                <a:lnTo>
                  <a:pt x="1752824" y="624652"/>
                </a:lnTo>
                <a:lnTo>
                  <a:pt x="1761944" y="626241"/>
                </a:lnTo>
                <a:lnTo>
                  <a:pt x="1770667" y="626638"/>
                </a:lnTo>
                <a:lnTo>
                  <a:pt x="1780579" y="627035"/>
                </a:lnTo>
                <a:lnTo>
                  <a:pt x="1789699" y="626638"/>
                </a:lnTo>
                <a:lnTo>
                  <a:pt x="1798819" y="626241"/>
                </a:lnTo>
                <a:lnTo>
                  <a:pt x="1807542" y="624652"/>
                </a:lnTo>
                <a:lnTo>
                  <a:pt x="1816265" y="623063"/>
                </a:lnTo>
                <a:lnTo>
                  <a:pt x="1825384" y="621076"/>
                </a:lnTo>
                <a:lnTo>
                  <a:pt x="1833711" y="618693"/>
                </a:lnTo>
                <a:lnTo>
                  <a:pt x="1842037" y="615912"/>
                </a:lnTo>
                <a:lnTo>
                  <a:pt x="1850364" y="612734"/>
                </a:lnTo>
                <a:lnTo>
                  <a:pt x="1858294" y="609159"/>
                </a:lnTo>
                <a:lnTo>
                  <a:pt x="1866224" y="605186"/>
                </a:lnTo>
                <a:lnTo>
                  <a:pt x="1873757" y="600817"/>
                </a:lnTo>
                <a:lnTo>
                  <a:pt x="1880894" y="596050"/>
                </a:lnTo>
                <a:lnTo>
                  <a:pt x="1888031" y="591283"/>
                </a:lnTo>
                <a:lnTo>
                  <a:pt x="1894772" y="585721"/>
                </a:lnTo>
                <a:lnTo>
                  <a:pt x="1901116" y="580160"/>
                </a:lnTo>
                <a:lnTo>
                  <a:pt x="1907460" y="573804"/>
                </a:lnTo>
                <a:lnTo>
                  <a:pt x="1913804" y="567845"/>
                </a:lnTo>
                <a:lnTo>
                  <a:pt x="1919355" y="561092"/>
                </a:lnTo>
                <a:lnTo>
                  <a:pt x="1924509" y="554338"/>
                </a:lnTo>
                <a:lnTo>
                  <a:pt x="1929664" y="547585"/>
                </a:lnTo>
                <a:lnTo>
                  <a:pt x="1934026" y="540435"/>
                </a:lnTo>
                <a:lnTo>
                  <a:pt x="1938387" y="532490"/>
                </a:lnTo>
                <a:lnTo>
                  <a:pt x="1942352" y="524545"/>
                </a:lnTo>
                <a:lnTo>
                  <a:pt x="1945921" y="516997"/>
                </a:lnTo>
                <a:lnTo>
                  <a:pt x="1949093" y="508655"/>
                </a:lnTo>
                <a:lnTo>
                  <a:pt x="1951868" y="500312"/>
                </a:lnTo>
                <a:lnTo>
                  <a:pt x="1954247" y="491970"/>
                </a:lnTo>
                <a:lnTo>
                  <a:pt x="1957023" y="482833"/>
                </a:lnTo>
                <a:lnTo>
                  <a:pt x="1958212" y="474094"/>
                </a:lnTo>
                <a:lnTo>
                  <a:pt x="1959402" y="465354"/>
                </a:lnTo>
                <a:lnTo>
                  <a:pt x="1960195" y="456218"/>
                </a:lnTo>
                <a:lnTo>
                  <a:pt x="1960591" y="447081"/>
                </a:lnTo>
                <a:lnTo>
                  <a:pt x="1960195" y="437547"/>
                </a:lnTo>
                <a:lnTo>
                  <a:pt x="1959402" y="428410"/>
                </a:lnTo>
                <a:lnTo>
                  <a:pt x="1958212" y="419273"/>
                </a:lnTo>
                <a:lnTo>
                  <a:pt x="1957023" y="410534"/>
                </a:lnTo>
                <a:lnTo>
                  <a:pt x="1954247" y="401794"/>
                </a:lnTo>
                <a:lnTo>
                  <a:pt x="1951868" y="393055"/>
                </a:lnTo>
                <a:lnTo>
                  <a:pt x="1949093" y="384712"/>
                </a:lnTo>
                <a:lnTo>
                  <a:pt x="1945921" y="376767"/>
                </a:lnTo>
                <a:lnTo>
                  <a:pt x="1942352" y="368822"/>
                </a:lnTo>
                <a:lnTo>
                  <a:pt x="1938387" y="361275"/>
                </a:lnTo>
                <a:lnTo>
                  <a:pt x="1934026" y="353727"/>
                </a:lnTo>
                <a:lnTo>
                  <a:pt x="1929664" y="346179"/>
                </a:lnTo>
                <a:lnTo>
                  <a:pt x="1924509" y="339029"/>
                </a:lnTo>
                <a:lnTo>
                  <a:pt x="1919355" y="332275"/>
                </a:lnTo>
                <a:lnTo>
                  <a:pt x="1913804" y="325919"/>
                </a:lnTo>
                <a:lnTo>
                  <a:pt x="1907460" y="319563"/>
                </a:lnTo>
                <a:lnTo>
                  <a:pt x="1901116" y="313605"/>
                </a:lnTo>
                <a:lnTo>
                  <a:pt x="1894772" y="308043"/>
                </a:lnTo>
                <a:lnTo>
                  <a:pt x="1888031" y="302482"/>
                </a:lnTo>
                <a:lnTo>
                  <a:pt x="1880894" y="297317"/>
                </a:lnTo>
                <a:lnTo>
                  <a:pt x="1873757" y="292550"/>
                </a:lnTo>
                <a:lnTo>
                  <a:pt x="1866224" y="288578"/>
                </a:lnTo>
                <a:lnTo>
                  <a:pt x="1858294" y="284605"/>
                </a:lnTo>
                <a:lnTo>
                  <a:pt x="1850364" y="281030"/>
                </a:lnTo>
                <a:lnTo>
                  <a:pt x="1842037" y="277852"/>
                </a:lnTo>
                <a:lnTo>
                  <a:pt x="1833711" y="275071"/>
                </a:lnTo>
                <a:lnTo>
                  <a:pt x="1825384" y="272688"/>
                </a:lnTo>
                <a:lnTo>
                  <a:pt x="1816265" y="270304"/>
                </a:lnTo>
                <a:lnTo>
                  <a:pt x="1807542" y="269113"/>
                </a:lnTo>
                <a:lnTo>
                  <a:pt x="1798819" y="267921"/>
                </a:lnTo>
                <a:lnTo>
                  <a:pt x="1789699" y="267126"/>
                </a:lnTo>
                <a:lnTo>
                  <a:pt x="1780579" y="266729"/>
                </a:lnTo>
                <a:close/>
                <a:moveTo>
                  <a:pt x="1769477" y="236538"/>
                </a:moveTo>
                <a:lnTo>
                  <a:pt x="1780579" y="236538"/>
                </a:lnTo>
                <a:lnTo>
                  <a:pt x="1791285" y="236538"/>
                </a:lnTo>
                <a:lnTo>
                  <a:pt x="1801594" y="237333"/>
                </a:lnTo>
                <a:lnTo>
                  <a:pt x="1812300" y="238922"/>
                </a:lnTo>
                <a:lnTo>
                  <a:pt x="1823005" y="240511"/>
                </a:lnTo>
                <a:lnTo>
                  <a:pt x="1832918" y="242894"/>
                </a:lnTo>
                <a:lnTo>
                  <a:pt x="1842830" y="245675"/>
                </a:lnTo>
                <a:lnTo>
                  <a:pt x="1852346" y="248853"/>
                </a:lnTo>
                <a:lnTo>
                  <a:pt x="1861862" y="252825"/>
                </a:lnTo>
                <a:lnTo>
                  <a:pt x="1871775" y="256798"/>
                </a:lnTo>
                <a:lnTo>
                  <a:pt x="1880498" y="261962"/>
                </a:lnTo>
                <a:lnTo>
                  <a:pt x="1889221" y="267126"/>
                </a:lnTo>
                <a:lnTo>
                  <a:pt x="1897944" y="272291"/>
                </a:lnTo>
                <a:lnTo>
                  <a:pt x="1905874" y="278249"/>
                </a:lnTo>
                <a:lnTo>
                  <a:pt x="1914200" y="284208"/>
                </a:lnTo>
                <a:lnTo>
                  <a:pt x="1921734" y="290961"/>
                </a:lnTo>
                <a:lnTo>
                  <a:pt x="1929268" y="297715"/>
                </a:lnTo>
                <a:lnTo>
                  <a:pt x="1936008" y="305660"/>
                </a:lnTo>
                <a:lnTo>
                  <a:pt x="1942352" y="313207"/>
                </a:lnTo>
                <a:lnTo>
                  <a:pt x="1948696" y="320755"/>
                </a:lnTo>
                <a:lnTo>
                  <a:pt x="1954644" y="329097"/>
                </a:lnTo>
                <a:lnTo>
                  <a:pt x="1960195" y="337440"/>
                </a:lnTo>
                <a:lnTo>
                  <a:pt x="1965349" y="346179"/>
                </a:lnTo>
                <a:lnTo>
                  <a:pt x="1970107" y="355713"/>
                </a:lnTo>
                <a:lnTo>
                  <a:pt x="1974072" y="364850"/>
                </a:lnTo>
                <a:lnTo>
                  <a:pt x="1978037" y="374384"/>
                </a:lnTo>
                <a:lnTo>
                  <a:pt x="1981209" y="384315"/>
                </a:lnTo>
                <a:lnTo>
                  <a:pt x="1983985" y="393849"/>
                </a:lnTo>
                <a:lnTo>
                  <a:pt x="1986364" y="404575"/>
                </a:lnTo>
                <a:lnTo>
                  <a:pt x="1988346" y="414903"/>
                </a:lnTo>
                <a:lnTo>
                  <a:pt x="1989536" y="425232"/>
                </a:lnTo>
                <a:lnTo>
                  <a:pt x="1990329" y="435958"/>
                </a:lnTo>
                <a:lnTo>
                  <a:pt x="1990725" y="447081"/>
                </a:lnTo>
                <a:lnTo>
                  <a:pt x="1990329" y="457807"/>
                </a:lnTo>
                <a:lnTo>
                  <a:pt x="1989536" y="468135"/>
                </a:lnTo>
                <a:lnTo>
                  <a:pt x="1988346" y="478861"/>
                </a:lnTo>
                <a:lnTo>
                  <a:pt x="1986364" y="489587"/>
                </a:lnTo>
                <a:lnTo>
                  <a:pt x="1983985" y="499518"/>
                </a:lnTo>
                <a:lnTo>
                  <a:pt x="1981209" y="509449"/>
                </a:lnTo>
                <a:lnTo>
                  <a:pt x="1978037" y="518983"/>
                </a:lnTo>
                <a:lnTo>
                  <a:pt x="1974072" y="528517"/>
                </a:lnTo>
                <a:lnTo>
                  <a:pt x="1970107" y="538051"/>
                </a:lnTo>
                <a:lnTo>
                  <a:pt x="1965349" y="547188"/>
                </a:lnTo>
                <a:lnTo>
                  <a:pt x="1960195" y="555927"/>
                </a:lnTo>
                <a:lnTo>
                  <a:pt x="1954644" y="564270"/>
                </a:lnTo>
                <a:lnTo>
                  <a:pt x="1948696" y="572612"/>
                </a:lnTo>
                <a:lnTo>
                  <a:pt x="1942352" y="580954"/>
                </a:lnTo>
                <a:lnTo>
                  <a:pt x="1936008" y="588502"/>
                </a:lnTo>
                <a:lnTo>
                  <a:pt x="1929268" y="595652"/>
                </a:lnTo>
                <a:lnTo>
                  <a:pt x="1921734" y="602406"/>
                </a:lnTo>
                <a:lnTo>
                  <a:pt x="1914200" y="609159"/>
                </a:lnTo>
                <a:lnTo>
                  <a:pt x="1905874" y="615118"/>
                </a:lnTo>
                <a:lnTo>
                  <a:pt x="1897944" y="621076"/>
                </a:lnTo>
                <a:lnTo>
                  <a:pt x="1889221" y="627035"/>
                </a:lnTo>
                <a:lnTo>
                  <a:pt x="1880498" y="631802"/>
                </a:lnTo>
                <a:lnTo>
                  <a:pt x="1871775" y="636569"/>
                </a:lnTo>
                <a:lnTo>
                  <a:pt x="1861862" y="640542"/>
                </a:lnTo>
                <a:lnTo>
                  <a:pt x="1852346" y="644514"/>
                </a:lnTo>
                <a:lnTo>
                  <a:pt x="1842830" y="647692"/>
                </a:lnTo>
                <a:lnTo>
                  <a:pt x="1832918" y="650473"/>
                </a:lnTo>
                <a:lnTo>
                  <a:pt x="1823005" y="652856"/>
                </a:lnTo>
                <a:lnTo>
                  <a:pt x="1812300" y="654843"/>
                </a:lnTo>
                <a:lnTo>
                  <a:pt x="1801594" y="656034"/>
                </a:lnTo>
                <a:lnTo>
                  <a:pt x="1791285" y="656829"/>
                </a:lnTo>
                <a:lnTo>
                  <a:pt x="1780579" y="657226"/>
                </a:lnTo>
                <a:lnTo>
                  <a:pt x="1769477" y="656829"/>
                </a:lnTo>
                <a:lnTo>
                  <a:pt x="1758772" y="656034"/>
                </a:lnTo>
                <a:lnTo>
                  <a:pt x="1748463" y="654843"/>
                </a:lnTo>
                <a:lnTo>
                  <a:pt x="1738154" y="652856"/>
                </a:lnTo>
                <a:lnTo>
                  <a:pt x="1727845" y="650473"/>
                </a:lnTo>
                <a:lnTo>
                  <a:pt x="1717536" y="647692"/>
                </a:lnTo>
                <a:lnTo>
                  <a:pt x="1708020" y="644514"/>
                </a:lnTo>
                <a:lnTo>
                  <a:pt x="1698504" y="640542"/>
                </a:lnTo>
                <a:lnTo>
                  <a:pt x="1689384" y="636569"/>
                </a:lnTo>
                <a:lnTo>
                  <a:pt x="1680265" y="631802"/>
                </a:lnTo>
                <a:lnTo>
                  <a:pt x="1671145" y="627035"/>
                </a:lnTo>
                <a:lnTo>
                  <a:pt x="1662819" y="621076"/>
                </a:lnTo>
                <a:lnTo>
                  <a:pt x="1654492" y="615118"/>
                </a:lnTo>
                <a:lnTo>
                  <a:pt x="1646562" y="609159"/>
                </a:lnTo>
                <a:lnTo>
                  <a:pt x="1639028" y="602406"/>
                </a:lnTo>
                <a:lnTo>
                  <a:pt x="1631495" y="595652"/>
                </a:lnTo>
                <a:lnTo>
                  <a:pt x="1624358" y="588502"/>
                </a:lnTo>
                <a:lnTo>
                  <a:pt x="1618014" y="580954"/>
                </a:lnTo>
                <a:lnTo>
                  <a:pt x="1611670" y="572612"/>
                </a:lnTo>
                <a:lnTo>
                  <a:pt x="1606119" y="564270"/>
                </a:lnTo>
                <a:lnTo>
                  <a:pt x="1600568" y="555927"/>
                </a:lnTo>
                <a:lnTo>
                  <a:pt x="1595413" y="547188"/>
                </a:lnTo>
                <a:lnTo>
                  <a:pt x="1591052" y="538051"/>
                </a:lnTo>
                <a:lnTo>
                  <a:pt x="1586294" y="528517"/>
                </a:lnTo>
                <a:lnTo>
                  <a:pt x="1582725" y="518983"/>
                </a:lnTo>
                <a:lnTo>
                  <a:pt x="1579553" y="509449"/>
                </a:lnTo>
                <a:lnTo>
                  <a:pt x="1576381" y="499518"/>
                </a:lnTo>
                <a:lnTo>
                  <a:pt x="1574399" y="489587"/>
                </a:lnTo>
                <a:lnTo>
                  <a:pt x="1572416" y="478861"/>
                </a:lnTo>
                <a:lnTo>
                  <a:pt x="1571227" y="468135"/>
                </a:lnTo>
                <a:lnTo>
                  <a:pt x="1570434" y="457807"/>
                </a:lnTo>
                <a:lnTo>
                  <a:pt x="1570037" y="447081"/>
                </a:lnTo>
                <a:lnTo>
                  <a:pt x="1570434" y="435958"/>
                </a:lnTo>
                <a:lnTo>
                  <a:pt x="1571227" y="425232"/>
                </a:lnTo>
                <a:lnTo>
                  <a:pt x="1572416" y="414903"/>
                </a:lnTo>
                <a:lnTo>
                  <a:pt x="1574399" y="404575"/>
                </a:lnTo>
                <a:lnTo>
                  <a:pt x="1576381" y="393849"/>
                </a:lnTo>
                <a:lnTo>
                  <a:pt x="1579553" y="384315"/>
                </a:lnTo>
                <a:lnTo>
                  <a:pt x="1582725" y="374384"/>
                </a:lnTo>
                <a:lnTo>
                  <a:pt x="1586294" y="364850"/>
                </a:lnTo>
                <a:lnTo>
                  <a:pt x="1591052" y="355713"/>
                </a:lnTo>
                <a:lnTo>
                  <a:pt x="1595413" y="346179"/>
                </a:lnTo>
                <a:lnTo>
                  <a:pt x="1600568" y="337440"/>
                </a:lnTo>
                <a:lnTo>
                  <a:pt x="1606119" y="329097"/>
                </a:lnTo>
                <a:lnTo>
                  <a:pt x="1611670" y="320755"/>
                </a:lnTo>
                <a:lnTo>
                  <a:pt x="1618014" y="313207"/>
                </a:lnTo>
                <a:lnTo>
                  <a:pt x="1624358" y="305660"/>
                </a:lnTo>
                <a:lnTo>
                  <a:pt x="1631495" y="297715"/>
                </a:lnTo>
                <a:lnTo>
                  <a:pt x="1639028" y="290961"/>
                </a:lnTo>
                <a:lnTo>
                  <a:pt x="1646562" y="284208"/>
                </a:lnTo>
                <a:lnTo>
                  <a:pt x="1654492" y="278249"/>
                </a:lnTo>
                <a:lnTo>
                  <a:pt x="1662819" y="272291"/>
                </a:lnTo>
                <a:lnTo>
                  <a:pt x="1671145" y="267126"/>
                </a:lnTo>
                <a:lnTo>
                  <a:pt x="1680265" y="261962"/>
                </a:lnTo>
                <a:lnTo>
                  <a:pt x="1689384" y="256798"/>
                </a:lnTo>
                <a:lnTo>
                  <a:pt x="1698504" y="252825"/>
                </a:lnTo>
                <a:lnTo>
                  <a:pt x="1708020" y="248853"/>
                </a:lnTo>
                <a:lnTo>
                  <a:pt x="1717536" y="245675"/>
                </a:lnTo>
                <a:lnTo>
                  <a:pt x="1727845" y="242894"/>
                </a:lnTo>
                <a:lnTo>
                  <a:pt x="1738154" y="240511"/>
                </a:lnTo>
                <a:lnTo>
                  <a:pt x="1748463" y="238922"/>
                </a:lnTo>
                <a:lnTo>
                  <a:pt x="1758772" y="237333"/>
                </a:lnTo>
                <a:lnTo>
                  <a:pt x="1769477" y="236538"/>
                </a:lnTo>
                <a:close/>
                <a:moveTo>
                  <a:pt x="1775815" y="217488"/>
                </a:moveTo>
                <a:lnTo>
                  <a:pt x="1764301" y="218281"/>
                </a:lnTo>
                <a:lnTo>
                  <a:pt x="1752786" y="219472"/>
                </a:lnTo>
                <a:lnTo>
                  <a:pt x="1741669" y="221059"/>
                </a:lnTo>
                <a:lnTo>
                  <a:pt x="1730154" y="223441"/>
                </a:lnTo>
                <a:lnTo>
                  <a:pt x="1718243" y="226219"/>
                </a:lnTo>
                <a:lnTo>
                  <a:pt x="1707125" y="229791"/>
                </a:lnTo>
                <a:lnTo>
                  <a:pt x="1696405" y="233759"/>
                </a:lnTo>
                <a:lnTo>
                  <a:pt x="1685684" y="238125"/>
                </a:lnTo>
                <a:lnTo>
                  <a:pt x="1674964" y="243285"/>
                </a:lnTo>
                <a:lnTo>
                  <a:pt x="1665038" y="248841"/>
                </a:lnTo>
                <a:lnTo>
                  <a:pt x="1655509" y="254794"/>
                </a:lnTo>
                <a:lnTo>
                  <a:pt x="1646376" y="261541"/>
                </a:lnTo>
                <a:lnTo>
                  <a:pt x="1637641" y="268288"/>
                </a:lnTo>
                <a:lnTo>
                  <a:pt x="1628906" y="275035"/>
                </a:lnTo>
                <a:lnTo>
                  <a:pt x="1620568" y="282575"/>
                </a:lnTo>
                <a:lnTo>
                  <a:pt x="1613024" y="290513"/>
                </a:lnTo>
                <a:lnTo>
                  <a:pt x="1605877" y="298847"/>
                </a:lnTo>
                <a:lnTo>
                  <a:pt x="1598730" y="307578"/>
                </a:lnTo>
                <a:lnTo>
                  <a:pt x="1592377" y="316707"/>
                </a:lnTo>
                <a:lnTo>
                  <a:pt x="1586025" y="325835"/>
                </a:lnTo>
                <a:lnTo>
                  <a:pt x="1580466" y="334963"/>
                </a:lnTo>
                <a:lnTo>
                  <a:pt x="1575304" y="344885"/>
                </a:lnTo>
                <a:lnTo>
                  <a:pt x="1570937" y="355203"/>
                </a:lnTo>
                <a:lnTo>
                  <a:pt x="1566569" y="365125"/>
                </a:lnTo>
                <a:lnTo>
                  <a:pt x="1562995" y="375444"/>
                </a:lnTo>
                <a:lnTo>
                  <a:pt x="1559819" y="385763"/>
                </a:lnTo>
                <a:lnTo>
                  <a:pt x="1557039" y="396875"/>
                </a:lnTo>
                <a:lnTo>
                  <a:pt x="1555054" y="407988"/>
                </a:lnTo>
                <a:lnTo>
                  <a:pt x="1553466" y="418703"/>
                </a:lnTo>
                <a:lnTo>
                  <a:pt x="1552275" y="429816"/>
                </a:lnTo>
                <a:lnTo>
                  <a:pt x="1551481" y="440929"/>
                </a:lnTo>
                <a:lnTo>
                  <a:pt x="1551481" y="452438"/>
                </a:lnTo>
                <a:lnTo>
                  <a:pt x="1552275" y="463947"/>
                </a:lnTo>
                <a:lnTo>
                  <a:pt x="1553466" y="475060"/>
                </a:lnTo>
                <a:lnTo>
                  <a:pt x="1555054" y="486569"/>
                </a:lnTo>
                <a:lnTo>
                  <a:pt x="1557437" y="498079"/>
                </a:lnTo>
                <a:lnTo>
                  <a:pt x="1560216" y="509588"/>
                </a:lnTo>
                <a:lnTo>
                  <a:pt x="1563789" y="520700"/>
                </a:lnTo>
                <a:lnTo>
                  <a:pt x="1567760" y="531416"/>
                </a:lnTo>
                <a:lnTo>
                  <a:pt x="1572525" y="542529"/>
                </a:lnTo>
                <a:lnTo>
                  <a:pt x="1577290" y="552847"/>
                </a:lnTo>
                <a:lnTo>
                  <a:pt x="1582848" y="562769"/>
                </a:lnTo>
                <a:lnTo>
                  <a:pt x="1589201" y="572294"/>
                </a:lnTo>
                <a:lnTo>
                  <a:pt x="1595554" y="581819"/>
                </a:lnTo>
                <a:lnTo>
                  <a:pt x="1602304" y="590550"/>
                </a:lnTo>
                <a:lnTo>
                  <a:pt x="1609451" y="598885"/>
                </a:lnTo>
                <a:lnTo>
                  <a:pt x="1616995" y="607219"/>
                </a:lnTo>
                <a:lnTo>
                  <a:pt x="1624936" y="614760"/>
                </a:lnTo>
                <a:lnTo>
                  <a:pt x="1632877" y="621904"/>
                </a:lnTo>
                <a:lnTo>
                  <a:pt x="1642009" y="629047"/>
                </a:lnTo>
                <a:lnTo>
                  <a:pt x="1650744" y="635794"/>
                </a:lnTo>
                <a:lnTo>
                  <a:pt x="1659876" y="641747"/>
                </a:lnTo>
                <a:lnTo>
                  <a:pt x="1669405" y="647304"/>
                </a:lnTo>
                <a:lnTo>
                  <a:pt x="1678935" y="652066"/>
                </a:lnTo>
                <a:lnTo>
                  <a:pt x="1689258" y="656829"/>
                </a:lnTo>
                <a:lnTo>
                  <a:pt x="1699581" y="661194"/>
                </a:lnTo>
                <a:lnTo>
                  <a:pt x="1709905" y="664766"/>
                </a:lnTo>
                <a:lnTo>
                  <a:pt x="1720228" y="667941"/>
                </a:lnTo>
                <a:lnTo>
                  <a:pt x="1731345" y="670719"/>
                </a:lnTo>
                <a:lnTo>
                  <a:pt x="1742066" y="673101"/>
                </a:lnTo>
                <a:lnTo>
                  <a:pt x="1753183" y="674688"/>
                </a:lnTo>
                <a:lnTo>
                  <a:pt x="1764301" y="675879"/>
                </a:lnTo>
                <a:lnTo>
                  <a:pt x="1775815" y="676276"/>
                </a:lnTo>
                <a:lnTo>
                  <a:pt x="1786932" y="676276"/>
                </a:lnTo>
                <a:lnTo>
                  <a:pt x="1798447" y="675879"/>
                </a:lnTo>
                <a:lnTo>
                  <a:pt x="1809564" y="674688"/>
                </a:lnTo>
                <a:lnTo>
                  <a:pt x="1821476" y="673101"/>
                </a:lnTo>
                <a:lnTo>
                  <a:pt x="1832593" y="670322"/>
                </a:lnTo>
                <a:lnTo>
                  <a:pt x="1844108" y="667544"/>
                </a:lnTo>
                <a:lnTo>
                  <a:pt x="1855225" y="663972"/>
                </a:lnTo>
                <a:lnTo>
                  <a:pt x="1866740" y="660004"/>
                </a:lnTo>
                <a:lnTo>
                  <a:pt x="1877063" y="655241"/>
                </a:lnTo>
                <a:lnTo>
                  <a:pt x="1887386" y="650479"/>
                </a:lnTo>
                <a:lnTo>
                  <a:pt x="1897313" y="644922"/>
                </a:lnTo>
                <a:lnTo>
                  <a:pt x="1906842" y="638969"/>
                </a:lnTo>
                <a:lnTo>
                  <a:pt x="1916371" y="632619"/>
                </a:lnTo>
                <a:lnTo>
                  <a:pt x="1925503" y="625872"/>
                </a:lnTo>
                <a:lnTo>
                  <a:pt x="1933841" y="618332"/>
                </a:lnTo>
                <a:lnTo>
                  <a:pt x="1941782" y="610791"/>
                </a:lnTo>
                <a:lnTo>
                  <a:pt x="1949723" y="603250"/>
                </a:lnTo>
                <a:lnTo>
                  <a:pt x="1957267" y="594916"/>
                </a:lnTo>
                <a:lnTo>
                  <a:pt x="1964017" y="586185"/>
                </a:lnTo>
                <a:lnTo>
                  <a:pt x="1970370" y="577057"/>
                </a:lnTo>
                <a:lnTo>
                  <a:pt x="1976326" y="567929"/>
                </a:lnTo>
                <a:lnTo>
                  <a:pt x="1981884" y="558404"/>
                </a:lnTo>
                <a:lnTo>
                  <a:pt x="1987046" y="548879"/>
                </a:lnTo>
                <a:lnTo>
                  <a:pt x="1991811" y="538957"/>
                </a:lnTo>
                <a:lnTo>
                  <a:pt x="1995781" y="528638"/>
                </a:lnTo>
                <a:lnTo>
                  <a:pt x="1999752" y="518319"/>
                </a:lnTo>
                <a:lnTo>
                  <a:pt x="2003325" y="507604"/>
                </a:lnTo>
                <a:lnTo>
                  <a:pt x="2005708" y="496888"/>
                </a:lnTo>
                <a:lnTo>
                  <a:pt x="2008090" y="485775"/>
                </a:lnTo>
                <a:lnTo>
                  <a:pt x="2009678" y="475060"/>
                </a:lnTo>
                <a:lnTo>
                  <a:pt x="2010869" y="463947"/>
                </a:lnTo>
                <a:lnTo>
                  <a:pt x="2011266" y="452835"/>
                </a:lnTo>
                <a:lnTo>
                  <a:pt x="2011266" y="441325"/>
                </a:lnTo>
                <a:lnTo>
                  <a:pt x="2010869" y="429816"/>
                </a:lnTo>
                <a:lnTo>
                  <a:pt x="2009678" y="418703"/>
                </a:lnTo>
                <a:lnTo>
                  <a:pt x="2007693" y="407194"/>
                </a:lnTo>
                <a:lnTo>
                  <a:pt x="2005311" y="395288"/>
                </a:lnTo>
                <a:lnTo>
                  <a:pt x="2002531" y="384175"/>
                </a:lnTo>
                <a:lnTo>
                  <a:pt x="1998561" y="373063"/>
                </a:lnTo>
                <a:lnTo>
                  <a:pt x="1994590" y="361950"/>
                </a:lnTo>
                <a:lnTo>
                  <a:pt x="1990223" y="351632"/>
                </a:lnTo>
                <a:lnTo>
                  <a:pt x="1985061" y="340916"/>
                </a:lnTo>
                <a:lnTo>
                  <a:pt x="1979899" y="330994"/>
                </a:lnTo>
                <a:lnTo>
                  <a:pt x="1973943" y="321469"/>
                </a:lnTo>
                <a:lnTo>
                  <a:pt x="1967591" y="312341"/>
                </a:lnTo>
                <a:lnTo>
                  <a:pt x="1960841" y="303213"/>
                </a:lnTo>
                <a:lnTo>
                  <a:pt x="1953297" y="294482"/>
                </a:lnTo>
                <a:lnTo>
                  <a:pt x="1945753" y="286544"/>
                </a:lnTo>
                <a:lnTo>
                  <a:pt x="1937812" y="279003"/>
                </a:lnTo>
                <a:lnTo>
                  <a:pt x="1929474" y="271860"/>
                </a:lnTo>
                <a:lnTo>
                  <a:pt x="1921136" y="264716"/>
                </a:lnTo>
                <a:lnTo>
                  <a:pt x="1912004" y="258366"/>
                </a:lnTo>
                <a:lnTo>
                  <a:pt x="1902474" y="252016"/>
                </a:lnTo>
                <a:lnTo>
                  <a:pt x="1893342" y="246460"/>
                </a:lnTo>
                <a:lnTo>
                  <a:pt x="1883416" y="241300"/>
                </a:lnTo>
                <a:lnTo>
                  <a:pt x="1873490" y="236935"/>
                </a:lnTo>
                <a:lnTo>
                  <a:pt x="1863166" y="232569"/>
                </a:lnTo>
                <a:lnTo>
                  <a:pt x="1852843" y="228997"/>
                </a:lnTo>
                <a:lnTo>
                  <a:pt x="1842123" y="225822"/>
                </a:lnTo>
                <a:lnTo>
                  <a:pt x="1831402" y="223044"/>
                </a:lnTo>
                <a:lnTo>
                  <a:pt x="1820682" y="221059"/>
                </a:lnTo>
                <a:lnTo>
                  <a:pt x="1809564" y="219472"/>
                </a:lnTo>
                <a:lnTo>
                  <a:pt x="1798447" y="218281"/>
                </a:lnTo>
                <a:lnTo>
                  <a:pt x="1787330" y="217488"/>
                </a:lnTo>
                <a:lnTo>
                  <a:pt x="1775815" y="217488"/>
                </a:lnTo>
                <a:close/>
                <a:moveTo>
                  <a:pt x="1712287" y="0"/>
                </a:moveTo>
                <a:lnTo>
                  <a:pt x="1715860" y="0"/>
                </a:lnTo>
                <a:lnTo>
                  <a:pt x="1718640" y="397"/>
                </a:lnTo>
                <a:lnTo>
                  <a:pt x="1721816" y="1191"/>
                </a:lnTo>
                <a:lnTo>
                  <a:pt x="1724198" y="2778"/>
                </a:lnTo>
                <a:lnTo>
                  <a:pt x="1726978" y="4366"/>
                </a:lnTo>
                <a:lnTo>
                  <a:pt x="1728566" y="6350"/>
                </a:lnTo>
                <a:lnTo>
                  <a:pt x="1729757" y="8731"/>
                </a:lnTo>
                <a:lnTo>
                  <a:pt x="1730551" y="11112"/>
                </a:lnTo>
                <a:lnTo>
                  <a:pt x="1737698" y="39687"/>
                </a:lnTo>
                <a:lnTo>
                  <a:pt x="1744448" y="68262"/>
                </a:lnTo>
                <a:lnTo>
                  <a:pt x="1744845" y="70644"/>
                </a:lnTo>
                <a:lnTo>
                  <a:pt x="1746036" y="73025"/>
                </a:lnTo>
                <a:lnTo>
                  <a:pt x="1747227" y="75406"/>
                </a:lnTo>
                <a:lnTo>
                  <a:pt x="1748816" y="77391"/>
                </a:lnTo>
                <a:lnTo>
                  <a:pt x="1750801" y="78978"/>
                </a:lnTo>
                <a:lnTo>
                  <a:pt x="1752786" y="80169"/>
                </a:lnTo>
                <a:lnTo>
                  <a:pt x="1755168" y="80962"/>
                </a:lnTo>
                <a:lnTo>
                  <a:pt x="1757551" y="81756"/>
                </a:lnTo>
                <a:lnTo>
                  <a:pt x="1775815" y="80962"/>
                </a:lnTo>
                <a:lnTo>
                  <a:pt x="1793682" y="81359"/>
                </a:lnTo>
                <a:lnTo>
                  <a:pt x="1811550" y="82153"/>
                </a:lnTo>
                <a:lnTo>
                  <a:pt x="1829814" y="84137"/>
                </a:lnTo>
                <a:lnTo>
                  <a:pt x="1847284" y="86916"/>
                </a:lnTo>
                <a:lnTo>
                  <a:pt x="1865152" y="90487"/>
                </a:lnTo>
                <a:lnTo>
                  <a:pt x="1882225" y="94853"/>
                </a:lnTo>
                <a:lnTo>
                  <a:pt x="1899298" y="100012"/>
                </a:lnTo>
                <a:lnTo>
                  <a:pt x="1902077" y="100409"/>
                </a:lnTo>
                <a:lnTo>
                  <a:pt x="1904460" y="100012"/>
                </a:lnTo>
                <a:lnTo>
                  <a:pt x="1906842" y="99616"/>
                </a:lnTo>
                <a:lnTo>
                  <a:pt x="1908827" y="98425"/>
                </a:lnTo>
                <a:lnTo>
                  <a:pt x="1911606" y="97234"/>
                </a:lnTo>
                <a:lnTo>
                  <a:pt x="1913195" y="95250"/>
                </a:lnTo>
                <a:lnTo>
                  <a:pt x="1914783" y="93266"/>
                </a:lnTo>
                <a:lnTo>
                  <a:pt x="1915974" y="91281"/>
                </a:lnTo>
                <a:lnTo>
                  <a:pt x="1944165" y="39687"/>
                </a:lnTo>
                <a:lnTo>
                  <a:pt x="1945356" y="37306"/>
                </a:lnTo>
                <a:lnTo>
                  <a:pt x="1947341" y="35322"/>
                </a:lnTo>
                <a:lnTo>
                  <a:pt x="1949326" y="34131"/>
                </a:lnTo>
                <a:lnTo>
                  <a:pt x="1952106" y="32941"/>
                </a:lnTo>
                <a:lnTo>
                  <a:pt x="1954885" y="32147"/>
                </a:lnTo>
                <a:lnTo>
                  <a:pt x="1958061" y="32147"/>
                </a:lnTo>
                <a:lnTo>
                  <a:pt x="1961238" y="32544"/>
                </a:lnTo>
                <a:lnTo>
                  <a:pt x="1964414" y="33734"/>
                </a:lnTo>
                <a:lnTo>
                  <a:pt x="1975532" y="38894"/>
                </a:lnTo>
                <a:lnTo>
                  <a:pt x="1986252" y="44053"/>
                </a:lnTo>
                <a:lnTo>
                  <a:pt x="1996972" y="50006"/>
                </a:lnTo>
                <a:lnTo>
                  <a:pt x="2008090" y="55959"/>
                </a:lnTo>
                <a:lnTo>
                  <a:pt x="2018413" y="61912"/>
                </a:lnTo>
                <a:lnTo>
                  <a:pt x="2028737" y="68659"/>
                </a:lnTo>
                <a:lnTo>
                  <a:pt x="2039060" y="75803"/>
                </a:lnTo>
                <a:lnTo>
                  <a:pt x="2049383" y="82550"/>
                </a:lnTo>
                <a:lnTo>
                  <a:pt x="2051765" y="84931"/>
                </a:lnTo>
                <a:lnTo>
                  <a:pt x="2053751" y="87312"/>
                </a:lnTo>
                <a:lnTo>
                  <a:pt x="2054942" y="90091"/>
                </a:lnTo>
                <a:lnTo>
                  <a:pt x="2055736" y="92472"/>
                </a:lnTo>
                <a:lnTo>
                  <a:pt x="2056133" y="95250"/>
                </a:lnTo>
                <a:lnTo>
                  <a:pt x="2056133" y="98028"/>
                </a:lnTo>
                <a:lnTo>
                  <a:pt x="2055339" y="100409"/>
                </a:lnTo>
                <a:lnTo>
                  <a:pt x="2054148" y="102791"/>
                </a:lnTo>
                <a:lnTo>
                  <a:pt x="2038663" y="128191"/>
                </a:lnTo>
                <a:lnTo>
                  <a:pt x="2023575" y="153194"/>
                </a:lnTo>
                <a:lnTo>
                  <a:pt x="2021987" y="155178"/>
                </a:lnTo>
                <a:lnTo>
                  <a:pt x="2021193" y="157559"/>
                </a:lnTo>
                <a:lnTo>
                  <a:pt x="2020398" y="159941"/>
                </a:lnTo>
                <a:lnTo>
                  <a:pt x="2020398" y="162322"/>
                </a:lnTo>
                <a:lnTo>
                  <a:pt x="2020398" y="164703"/>
                </a:lnTo>
                <a:lnTo>
                  <a:pt x="2021193" y="167481"/>
                </a:lnTo>
                <a:lnTo>
                  <a:pt x="2022384" y="169863"/>
                </a:lnTo>
                <a:lnTo>
                  <a:pt x="2023575" y="171847"/>
                </a:lnTo>
                <a:lnTo>
                  <a:pt x="2036678" y="184150"/>
                </a:lnTo>
                <a:lnTo>
                  <a:pt x="2049383" y="196850"/>
                </a:lnTo>
                <a:lnTo>
                  <a:pt x="2061295" y="210344"/>
                </a:lnTo>
                <a:lnTo>
                  <a:pt x="2072809" y="224234"/>
                </a:lnTo>
                <a:lnTo>
                  <a:pt x="2083133" y="238919"/>
                </a:lnTo>
                <a:lnTo>
                  <a:pt x="2092662" y="253603"/>
                </a:lnTo>
                <a:lnTo>
                  <a:pt x="2102191" y="269478"/>
                </a:lnTo>
                <a:lnTo>
                  <a:pt x="2110529" y="284956"/>
                </a:lnTo>
                <a:lnTo>
                  <a:pt x="2112514" y="286941"/>
                </a:lnTo>
                <a:lnTo>
                  <a:pt x="2114102" y="288528"/>
                </a:lnTo>
                <a:lnTo>
                  <a:pt x="2116485" y="289719"/>
                </a:lnTo>
                <a:lnTo>
                  <a:pt x="2118867" y="290513"/>
                </a:lnTo>
                <a:lnTo>
                  <a:pt x="2121249" y="290910"/>
                </a:lnTo>
                <a:lnTo>
                  <a:pt x="2123632" y="291307"/>
                </a:lnTo>
                <a:lnTo>
                  <a:pt x="2126014" y="290910"/>
                </a:lnTo>
                <a:lnTo>
                  <a:pt x="2128396" y="290116"/>
                </a:lnTo>
                <a:lnTo>
                  <a:pt x="2156984" y="281781"/>
                </a:lnTo>
                <a:lnTo>
                  <a:pt x="2185572" y="273844"/>
                </a:lnTo>
                <a:lnTo>
                  <a:pt x="2187954" y="273447"/>
                </a:lnTo>
                <a:lnTo>
                  <a:pt x="2190733" y="273050"/>
                </a:lnTo>
                <a:lnTo>
                  <a:pt x="2193116" y="273844"/>
                </a:lnTo>
                <a:lnTo>
                  <a:pt x="2195498" y="274638"/>
                </a:lnTo>
                <a:lnTo>
                  <a:pt x="2197880" y="276225"/>
                </a:lnTo>
                <a:lnTo>
                  <a:pt x="2200263" y="278210"/>
                </a:lnTo>
                <a:lnTo>
                  <a:pt x="2202248" y="280988"/>
                </a:lnTo>
                <a:lnTo>
                  <a:pt x="2203439" y="283766"/>
                </a:lnTo>
                <a:lnTo>
                  <a:pt x="2207807" y="295275"/>
                </a:lnTo>
                <a:lnTo>
                  <a:pt x="2211777" y="307182"/>
                </a:lnTo>
                <a:lnTo>
                  <a:pt x="2215350" y="318691"/>
                </a:lnTo>
                <a:lnTo>
                  <a:pt x="2218527" y="330200"/>
                </a:lnTo>
                <a:lnTo>
                  <a:pt x="2221703" y="342107"/>
                </a:lnTo>
                <a:lnTo>
                  <a:pt x="2224086" y="354410"/>
                </a:lnTo>
                <a:lnTo>
                  <a:pt x="2226468" y="366316"/>
                </a:lnTo>
                <a:lnTo>
                  <a:pt x="2228850" y="378222"/>
                </a:lnTo>
                <a:lnTo>
                  <a:pt x="2228850" y="381397"/>
                </a:lnTo>
                <a:lnTo>
                  <a:pt x="2228453" y="384572"/>
                </a:lnTo>
                <a:lnTo>
                  <a:pt x="2227659" y="387350"/>
                </a:lnTo>
                <a:lnTo>
                  <a:pt x="2226468" y="390128"/>
                </a:lnTo>
                <a:lnTo>
                  <a:pt x="2224880" y="392113"/>
                </a:lnTo>
                <a:lnTo>
                  <a:pt x="2222894" y="393700"/>
                </a:lnTo>
                <a:lnTo>
                  <a:pt x="2220512" y="394891"/>
                </a:lnTo>
                <a:lnTo>
                  <a:pt x="2217733" y="396082"/>
                </a:lnTo>
                <a:lnTo>
                  <a:pt x="2189542" y="403225"/>
                </a:lnTo>
                <a:lnTo>
                  <a:pt x="2160557" y="409972"/>
                </a:lnTo>
                <a:lnTo>
                  <a:pt x="2158175" y="410766"/>
                </a:lnTo>
                <a:lnTo>
                  <a:pt x="2155793" y="411560"/>
                </a:lnTo>
                <a:lnTo>
                  <a:pt x="2153808" y="412750"/>
                </a:lnTo>
                <a:lnTo>
                  <a:pt x="2151822" y="414338"/>
                </a:lnTo>
                <a:lnTo>
                  <a:pt x="2150234" y="416322"/>
                </a:lnTo>
                <a:lnTo>
                  <a:pt x="2149043" y="418307"/>
                </a:lnTo>
                <a:lnTo>
                  <a:pt x="2148249" y="420688"/>
                </a:lnTo>
                <a:lnTo>
                  <a:pt x="2147852" y="423069"/>
                </a:lnTo>
                <a:lnTo>
                  <a:pt x="2148249" y="440929"/>
                </a:lnTo>
                <a:lnTo>
                  <a:pt x="2147852" y="459185"/>
                </a:lnTo>
                <a:lnTo>
                  <a:pt x="2147058" y="477044"/>
                </a:lnTo>
                <a:lnTo>
                  <a:pt x="2145072" y="494904"/>
                </a:lnTo>
                <a:lnTo>
                  <a:pt x="2142293" y="512763"/>
                </a:lnTo>
                <a:lnTo>
                  <a:pt x="2138323" y="530225"/>
                </a:lnTo>
                <a:lnTo>
                  <a:pt x="2133955" y="547688"/>
                </a:lnTo>
                <a:lnTo>
                  <a:pt x="2128793" y="564754"/>
                </a:lnTo>
                <a:lnTo>
                  <a:pt x="2128396" y="567135"/>
                </a:lnTo>
                <a:lnTo>
                  <a:pt x="2128793" y="569913"/>
                </a:lnTo>
                <a:lnTo>
                  <a:pt x="2129190" y="572294"/>
                </a:lnTo>
                <a:lnTo>
                  <a:pt x="2130382" y="574279"/>
                </a:lnTo>
                <a:lnTo>
                  <a:pt x="2131573" y="576263"/>
                </a:lnTo>
                <a:lnTo>
                  <a:pt x="2133558" y="578247"/>
                </a:lnTo>
                <a:lnTo>
                  <a:pt x="2135543" y="580232"/>
                </a:lnTo>
                <a:lnTo>
                  <a:pt x="2137926" y="581025"/>
                </a:lnTo>
                <a:lnTo>
                  <a:pt x="2189542" y="609600"/>
                </a:lnTo>
                <a:lnTo>
                  <a:pt x="2191924" y="610791"/>
                </a:lnTo>
                <a:lnTo>
                  <a:pt x="2193910" y="612379"/>
                </a:lnTo>
                <a:lnTo>
                  <a:pt x="2195498" y="614760"/>
                </a:lnTo>
                <a:lnTo>
                  <a:pt x="2196292" y="617141"/>
                </a:lnTo>
                <a:lnTo>
                  <a:pt x="2197086" y="619919"/>
                </a:lnTo>
                <a:lnTo>
                  <a:pt x="2197086" y="623094"/>
                </a:lnTo>
                <a:lnTo>
                  <a:pt x="2196689" y="626666"/>
                </a:lnTo>
                <a:lnTo>
                  <a:pt x="2195498" y="629841"/>
                </a:lnTo>
                <a:lnTo>
                  <a:pt x="2190336" y="640557"/>
                </a:lnTo>
                <a:lnTo>
                  <a:pt x="2184778" y="651669"/>
                </a:lnTo>
                <a:lnTo>
                  <a:pt x="2178822" y="662385"/>
                </a:lnTo>
                <a:lnTo>
                  <a:pt x="2173263" y="673101"/>
                </a:lnTo>
                <a:lnTo>
                  <a:pt x="2166910" y="683816"/>
                </a:lnTo>
                <a:lnTo>
                  <a:pt x="2160557" y="693738"/>
                </a:lnTo>
                <a:lnTo>
                  <a:pt x="2153808" y="704057"/>
                </a:lnTo>
                <a:lnTo>
                  <a:pt x="2146661" y="713979"/>
                </a:lnTo>
                <a:lnTo>
                  <a:pt x="2144278" y="716360"/>
                </a:lnTo>
                <a:lnTo>
                  <a:pt x="2141896" y="718741"/>
                </a:lnTo>
                <a:lnTo>
                  <a:pt x="2138720" y="719932"/>
                </a:lnTo>
                <a:lnTo>
                  <a:pt x="2136337" y="721122"/>
                </a:lnTo>
                <a:lnTo>
                  <a:pt x="2133558" y="721519"/>
                </a:lnTo>
                <a:lnTo>
                  <a:pt x="2130779" y="721122"/>
                </a:lnTo>
                <a:lnTo>
                  <a:pt x="2128396" y="720329"/>
                </a:lnTo>
                <a:lnTo>
                  <a:pt x="2126014" y="719138"/>
                </a:lnTo>
                <a:lnTo>
                  <a:pt x="2101000" y="703660"/>
                </a:lnTo>
                <a:lnTo>
                  <a:pt x="2075589" y="688579"/>
                </a:lnTo>
                <a:lnTo>
                  <a:pt x="2073603" y="686991"/>
                </a:lnTo>
                <a:lnTo>
                  <a:pt x="2071221" y="686197"/>
                </a:lnTo>
                <a:lnTo>
                  <a:pt x="2068839" y="685801"/>
                </a:lnTo>
                <a:lnTo>
                  <a:pt x="2066456" y="685404"/>
                </a:lnTo>
                <a:lnTo>
                  <a:pt x="2064074" y="685801"/>
                </a:lnTo>
                <a:lnTo>
                  <a:pt x="2061692" y="686197"/>
                </a:lnTo>
                <a:lnTo>
                  <a:pt x="2059309" y="687388"/>
                </a:lnTo>
                <a:lnTo>
                  <a:pt x="2057324" y="688579"/>
                </a:lnTo>
                <a:lnTo>
                  <a:pt x="2044619" y="701676"/>
                </a:lnTo>
                <a:lnTo>
                  <a:pt x="2031913" y="713979"/>
                </a:lnTo>
                <a:lnTo>
                  <a:pt x="2018413" y="726282"/>
                </a:lnTo>
                <a:lnTo>
                  <a:pt x="2004913" y="737791"/>
                </a:lnTo>
                <a:lnTo>
                  <a:pt x="1989826" y="748110"/>
                </a:lnTo>
                <a:lnTo>
                  <a:pt x="1974738" y="757635"/>
                </a:lnTo>
                <a:lnTo>
                  <a:pt x="1959650" y="767160"/>
                </a:lnTo>
                <a:lnTo>
                  <a:pt x="1943371" y="775494"/>
                </a:lnTo>
                <a:lnTo>
                  <a:pt x="1941385" y="777082"/>
                </a:lnTo>
                <a:lnTo>
                  <a:pt x="1939797" y="779066"/>
                </a:lnTo>
                <a:lnTo>
                  <a:pt x="1938606" y="781447"/>
                </a:lnTo>
                <a:lnTo>
                  <a:pt x="1937812" y="783432"/>
                </a:lnTo>
                <a:lnTo>
                  <a:pt x="1937415" y="785813"/>
                </a:lnTo>
                <a:lnTo>
                  <a:pt x="1937018" y="788591"/>
                </a:lnTo>
                <a:lnTo>
                  <a:pt x="1937415" y="790972"/>
                </a:lnTo>
                <a:lnTo>
                  <a:pt x="1938209" y="793354"/>
                </a:lnTo>
                <a:lnTo>
                  <a:pt x="1946547" y="821532"/>
                </a:lnTo>
                <a:lnTo>
                  <a:pt x="1954488" y="849710"/>
                </a:lnTo>
                <a:lnTo>
                  <a:pt x="1955282" y="852488"/>
                </a:lnTo>
                <a:lnTo>
                  <a:pt x="1955282" y="854869"/>
                </a:lnTo>
                <a:lnTo>
                  <a:pt x="1954885" y="858044"/>
                </a:lnTo>
                <a:lnTo>
                  <a:pt x="1953694" y="860426"/>
                </a:lnTo>
                <a:lnTo>
                  <a:pt x="1952106" y="862807"/>
                </a:lnTo>
                <a:lnTo>
                  <a:pt x="1950120" y="864791"/>
                </a:lnTo>
                <a:lnTo>
                  <a:pt x="1947341" y="866776"/>
                </a:lnTo>
                <a:lnTo>
                  <a:pt x="1944562" y="868363"/>
                </a:lnTo>
                <a:lnTo>
                  <a:pt x="1933047" y="872332"/>
                </a:lnTo>
                <a:lnTo>
                  <a:pt x="1921533" y="876301"/>
                </a:lnTo>
                <a:lnTo>
                  <a:pt x="1910018" y="879873"/>
                </a:lnTo>
                <a:lnTo>
                  <a:pt x="1898107" y="883444"/>
                </a:lnTo>
                <a:lnTo>
                  <a:pt x="1886195" y="886223"/>
                </a:lnTo>
                <a:lnTo>
                  <a:pt x="1874284" y="889001"/>
                </a:lnTo>
                <a:lnTo>
                  <a:pt x="1861975" y="891382"/>
                </a:lnTo>
                <a:lnTo>
                  <a:pt x="1850064" y="893366"/>
                </a:lnTo>
                <a:lnTo>
                  <a:pt x="1846887" y="893763"/>
                </a:lnTo>
                <a:lnTo>
                  <a:pt x="1843711" y="893366"/>
                </a:lnTo>
                <a:lnTo>
                  <a:pt x="1840931" y="892176"/>
                </a:lnTo>
                <a:lnTo>
                  <a:pt x="1838152" y="890985"/>
                </a:lnTo>
                <a:lnTo>
                  <a:pt x="1836167" y="889398"/>
                </a:lnTo>
                <a:lnTo>
                  <a:pt x="1834182" y="887413"/>
                </a:lnTo>
                <a:lnTo>
                  <a:pt x="1832990" y="885032"/>
                </a:lnTo>
                <a:lnTo>
                  <a:pt x="1832593" y="882651"/>
                </a:lnTo>
                <a:lnTo>
                  <a:pt x="1825049" y="853679"/>
                </a:lnTo>
                <a:lnTo>
                  <a:pt x="1818300" y="825501"/>
                </a:lnTo>
                <a:lnTo>
                  <a:pt x="1817902" y="823119"/>
                </a:lnTo>
                <a:lnTo>
                  <a:pt x="1816711" y="820738"/>
                </a:lnTo>
                <a:lnTo>
                  <a:pt x="1815520" y="818357"/>
                </a:lnTo>
                <a:lnTo>
                  <a:pt x="1813535" y="816769"/>
                </a:lnTo>
                <a:lnTo>
                  <a:pt x="1811947" y="815182"/>
                </a:lnTo>
                <a:lnTo>
                  <a:pt x="1809564" y="813991"/>
                </a:lnTo>
                <a:lnTo>
                  <a:pt x="1807182" y="812801"/>
                </a:lnTo>
                <a:lnTo>
                  <a:pt x="1804800" y="812404"/>
                </a:lnTo>
                <a:lnTo>
                  <a:pt x="1786932" y="813197"/>
                </a:lnTo>
                <a:lnTo>
                  <a:pt x="1769065" y="812801"/>
                </a:lnTo>
                <a:lnTo>
                  <a:pt x="1751198" y="812007"/>
                </a:lnTo>
                <a:lnTo>
                  <a:pt x="1733331" y="810022"/>
                </a:lnTo>
                <a:lnTo>
                  <a:pt x="1715463" y="806847"/>
                </a:lnTo>
                <a:lnTo>
                  <a:pt x="1697993" y="803276"/>
                </a:lnTo>
                <a:lnTo>
                  <a:pt x="1680523" y="798513"/>
                </a:lnTo>
                <a:lnTo>
                  <a:pt x="1663053" y="793354"/>
                </a:lnTo>
                <a:lnTo>
                  <a:pt x="1660670" y="793354"/>
                </a:lnTo>
                <a:lnTo>
                  <a:pt x="1658288" y="793751"/>
                </a:lnTo>
                <a:lnTo>
                  <a:pt x="1655906" y="794147"/>
                </a:lnTo>
                <a:lnTo>
                  <a:pt x="1653523" y="795338"/>
                </a:lnTo>
                <a:lnTo>
                  <a:pt x="1651538" y="796529"/>
                </a:lnTo>
                <a:lnTo>
                  <a:pt x="1649553" y="798116"/>
                </a:lnTo>
                <a:lnTo>
                  <a:pt x="1648362" y="800101"/>
                </a:lnTo>
                <a:lnTo>
                  <a:pt x="1647171" y="802482"/>
                </a:lnTo>
                <a:lnTo>
                  <a:pt x="1618186" y="854076"/>
                </a:lnTo>
                <a:lnTo>
                  <a:pt x="1616995" y="856854"/>
                </a:lnTo>
                <a:lnTo>
                  <a:pt x="1615406" y="858838"/>
                </a:lnTo>
                <a:lnTo>
                  <a:pt x="1613024" y="860029"/>
                </a:lnTo>
                <a:lnTo>
                  <a:pt x="1610642" y="861219"/>
                </a:lnTo>
                <a:lnTo>
                  <a:pt x="1607862" y="861616"/>
                </a:lnTo>
                <a:lnTo>
                  <a:pt x="1604686" y="861616"/>
                </a:lnTo>
                <a:lnTo>
                  <a:pt x="1601510" y="861219"/>
                </a:lnTo>
                <a:lnTo>
                  <a:pt x="1598333" y="860426"/>
                </a:lnTo>
                <a:lnTo>
                  <a:pt x="1587216" y="854869"/>
                </a:lnTo>
                <a:lnTo>
                  <a:pt x="1576098" y="849313"/>
                </a:lnTo>
                <a:lnTo>
                  <a:pt x="1565378" y="843757"/>
                </a:lnTo>
                <a:lnTo>
                  <a:pt x="1555054" y="837804"/>
                </a:lnTo>
                <a:lnTo>
                  <a:pt x="1544334" y="831454"/>
                </a:lnTo>
                <a:lnTo>
                  <a:pt x="1533613" y="825104"/>
                </a:lnTo>
                <a:lnTo>
                  <a:pt x="1523687" y="818357"/>
                </a:lnTo>
                <a:lnTo>
                  <a:pt x="1513761" y="811213"/>
                </a:lnTo>
                <a:lnTo>
                  <a:pt x="1511379" y="808832"/>
                </a:lnTo>
                <a:lnTo>
                  <a:pt x="1509393" y="806451"/>
                </a:lnTo>
                <a:lnTo>
                  <a:pt x="1507805" y="803672"/>
                </a:lnTo>
                <a:lnTo>
                  <a:pt x="1507011" y="800894"/>
                </a:lnTo>
                <a:lnTo>
                  <a:pt x="1506614" y="798116"/>
                </a:lnTo>
                <a:lnTo>
                  <a:pt x="1507011" y="795735"/>
                </a:lnTo>
                <a:lnTo>
                  <a:pt x="1507408" y="793354"/>
                </a:lnTo>
                <a:lnTo>
                  <a:pt x="1508996" y="790972"/>
                </a:lnTo>
                <a:lnTo>
                  <a:pt x="1523687" y="765969"/>
                </a:lnTo>
                <a:lnTo>
                  <a:pt x="1539172" y="740569"/>
                </a:lnTo>
                <a:lnTo>
                  <a:pt x="1540363" y="738585"/>
                </a:lnTo>
                <a:lnTo>
                  <a:pt x="1541554" y="736204"/>
                </a:lnTo>
                <a:lnTo>
                  <a:pt x="1542349" y="733822"/>
                </a:lnTo>
                <a:lnTo>
                  <a:pt x="1542746" y="731441"/>
                </a:lnTo>
                <a:lnTo>
                  <a:pt x="1542349" y="729060"/>
                </a:lnTo>
                <a:lnTo>
                  <a:pt x="1541554" y="726679"/>
                </a:lnTo>
                <a:lnTo>
                  <a:pt x="1540363" y="724297"/>
                </a:lnTo>
                <a:lnTo>
                  <a:pt x="1539172" y="722313"/>
                </a:lnTo>
                <a:lnTo>
                  <a:pt x="1526069" y="709613"/>
                </a:lnTo>
                <a:lnTo>
                  <a:pt x="1513364" y="696913"/>
                </a:lnTo>
                <a:lnTo>
                  <a:pt x="1501849" y="683419"/>
                </a:lnTo>
                <a:lnTo>
                  <a:pt x="1489938" y="669529"/>
                </a:lnTo>
                <a:lnTo>
                  <a:pt x="1479615" y="654844"/>
                </a:lnTo>
                <a:lnTo>
                  <a:pt x="1470085" y="640160"/>
                </a:lnTo>
                <a:lnTo>
                  <a:pt x="1460953" y="624285"/>
                </a:lnTo>
                <a:lnTo>
                  <a:pt x="1452218" y="608410"/>
                </a:lnTo>
                <a:lnTo>
                  <a:pt x="1450630" y="606822"/>
                </a:lnTo>
                <a:lnTo>
                  <a:pt x="1448247" y="605235"/>
                </a:lnTo>
                <a:lnTo>
                  <a:pt x="1446262" y="604044"/>
                </a:lnTo>
                <a:lnTo>
                  <a:pt x="1443880" y="602854"/>
                </a:lnTo>
                <a:lnTo>
                  <a:pt x="1441498" y="602457"/>
                </a:lnTo>
                <a:lnTo>
                  <a:pt x="1439115" y="602457"/>
                </a:lnTo>
                <a:lnTo>
                  <a:pt x="1436733" y="602854"/>
                </a:lnTo>
                <a:lnTo>
                  <a:pt x="1433954" y="603647"/>
                </a:lnTo>
                <a:lnTo>
                  <a:pt x="1406160" y="611982"/>
                </a:lnTo>
                <a:lnTo>
                  <a:pt x="1377572" y="619522"/>
                </a:lnTo>
                <a:lnTo>
                  <a:pt x="1375190" y="620316"/>
                </a:lnTo>
                <a:lnTo>
                  <a:pt x="1372411" y="620713"/>
                </a:lnTo>
                <a:lnTo>
                  <a:pt x="1369631" y="619919"/>
                </a:lnTo>
                <a:lnTo>
                  <a:pt x="1367249" y="619126"/>
                </a:lnTo>
                <a:lnTo>
                  <a:pt x="1364867" y="617538"/>
                </a:lnTo>
                <a:lnTo>
                  <a:pt x="1362882" y="615157"/>
                </a:lnTo>
                <a:lnTo>
                  <a:pt x="1360896" y="612775"/>
                </a:lnTo>
                <a:lnTo>
                  <a:pt x="1359308" y="609600"/>
                </a:lnTo>
                <a:lnTo>
                  <a:pt x="1354941" y="598488"/>
                </a:lnTo>
                <a:lnTo>
                  <a:pt x="1350970" y="586979"/>
                </a:lnTo>
                <a:lnTo>
                  <a:pt x="1347397" y="575072"/>
                </a:lnTo>
                <a:lnTo>
                  <a:pt x="1343823" y="563166"/>
                </a:lnTo>
                <a:lnTo>
                  <a:pt x="1341044" y="551657"/>
                </a:lnTo>
                <a:lnTo>
                  <a:pt x="1338264" y="539750"/>
                </a:lnTo>
                <a:lnTo>
                  <a:pt x="1335882" y="527447"/>
                </a:lnTo>
                <a:lnTo>
                  <a:pt x="1333897" y="515541"/>
                </a:lnTo>
                <a:lnTo>
                  <a:pt x="1333500" y="512366"/>
                </a:lnTo>
                <a:lnTo>
                  <a:pt x="1333897" y="509191"/>
                </a:lnTo>
                <a:lnTo>
                  <a:pt x="1335088" y="506413"/>
                </a:lnTo>
                <a:lnTo>
                  <a:pt x="1336279" y="503635"/>
                </a:lnTo>
                <a:lnTo>
                  <a:pt x="1337867" y="501650"/>
                </a:lnTo>
                <a:lnTo>
                  <a:pt x="1339853" y="499666"/>
                </a:lnTo>
                <a:lnTo>
                  <a:pt x="1342235" y="498475"/>
                </a:lnTo>
                <a:lnTo>
                  <a:pt x="1345014" y="498079"/>
                </a:lnTo>
                <a:lnTo>
                  <a:pt x="1373602" y="490538"/>
                </a:lnTo>
                <a:lnTo>
                  <a:pt x="1401793" y="483394"/>
                </a:lnTo>
                <a:lnTo>
                  <a:pt x="1404969" y="482997"/>
                </a:lnTo>
                <a:lnTo>
                  <a:pt x="1407351" y="482204"/>
                </a:lnTo>
                <a:lnTo>
                  <a:pt x="1409336" y="481013"/>
                </a:lnTo>
                <a:lnTo>
                  <a:pt x="1411322" y="479029"/>
                </a:lnTo>
                <a:lnTo>
                  <a:pt x="1412513" y="477441"/>
                </a:lnTo>
                <a:lnTo>
                  <a:pt x="1414101" y="475060"/>
                </a:lnTo>
                <a:lnTo>
                  <a:pt x="1414895" y="473075"/>
                </a:lnTo>
                <a:lnTo>
                  <a:pt x="1415292" y="470297"/>
                </a:lnTo>
                <a:lnTo>
                  <a:pt x="1414895" y="452835"/>
                </a:lnTo>
                <a:lnTo>
                  <a:pt x="1414895" y="434579"/>
                </a:lnTo>
                <a:lnTo>
                  <a:pt x="1416086" y="416719"/>
                </a:lnTo>
                <a:lnTo>
                  <a:pt x="1417675" y="398860"/>
                </a:lnTo>
                <a:lnTo>
                  <a:pt x="1420454" y="381000"/>
                </a:lnTo>
                <a:lnTo>
                  <a:pt x="1424424" y="363538"/>
                </a:lnTo>
                <a:lnTo>
                  <a:pt x="1428792" y="346075"/>
                </a:lnTo>
                <a:lnTo>
                  <a:pt x="1433954" y="329010"/>
                </a:lnTo>
                <a:lnTo>
                  <a:pt x="1434351" y="326232"/>
                </a:lnTo>
                <a:lnTo>
                  <a:pt x="1433954" y="323850"/>
                </a:lnTo>
                <a:lnTo>
                  <a:pt x="1433160" y="321469"/>
                </a:lnTo>
                <a:lnTo>
                  <a:pt x="1432365" y="319485"/>
                </a:lnTo>
                <a:lnTo>
                  <a:pt x="1430777" y="317103"/>
                </a:lnTo>
                <a:lnTo>
                  <a:pt x="1429189" y="315516"/>
                </a:lnTo>
                <a:lnTo>
                  <a:pt x="1427204" y="313928"/>
                </a:lnTo>
                <a:lnTo>
                  <a:pt x="1424821" y="312738"/>
                </a:lnTo>
                <a:lnTo>
                  <a:pt x="1373205" y="284163"/>
                </a:lnTo>
                <a:lnTo>
                  <a:pt x="1370823" y="282972"/>
                </a:lnTo>
                <a:lnTo>
                  <a:pt x="1369234" y="280988"/>
                </a:lnTo>
                <a:lnTo>
                  <a:pt x="1367646" y="279003"/>
                </a:lnTo>
                <a:lnTo>
                  <a:pt x="1366455" y="276225"/>
                </a:lnTo>
                <a:lnTo>
                  <a:pt x="1366058" y="273447"/>
                </a:lnTo>
                <a:lnTo>
                  <a:pt x="1366058" y="270669"/>
                </a:lnTo>
                <a:lnTo>
                  <a:pt x="1366455" y="267494"/>
                </a:lnTo>
                <a:lnTo>
                  <a:pt x="1367249" y="264319"/>
                </a:lnTo>
                <a:lnTo>
                  <a:pt x="1372411" y="252810"/>
                </a:lnTo>
                <a:lnTo>
                  <a:pt x="1377969" y="242094"/>
                </a:lnTo>
                <a:lnTo>
                  <a:pt x="1383528" y="231378"/>
                </a:lnTo>
                <a:lnTo>
                  <a:pt x="1389484" y="220663"/>
                </a:lnTo>
                <a:lnTo>
                  <a:pt x="1395837" y="209947"/>
                </a:lnTo>
                <a:lnTo>
                  <a:pt x="1402190" y="199628"/>
                </a:lnTo>
                <a:lnTo>
                  <a:pt x="1409336" y="189706"/>
                </a:lnTo>
                <a:lnTo>
                  <a:pt x="1416483" y="179784"/>
                </a:lnTo>
                <a:lnTo>
                  <a:pt x="1418469" y="177403"/>
                </a:lnTo>
                <a:lnTo>
                  <a:pt x="1421248" y="175419"/>
                </a:lnTo>
                <a:lnTo>
                  <a:pt x="1423630" y="173831"/>
                </a:lnTo>
                <a:lnTo>
                  <a:pt x="1426410" y="173038"/>
                </a:lnTo>
                <a:lnTo>
                  <a:pt x="1429189" y="172641"/>
                </a:lnTo>
                <a:lnTo>
                  <a:pt x="1431571" y="173038"/>
                </a:lnTo>
                <a:lnTo>
                  <a:pt x="1434351" y="173831"/>
                </a:lnTo>
                <a:lnTo>
                  <a:pt x="1436336" y="175022"/>
                </a:lnTo>
                <a:lnTo>
                  <a:pt x="1462144" y="189706"/>
                </a:lnTo>
                <a:lnTo>
                  <a:pt x="1486761" y="205184"/>
                </a:lnTo>
                <a:lnTo>
                  <a:pt x="1489144" y="206375"/>
                </a:lnTo>
                <a:lnTo>
                  <a:pt x="1491526" y="207566"/>
                </a:lnTo>
                <a:lnTo>
                  <a:pt x="1493908" y="207963"/>
                </a:lnTo>
                <a:lnTo>
                  <a:pt x="1496688" y="208359"/>
                </a:lnTo>
                <a:lnTo>
                  <a:pt x="1499070" y="207963"/>
                </a:lnTo>
                <a:lnTo>
                  <a:pt x="1501452" y="207169"/>
                </a:lnTo>
                <a:lnTo>
                  <a:pt x="1503835" y="206375"/>
                </a:lnTo>
                <a:lnTo>
                  <a:pt x="1505820" y="205184"/>
                </a:lnTo>
                <a:lnTo>
                  <a:pt x="1518128" y="192088"/>
                </a:lnTo>
                <a:lnTo>
                  <a:pt x="1530834" y="179784"/>
                </a:lnTo>
                <a:lnTo>
                  <a:pt x="1544731" y="167878"/>
                </a:lnTo>
                <a:lnTo>
                  <a:pt x="1558231" y="155972"/>
                </a:lnTo>
                <a:lnTo>
                  <a:pt x="1572922" y="145653"/>
                </a:lnTo>
                <a:lnTo>
                  <a:pt x="1587613" y="136128"/>
                </a:lnTo>
                <a:lnTo>
                  <a:pt x="1603495" y="127000"/>
                </a:lnTo>
                <a:lnTo>
                  <a:pt x="1619377" y="118269"/>
                </a:lnTo>
                <a:lnTo>
                  <a:pt x="1620965" y="116284"/>
                </a:lnTo>
                <a:lnTo>
                  <a:pt x="1622553" y="114300"/>
                </a:lnTo>
                <a:lnTo>
                  <a:pt x="1623745" y="112316"/>
                </a:lnTo>
                <a:lnTo>
                  <a:pt x="1624936" y="109934"/>
                </a:lnTo>
                <a:lnTo>
                  <a:pt x="1625333" y="107553"/>
                </a:lnTo>
                <a:lnTo>
                  <a:pt x="1625333" y="105172"/>
                </a:lnTo>
                <a:lnTo>
                  <a:pt x="1624936" y="102791"/>
                </a:lnTo>
                <a:lnTo>
                  <a:pt x="1624142" y="100409"/>
                </a:lnTo>
                <a:lnTo>
                  <a:pt x="1615803" y="71834"/>
                </a:lnTo>
                <a:lnTo>
                  <a:pt x="1608260" y="44053"/>
                </a:lnTo>
                <a:lnTo>
                  <a:pt x="1607465" y="41275"/>
                </a:lnTo>
                <a:lnTo>
                  <a:pt x="1607465" y="38894"/>
                </a:lnTo>
                <a:lnTo>
                  <a:pt x="1607862" y="36116"/>
                </a:lnTo>
                <a:lnTo>
                  <a:pt x="1609054" y="33734"/>
                </a:lnTo>
                <a:lnTo>
                  <a:pt x="1610245" y="31353"/>
                </a:lnTo>
                <a:lnTo>
                  <a:pt x="1612627" y="28972"/>
                </a:lnTo>
                <a:lnTo>
                  <a:pt x="1615009" y="26987"/>
                </a:lnTo>
                <a:lnTo>
                  <a:pt x="1617789" y="25400"/>
                </a:lnTo>
                <a:lnTo>
                  <a:pt x="1629303" y="21034"/>
                </a:lnTo>
                <a:lnTo>
                  <a:pt x="1641215" y="17066"/>
                </a:lnTo>
                <a:lnTo>
                  <a:pt x="1652729" y="13494"/>
                </a:lnTo>
                <a:lnTo>
                  <a:pt x="1664641" y="10319"/>
                </a:lnTo>
                <a:lnTo>
                  <a:pt x="1676155" y="7541"/>
                </a:lnTo>
                <a:lnTo>
                  <a:pt x="1688464" y="4762"/>
                </a:lnTo>
                <a:lnTo>
                  <a:pt x="1700375" y="2381"/>
                </a:lnTo>
                <a:lnTo>
                  <a:pt x="1712287" y="0"/>
                </a:lnTo>
                <a:close/>
              </a:path>
            </a:pathLst>
          </a:custGeom>
          <a:solidFill>
            <a:srgbClr val="003C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9" name="矩形 29"/>
          <p:cNvSpPr>
            <a:spLocks noChangeArrowheads="1"/>
          </p:cNvSpPr>
          <p:nvPr/>
        </p:nvSpPr>
        <p:spPr bwMode="auto">
          <a:xfrm>
            <a:off x="3328988" y="4475163"/>
            <a:ext cx="5911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56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抖动的原因</a:t>
            </a:r>
          </a:p>
        </p:txBody>
      </p:sp>
      <p:sp>
        <p:nvSpPr>
          <p:cNvPr id="34831" name="泪滴形 31"/>
          <p:cNvSpPr>
            <a:spLocks noChangeArrowheads="1"/>
          </p:cNvSpPr>
          <p:nvPr/>
        </p:nvSpPr>
        <p:spPr bwMode="auto">
          <a:xfrm rot="8100000">
            <a:off x="8391525" y="1376363"/>
            <a:ext cx="1966913" cy="1966912"/>
          </a:xfrm>
          <a:custGeom>
            <a:avLst/>
            <a:gdLst>
              <a:gd name="T0" fmla="*/ 0 w 1966913"/>
              <a:gd name="T1" fmla="*/ 983456 h 1966912"/>
              <a:gd name="T2" fmla="*/ 983457 w 1966913"/>
              <a:gd name="T3" fmla="*/ 0 h 1966912"/>
              <a:gd name="T4" fmla="*/ 1966913 w 1966913"/>
              <a:gd name="T5" fmla="*/ 0 h 1966912"/>
              <a:gd name="T6" fmla="*/ 1966913 w 1966913"/>
              <a:gd name="T7" fmla="*/ 983456 h 1966912"/>
              <a:gd name="T8" fmla="*/ 983456 w 1966913"/>
              <a:gd name="T9" fmla="*/ 1966912 h 1966912"/>
              <a:gd name="T10" fmla="*/ -1 w 1966913"/>
              <a:gd name="T11" fmla="*/ 983456 h 1966912"/>
              <a:gd name="T12" fmla="*/ 0 w 1966913"/>
              <a:gd name="T13" fmla="*/ 983456 h 19669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66913" h="1966912">
                <a:moveTo>
                  <a:pt x="0" y="983456"/>
                </a:moveTo>
                <a:cubicBezTo>
                  <a:pt x="0" y="440308"/>
                  <a:pt x="440309" y="0"/>
                  <a:pt x="983457" y="0"/>
                </a:cubicBezTo>
                <a:lnTo>
                  <a:pt x="1966913" y="0"/>
                </a:lnTo>
                <a:lnTo>
                  <a:pt x="1966913" y="983456"/>
                </a:lnTo>
                <a:cubicBezTo>
                  <a:pt x="1966913" y="1526604"/>
                  <a:pt x="1526604" y="1966912"/>
                  <a:pt x="983456" y="1966912"/>
                </a:cubicBezTo>
                <a:cubicBezTo>
                  <a:pt x="440308" y="1966912"/>
                  <a:pt x="-1" y="1526604"/>
                  <a:pt x="-1" y="983456"/>
                </a:cubicBezTo>
                <a:lnTo>
                  <a:pt x="0" y="983456"/>
                </a:lnTo>
                <a:close/>
              </a:path>
            </a:pathLst>
          </a:custGeom>
          <a:noFill/>
          <a:ln w="12700">
            <a:solidFill>
              <a:srgbClr val="A6A6A6"/>
            </a:solidFill>
            <a:round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32" name="泪滴形 32"/>
          <p:cNvSpPr>
            <a:spLocks noChangeArrowheads="1"/>
          </p:cNvSpPr>
          <p:nvPr/>
        </p:nvSpPr>
        <p:spPr bwMode="auto">
          <a:xfrm rot="8100000">
            <a:off x="789748" y="389779"/>
            <a:ext cx="2754313" cy="2754313"/>
          </a:xfrm>
          <a:custGeom>
            <a:avLst/>
            <a:gdLst>
              <a:gd name="T0" fmla="*/ 0 w 2754313"/>
              <a:gd name="T1" fmla="*/ 1377157 h 2754313"/>
              <a:gd name="T2" fmla="*/ 1377157 w 2754313"/>
              <a:gd name="T3" fmla="*/ 0 h 2754313"/>
              <a:gd name="T4" fmla="*/ 2754313 w 2754313"/>
              <a:gd name="T5" fmla="*/ 0 h 2754313"/>
              <a:gd name="T6" fmla="*/ 2754313 w 2754313"/>
              <a:gd name="T7" fmla="*/ 1377157 h 2754313"/>
              <a:gd name="T8" fmla="*/ 1377156 w 2754313"/>
              <a:gd name="T9" fmla="*/ 2754314 h 2754313"/>
              <a:gd name="T10" fmla="*/ -1 w 2754313"/>
              <a:gd name="T11" fmla="*/ 1377157 h 2754313"/>
              <a:gd name="T12" fmla="*/ 0 w 2754313"/>
              <a:gd name="T13" fmla="*/ 1377157 h 27543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754313" h="2754313">
                <a:moveTo>
                  <a:pt x="0" y="1377157"/>
                </a:moveTo>
                <a:cubicBezTo>
                  <a:pt x="0" y="616574"/>
                  <a:pt x="616574" y="0"/>
                  <a:pt x="1377157" y="0"/>
                </a:cubicBezTo>
                <a:lnTo>
                  <a:pt x="2754313" y="0"/>
                </a:lnTo>
                <a:lnTo>
                  <a:pt x="2754313" y="1377157"/>
                </a:lnTo>
                <a:cubicBezTo>
                  <a:pt x="2754313" y="2137740"/>
                  <a:pt x="2137739" y="2754314"/>
                  <a:pt x="1377156" y="2754314"/>
                </a:cubicBezTo>
                <a:cubicBezTo>
                  <a:pt x="616573" y="2754314"/>
                  <a:pt x="-1" y="2137740"/>
                  <a:pt x="-1" y="1377157"/>
                </a:cubicBezTo>
                <a:lnTo>
                  <a:pt x="0" y="1377157"/>
                </a:lnTo>
                <a:close/>
              </a:path>
            </a:pathLst>
          </a:custGeom>
          <a:noFill/>
          <a:ln w="12700">
            <a:solidFill>
              <a:srgbClr val="A6A6A6"/>
            </a:solidFill>
            <a:round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049" y="631751"/>
            <a:ext cx="6120914" cy="414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8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泪滴形 19"/>
          <p:cNvSpPr>
            <a:spLocks noChangeArrowheads="1"/>
          </p:cNvSpPr>
          <p:nvPr/>
        </p:nvSpPr>
        <p:spPr bwMode="auto">
          <a:xfrm rot="8100000">
            <a:off x="8054180" y="424467"/>
            <a:ext cx="2641600" cy="2641600"/>
          </a:xfrm>
          <a:custGeom>
            <a:avLst/>
            <a:gdLst>
              <a:gd name="T0" fmla="*/ 0 w 2641600"/>
              <a:gd name="T1" fmla="*/ 1320800 h 2641600"/>
              <a:gd name="T2" fmla="*/ 1320800 w 2641600"/>
              <a:gd name="T3" fmla="*/ 0 h 2641600"/>
              <a:gd name="T4" fmla="*/ 2641600 w 2641600"/>
              <a:gd name="T5" fmla="*/ 0 h 2641600"/>
              <a:gd name="T6" fmla="*/ 2641600 w 2641600"/>
              <a:gd name="T7" fmla="*/ 1320800 h 2641600"/>
              <a:gd name="T8" fmla="*/ 1320800 w 2641600"/>
              <a:gd name="T9" fmla="*/ 2641600 h 2641600"/>
              <a:gd name="T10" fmla="*/ 0 w 2641600"/>
              <a:gd name="T11" fmla="*/ 1320800 h 264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641600" h="2641600">
                <a:moveTo>
                  <a:pt x="0" y="1320800"/>
                </a:moveTo>
                <a:cubicBezTo>
                  <a:pt x="0" y="591342"/>
                  <a:pt x="591342" y="0"/>
                  <a:pt x="1320800" y="0"/>
                </a:cubicBezTo>
                <a:lnTo>
                  <a:pt x="2641600" y="0"/>
                </a:lnTo>
                <a:lnTo>
                  <a:pt x="2641600" y="1320800"/>
                </a:lnTo>
                <a:cubicBezTo>
                  <a:pt x="2641600" y="2050258"/>
                  <a:pt x="2050258" y="2641600"/>
                  <a:pt x="1320800" y="2641600"/>
                </a:cubicBezTo>
                <a:cubicBezTo>
                  <a:pt x="591342" y="2641600"/>
                  <a:pt x="0" y="2050258"/>
                  <a:pt x="0" y="132080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FBFBF"/>
              </a:gs>
            </a:gsLst>
            <a:lin ang="5400000" scaled="1"/>
          </a:gra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0" name="泪滴形 20"/>
          <p:cNvSpPr>
            <a:spLocks noChangeArrowheads="1"/>
          </p:cNvSpPr>
          <p:nvPr/>
        </p:nvSpPr>
        <p:spPr bwMode="auto">
          <a:xfrm rot="8100000">
            <a:off x="1248534" y="826505"/>
            <a:ext cx="1836737" cy="1836737"/>
          </a:xfrm>
          <a:custGeom>
            <a:avLst/>
            <a:gdLst>
              <a:gd name="T0" fmla="*/ 0 w 1836737"/>
              <a:gd name="T1" fmla="*/ 918369 h 1836737"/>
              <a:gd name="T2" fmla="*/ 918369 w 1836737"/>
              <a:gd name="T3" fmla="*/ 0 h 1836737"/>
              <a:gd name="T4" fmla="*/ 1836737 w 1836737"/>
              <a:gd name="T5" fmla="*/ 0 h 1836737"/>
              <a:gd name="T6" fmla="*/ 1836737 w 1836737"/>
              <a:gd name="T7" fmla="*/ 918369 h 1836737"/>
              <a:gd name="T8" fmla="*/ 918368 w 1836737"/>
              <a:gd name="T9" fmla="*/ 1836738 h 1836737"/>
              <a:gd name="T10" fmla="*/ -1 w 1836737"/>
              <a:gd name="T11" fmla="*/ 918369 h 1836737"/>
              <a:gd name="T12" fmla="*/ 0 w 1836737"/>
              <a:gd name="T13" fmla="*/ 918369 h 18367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36737" h="1836737">
                <a:moveTo>
                  <a:pt x="0" y="918369"/>
                </a:moveTo>
                <a:cubicBezTo>
                  <a:pt x="0" y="411168"/>
                  <a:pt x="411168" y="0"/>
                  <a:pt x="918369" y="0"/>
                </a:cubicBezTo>
                <a:lnTo>
                  <a:pt x="1836737" y="0"/>
                </a:lnTo>
                <a:lnTo>
                  <a:pt x="1836737" y="918369"/>
                </a:lnTo>
                <a:cubicBezTo>
                  <a:pt x="1836737" y="1425570"/>
                  <a:pt x="1425569" y="1836738"/>
                  <a:pt x="918368" y="1836738"/>
                </a:cubicBezTo>
                <a:cubicBezTo>
                  <a:pt x="411167" y="1836738"/>
                  <a:pt x="-1" y="1425570"/>
                  <a:pt x="-1" y="918369"/>
                </a:cubicBezTo>
                <a:lnTo>
                  <a:pt x="0" y="918369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3" name="同心圆 23"/>
          <p:cNvSpPr>
            <a:spLocks noChangeArrowheads="1"/>
          </p:cNvSpPr>
          <p:nvPr/>
        </p:nvSpPr>
        <p:spPr bwMode="auto">
          <a:xfrm>
            <a:off x="9240838" y="3803650"/>
            <a:ext cx="268287" cy="266700"/>
          </a:xfrm>
          <a:custGeom>
            <a:avLst/>
            <a:gdLst>
              <a:gd name="T0" fmla="*/ 0 w 268287"/>
              <a:gd name="T1" fmla="*/ 133350 h 266700"/>
              <a:gd name="T2" fmla="*/ 134144 w 268287"/>
              <a:gd name="T3" fmla="*/ 0 h 266700"/>
              <a:gd name="T4" fmla="*/ 268288 w 268287"/>
              <a:gd name="T5" fmla="*/ 133350 h 266700"/>
              <a:gd name="T6" fmla="*/ 134144 w 268287"/>
              <a:gd name="T7" fmla="*/ 266700 h 266700"/>
              <a:gd name="T8" fmla="*/ 0 w 268287"/>
              <a:gd name="T9" fmla="*/ 133350 h 266700"/>
              <a:gd name="T10" fmla="*/ 39762 w 268287"/>
              <a:gd name="T11" fmla="*/ 133350 h 266700"/>
              <a:gd name="T12" fmla="*/ 134143 w 268287"/>
              <a:gd name="T13" fmla="*/ 226938 h 266700"/>
              <a:gd name="T14" fmla="*/ 228524 w 268287"/>
              <a:gd name="T15" fmla="*/ 133350 h 266700"/>
              <a:gd name="T16" fmla="*/ 134143 w 268287"/>
              <a:gd name="T17" fmla="*/ 39762 h 266700"/>
              <a:gd name="T18" fmla="*/ 39762 w 268287"/>
              <a:gd name="T19" fmla="*/ 133350 h 2667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68287" h="266700">
                <a:moveTo>
                  <a:pt x="0" y="133350"/>
                </a:moveTo>
                <a:cubicBezTo>
                  <a:pt x="0" y="59703"/>
                  <a:pt x="60058" y="0"/>
                  <a:pt x="134144" y="0"/>
                </a:cubicBezTo>
                <a:cubicBezTo>
                  <a:pt x="208230" y="0"/>
                  <a:pt x="268288" y="59703"/>
                  <a:pt x="268288" y="133350"/>
                </a:cubicBezTo>
                <a:cubicBezTo>
                  <a:pt x="268288" y="206997"/>
                  <a:pt x="208230" y="266700"/>
                  <a:pt x="134144" y="266700"/>
                </a:cubicBezTo>
                <a:cubicBezTo>
                  <a:pt x="60058" y="266700"/>
                  <a:pt x="0" y="206997"/>
                  <a:pt x="0" y="133350"/>
                </a:cubicBezTo>
                <a:close/>
                <a:moveTo>
                  <a:pt x="39762" y="133350"/>
                </a:moveTo>
                <a:cubicBezTo>
                  <a:pt x="39762" y="185037"/>
                  <a:pt x="82018" y="226938"/>
                  <a:pt x="134143" y="226938"/>
                </a:cubicBezTo>
                <a:cubicBezTo>
                  <a:pt x="186268" y="226938"/>
                  <a:pt x="228524" y="185037"/>
                  <a:pt x="228524" y="133350"/>
                </a:cubicBezTo>
                <a:cubicBezTo>
                  <a:pt x="228524" y="81663"/>
                  <a:pt x="186268" y="39762"/>
                  <a:pt x="134143" y="39762"/>
                </a:cubicBezTo>
                <a:cubicBezTo>
                  <a:pt x="82018" y="39762"/>
                  <a:pt x="39762" y="81663"/>
                  <a:pt x="39762" y="1333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4" name="任意多边形 24"/>
          <p:cNvSpPr>
            <a:spLocks noChangeArrowheads="1"/>
          </p:cNvSpPr>
          <p:nvPr/>
        </p:nvSpPr>
        <p:spPr bwMode="auto">
          <a:xfrm>
            <a:off x="0" y="3688224"/>
            <a:ext cx="12192000" cy="3205162"/>
          </a:xfrm>
          <a:custGeom>
            <a:avLst/>
            <a:gdLst>
              <a:gd name="T0" fmla="*/ 12192000 w 12192000"/>
              <a:gd name="T1" fmla="*/ 0 h 3212700"/>
              <a:gd name="T2" fmla="*/ 12192000 w 12192000"/>
              <a:gd name="T3" fmla="*/ 3197642 h 3212700"/>
              <a:gd name="T4" fmla="*/ 0 w 12192000"/>
              <a:gd name="T5" fmla="*/ 3197642 h 3212700"/>
              <a:gd name="T6" fmla="*/ 0 w 12192000"/>
              <a:gd name="T7" fmla="*/ 1300 h 3212700"/>
              <a:gd name="T8" fmla="*/ 192228 w 12192000"/>
              <a:gd name="T9" fmla="*/ 58662 h 3212700"/>
              <a:gd name="T10" fmla="*/ 6093822 w 12192000"/>
              <a:gd name="T11" fmla="*/ 627512 h 3212700"/>
              <a:gd name="T12" fmla="*/ 11995417 w 12192000"/>
              <a:gd name="T13" fmla="*/ 58662 h 3212700"/>
              <a:gd name="T14" fmla="*/ 12192000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5" name="文本框 25"/>
          <p:cNvSpPr txBox="1">
            <a:spLocks noChangeArrowheads="1"/>
          </p:cNvSpPr>
          <p:nvPr/>
        </p:nvSpPr>
        <p:spPr bwMode="auto">
          <a:xfrm>
            <a:off x="1436688" y="5091113"/>
            <a:ext cx="9461500" cy="32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3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面的抖动是由于摄像机的抖动造成的，那么，我们要消除画面抖动，就只需要消除摄像机的抖动就可以了。</a:t>
            </a:r>
            <a:endParaRPr kumimoji="0" lang="zh-CN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827" name="KSO_Shape"/>
          <p:cNvSpPr>
            <a:spLocks noChangeArrowheads="1"/>
          </p:cNvSpPr>
          <p:nvPr/>
        </p:nvSpPr>
        <p:spPr bwMode="auto">
          <a:xfrm>
            <a:off x="1428649" y="950855"/>
            <a:ext cx="1398528" cy="1577742"/>
          </a:xfrm>
          <a:custGeom>
            <a:avLst/>
            <a:gdLst>
              <a:gd name="T0" fmla="*/ 430558 w 2344738"/>
              <a:gd name="T1" fmla="*/ 1192386 h 2484437"/>
              <a:gd name="T2" fmla="*/ 573934 w 2344738"/>
              <a:gd name="T3" fmla="*/ 1074295 h 2484437"/>
              <a:gd name="T4" fmla="*/ 912244 w 2344738"/>
              <a:gd name="T5" fmla="*/ 947696 h 2484437"/>
              <a:gd name="T6" fmla="*/ 982465 w 2344738"/>
              <a:gd name="T7" fmla="*/ 1076093 h 2484437"/>
              <a:gd name="T8" fmla="*/ 1072602 w 2344738"/>
              <a:gd name="T9" fmla="*/ 1003474 h 2484437"/>
              <a:gd name="T10" fmla="*/ 285350 w 2344738"/>
              <a:gd name="T11" fmla="*/ 846676 h 2484437"/>
              <a:gd name="T12" fmla="*/ 453506 w 2344738"/>
              <a:gd name="T13" fmla="*/ 975689 h 2484437"/>
              <a:gd name="T14" fmla="*/ 452465 w 2344738"/>
              <a:gd name="T15" fmla="*/ 882442 h 2484437"/>
              <a:gd name="T16" fmla="*/ 574722 w 2344738"/>
              <a:gd name="T17" fmla="*/ 886433 h 2484437"/>
              <a:gd name="T18" fmla="*/ 676311 w 2344738"/>
              <a:gd name="T19" fmla="*/ 979225 h 2484437"/>
              <a:gd name="T20" fmla="*/ 911117 w 2344738"/>
              <a:gd name="T21" fmla="*/ 839133 h 2484437"/>
              <a:gd name="T22" fmla="*/ 797071 w 2344738"/>
              <a:gd name="T23" fmla="*/ 870089 h 2484437"/>
              <a:gd name="T24" fmla="*/ 724154 w 2344738"/>
              <a:gd name="T25" fmla="*/ 824460 h 2484437"/>
              <a:gd name="T26" fmla="*/ 68840 w 2344738"/>
              <a:gd name="T27" fmla="*/ 767706 h 2484437"/>
              <a:gd name="T28" fmla="*/ 60215 w 2344738"/>
              <a:gd name="T29" fmla="*/ 894112 h 2484437"/>
              <a:gd name="T30" fmla="*/ 172474 w 2344738"/>
              <a:gd name="T31" fmla="*/ 793672 h 2484437"/>
              <a:gd name="T32" fmla="*/ 446820 w 2344738"/>
              <a:gd name="T33" fmla="*/ 686039 h 2484437"/>
              <a:gd name="T34" fmla="*/ 314721 w 2344738"/>
              <a:gd name="T35" fmla="*/ 804868 h 2484437"/>
              <a:gd name="T36" fmla="*/ 231591 w 2344738"/>
              <a:gd name="T37" fmla="*/ 626547 h 2484437"/>
              <a:gd name="T38" fmla="*/ 212790 w 2344738"/>
              <a:gd name="T39" fmla="*/ 555337 h 2484437"/>
              <a:gd name="T40" fmla="*/ 626671 w 2344738"/>
              <a:gd name="T41" fmla="*/ 739778 h 2484437"/>
              <a:gd name="T42" fmla="*/ 793935 w 2344738"/>
              <a:gd name="T43" fmla="*/ 747049 h 2484437"/>
              <a:gd name="T44" fmla="*/ 862127 w 2344738"/>
              <a:gd name="T45" fmla="*/ 804868 h 2484437"/>
              <a:gd name="T46" fmla="*/ 980542 w 2344738"/>
              <a:gd name="T47" fmla="*/ 654021 h 2484437"/>
              <a:gd name="T48" fmla="*/ 473681 w 2344738"/>
              <a:gd name="T49" fmla="*/ 605307 h 2484437"/>
              <a:gd name="T50" fmla="*/ 785625 w 2344738"/>
              <a:gd name="T51" fmla="*/ 355313 h 2484437"/>
              <a:gd name="T52" fmla="*/ 603096 w 2344738"/>
              <a:gd name="T53" fmla="*/ 716532 h 2484437"/>
              <a:gd name="T54" fmla="*/ 905632 w 2344738"/>
              <a:gd name="T55" fmla="*/ 382324 h 2484437"/>
              <a:gd name="T56" fmla="*/ 349290 w 2344738"/>
              <a:gd name="T57" fmla="*/ 314911 h 2484437"/>
              <a:gd name="T58" fmla="*/ 321776 w 2344738"/>
              <a:gd name="T59" fmla="*/ 509863 h 2484437"/>
              <a:gd name="T60" fmla="*/ 927917 w 2344738"/>
              <a:gd name="T61" fmla="*/ 296706 h 2484437"/>
              <a:gd name="T62" fmla="*/ 1073530 w 2344738"/>
              <a:gd name="T63" fmla="*/ 342913 h 2484437"/>
              <a:gd name="T64" fmla="*/ 1034014 w 2344738"/>
              <a:gd name="T65" fmla="*/ 265792 h 2484437"/>
              <a:gd name="T66" fmla="*/ 128559 w 2344738"/>
              <a:gd name="T67" fmla="*/ 285703 h 2484437"/>
              <a:gd name="T68" fmla="*/ 134840 w 2344738"/>
              <a:gd name="T69" fmla="*/ 371767 h 2484437"/>
              <a:gd name="T70" fmla="*/ 263064 w 2344738"/>
              <a:gd name="T71" fmla="*/ 296706 h 2484437"/>
              <a:gd name="T72" fmla="*/ 460523 w 2344738"/>
              <a:gd name="T73" fmla="*/ 285840 h 2484437"/>
              <a:gd name="T74" fmla="*/ 605628 w 2344738"/>
              <a:gd name="T75" fmla="*/ 234611 h 2484437"/>
              <a:gd name="T76" fmla="*/ 653119 w 2344738"/>
              <a:gd name="T77" fmla="*/ 352641 h 2484437"/>
              <a:gd name="T78" fmla="*/ 788252 w 2344738"/>
              <a:gd name="T79" fmla="*/ 277826 h 2484437"/>
              <a:gd name="T80" fmla="*/ 505169 w 2344738"/>
              <a:gd name="T81" fmla="*/ 49971 h 2484437"/>
              <a:gd name="T82" fmla="*/ 571981 w 2344738"/>
              <a:gd name="T83" fmla="*/ 154627 h 2484437"/>
              <a:gd name="T84" fmla="*/ 552477 w 2344738"/>
              <a:gd name="T85" fmla="*/ 33471 h 2484437"/>
              <a:gd name="T86" fmla="*/ 663387 w 2344738"/>
              <a:gd name="T87" fmla="*/ 94913 h 2484437"/>
              <a:gd name="T88" fmla="*/ 942906 w 2344738"/>
              <a:gd name="T89" fmla="*/ 227070 h 2484437"/>
              <a:gd name="T90" fmla="*/ 1102156 w 2344738"/>
              <a:gd name="T91" fmla="*/ 213083 h 2484437"/>
              <a:gd name="T92" fmla="*/ 1158051 w 2344738"/>
              <a:gd name="T93" fmla="*/ 278537 h 2484437"/>
              <a:gd name="T94" fmla="*/ 1101600 w 2344738"/>
              <a:gd name="T95" fmla="*/ 358630 h 2484437"/>
              <a:gd name="T96" fmla="*/ 1054400 w 2344738"/>
              <a:gd name="T97" fmla="*/ 626287 h 2484437"/>
              <a:gd name="T98" fmla="*/ 1072444 w 2344738"/>
              <a:gd name="T99" fmla="*/ 930697 h 2484437"/>
              <a:gd name="T100" fmla="*/ 1087807 w 2344738"/>
              <a:gd name="T101" fmla="*/ 1078451 h 2484437"/>
              <a:gd name="T102" fmla="*/ 865210 w 2344738"/>
              <a:gd name="T103" fmla="*/ 1087725 h 2484437"/>
              <a:gd name="T104" fmla="*/ 555787 w 2344738"/>
              <a:gd name="T105" fmla="*/ 1161115 h 2484437"/>
              <a:gd name="T106" fmla="*/ 421154 w 2344738"/>
              <a:gd name="T107" fmla="*/ 1223029 h 2484437"/>
              <a:gd name="T108" fmla="*/ 341378 w 2344738"/>
              <a:gd name="T109" fmla="*/ 1014503 h 2484437"/>
              <a:gd name="T110" fmla="*/ 74015 w 2344738"/>
              <a:gd name="T111" fmla="*/ 931530 h 2484437"/>
              <a:gd name="T112" fmla="*/ 1254 w 2344738"/>
              <a:gd name="T113" fmla="*/ 836883 h 2484437"/>
              <a:gd name="T114" fmla="*/ 136582 w 2344738"/>
              <a:gd name="T115" fmla="*/ 626287 h 2484437"/>
              <a:gd name="T116" fmla="*/ 80201 w 2344738"/>
              <a:gd name="T117" fmla="*/ 394109 h 2484437"/>
              <a:gd name="T118" fmla="*/ 24305 w 2344738"/>
              <a:gd name="T119" fmla="*/ 328813 h 2484437"/>
              <a:gd name="T120" fmla="*/ 79820 w 2344738"/>
              <a:gd name="T121" fmla="*/ 257563 h 2484437"/>
              <a:gd name="T122" fmla="*/ 280259 w 2344738"/>
              <a:gd name="T123" fmla="*/ 235558 h 2484437"/>
              <a:gd name="T124" fmla="*/ 457076 w 2344738"/>
              <a:gd name="T125" fmla="*/ 70242 h 248443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344738" h="2484437">
                <a:moveTo>
                  <a:pt x="756092" y="2055731"/>
                </a:moveTo>
                <a:lnTo>
                  <a:pt x="756568" y="2065020"/>
                </a:lnTo>
                <a:lnTo>
                  <a:pt x="759424" y="2100897"/>
                </a:lnTo>
                <a:lnTo>
                  <a:pt x="761011" y="2118360"/>
                </a:lnTo>
                <a:lnTo>
                  <a:pt x="762915" y="2135187"/>
                </a:lnTo>
                <a:lnTo>
                  <a:pt x="765136" y="2151697"/>
                </a:lnTo>
                <a:lnTo>
                  <a:pt x="767675" y="2167255"/>
                </a:lnTo>
                <a:lnTo>
                  <a:pt x="770214" y="2183130"/>
                </a:lnTo>
                <a:lnTo>
                  <a:pt x="773070" y="2198052"/>
                </a:lnTo>
                <a:lnTo>
                  <a:pt x="775609" y="2212975"/>
                </a:lnTo>
                <a:lnTo>
                  <a:pt x="778782" y="2227262"/>
                </a:lnTo>
                <a:lnTo>
                  <a:pt x="781955" y="2241232"/>
                </a:lnTo>
                <a:lnTo>
                  <a:pt x="785129" y="2254250"/>
                </a:lnTo>
                <a:lnTo>
                  <a:pt x="788619" y="2267267"/>
                </a:lnTo>
                <a:lnTo>
                  <a:pt x="792427" y="2279650"/>
                </a:lnTo>
                <a:lnTo>
                  <a:pt x="796553" y="2291397"/>
                </a:lnTo>
                <a:lnTo>
                  <a:pt x="800678" y="2303145"/>
                </a:lnTo>
                <a:lnTo>
                  <a:pt x="804486" y="2314257"/>
                </a:lnTo>
                <a:lnTo>
                  <a:pt x="808929" y="2324735"/>
                </a:lnTo>
                <a:lnTo>
                  <a:pt x="813372" y="2334577"/>
                </a:lnTo>
                <a:lnTo>
                  <a:pt x="817815" y="2343785"/>
                </a:lnTo>
                <a:lnTo>
                  <a:pt x="822892" y="2352992"/>
                </a:lnTo>
                <a:lnTo>
                  <a:pt x="827969" y="2361247"/>
                </a:lnTo>
                <a:lnTo>
                  <a:pt x="833047" y="2369185"/>
                </a:lnTo>
                <a:lnTo>
                  <a:pt x="837807" y="2376487"/>
                </a:lnTo>
                <a:lnTo>
                  <a:pt x="843202" y="2383472"/>
                </a:lnTo>
                <a:lnTo>
                  <a:pt x="848596" y="2389505"/>
                </a:lnTo>
                <a:lnTo>
                  <a:pt x="854309" y="2395220"/>
                </a:lnTo>
                <a:lnTo>
                  <a:pt x="860021" y="2400617"/>
                </a:lnTo>
                <a:lnTo>
                  <a:pt x="866050" y="2405380"/>
                </a:lnTo>
                <a:lnTo>
                  <a:pt x="871762" y="2409190"/>
                </a:lnTo>
                <a:lnTo>
                  <a:pt x="877792" y="2412682"/>
                </a:lnTo>
                <a:lnTo>
                  <a:pt x="884138" y="2415540"/>
                </a:lnTo>
                <a:lnTo>
                  <a:pt x="890485" y="2417445"/>
                </a:lnTo>
                <a:lnTo>
                  <a:pt x="896515" y="2419350"/>
                </a:lnTo>
                <a:lnTo>
                  <a:pt x="904765" y="2420620"/>
                </a:lnTo>
                <a:lnTo>
                  <a:pt x="913334" y="2420937"/>
                </a:lnTo>
                <a:lnTo>
                  <a:pt x="921584" y="2420620"/>
                </a:lnTo>
                <a:lnTo>
                  <a:pt x="930470" y="2419032"/>
                </a:lnTo>
                <a:lnTo>
                  <a:pt x="939355" y="2417127"/>
                </a:lnTo>
                <a:lnTo>
                  <a:pt x="948241" y="2413635"/>
                </a:lnTo>
                <a:lnTo>
                  <a:pt x="957444" y="2409825"/>
                </a:lnTo>
                <a:lnTo>
                  <a:pt x="966964" y="2405380"/>
                </a:lnTo>
                <a:lnTo>
                  <a:pt x="976484" y="2399665"/>
                </a:lnTo>
                <a:lnTo>
                  <a:pt x="986004" y="2392997"/>
                </a:lnTo>
                <a:lnTo>
                  <a:pt x="996159" y="2386012"/>
                </a:lnTo>
                <a:lnTo>
                  <a:pt x="1005997" y="2378075"/>
                </a:lnTo>
                <a:lnTo>
                  <a:pt x="1016151" y="2368867"/>
                </a:lnTo>
                <a:lnTo>
                  <a:pt x="1026624" y="2359025"/>
                </a:lnTo>
                <a:lnTo>
                  <a:pt x="1036778" y="2348865"/>
                </a:lnTo>
                <a:lnTo>
                  <a:pt x="1047251" y="2337752"/>
                </a:lnTo>
                <a:lnTo>
                  <a:pt x="1057723" y="2325687"/>
                </a:lnTo>
                <a:lnTo>
                  <a:pt x="1067878" y="2312987"/>
                </a:lnTo>
                <a:lnTo>
                  <a:pt x="1078667" y="2299652"/>
                </a:lnTo>
                <a:lnTo>
                  <a:pt x="1089457" y="2285365"/>
                </a:lnTo>
                <a:lnTo>
                  <a:pt x="1100246" y="2270442"/>
                </a:lnTo>
                <a:lnTo>
                  <a:pt x="1111036" y="2254567"/>
                </a:lnTo>
                <a:lnTo>
                  <a:pt x="1121825" y="2238057"/>
                </a:lnTo>
                <a:lnTo>
                  <a:pt x="1132615" y="2221230"/>
                </a:lnTo>
                <a:lnTo>
                  <a:pt x="1143404" y="2203450"/>
                </a:lnTo>
                <a:lnTo>
                  <a:pt x="1153877" y="2185035"/>
                </a:lnTo>
                <a:lnTo>
                  <a:pt x="1162059" y="2170588"/>
                </a:lnTo>
                <a:lnTo>
                  <a:pt x="1158106" y="2170430"/>
                </a:lnTo>
                <a:lnTo>
                  <a:pt x="1134306" y="2168842"/>
                </a:lnTo>
                <a:lnTo>
                  <a:pt x="1110823" y="2166619"/>
                </a:lnTo>
                <a:lnTo>
                  <a:pt x="1087340" y="2164079"/>
                </a:lnTo>
                <a:lnTo>
                  <a:pt x="1063857" y="2160903"/>
                </a:lnTo>
                <a:lnTo>
                  <a:pt x="1041326" y="2157093"/>
                </a:lnTo>
                <a:lnTo>
                  <a:pt x="1018160" y="2152647"/>
                </a:lnTo>
                <a:lnTo>
                  <a:pt x="995629" y="2147884"/>
                </a:lnTo>
                <a:lnTo>
                  <a:pt x="973415" y="2142485"/>
                </a:lnTo>
                <a:lnTo>
                  <a:pt x="951519" y="2136134"/>
                </a:lnTo>
                <a:lnTo>
                  <a:pt x="928988" y="2129783"/>
                </a:lnTo>
                <a:lnTo>
                  <a:pt x="907727" y="2122797"/>
                </a:lnTo>
                <a:lnTo>
                  <a:pt x="886148" y="2115176"/>
                </a:lnTo>
                <a:lnTo>
                  <a:pt x="864886" y="2106919"/>
                </a:lnTo>
                <a:lnTo>
                  <a:pt x="843942" y="2098663"/>
                </a:lnTo>
                <a:lnTo>
                  <a:pt x="822997" y="2089454"/>
                </a:lnTo>
                <a:lnTo>
                  <a:pt x="802688" y="2079609"/>
                </a:lnTo>
                <a:lnTo>
                  <a:pt x="782378" y="2069765"/>
                </a:lnTo>
                <a:lnTo>
                  <a:pt x="762386" y="2059286"/>
                </a:lnTo>
                <a:lnTo>
                  <a:pt x="756092" y="2055731"/>
                </a:lnTo>
                <a:close/>
                <a:moveTo>
                  <a:pt x="1982350" y="1752593"/>
                </a:moveTo>
                <a:lnTo>
                  <a:pt x="1976519" y="1761420"/>
                </a:lnTo>
                <a:lnTo>
                  <a:pt x="1963826" y="1779838"/>
                </a:lnTo>
                <a:lnTo>
                  <a:pt x="1950498" y="1797939"/>
                </a:lnTo>
                <a:lnTo>
                  <a:pt x="1937169" y="1815722"/>
                </a:lnTo>
                <a:lnTo>
                  <a:pt x="1923207" y="1832870"/>
                </a:lnTo>
                <a:lnTo>
                  <a:pt x="1908609" y="1850335"/>
                </a:lnTo>
                <a:lnTo>
                  <a:pt x="1893694" y="1866848"/>
                </a:lnTo>
                <a:lnTo>
                  <a:pt x="1878779" y="1883043"/>
                </a:lnTo>
                <a:lnTo>
                  <a:pt x="1862912" y="1899239"/>
                </a:lnTo>
                <a:lnTo>
                  <a:pt x="1847045" y="1914799"/>
                </a:lnTo>
                <a:lnTo>
                  <a:pt x="1830544" y="1929724"/>
                </a:lnTo>
                <a:lnTo>
                  <a:pt x="1814043" y="1944966"/>
                </a:lnTo>
                <a:lnTo>
                  <a:pt x="1796906" y="1958939"/>
                </a:lnTo>
                <a:lnTo>
                  <a:pt x="1779453" y="1973229"/>
                </a:lnTo>
                <a:lnTo>
                  <a:pt x="1761999" y="1986884"/>
                </a:lnTo>
                <a:lnTo>
                  <a:pt x="1743911" y="1999903"/>
                </a:lnTo>
                <a:lnTo>
                  <a:pt x="1725505" y="2012923"/>
                </a:lnTo>
                <a:lnTo>
                  <a:pt x="1706465" y="2025308"/>
                </a:lnTo>
                <a:lnTo>
                  <a:pt x="1687742" y="2036740"/>
                </a:lnTo>
                <a:lnTo>
                  <a:pt x="1668385" y="2048172"/>
                </a:lnTo>
                <a:lnTo>
                  <a:pt x="1649027" y="2059286"/>
                </a:lnTo>
                <a:lnTo>
                  <a:pt x="1629035" y="2069765"/>
                </a:lnTo>
                <a:lnTo>
                  <a:pt x="1608725" y="2079609"/>
                </a:lnTo>
                <a:lnTo>
                  <a:pt x="1604716" y="2081523"/>
                </a:lnTo>
                <a:lnTo>
                  <a:pt x="1636599" y="2093237"/>
                </a:lnTo>
                <a:lnTo>
                  <a:pt x="1675639" y="2106893"/>
                </a:lnTo>
                <a:lnTo>
                  <a:pt x="1714043" y="2119279"/>
                </a:lnTo>
                <a:lnTo>
                  <a:pt x="1751496" y="2130395"/>
                </a:lnTo>
                <a:lnTo>
                  <a:pt x="1787679" y="2140558"/>
                </a:lnTo>
                <a:lnTo>
                  <a:pt x="1822275" y="2149450"/>
                </a:lnTo>
                <a:lnTo>
                  <a:pt x="1839096" y="2153261"/>
                </a:lnTo>
                <a:lnTo>
                  <a:pt x="1855918" y="2156755"/>
                </a:lnTo>
                <a:lnTo>
                  <a:pt x="1872105" y="2159613"/>
                </a:lnTo>
                <a:lnTo>
                  <a:pt x="1887975" y="2162789"/>
                </a:lnTo>
                <a:lnTo>
                  <a:pt x="1903527" y="2165329"/>
                </a:lnTo>
                <a:lnTo>
                  <a:pt x="1919079" y="2167870"/>
                </a:lnTo>
                <a:lnTo>
                  <a:pt x="1933679" y="2169776"/>
                </a:lnTo>
                <a:lnTo>
                  <a:pt x="1948280" y="2171364"/>
                </a:lnTo>
                <a:lnTo>
                  <a:pt x="1962245" y="2172634"/>
                </a:lnTo>
                <a:lnTo>
                  <a:pt x="1975893" y="2173587"/>
                </a:lnTo>
                <a:lnTo>
                  <a:pt x="1989223" y="2174222"/>
                </a:lnTo>
                <a:lnTo>
                  <a:pt x="2002237" y="2175175"/>
                </a:lnTo>
                <a:lnTo>
                  <a:pt x="2014615" y="2175175"/>
                </a:lnTo>
                <a:lnTo>
                  <a:pt x="2026993" y="2175175"/>
                </a:lnTo>
                <a:lnTo>
                  <a:pt x="2038737" y="2174222"/>
                </a:lnTo>
                <a:lnTo>
                  <a:pt x="2049845" y="2173587"/>
                </a:lnTo>
                <a:lnTo>
                  <a:pt x="2060637" y="2172634"/>
                </a:lnTo>
                <a:lnTo>
                  <a:pt x="2071111" y="2171364"/>
                </a:lnTo>
                <a:lnTo>
                  <a:pt x="2080950" y="2169776"/>
                </a:lnTo>
                <a:lnTo>
                  <a:pt x="2090789" y="2167870"/>
                </a:lnTo>
                <a:lnTo>
                  <a:pt x="2099994" y="2165329"/>
                </a:lnTo>
                <a:lnTo>
                  <a:pt x="2108246" y="2162789"/>
                </a:lnTo>
                <a:lnTo>
                  <a:pt x="2116815" y="2159930"/>
                </a:lnTo>
                <a:lnTo>
                  <a:pt x="2124433" y="2156755"/>
                </a:lnTo>
                <a:lnTo>
                  <a:pt x="2131415" y="2153261"/>
                </a:lnTo>
                <a:lnTo>
                  <a:pt x="2138398" y="2149768"/>
                </a:lnTo>
                <a:lnTo>
                  <a:pt x="2144429" y="2145321"/>
                </a:lnTo>
                <a:lnTo>
                  <a:pt x="2150142" y="2141193"/>
                </a:lnTo>
                <a:lnTo>
                  <a:pt x="2155537" y="2136747"/>
                </a:lnTo>
                <a:lnTo>
                  <a:pt x="2160298" y="2131665"/>
                </a:lnTo>
                <a:lnTo>
                  <a:pt x="2164425" y="2126266"/>
                </a:lnTo>
                <a:lnTo>
                  <a:pt x="2167916" y="2120867"/>
                </a:lnTo>
                <a:lnTo>
                  <a:pt x="2171725" y="2113563"/>
                </a:lnTo>
                <a:lnTo>
                  <a:pt x="2174899" y="2105941"/>
                </a:lnTo>
                <a:lnTo>
                  <a:pt x="2177120" y="2097683"/>
                </a:lnTo>
                <a:lnTo>
                  <a:pt x="2178707" y="2089109"/>
                </a:lnTo>
                <a:lnTo>
                  <a:pt x="2179025" y="2079581"/>
                </a:lnTo>
                <a:lnTo>
                  <a:pt x="2179025" y="2070053"/>
                </a:lnTo>
                <a:lnTo>
                  <a:pt x="2178390" y="2060208"/>
                </a:lnTo>
                <a:lnTo>
                  <a:pt x="2176803" y="2049728"/>
                </a:lnTo>
                <a:lnTo>
                  <a:pt x="2174899" y="2038930"/>
                </a:lnTo>
                <a:lnTo>
                  <a:pt x="2171725" y="2027497"/>
                </a:lnTo>
                <a:lnTo>
                  <a:pt x="2167916" y="2016064"/>
                </a:lnTo>
                <a:lnTo>
                  <a:pt x="2163790" y="2003996"/>
                </a:lnTo>
                <a:lnTo>
                  <a:pt x="2158394" y="1991292"/>
                </a:lnTo>
                <a:lnTo>
                  <a:pt x="2152681" y="1978589"/>
                </a:lnTo>
                <a:lnTo>
                  <a:pt x="2146016" y="1965568"/>
                </a:lnTo>
                <a:lnTo>
                  <a:pt x="2138716" y="1952229"/>
                </a:lnTo>
                <a:lnTo>
                  <a:pt x="2130781" y="1938255"/>
                </a:lnTo>
                <a:lnTo>
                  <a:pt x="2121894" y="1924281"/>
                </a:lnTo>
                <a:lnTo>
                  <a:pt x="2112689" y="1909672"/>
                </a:lnTo>
                <a:lnTo>
                  <a:pt x="2102533" y="1895063"/>
                </a:lnTo>
                <a:lnTo>
                  <a:pt x="2091741" y="1880137"/>
                </a:lnTo>
                <a:lnTo>
                  <a:pt x="2080315" y="1865210"/>
                </a:lnTo>
                <a:lnTo>
                  <a:pt x="2068572" y="1849331"/>
                </a:lnTo>
                <a:lnTo>
                  <a:pt x="2055241" y="1834087"/>
                </a:lnTo>
                <a:lnTo>
                  <a:pt x="2042228" y="1817890"/>
                </a:lnTo>
                <a:lnTo>
                  <a:pt x="2027945" y="1801693"/>
                </a:lnTo>
                <a:lnTo>
                  <a:pt x="2013345" y="1785814"/>
                </a:lnTo>
                <a:lnTo>
                  <a:pt x="1998110" y="1768982"/>
                </a:lnTo>
                <a:lnTo>
                  <a:pt x="1982350" y="1752593"/>
                </a:lnTo>
                <a:close/>
                <a:moveTo>
                  <a:pt x="704690" y="1683845"/>
                </a:moveTo>
                <a:lnTo>
                  <a:pt x="688658" y="1685924"/>
                </a:lnTo>
                <a:lnTo>
                  <a:pt x="671195" y="1688464"/>
                </a:lnTo>
                <a:lnTo>
                  <a:pt x="654368" y="1690052"/>
                </a:lnTo>
                <a:lnTo>
                  <a:pt x="638175" y="1691323"/>
                </a:lnTo>
                <a:lnTo>
                  <a:pt x="621983" y="1692593"/>
                </a:lnTo>
                <a:lnTo>
                  <a:pt x="606425" y="1693228"/>
                </a:lnTo>
                <a:lnTo>
                  <a:pt x="590550" y="1693863"/>
                </a:lnTo>
                <a:lnTo>
                  <a:pt x="575628" y="1693228"/>
                </a:lnTo>
                <a:lnTo>
                  <a:pt x="564912" y="1692995"/>
                </a:lnTo>
                <a:lnTo>
                  <a:pt x="566650" y="1695450"/>
                </a:lnTo>
                <a:lnTo>
                  <a:pt x="577756" y="1710690"/>
                </a:lnTo>
                <a:lnTo>
                  <a:pt x="589179" y="1725295"/>
                </a:lnTo>
                <a:lnTo>
                  <a:pt x="601236" y="1740535"/>
                </a:lnTo>
                <a:lnTo>
                  <a:pt x="612977" y="1754505"/>
                </a:lnTo>
                <a:lnTo>
                  <a:pt x="625669" y="1768793"/>
                </a:lnTo>
                <a:lnTo>
                  <a:pt x="638361" y="1782445"/>
                </a:lnTo>
                <a:lnTo>
                  <a:pt x="651371" y="1796098"/>
                </a:lnTo>
                <a:lnTo>
                  <a:pt x="665015" y="1809115"/>
                </a:lnTo>
                <a:lnTo>
                  <a:pt x="678659" y="1821815"/>
                </a:lnTo>
                <a:lnTo>
                  <a:pt x="692323" y="1833968"/>
                </a:lnTo>
                <a:lnTo>
                  <a:pt x="692466" y="1831022"/>
                </a:lnTo>
                <a:lnTo>
                  <a:pt x="695322" y="1784985"/>
                </a:lnTo>
                <a:lnTo>
                  <a:pt x="699130" y="1737995"/>
                </a:lnTo>
                <a:lnTo>
                  <a:pt x="703890" y="1691005"/>
                </a:lnTo>
                <a:lnTo>
                  <a:pt x="704690" y="1683845"/>
                </a:lnTo>
                <a:close/>
                <a:moveTo>
                  <a:pt x="769029" y="1673012"/>
                </a:moveTo>
                <a:lnTo>
                  <a:pt x="768310" y="1678622"/>
                </a:lnTo>
                <a:lnTo>
                  <a:pt x="763232" y="1726565"/>
                </a:lnTo>
                <a:lnTo>
                  <a:pt x="759424" y="1773555"/>
                </a:lnTo>
                <a:lnTo>
                  <a:pt x="756568" y="1819275"/>
                </a:lnTo>
                <a:lnTo>
                  <a:pt x="754029" y="1863725"/>
                </a:lnTo>
                <a:lnTo>
                  <a:pt x="753619" y="1882342"/>
                </a:lnTo>
                <a:lnTo>
                  <a:pt x="767505" y="1891983"/>
                </a:lnTo>
                <a:lnTo>
                  <a:pt x="783053" y="1902143"/>
                </a:lnTo>
                <a:lnTo>
                  <a:pt x="799236" y="1912303"/>
                </a:lnTo>
                <a:lnTo>
                  <a:pt x="815419" y="1921828"/>
                </a:lnTo>
                <a:lnTo>
                  <a:pt x="831919" y="1931035"/>
                </a:lnTo>
                <a:lnTo>
                  <a:pt x="848736" y="1939925"/>
                </a:lnTo>
                <a:lnTo>
                  <a:pt x="865870" y="1948498"/>
                </a:lnTo>
                <a:lnTo>
                  <a:pt x="883005" y="1956435"/>
                </a:lnTo>
                <a:lnTo>
                  <a:pt x="900774" y="1964055"/>
                </a:lnTo>
                <a:lnTo>
                  <a:pt x="918226" y="1971358"/>
                </a:lnTo>
                <a:lnTo>
                  <a:pt x="935995" y="1978025"/>
                </a:lnTo>
                <a:lnTo>
                  <a:pt x="954399" y="1984375"/>
                </a:lnTo>
                <a:lnTo>
                  <a:pt x="972486" y="1990090"/>
                </a:lnTo>
                <a:lnTo>
                  <a:pt x="990889" y="1996123"/>
                </a:lnTo>
                <a:lnTo>
                  <a:pt x="1009928" y="2000885"/>
                </a:lnTo>
                <a:lnTo>
                  <a:pt x="1028649" y="2005648"/>
                </a:lnTo>
                <a:lnTo>
                  <a:pt x="1047687" y="2009775"/>
                </a:lnTo>
                <a:lnTo>
                  <a:pt x="1067043" y="2013268"/>
                </a:lnTo>
                <a:lnTo>
                  <a:pt x="1086082" y="2016760"/>
                </a:lnTo>
                <a:lnTo>
                  <a:pt x="1105755" y="2019300"/>
                </a:lnTo>
                <a:lnTo>
                  <a:pt x="1125428" y="2021840"/>
                </a:lnTo>
                <a:lnTo>
                  <a:pt x="1145418" y="2023428"/>
                </a:lnTo>
                <a:lnTo>
                  <a:pt x="1165409" y="2024380"/>
                </a:lnTo>
                <a:lnTo>
                  <a:pt x="1185399" y="2025333"/>
                </a:lnTo>
                <a:lnTo>
                  <a:pt x="1205707" y="2025650"/>
                </a:lnTo>
                <a:lnTo>
                  <a:pt x="1226014" y="2025333"/>
                </a:lnTo>
                <a:lnTo>
                  <a:pt x="1246005" y="2024380"/>
                </a:lnTo>
                <a:lnTo>
                  <a:pt x="1265995" y="2023428"/>
                </a:lnTo>
                <a:lnTo>
                  <a:pt x="1285985" y="2021840"/>
                </a:lnTo>
                <a:lnTo>
                  <a:pt x="1305658" y="2019300"/>
                </a:lnTo>
                <a:lnTo>
                  <a:pt x="1309126" y="2018845"/>
                </a:lnTo>
                <a:lnTo>
                  <a:pt x="1285562" y="2006536"/>
                </a:lnTo>
                <a:lnTo>
                  <a:pt x="1242397" y="1983988"/>
                </a:lnTo>
                <a:lnTo>
                  <a:pt x="1199231" y="1960486"/>
                </a:lnTo>
                <a:lnTo>
                  <a:pt x="1156701" y="1936350"/>
                </a:lnTo>
                <a:lnTo>
                  <a:pt x="1114487" y="1911260"/>
                </a:lnTo>
                <a:lnTo>
                  <a:pt x="1074178" y="1886806"/>
                </a:lnTo>
                <a:lnTo>
                  <a:pt x="1033869" y="1861717"/>
                </a:lnTo>
                <a:lnTo>
                  <a:pt x="994195" y="1835992"/>
                </a:lnTo>
                <a:lnTo>
                  <a:pt x="955156" y="1809633"/>
                </a:lnTo>
                <a:lnTo>
                  <a:pt x="916117" y="1782955"/>
                </a:lnTo>
                <a:lnTo>
                  <a:pt x="877712" y="1755643"/>
                </a:lnTo>
                <a:lnTo>
                  <a:pt x="840577" y="1728013"/>
                </a:lnTo>
                <a:lnTo>
                  <a:pt x="803759" y="1700383"/>
                </a:lnTo>
                <a:lnTo>
                  <a:pt x="769029" y="1673012"/>
                </a:lnTo>
                <a:close/>
                <a:moveTo>
                  <a:pt x="1070070" y="1580060"/>
                </a:moveTo>
                <a:lnTo>
                  <a:pt x="1056640" y="1585250"/>
                </a:lnTo>
                <a:lnTo>
                  <a:pt x="1014730" y="1600812"/>
                </a:lnTo>
                <a:lnTo>
                  <a:pt x="973773" y="1615421"/>
                </a:lnTo>
                <a:lnTo>
                  <a:pt x="933450" y="1628441"/>
                </a:lnTo>
                <a:lnTo>
                  <a:pt x="893445" y="1640827"/>
                </a:lnTo>
                <a:lnTo>
                  <a:pt x="873443" y="1646544"/>
                </a:lnTo>
                <a:lnTo>
                  <a:pt x="854393" y="1651942"/>
                </a:lnTo>
                <a:lnTo>
                  <a:pt x="846810" y="1653777"/>
                </a:lnTo>
                <a:lnTo>
                  <a:pt x="858351" y="1662590"/>
                </a:lnTo>
                <a:lnTo>
                  <a:pt x="895169" y="1690855"/>
                </a:lnTo>
                <a:lnTo>
                  <a:pt x="933891" y="1718485"/>
                </a:lnTo>
                <a:lnTo>
                  <a:pt x="973882" y="1746433"/>
                </a:lnTo>
                <a:lnTo>
                  <a:pt x="1014826" y="1774381"/>
                </a:lnTo>
                <a:lnTo>
                  <a:pt x="1057674" y="1802328"/>
                </a:lnTo>
                <a:lnTo>
                  <a:pt x="1101792" y="1829958"/>
                </a:lnTo>
                <a:lnTo>
                  <a:pt x="1146861" y="1857271"/>
                </a:lnTo>
                <a:lnTo>
                  <a:pt x="1194471" y="1885218"/>
                </a:lnTo>
                <a:lnTo>
                  <a:pt x="1229421" y="1905168"/>
                </a:lnTo>
                <a:lnTo>
                  <a:pt x="1229311" y="1905000"/>
                </a:lnTo>
                <a:lnTo>
                  <a:pt x="1219795" y="1889760"/>
                </a:lnTo>
                <a:lnTo>
                  <a:pt x="1209963" y="1874203"/>
                </a:lnTo>
                <a:lnTo>
                  <a:pt x="1200447" y="1858645"/>
                </a:lnTo>
                <a:lnTo>
                  <a:pt x="1191249" y="1842135"/>
                </a:lnTo>
                <a:lnTo>
                  <a:pt x="1182051" y="1825625"/>
                </a:lnTo>
                <a:lnTo>
                  <a:pt x="1172853" y="1808163"/>
                </a:lnTo>
                <a:lnTo>
                  <a:pt x="1163655" y="1791018"/>
                </a:lnTo>
                <a:lnTo>
                  <a:pt x="1154457" y="1772920"/>
                </a:lnTo>
                <a:lnTo>
                  <a:pt x="1145576" y="1754823"/>
                </a:lnTo>
                <a:lnTo>
                  <a:pt x="1136695" y="1736408"/>
                </a:lnTo>
                <a:lnTo>
                  <a:pt x="1119250" y="1698308"/>
                </a:lnTo>
                <a:lnTo>
                  <a:pt x="1102122" y="1658938"/>
                </a:lnTo>
                <a:lnTo>
                  <a:pt x="1085312" y="1619250"/>
                </a:lnTo>
                <a:lnTo>
                  <a:pt x="1070070" y="1580060"/>
                </a:lnTo>
                <a:close/>
                <a:moveTo>
                  <a:pt x="1191479" y="1530183"/>
                </a:moveTo>
                <a:lnTo>
                  <a:pt x="1183323" y="1533802"/>
                </a:lnTo>
                <a:lnTo>
                  <a:pt x="1141095" y="1551904"/>
                </a:lnTo>
                <a:lnTo>
                  <a:pt x="1128914" y="1556814"/>
                </a:lnTo>
                <a:lnTo>
                  <a:pt x="1137012" y="1577658"/>
                </a:lnTo>
                <a:lnTo>
                  <a:pt x="1152871" y="1616393"/>
                </a:lnTo>
                <a:lnTo>
                  <a:pt x="1169047" y="1653858"/>
                </a:lnTo>
                <a:lnTo>
                  <a:pt x="1185223" y="1689418"/>
                </a:lnTo>
                <a:lnTo>
                  <a:pt x="1201716" y="1723708"/>
                </a:lnTo>
                <a:lnTo>
                  <a:pt x="1218209" y="1756410"/>
                </a:lnTo>
                <a:lnTo>
                  <a:pt x="1234703" y="1787525"/>
                </a:lnTo>
                <a:lnTo>
                  <a:pt x="1251196" y="1816735"/>
                </a:lnTo>
                <a:lnTo>
                  <a:pt x="1268006" y="1844675"/>
                </a:lnTo>
                <a:lnTo>
                  <a:pt x="1284500" y="1870710"/>
                </a:lnTo>
                <a:lnTo>
                  <a:pt x="1300993" y="1895158"/>
                </a:lnTo>
                <a:lnTo>
                  <a:pt x="1309557" y="1906905"/>
                </a:lnTo>
                <a:lnTo>
                  <a:pt x="1317486" y="1918018"/>
                </a:lnTo>
                <a:lnTo>
                  <a:pt x="1326050" y="1928495"/>
                </a:lnTo>
                <a:lnTo>
                  <a:pt x="1333979" y="1938973"/>
                </a:lnTo>
                <a:lnTo>
                  <a:pt x="1342226" y="1948815"/>
                </a:lnTo>
                <a:lnTo>
                  <a:pt x="1350473" y="1958023"/>
                </a:lnTo>
                <a:lnTo>
                  <a:pt x="1358719" y="1966913"/>
                </a:lnTo>
                <a:lnTo>
                  <a:pt x="1366331" y="1975485"/>
                </a:lnTo>
                <a:lnTo>
                  <a:pt x="1369346" y="1978503"/>
                </a:lnTo>
                <a:lnTo>
                  <a:pt x="1380463" y="1983988"/>
                </a:lnTo>
                <a:lnTo>
                  <a:pt x="1410560" y="1998615"/>
                </a:lnTo>
                <a:lnTo>
                  <a:pt x="1420523" y="1996123"/>
                </a:lnTo>
                <a:lnTo>
                  <a:pt x="1438927" y="1990090"/>
                </a:lnTo>
                <a:lnTo>
                  <a:pt x="1456697" y="1984375"/>
                </a:lnTo>
                <a:lnTo>
                  <a:pt x="1475418" y="1978025"/>
                </a:lnTo>
                <a:lnTo>
                  <a:pt x="1492869" y="1971358"/>
                </a:lnTo>
                <a:lnTo>
                  <a:pt x="1510639" y="1964055"/>
                </a:lnTo>
                <a:lnTo>
                  <a:pt x="1528408" y="1956435"/>
                </a:lnTo>
                <a:lnTo>
                  <a:pt x="1545543" y="1948498"/>
                </a:lnTo>
                <a:lnTo>
                  <a:pt x="1562360" y="1939925"/>
                </a:lnTo>
                <a:lnTo>
                  <a:pt x="1579494" y="1931035"/>
                </a:lnTo>
                <a:lnTo>
                  <a:pt x="1595994" y="1921828"/>
                </a:lnTo>
                <a:lnTo>
                  <a:pt x="1612177" y="1912303"/>
                </a:lnTo>
                <a:lnTo>
                  <a:pt x="1628042" y="1902143"/>
                </a:lnTo>
                <a:lnTo>
                  <a:pt x="1643908" y="1891983"/>
                </a:lnTo>
                <a:lnTo>
                  <a:pt x="1659139" y="1881188"/>
                </a:lnTo>
                <a:lnTo>
                  <a:pt x="1674687" y="1870075"/>
                </a:lnTo>
                <a:lnTo>
                  <a:pt x="1689600" y="1858328"/>
                </a:lnTo>
                <a:lnTo>
                  <a:pt x="1704196" y="1846580"/>
                </a:lnTo>
                <a:lnTo>
                  <a:pt x="1718475" y="1834515"/>
                </a:lnTo>
                <a:lnTo>
                  <a:pt x="1732754" y="1821815"/>
                </a:lnTo>
                <a:lnTo>
                  <a:pt x="1746398" y="1809115"/>
                </a:lnTo>
                <a:lnTo>
                  <a:pt x="1760042" y="1796098"/>
                </a:lnTo>
                <a:lnTo>
                  <a:pt x="1773052" y="1782445"/>
                </a:lnTo>
                <a:lnTo>
                  <a:pt x="1785744" y="1768793"/>
                </a:lnTo>
                <a:lnTo>
                  <a:pt x="1798436" y="1754505"/>
                </a:lnTo>
                <a:lnTo>
                  <a:pt x="1810177" y="1740535"/>
                </a:lnTo>
                <a:lnTo>
                  <a:pt x="1822234" y="1725295"/>
                </a:lnTo>
                <a:lnTo>
                  <a:pt x="1833657" y="1710690"/>
                </a:lnTo>
                <a:lnTo>
                  <a:pt x="1844763" y="1695450"/>
                </a:lnTo>
                <a:lnTo>
                  <a:pt x="1847759" y="1691218"/>
                </a:lnTo>
                <a:lnTo>
                  <a:pt x="1836392" y="1692275"/>
                </a:lnTo>
                <a:lnTo>
                  <a:pt x="1822102" y="1692910"/>
                </a:lnTo>
                <a:lnTo>
                  <a:pt x="1807177" y="1693228"/>
                </a:lnTo>
                <a:lnTo>
                  <a:pt x="1792252" y="1693863"/>
                </a:lnTo>
                <a:lnTo>
                  <a:pt x="1776692" y="1693228"/>
                </a:lnTo>
                <a:lnTo>
                  <a:pt x="1761132" y="1692593"/>
                </a:lnTo>
                <a:lnTo>
                  <a:pt x="1744937" y="1691323"/>
                </a:lnTo>
                <a:lnTo>
                  <a:pt x="1728424" y="1690052"/>
                </a:lnTo>
                <a:lnTo>
                  <a:pt x="1711276" y="1688464"/>
                </a:lnTo>
                <a:lnTo>
                  <a:pt x="1702865" y="1687195"/>
                </a:lnTo>
                <a:lnTo>
                  <a:pt x="1701800" y="1689328"/>
                </a:lnTo>
                <a:lnTo>
                  <a:pt x="1699260" y="1694733"/>
                </a:lnTo>
                <a:lnTo>
                  <a:pt x="1696085" y="1699501"/>
                </a:lnTo>
                <a:lnTo>
                  <a:pt x="1692910" y="1704906"/>
                </a:lnTo>
                <a:lnTo>
                  <a:pt x="1689100" y="1709992"/>
                </a:lnTo>
                <a:lnTo>
                  <a:pt x="1685607" y="1714760"/>
                </a:lnTo>
                <a:lnTo>
                  <a:pt x="1681480" y="1719211"/>
                </a:lnTo>
                <a:lnTo>
                  <a:pt x="1677670" y="1723344"/>
                </a:lnTo>
                <a:lnTo>
                  <a:pt x="1673225" y="1727794"/>
                </a:lnTo>
                <a:lnTo>
                  <a:pt x="1668462" y="1731927"/>
                </a:lnTo>
                <a:lnTo>
                  <a:pt x="1664017" y="1735424"/>
                </a:lnTo>
                <a:lnTo>
                  <a:pt x="1658937" y="1738921"/>
                </a:lnTo>
                <a:lnTo>
                  <a:pt x="1653857" y="1742418"/>
                </a:lnTo>
                <a:lnTo>
                  <a:pt x="1648460" y="1745279"/>
                </a:lnTo>
                <a:lnTo>
                  <a:pt x="1643062" y="1748140"/>
                </a:lnTo>
                <a:lnTo>
                  <a:pt x="1637347" y="1750683"/>
                </a:lnTo>
                <a:lnTo>
                  <a:pt x="1631632" y="1752591"/>
                </a:lnTo>
                <a:lnTo>
                  <a:pt x="1625917" y="1755134"/>
                </a:lnTo>
                <a:lnTo>
                  <a:pt x="1620202" y="1756723"/>
                </a:lnTo>
                <a:lnTo>
                  <a:pt x="1613852" y="1757995"/>
                </a:lnTo>
                <a:lnTo>
                  <a:pt x="1607502" y="1759267"/>
                </a:lnTo>
                <a:lnTo>
                  <a:pt x="1601152" y="1759902"/>
                </a:lnTo>
                <a:lnTo>
                  <a:pt x="1594802" y="1760538"/>
                </a:lnTo>
                <a:lnTo>
                  <a:pt x="1588452" y="1760538"/>
                </a:lnTo>
                <a:lnTo>
                  <a:pt x="1582102" y="1760538"/>
                </a:lnTo>
                <a:lnTo>
                  <a:pt x="1575435" y="1759902"/>
                </a:lnTo>
                <a:lnTo>
                  <a:pt x="1569402" y="1759267"/>
                </a:lnTo>
                <a:lnTo>
                  <a:pt x="1562735" y="1757995"/>
                </a:lnTo>
                <a:lnTo>
                  <a:pt x="1557020" y="1756723"/>
                </a:lnTo>
                <a:lnTo>
                  <a:pt x="1550987" y="1755134"/>
                </a:lnTo>
                <a:lnTo>
                  <a:pt x="1544955" y="1752591"/>
                </a:lnTo>
                <a:lnTo>
                  <a:pt x="1539240" y="1750683"/>
                </a:lnTo>
                <a:lnTo>
                  <a:pt x="1533525" y="1748140"/>
                </a:lnTo>
                <a:lnTo>
                  <a:pt x="1528127" y="1745279"/>
                </a:lnTo>
                <a:lnTo>
                  <a:pt x="1522730" y="1742418"/>
                </a:lnTo>
                <a:lnTo>
                  <a:pt x="1517967" y="1738921"/>
                </a:lnTo>
                <a:lnTo>
                  <a:pt x="1512887" y="1735424"/>
                </a:lnTo>
                <a:lnTo>
                  <a:pt x="1508125" y="1731927"/>
                </a:lnTo>
                <a:lnTo>
                  <a:pt x="1503680" y="1727794"/>
                </a:lnTo>
                <a:lnTo>
                  <a:pt x="1499235" y="1723344"/>
                </a:lnTo>
                <a:lnTo>
                  <a:pt x="1495107" y="1719211"/>
                </a:lnTo>
                <a:lnTo>
                  <a:pt x="1490980" y="1714760"/>
                </a:lnTo>
                <a:lnTo>
                  <a:pt x="1487487" y="1709992"/>
                </a:lnTo>
                <a:lnTo>
                  <a:pt x="1483677" y="1704906"/>
                </a:lnTo>
                <a:lnTo>
                  <a:pt x="1480502" y="1699501"/>
                </a:lnTo>
                <a:lnTo>
                  <a:pt x="1477327" y="1694733"/>
                </a:lnTo>
                <a:lnTo>
                  <a:pt x="1474787" y="1689328"/>
                </a:lnTo>
                <a:lnTo>
                  <a:pt x="1471930" y="1683606"/>
                </a:lnTo>
                <a:lnTo>
                  <a:pt x="1469707" y="1677566"/>
                </a:lnTo>
                <a:lnTo>
                  <a:pt x="1467802" y="1671844"/>
                </a:lnTo>
                <a:lnTo>
                  <a:pt x="1466215" y="1665804"/>
                </a:lnTo>
                <a:lnTo>
                  <a:pt x="1464627" y="1659446"/>
                </a:lnTo>
                <a:lnTo>
                  <a:pt x="1463675" y="1653406"/>
                </a:lnTo>
                <a:lnTo>
                  <a:pt x="1462722" y="1647366"/>
                </a:lnTo>
                <a:lnTo>
                  <a:pt x="1462405" y="1640690"/>
                </a:lnTo>
                <a:lnTo>
                  <a:pt x="1462087" y="1634332"/>
                </a:lnTo>
                <a:lnTo>
                  <a:pt x="1462182" y="1632333"/>
                </a:lnTo>
                <a:lnTo>
                  <a:pt x="1449611" y="1628441"/>
                </a:lnTo>
                <a:lnTo>
                  <a:pt x="1408965" y="1615421"/>
                </a:lnTo>
                <a:lnTo>
                  <a:pt x="1367683" y="1600812"/>
                </a:lnTo>
                <a:lnTo>
                  <a:pt x="1326401" y="1585250"/>
                </a:lnTo>
                <a:lnTo>
                  <a:pt x="1284483" y="1569054"/>
                </a:lnTo>
                <a:lnTo>
                  <a:pt x="1241931" y="1551904"/>
                </a:lnTo>
                <a:lnTo>
                  <a:pt x="1199697" y="1533802"/>
                </a:lnTo>
                <a:lnTo>
                  <a:pt x="1191479" y="1530183"/>
                </a:lnTo>
                <a:close/>
                <a:moveTo>
                  <a:pt x="1104493" y="1490234"/>
                </a:moveTo>
                <a:lnTo>
                  <a:pt x="1106563" y="1496060"/>
                </a:lnTo>
                <a:lnTo>
                  <a:pt x="1107088" y="1497526"/>
                </a:lnTo>
                <a:lnTo>
                  <a:pt x="1113937" y="1494744"/>
                </a:lnTo>
                <a:lnTo>
                  <a:pt x="1104493" y="1490234"/>
                </a:lnTo>
                <a:close/>
                <a:moveTo>
                  <a:pt x="287237" y="1385930"/>
                </a:moveTo>
                <a:lnTo>
                  <a:pt x="272098" y="1400560"/>
                </a:lnTo>
                <a:lnTo>
                  <a:pt x="245428" y="1426926"/>
                </a:lnTo>
                <a:lnTo>
                  <a:pt x="220980" y="1452657"/>
                </a:lnTo>
                <a:lnTo>
                  <a:pt x="208915" y="1465681"/>
                </a:lnTo>
                <a:lnTo>
                  <a:pt x="197803" y="1478387"/>
                </a:lnTo>
                <a:lnTo>
                  <a:pt x="187008" y="1490776"/>
                </a:lnTo>
                <a:lnTo>
                  <a:pt x="176530" y="1503165"/>
                </a:lnTo>
                <a:lnTo>
                  <a:pt x="166370" y="1515554"/>
                </a:lnTo>
                <a:lnTo>
                  <a:pt x="157163" y="1527625"/>
                </a:lnTo>
                <a:lnTo>
                  <a:pt x="147955" y="1539696"/>
                </a:lnTo>
                <a:lnTo>
                  <a:pt x="139383" y="1551132"/>
                </a:lnTo>
                <a:lnTo>
                  <a:pt x="131128" y="1563203"/>
                </a:lnTo>
                <a:lnTo>
                  <a:pt x="123190" y="1574321"/>
                </a:lnTo>
                <a:lnTo>
                  <a:pt x="115888" y="1585440"/>
                </a:lnTo>
                <a:lnTo>
                  <a:pt x="109538" y="1596558"/>
                </a:lnTo>
                <a:lnTo>
                  <a:pt x="102870" y="1607358"/>
                </a:lnTo>
                <a:lnTo>
                  <a:pt x="97155" y="1618159"/>
                </a:lnTo>
                <a:lnTo>
                  <a:pt x="91758" y="1628324"/>
                </a:lnTo>
                <a:lnTo>
                  <a:pt x="86678" y="1638807"/>
                </a:lnTo>
                <a:lnTo>
                  <a:pt x="82233" y="1648337"/>
                </a:lnTo>
                <a:lnTo>
                  <a:pt x="78423" y="1658502"/>
                </a:lnTo>
                <a:lnTo>
                  <a:pt x="74930" y="1668032"/>
                </a:lnTo>
                <a:lnTo>
                  <a:pt x="71755" y="1677244"/>
                </a:lnTo>
                <a:lnTo>
                  <a:pt x="69215" y="1686139"/>
                </a:lnTo>
                <a:lnTo>
                  <a:pt x="67310" y="1695033"/>
                </a:lnTo>
                <a:lnTo>
                  <a:pt x="65723" y="1703292"/>
                </a:lnTo>
                <a:lnTo>
                  <a:pt x="64453" y="1711869"/>
                </a:lnTo>
                <a:lnTo>
                  <a:pt x="64135" y="1719493"/>
                </a:lnTo>
                <a:lnTo>
                  <a:pt x="64135" y="1727435"/>
                </a:lnTo>
                <a:lnTo>
                  <a:pt x="64453" y="1735059"/>
                </a:lnTo>
                <a:lnTo>
                  <a:pt x="65405" y="1742047"/>
                </a:lnTo>
                <a:lnTo>
                  <a:pt x="66993" y="1748718"/>
                </a:lnTo>
                <a:lnTo>
                  <a:pt x="68898" y="1755389"/>
                </a:lnTo>
                <a:lnTo>
                  <a:pt x="71438" y="1761425"/>
                </a:lnTo>
                <a:lnTo>
                  <a:pt x="74295" y="1767143"/>
                </a:lnTo>
                <a:lnTo>
                  <a:pt x="78740" y="1774131"/>
                </a:lnTo>
                <a:lnTo>
                  <a:pt x="83820" y="1780802"/>
                </a:lnTo>
                <a:lnTo>
                  <a:pt x="89853" y="1786838"/>
                </a:lnTo>
                <a:lnTo>
                  <a:pt x="96838" y="1792238"/>
                </a:lnTo>
                <a:lnTo>
                  <a:pt x="104458" y="1797638"/>
                </a:lnTo>
                <a:lnTo>
                  <a:pt x="112713" y="1802403"/>
                </a:lnTo>
                <a:lnTo>
                  <a:pt x="121920" y="1806533"/>
                </a:lnTo>
                <a:lnTo>
                  <a:pt x="131763" y="1810345"/>
                </a:lnTo>
                <a:lnTo>
                  <a:pt x="142240" y="1813839"/>
                </a:lnTo>
                <a:lnTo>
                  <a:pt x="153353" y="1817016"/>
                </a:lnTo>
                <a:lnTo>
                  <a:pt x="165735" y="1819239"/>
                </a:lnTo>
                <a:lnTo>
                  <a:pt x="177800" y="1821463"/>
                </a:lnTo>
                <a:lnTo>
                  <a:pt x="191453" y="1823051"/>
                </a:lnTo>
                <a:lnTo>
                  <a:pt x="205740" y="1824322"/>
                </a:lnTo>
                <a:lnTo>
                  <a:pt x="220345" y="1824957"/>
                </a:lnTo>
                <a:lnTo>
                  <a:pt x="235585" y="1825275"/>
                </a:lnTo>
                <a:lnTo>
                  <a:pt x="251460" y="1825275"/>
                </a:lnTo>
                <a:lnTo>
                  <a:pt x="267970" y="1824639"/>
                </a:lnTo>
                <a:lnTo>
                  <a:pt x="285115" y="1823686"/>
                </a:lnTo>
                <a:lnTo>
                  <a:pt x="302895" y="1822098"/>
                </a:lnTo>
                <a:lnTo>
                  <a:pt x="320993" y="1820192"/>
                </a:lnTo>
                <a:lnTo>
                  <a:pt x="339725" y="1817968"/>
                </a:lnTo>
                <a:lnTo>
                  <a:pt x="359410" y="1814792"/>
                </a:lnTo>
                <a:lnTo>
                  <a:pt x="379413" y="1811615"/>
                </a:lnTo>
                <a:lnTo>
                  <a:pt x="399733" y="1808121"/>
                </a:lnTo>
                <a:lnTo>
                  <a:pt x="420370" y="1803674"/>
                </a:lnTo>
                <a:lnTo>
                  <a:pt x="441960" y="1798909"/>
                </a:lnTo>
                <a:lnTo>
                  <a:pt x="458716" y="1795021"/>
                </a:lnTo>
                <a:lnTo>
                  <a:pt x="447270" y="1779838"/>
                </a:lnTo>
                <a:lnTo>
                  <a:pt x="434894" y="1761420"/>
                </a:lnTo>
                <a:lnTo>
                  <a:pt x="422518" y="1742684"/>
                </a:lnTo>
                <a:lnTo>
                  <a:pt x="410459" y="1723949"/>
                </a:lnTo>
                <a:lnTo>
                  <a:pt x="399352" y="1704260"/>
                </a:lnTo>
                <a:lnTo>
                  <a:pt x="388245" y="1684572"/>
                </a:lnTo>
                <a:lnTo>
                  <a:pt x="377773" y="1664884"/>
                </a:lnTo>
                <a:lnTo>
                  <a:pt x="367936" y="1644560"/>
                </a:lnTo>
                <a:lnTo>
                  <a:pt x="358415" y="1624237"/>
                </a:lnTo>
                <a:lnTo>
                  <a:pt x="349213" y="1603596"/>
                </a:lnTo>
                <a:lnTo>
                  <a:pt x="340645" y="1582320"/>
                </a:lnTo>
                <a:lnTo>
                  <a:pt x="332711" y="1561361"/>
                </a:lnTo>
                <a:lnTo>
                  <a:pt x="324778" y="1539767"/>
                </a:lnTo>
                <a:lnTo>
                  <a:pt x="318114" y="1517856"/>
                </a:lnTo>
                <a:lnTo>
                  <a:pt x="311449" y="1495945"/>
                </a:lnTo>
                <a:lnTo>
                  <a:pt x="305420" y="1474034"/>
                </a:lnTo>
                <a:lnTo>
                  <a:pt x="300025" y="1451170"/>
                </a:lnTo>
                <a:lnTo>
                  <a:pt x="294948" y="1428941"/>
                </a:lnTo>
                <a:lnTo>
                  <a:pt x="290823" y="1406077"/>
                </a:lnTo>
                <a:lnTo>
                  <a:pt x="287237" y="1385930"/>
                </a:lnTo>
                <a:close/>
                <a:moveTo>
                  <a:pt x="825882" y="1340155"/>
                </a:moveTo>
                <a:lnTo>
                  <a:pt x="819719" y="1367155"/>
                </a:lnTo>
                <a:lnTo>
                  <a:pt x="808612" y="1421447"/>
                </a:lnTo>
                <a:lnTo>
                  <a:pt x="798457" y="1474787"/>
                </a:lnTo>
                <a:lnTo>
                  <a:pt x="789571" y="1527175"/>
                </a:lnTo>
                <a:lnTo>
                  <a:pt x="781321" y="1578610"/>
                </a:lnTo>
                <a:lnTo>
                  <a:pt x="778588" y="1599316"/>
                </a:lnTo>
                <a:lnTo>
                  <a:pt x="782951" y="1602926"/>
                </a:lnTo>
                <a:lnTo>
                  <a:pt x="789940" y="1601447"/>
                </a:lnTo>
                <a:lnTo>
                  <a:pt x="824230" y="1593190"/>
                </a:lnTo>
                <a:lnTo>
                  <a:pt x="859473" y="1583662"/>
                </a:lnTo>
                <a:lnTo>
                  <a:pt x="895985" y="1573182"/>
                </a:lnTo>
                <a:lnTo>
                  <a:pt x="933768" y="1561432"/>
                </a:lnTo>
                <a:lnTo>
                  <a:pt x="972185" y="1548729"/>
                </a:lnTo>
                <a:lnTo>
                  <a:pt x="1011555" y="1535073"/>
                </a:lnTo>
                <a:lnTo>
                  <a:pt x="1048349" y="1520873"/>
                </a:lnTo>
                <a:lnTo>
                  <a:pt x="1038369" y="1492568"/>
                </a:lnTo>
                <a:lnTo>
                  <a:pt x="1024413" y="1450656"/>
                </a:lnTo>
                <a:lnTo>
                  <a:pt x="987571" y="1431541"/>
                </a:lnTo>
                <a:lnTo>
                  <a:pt x="945971" y="1409310"/>
                </a:lnTo>
                <a:lnTo>
                  <a:pt x="904689" y="1386127"/>
                </a:lnTo>
                <a:lnTo>
                  <a:pt x="862455" y="1361991"/>
                </a:lnTo>
                <a:lnTo>
                  <a:pt x="825882" y="1340155"/>
                </a:lnTo>
                <a:close/>
                <a:moveTo>
                  <a:pt x="426033" y="1320824"/>
                </a:moveTo>
                <a:lnTo>
                  <a:pt x="426083" y="1321435"/>
                </a:lnTo>
                <a:lnTo>
                  <a:pt x="428304" y="1341438"/>
                </a:lnTo>
                <a:lnTo>
                  <a:pt x="430842" y="1361123"/>
                </a:lnTo>
                <a:lnTo>
                  <a:pt x="434333" y="1380490"/>
                </a:lnTo>
                <a:lnTo>
                  <a:pt x="437823" y="1399540"/>
                </a:lnTo>
                <a:lnTo>
                  <a:pt x="442265" y="1418908"/>
                </a:lnTo>
                <a:lnTo>
                  <a:pt x="446708" y="1437640"/>
                </a:lnTo>
                <a:lnTo>
                  <a:pt x="451785" y="1456055"/>
                </a:lnTo>
                <a:lnTo>
                  <a:pt x="457179" y="1474788"/>
                </a:lnTo>
                <a:lnTo>
                  <a:pt x="463208" y="1492885"/>
                </a:lnTo>
                <a:lnTo>
                  <a:pt x="469236" y="1510983"/>
                </a:lnTo>
                <a:lnTo>
                  <a:pt x="476217" y="1529080"/>
                </a:lnTo>
                <a:lnTo>
                  <a:pt x="483515" y="1546860"/>
                </a:lnTo>
                <a:lnTo>
                  <a:pt x="491131" y="1564005"/>
                </a:lnTo>
                <a:lnTo>
                  <a:pt x="499381" y="1581468"/>
                </a:lnTo>
                <a:lnTo>
                  <a:pt x="507631" y="1598613"/>
                </a:lnTo>
                <a:lnTo>
                  <a:pt x="516515" y="1615123"/>
                </a:lnTo>
                <a:lnTo>
                  <a:pt x="521451" y="1623979"/>
                </a:lnTo>
                <a:lnTo>
                  <a:pt x="528955" y="1624948"/>
                </a:lnTo>
                <a:lnTo>
                  <a:pt x="539433" y="1626218"/>
                </a:lnTo>
                <a:lnTo>
                  <a:pt x="550545" y="1627171"/>
                </a:lnTo>
                <a:lnTo>
                  <a:pt x="561658" y="1628124"/>
                </a:lnTo>
                <a:lnTo>
                  <a:pt x="573405" y="1628441"/>
                </a:lnTo>
                <a:lnTo>
                  <a:pt x="585470" y="1628441"/>
                </a:lnTo>
                <a:lnTo>
                  <a:pt x="597853" y="1628124"/>
                </a:lnTo>
                <a:lnTo>
                  <a:pt x="610553" y="1627489"/>
                </a:lnTo>
                <a:lnTo>
                  <a:pt x="623570" y="1626854"/>
                </a:lnTo>
                <a:lnTo>
                  <a:pt x="637223" y="1626218"/>
                </a:lnTo>
                <a:lnTo>
                  <a:pt x="650875" y="1624948"/>
                </a:lnTo>
                <a:lnTo>
                  <a:pt x="665163" y="1623360"/>
                </a:lnTo>
                <a:lnTo>
                  <a:pt x="694373" y="1619549"/>
                </a:lnTo>
                <a:lnTo>
                  <a:pt x="702748" y="1618167"/>
                </a:lnTo>
                <a:lnTo>
                  <a:pt x="699337" y="1615270"/>
                </a:lnTo>
                <a:lnTo>
                  <a:pt x="666011" y="1586687"/>
                </a:lnTo>
                <a:lnTo>
                  <a:pt x="634589" y="1557787"/>
                </a:lnTo>
                <a:lnTo>
                  <a:pt x="604436" y="1529204"/>
                </a:lnTo>
                <a:lnTo>
                  <a:pt x="589836" y="1514595"/>
                </a:lnTo>
                <a:lnTo>
                  <a:pt x="575236" y="1500304"/>
                </a:lnTo>
                <a:lnTo>
                  <a:pt x="561271" y="1486330"/>
                </a:lnTo>
                <a:lnTo>
                  <a:pt x="547940" y="1472038"/>
                </a:lnTo>
                <a:lnTo>
                  <a:pt x="534292" y="1457747"/>
                </a:lnTo>
                <a:lnTo>
                  <a:pt x="521597" y="1443456"/>
                </a:lnTo>
                <a:lnTo>
                  <a:pt x="508901" y="1429164"/>
                </a:lnTo>
                <a:lnTo>
                  <a:pt x="497157" y="1415508"/>
                </a:lnTo>
                <a:lnTo>
                  <a:pt x="485731" y="1401217"/>
                </a:lnTo>
                <a:lnTo>
                  <a:pt x="473988" y="1387561"/>
                </a:lnTo>
                <a:lnTo>
                  <a:pt x="463196" y="1373587"/>
                </a:lnTo>
                <a:lnTo>
                  <a:pt x="453357" y="1359613"/>
                </a:lnTo>
                <a:lnTo>
                  <a:pt x="443201" y="1345957"/>
                </a:lnTo>
                <a:lnTo>
                  <a:pt x="433679" y="1332300"/>
                </a:lnTo>
                <a:lnTo>
                  <a:pt x="426033" y="1320824"/>
                </a:lnTo>
                <a:close/>
                <a:moveTo>
                  <a:pt x="563522" y="1163592"/>
                </a:moveTo>
                <a:lnTo>
                  <a:pt x="542290" y="1178196"/>
                </a:lnTo>
                <a:lnTo>
                  <a:pt x="502920" y="1206786"/>
                </a:lnTo>
                <a:lnTo>
                  <a:pt x="465455" y="1234740"/>
                </a:lnTo>
                <a:lnTo>
                  <a:pt x="455660" y="1242410"/>
                </a:lnTo>
                <a:lnTo>
                  <a:pt x="456848" y="1244647"/>
                </a:lnTo>
                <a:lnTo>
                  <a:pt x="462562" y="1255445"/>
                </a:lnTo>
                <a:lnTo>
                  <a:pt x="468909" y="1265925"/>
                </a:lnTo>
                <a:lnTo>
                  <a:pt x="475575" y="1277040"/>
                </a:lnTo>
                <a:lnTo>
                  <a:pt x="482557" y="1287838"/>
                </a:lnTo>
                <a:lnTo>
                  <a:pt x="490175" y="1299271"/>
                </a:lnTo>
                <a:lnTo>
                  <a:pt x="498110" y="1310387"/>
                </a:lnTo>
                <a:lnTo>
                  <a:pt x="506362" y="1322138"/>
                </a:lnTo>
                <a:lnTo>
                  <a:pt x="524453" y="1345957"/>
                </a:lnTo>
                <a:lnTo>
                  <a:pt x="543497" y="1370093"/>
                </a:lnTo>
                <a:lnTo>
                  <a:pt x="564762" y="1394865"/>
                </a:lnTo>
                <a:lnTo>
                  <a:pt x="587297" y="1419954"/>
                </a:lnTo>
                <a:lnTo>
                  <a:pt x="611736" y="1445361"/>
                </a:lnTo>
                <a:lnTo>
                  <a:pt x="637445" y="1471721"/>
                </a:lnTo>
                <a:lnTo>
                  <a:pt x="664106" y="1498081"/>
                </a:lnTo>
                <a:lnTo>
                  <a:pt x="692989" y="1525075"/>
                </a:lnTo>
                <a:lnTo>
                  <a:pt x="721963" y="1551321"/>
                </a:lnTo>
                <a:lnTo>
                  <a:pt x="722613" y="1546860"/>
                </a:lnTo>
                <a:lnTo>
                  <a:pt x="730229" y="1498282"/>
                </a:lnTo>
                <a:lnTo>
                  <a:pt x="739115" y="1450340"/>
                </a:lnTo>
                <a:lnTo>
                  <a:pt x="748317" y="1401762"/>
                </a:lnTo>
                <a:lnTo>
                  <a:pt x="758472" y="1354137"/>
                </a:lnTo>
                <a:lnTo>
                  <a:pt x="768627" y="1308100"/>
                </a:lnTo>
                <a:lnTo>
                  <a:pt x="769341" y="1305052"/>
                </a:lnTo>
                <a:lnTo>
                  <a:pt x="737021" y="1284818"/>
                </a:lnTo>
                <a:lnTo>
                  <a:pt x="696374" y="1257824"/>
                </a:lnTo>
                <a:lnTo>
                  <a:pt x="656362" y="1230512"/>
                </a:lnTo>
                <a:lnTo>
                  <a:pt x="616985" y="1202882"/>
                </a:lnTo>
                <a:lnTo>
                  <a:pt x="578561" y="1174935"/>
                </a:lnTo>
                <a:lnTo>
                  <a:pt x="563522" y="1163592"/>
                </a:lnTo>
                <a:close/>
                <a:moveTo>
                  <a:pt x="441840" y="1066401"/>
                </a:moveTo>
                <a:lnTo>
                  <a:pt x="437823" y="1083628"/>
                </a:lnTo>
                <a:lnTo>
                  <a:pt x="434333" y="1102995"/>
                </a:lnTo>
                <a:lnTo>
                  <a:pt x="430842" y="1122045"/>
                </a:lnTo>
                <a:lnTo>
                  <a:pt x="428304" y="1141730"/>
                </a:lnTo>
                <a:lnTo>
                  <a:pt x="426083" y="1161415"/>
                </a:lnTo>
                <a:lnTo>
                  <a:pt x="425439" y="1169539"/>
                </a:lnTo>
                <a:lnTo>
                  <a:pt x="427648" y="1177001"/>
                </a:lnTo>
                <a:lnTo>
                  <a:pt x="429516" y="1183022"/>
                </a:lnTo>
                <a:lnTo>
                  <a:pt x="451485" y="1166443"/>
                </a:lnTo>
                <a:lnTo>
                  <a:pt x="489903" y="1138171"/>
                </a:lnTo>
                <a:lnTo>
                  <a:pt x="511337" y="1123125"/>
                </a:lnTo>
                <a:lnTo>
                  <a:pt x="504571" y="1117771"/>
                </a:lnTo>
                <a:lnTo>
                  <a:pt x="469005" y="1089506"/>
                </a:lnTo>
                <a:lnTo>
                  <a:pt x="441840" y="1066401"/>
                </a:lnTo>
                <a:close/>
                <a:moveTo>
                  <a:pt x="1964738" y="1045668"/>
                </a:moveTo>
                <a:lnTo>
                  <a:pt x="1964373" y="1045997"/>
                </a:lnTo>
                <a:lnTo>
                  <a:pt x="1947863" y="1060606"/>
                </a:lnTo>
                <a:lnTo>
                  <a:pt x="1913890" y="1089506"/>
                </a:lnTo>
                <a:lnTo>
                  <a:pt x="1878330" y="1117771"/>
                </a:lnTo>
                <a:lnTo>
                  <a:pt x="1841818" y="1146671"/>
                </a:lnTo>
                <a:lnTo>
                  <a:pt x="1804353" y="1174935"/>
                </a:lnTo>
                <a:lnTo>
                  <a:pt x="1765935" y="1202882"/>
                </a:lnTo>
                <a:lnTo>
                  <a:pt x="1726565" y="1230512"/>
                </a:lnTo>
                <a:lnTo>
                  <a:pt x="1686243" y="1257824"/>
                </a:lnTo>
                <a:lnTo>
                  <a:pt x="1645603" y="1284818"/>
                </a:lnTo>
                <a:lnTo>
                  <a:pt x="1604328" y="1310860"/>
                </a:lnTo>
                <a:lnTo>
                  <a:pt x="1562418" y="1336584"/>
                </a:lnTo>
                <a:lnTo>
                  <a:pt x="1520508" y="1361991"/>
                </a:lnTo>
                <a:lnTo>
                  <a:pt x="1477963" y="1386127"/>
                </a:lnTo>
                <a:lnTo>
                  <a:pt x="1437005" y="1409310"/>
                </a:lnTo>
                <a:lnTo>
                  <a:pt x="1395095" y="1431541"/>
                </a:lnTo>
                <a:lnTo>
                  <a:pt x="1353185" y="1453454"/>
                </a:lnTo>
                <a:lnTo>
                  <a:pt x="1310958" y="1474732"/>
                </a:lnTo>
                <a:lnTo>
                  <a:pt x="1268838" y="1494705"/>
                </a:lnTo>
                <a:lnTo>
                  <a:pt x="1289882" y="1503314"/>
                </a:lnTo>
                <a:lnTo>
                  <a:pt x="1330846" y="1519511"/>
                </a:lnTo>
                <a:lnTo>
                  <a:pt x="1371176" y="1535073"/>
                </a:lnTo>
                <a:lnTo>
                  <a:pt x="1410870" y="1548729"/>
                </a:lnTo>
                <a:lnTo>
                  <a:pt x="1449294" y="1561432"/>
                </a:lnTo>
                <a:lnTo>
                  <a:pt x="1479284" y="1570917"/>
                </a:lnTo>
                <a:lnTo>
                  <a:pt x="1480502" y="1568844"/>
                </a:lnTo>
                <a:lnTo>
                  <a:pt x="1483677" y="1563758"/>
                </a:lnTo>
                <a:lnTo>
                  <a:pt x="1487487" y="1558671"/>
                </a:lnTo>
                <a:lnTo>
                  <a:pt x="1490980" y="1554221"/>
                </a:lnTo>
                <a:lnTo>
                  <a:pt x="1495107" y="1549452"/>
                </a:lnTo>
                <a:lnTo>
                  <a:pt x="1499235" y="1545002"/>
                </a:lnTo>
                <a:lnTo>
                  <a:pt x="1503680" y="1540551"/>
                </a:lnTo>
                <a:lnTo>
                  <a:pt x="1508125" y="1536736"/>
                </a:lnTo>
                <a:lnTo>
                  <a:pt x="1512887" y="1532921"/>
                </a:lnTo>
                <a:lnTo>
                  <a:pt x="1517967" y="1529424"/>
                </a:lnTo>
                <a:lnTo>
                  <a:pt x="1522730" y="1526563"/>
                </a:lnTo>
                <a:lnTo>
                  <a:pt x="1528127" y="1523384"/>
                </a:lnTo>
                <a:lnTo>
                  <a:pt x="1533525" y="1520841"/>
                </a:lnTo>
                <a:lnTo>
                  <a:pt x="1539240" y="1517980"/>
                </a:lnTo>
                <a:lnTo>
                  <a:pt x="1544955" y="1515755"/>
                </a:lnTo>
                <a:lnTo>
                  <a:pt x="1550987" y="1513847"/>
                </a:lnTo>
                <a:lnTo>
                  <a:pt x="1557020" y="1512258"/>
                </a:lnTo>
                <a:lnTo>
                  <a:pt x="1562735" y="1510668"/>
                </a:lnTo>
                <a:lnTo>
                  <a:pt x="1569402" y="1509397"/>
                </a:lnTo>
                <a:lnTo>
                  <a:pt x="1575435" y="1508761"/>
                </a:lnTo>
                <a:lnTo>
                  <a:pt x="1582102" y="1508443"/>
                </a:lnTo>
                <a:lnTo>
                  <a:pt x="1588452" y="1508125"/>
                </a:lnTo>
                <a:lnTo>
                  <a:pt x="1594802" y="1508443"/>
                </a:lnTo>
                <a:lnTo>
                  <a:pt x="1601152" y="1508761"/>
                </a:lnTo>
                <a:lnTo>
                  <a:pt x="1607502" y="1509397"/>
                </a:lnTo>
                <a:lnTo>
                  <a:pt x="1613852" y="1510668"/>
                </a:lnTo>
                <a:lnTo>
                  <a:pt x="1620202" y="1512258"/>
                </a:lnTo>
                <a:lnTo>
                  <a:pt x="1625917" y="1513847"/>
                </a:lnTo>
                <a:lnTo>
                  <a:pt x="1631632" y="1515755"/>
                </a:lnTo>
                <a:lnTo>
                  <a:pt x="1637347" y="1517980"/>
                </a:lnTo>
                <a:lnTo>
                  <a:pt x="1643062" y="1520841"/>
                </a:lnTo>
                <a:lnTo>
                  <a:pt x="1648460" y="1523384"/>
                </a:lnTo>
                <a:lnTo>
                  <a:pt x="1653857" y="1526563"/>
                </a:lnTo>
                <a:lnTo>
                  <a:pt x="1658937" y="1529424"/>
                </a:lnTo>
                <a:lnTo>
                  <a:pt x="1664017" y="1532921"/>
                </a:lnTo>
                <a:lnTo>
                  <a:pt x="1668462" y="1536736"/>
                </a:lnTo>
                <a:lnTo>
                  <a:pt x="1673225" y="1540551"/>
                </a:lnTo>
                <a:lnTo>
                  <a:pt x="1677670" y="1545002"/>
                </a:lnTo>
                <a:lnTo>
                  <a:pt x="1681480" y="1549452"/>
                </a:lnTo>
                <a:lnTo>
                  <a:pt x="1685607" y="1554221"/>
                </a:lnTo>
                <a:lnTo>
                  <a:pt x="1689100" y="1558671"/>
                </a:lnTo>
                <a:lnTo>
                  <a:pt x="1692910" y="1563758"/>
                </a:lnTo>
                <a:lnTo>
                  <a:pt x="1696085" y="1568844"/>
                </a:lnTo>
                <a:lnTo>
                  <a:pt x="1699260" y="1574248"/>
                </a:lnTo>
                <a:lnTo>
                  <a:pt x="1701800" y="1579653"/>
                </a:lnTo>
                <a:lnTo>
                  <a:pt x="1704657" y="1585375"/>
                </a:lnTo>
                <a:lnTo>
                  <a:pt x="1706880" y="1591097"/>
                </a:lnTo>
                <a:lnTo>
                  <a:pt x="1708785" y="1596819"/>
                </a:lnTo>
                <a:lnTo>
                  <a:pt x="1710372" y="1602542"/>
                </a:lnTo>
                <a:lnTo>
                  <a:pt x="1711960" y="1608900"/>
                </a:lnTo>
                <a:lnTo>
                  <a:pt x="1712913" y="1614940"/>
                </a:lnTo>
                <a:lnTo>
                  <a:pt x="1713865" y="1621616"/>
                </a:lnTo>
                <a:lnTo>
                  <a:pt x="1713930" y="1622842"/>
                </a:lnTo>
                <a:lnTo>
                  <a:pt x="1717944" y="1623360"/>
                </a:lnTo>
                <a:lnTo>
                  <a:pt x="1731917" y="1624948"/>
                </a:lnTo>
                <a:lnTo>
                  <a:pt x="1745572" y="1626218"/>
                </a:lnTo>
                <a:lnTo>
                  <a:pt x="1759544" y="1626854"/>
                </a:lnTo>
                <a:lnTo>
                  <a:pt x="1772564" y="1627489"/>
                </a:lnTo>
                <a:lnTo>
                  <a:pt x="1785266" y="1628124"/>
                </a:lnTo>
                <a:lnTo>
                  <a:pt x="1797650" y="1628441"/>
                </a:lnTo>
                <a:lnTo>
                  <a:pt x="1809400" y="1628441"/>
                </a:lnTo>
                <a:lnTo>
                  <a:pt x="1821467" y="1628124"/>
                </a:lnTo>
                <a:lnTo>
                  <a:pt x="1832581" y="1627171"/>
                </a:lnTo>
                <a:lnTo>
                  <a:pt x="1843378" y="1626218"/>
                </a:lnTo>
                <a:lnTo>
                  <a:pt x="1853540" y="1624948"/>
                </a:lnTo>
                <a:lnTo>
                  <a:pt x="1864019" y="1623678"/>
                </a:lnTo>
                <a:lnTo>
                  <a:pt x="1873546" y="1621772"/>
                </a:lnTo>
                <a:lnTo>
                  <a:pt x="1882755" y="1619867"/>
                </a:lnTo>
                <a:lnTo>
                  <a:pt x="1891646" y="1617644"/>
                </a:lnTo>
                <a:lnTo>
                  <a:pt x="1893435" y="1617180"/>
                </a:lnTo>
                <a:lnTo>
                  <a:pt x="1894581" y="1615123"/>
                </a:lnTo>
                <a:lnTo>
                  <a:pt x="1903465" y="1598613"/>
                </a:lnTo>
                <a:lnTo>
                  <a:pt x="1912032" y="1581468"/>
                </a:lnTo>
                <a:lnTo>
                  <a:pt x="1919965" y="1564005"/>
                </a:lnTo>
                <a:lnTo>
                  <a:pt x="1927580" y="1546860"/>
                </a:lnTo>
                <a:lnTo>
                  <a:pt x="1934879" y="1529080"/>
                </a:lnTo>
                <a:lnTo>
                  <a:pt x="1941859" y="1510983"/>
                </a:lnTo>
                <a:lnTo>
                  <a:pt x="1948205" y="1492885"/>
                </a:lnTo>
                <a:lnTo>
                  <a:pt x="1954234" y="1474788"/>
                </a:lnTo>
                <a:lnTo>
                  <a:pt x="1959628" y="1456055"/>
                </a:lnTo>
                <a:lnTo>
                  <a:pt x="1964705" y="1437640"/>
                </a:lnTo>
                <a:lnTo>
                  <a:pt x="1969148" y="1418908"/>
                </a:lnTo>
                <a:lnTo>
                  <a:pt x="1973590" y="1399540"/>
                </a:lnTo>
                <a:lnTo>
                  <a:pt x="1977398" y="1380490"/>
                </a:lnTo>
                <a:lnTo>
                  <a:pt x="1980253" y="1361123"/>
                </a:lnTo>
                <a:lnTo>
                  <a:pt x="1983109" y="1341438"/>
                </a:lnTo>
                <a:lnTo>
                  <a:pt x="1985330" y="1321435"/>
                </a:lnTo>
                <a:lnTo>
                  <a:pt x="1986917" y="1302068"/>
                </a:lnTo>
                <a:lnTo>
                  <a:pt x="1988503" y="1282065"/>
                </a:lnTo>
                <a:lnTo>
                  <a:pt x="1989138" y="1261428"/>
                </a:lnTo>
                <a:lnTo>
                  <a:pt x="1989138" y="1241743"/>
                </a:lnTo>
                <a:lnTo>
                  <a:pt x="1989138" y="1221105"/>
                </a:lnTo>
                <a:lnTo>
                  <a:pt x="1988503" y="1201103"/>
                </a:lnTo>
                <a:lnTo>
                  <a:pt x="1986917" y="1181418"/>
                </a:lnTo>
                <a:lnTo>
                  <a:pt x="1985330" y="1161415"/>
                </a:lnTo>
                <a:lnTo>
                  <a:pt x="1983109" y="1141730"/>
                </a:lnTo>
                <a:lnTo>
                  <a:pt x="1980253" y="1122045"/>
                </a:lnTo>
                <a:lnTo>
                  <a:pt x="1977398" y="1102995"/>
                </a:lnTo>
                <a:lnTo>
                  <a:pt x="1973590" y="1083628"/>
                </a:lnTo>
                <a:lnTo>
                  <a:pt x="1969148" y="1064578"/>
                </a:lnTo>
                <a:lnTo>
                  <a:pt x="1964738" y="1045668"/>
                </a:lnTo>
                <a:close/>
                <a:moveTo>
                  <a:pt x="916037" y="1019660"/>
                </a:moveTo>
                <a:lnTo>
                  <a:pt x="912064" y="1031240"/>
                </a:lnTo>
                <a:lnTo>
                  <a:pt x="897467" y="1075690"/>
                </a:lnTo>
                <a:lnTo>
                  <a:pt x="883186" y="1121410"/>
                </a:lnTo>
                <a:lnTo>
                  <a:pt x="869541" y="1167765"/>
                </a:lnTo>
                <a:lnTo>
                  <a:pt x="856213" y="1215707"/>
                </a:lnTo>
                <a:lnTo>
                  <a:pt x="843519" y="1265555"/>
                </a:lnTo>
                <a:lnTo>
                  <a:pt x="841045" y="1275844"/>
                </a:lnTo>
                <a:lnTo>
                  <a:pt x="841178" y="1275926"/>
                </a:lnTo>
                <a:lnTo>
                  <a:pt x="887541" y="1303556"/>
                </a:lnTo>
                <a:lnTo>
                  <a:pt x="935809" y="1331185"/>
                </a:lnTo>
                <a:lnTo>
                  <a:pt x="981855" y="1356909"/>
                </a:lnTo>
                <a:lnTo>
                  <a:pt x="997943" y="1365625"/>
                </a:lnTo>
                <a:lnTo>
                  <a:pt x="996185" y="1359853"/>
                </a:lnTo>
                <a:lnTo>
                  <a:pt x="983180" y="1314450"/>
                </a:lnTo>
                <a:lnTo>
                  <a:pt x="970810" y="1268730"/>
                </a:lnTo>
                <a:lnTo>
                  <a:pt x="959075" y="1223010"/>
                </a:lnTo>
                <a:lnTo>
                  <a:pt x="948291" y="1176655"/>
                </a:lnTo>
                <a:lnTo>
                  <a:pt x="937824" y="1130618"/>
                </a:lnTo>
                <a:lnTo>
                  <a:pt x="927991" y="1082675"/>
                </a:lnTo>
                <a:lnTo>
                  <a:pt x="918793" y="1034733"/>
                </a:lnTo>
                <a:lnTo>
                  <a:pt x="916037" y="1019660"/>
                </a:lnTo>
                <a:close/>
                <a:moveTo>
                  <a:pt x="863289" y="979742"/>
                </a:moveTo>
                <a:lnTo>
                  <a:pt x="855028" y="984105"/>
                </a:lnTo>
                <a:lnTo>
                  <a:pt x="808990" y="1009835"/>
                </a:lnTo>
                <a:lnTo>
                  <a:pt x="761048" y="1037472"/>
                </a:lnTo>
                <a:lnTo>
                  <a:pt x="714375" y="1065426"/>
                </a:lnTo>
                <a:lnTo>
                  <a:pt x="668973" y="1093698"/>
                </a:lnTo>
                <a:lnTo>
                  <a:pt x="625158" y="1121652"/>
                </a:lnTo>
                <a:lnTo>
                  <a:pt x="618343" y="1126266"/>
                </a:lnTo>
                <a:lnTo>
                  <a:pt x="629688" y="1134920"/>
                </a:lnTo>
                <a:lnTo>
                  <a:pt x="669382" y="1162867"/>
                </a:lnTo>
                <a:lnTo>
                  <a:pt x="710029" y="1191450"/>
                </a:lnTo>
                <a:lnTo>
                  <a:pt x="752263" y="1219397"/>
                </a:lnTo>
                <a:lnTo>
                  <a:pt x="784932" y="1240860"/>
                </a:lnTo>
                <a:lnTo>
                  <a:pt x="791475" y="1215707"/>
                </a:lnTo>
                <a:lnTo>
                  <a:pt x="803852" y="1169987"/>
                </a:lnTo>
                <a:lnTo>
                  <a:pt x="816863" y="1124902"/>
                </a:lnTo>
                <a:lnTo>
                  <a:pt x="830191" y="1080135"/>
                </a:lnTo>
                <a:lnTo>
                  <a:pt x="844471" y="1035685"/>
                </a:lnTo>
                <a:lnTo>
                  <a:pt x="859069" y="991870"/>
                </a:lnTo>
                <a:lnTo>
                  <a:pt x="863289" y="979742"/>
                </a:lnTo>
                <a:close/>
                <a:moveTo>
                  <a:pt x="1657985" y="712821"/>
                </a:moveTo>
                <a:lnTo>
                  <a:pt x="1645285" y="713456"/>
                </a:lnTo>
                <a:lnTo>
                  <a:pt x="1632268" y="714092"/>
                </a:lnTo>
                <a:lnTo>
                  <a:pt x="1618615" y="715362"/>
                </a:lnTo>
                <a:lnTo>
                  <a:pt x="1604963" y="716315"/>
                </a:lnTo>
                <a:lnTo>
                  <a:pt x="1590675" y="717903"/>
                </a:lnTo>
                <a:lnTo>
                  <a:pt x="1561465" y="721715"/>
                </a:lnTo>
                <a:lnTo>
                  <a:pt x="1530668" y="726798"/>
                </a:lnTo>
                <a:lnTo>
                  <a:pt x="1498918" y="732516"/>
                </a:lnTo>
                <a:lnTo>
                  <a:pt x="1465898" y="739822"/>
                </a:lnTo>
                <a:lnTo>
                  <a:pt x="1431608" y="748081"/>
                </a:lnTo>
                <a:lnTo>
                  <a:pt x="1396048" y="757611"/>
                </a:lnTo>
                <a:lnTo>
                  <a:pt x="1359535" y="768094"/>
                </a:lnTo>
                <a:lnTo>
                  <a:pt x="1322070" y="779848"/>
                </a:lnTo>
                <a:lnTo>
                  <a:pt x="1283653" y="792554"/>
                </a:lnTo>
                <a:lnTo>
                  <a:pt x="1244283" y="806531"/>
                </a:lnTo>
                <a:lnTo>
                  <a:pt x="1203960" y="821461"/>
                </a:lnTo>
                <a:lnTo>
                  <a:pt x="1163003" y="837662"/>
                </a:lnTo>
                <a:lnTo>
                  <a:pt x="1121093" y="855134"/>
                </a:lnTo>
                <a:lnTo>
                  <a:pt x="1077913" y="873558"/>
                </a:lnTo>
                <a:lnTo>
                  <a:pt x="1035050" y="893253"/>
                </a:lnTo>
                <a:lnTo>
                  <a:pt x="990600" y="914537"/>
                </a:lnTo>
                <a:lnTo>
                  <a:pt x="964318" y="927496"/>
                </a:lnTo>
                <a:lnTo>
                  <a:pt x="968907" y="957263"/>
                </a:lnTo>
                <a:lnTo>
                  <a:pt x="978106" y="1009650"/>
                </a:lnTo>
                <a:lnTo>
                  <a:pt x="988255" y="1062990"/>
                </a:lnTo>
                <a:lnTo>
                  <a:pt x="999357" y="1117283"/>
                </a:lnTo>
                <a:lnTo>
                  <a:pt x="1010775" y="1168718"/>
                </a:lnTo>
                <a:lnTo>
                  <a:pt x="1023145" y="1219518"/>
                </a:lnTo>
                <a:lnTo>
                  <a:pt x="1035832" y="1268730"/>
                </a:lnTo>
                <a:lnTo>
                  <a:pt x="1049153" y="1316673"/>
                </a:lnTo>
                <a:lnTo>
                  <a:pt x="1062792" y="1363663"/>
                </a:lnTo>
                <a:lnTo>
                  <a:pt x="1075796" y="1405968"/>
                </a:lnTo>
                <a:lnTo>
                  <a:pt x="1117450" y="1427095"/>
                </a:lnTo>
                <a:lnTo>
                  <a:pt x="1161590" y="1447738"/>
                </a:lnTo>
                <a:lnTo>
                  <a:pt x="1191459" y="1461474"/>
                </a:lnTo>
                <a:lnTo>
                  <a:pt x="1221105" y="1447738"/>
                </a:lnTo>
                <a:lnTo>
                  <a:pt x="1264920" y="1427095"/>
                </a:lnTo>
                <a:lnTo>
                  <a:pt x="1309688" y="1404547"/>
                </a:lnTo>
                <a:lnTo>
                  <a:pt x="1355090" y="1381681"/>
                </a:lnTo>
                <a:lnTo>
                  <a:pt x="1400810" y="1356909"/>
                </a:lnTo>
                <a:lnTo>
                  <a:pt x="1446848" y="1331185"/>
                </a:lnTo>
                <a:lnTo>
                  <a:pt x="1494790" y="1303556"/>
                </a:lnTo>
                <a:lnTo>
                  <a:pt x="1541780" y="1275926"/>
                </a:lnTo>
                <a:lnTo>
                  <a:pt x="1586865" y="1247979"/>
                </a:lnTo>
                <a:lnTo>
                  <a:pt x="1630680" y="1219397"/>
                </a:lnTo>
                <a:lnTo>
                  <a:pt x="1672908" y="1191450"/>
                </a:lnTo>
                <a:lnTo>
                  <a:pt x="1713548" y="1162867"/>
                </a:lnTo>
                <a:lnTo>
                  <a:pt x="1752918" y="1134920"/>
                </a:lnTo>
                <a:lnTo>
                  <a:pt x="1790383" y="1106338"/>
                </a:lnTo>
                <a:lnTo>
                  <a:pt x="1826895" y="1078391"/>
                </a:lnTo>
                <a:lnTo>
                  <a:pt x="1861503" y="1050126"/>
                </a:lnTo>
                <a:lnTo>
                  <a:pt x="1894523" y="1022496"/>
                </a:lnTo>
                <a:lnTo>
                  <a:pt x="1925638" y="994867"/>
                </a:lnTo>
                <a:lnTo>
                  <a:pt x="1944123" y="978323"/>
                </a:lnTo>
                <a:lnTo>
                  <a:pt x="1941859" y="971868"/>
                </a:lnTo>
                <a:lnTo>
                  <a:pt x="1934879" y="954088"/>
                </a:lnTo>
                <a:lnTo>
                  <a:pt x="1927580" y="936308"/>
                </a:lnTo>
                <a:lnTo>
                  <a:pt x="1919965" y="918845"/>
                </a:lnTo>
                <a:lnTo>
                  <a:pt x="1912032" y="901383"/>
                </a:lnTo>
                <a:lnTo>
                  <a:pt x="1903465" y="884555"/>
                </a:lnTo>
                <a:lnTo>
                  <a:pt x="1894581" y="867728"/>
                </a:lnTo>
                <a:lnTo>
                  <a:pt x="1885379" y="851218"/>
                </a:lnTo>
                <a:lnTo>
                  <a:pt x="1875859" y="835025"/>
                </a:lnTo>
                <a:lnTo>
                  <a:pt x="1866023" y="818833"/>
                </a:lnTo>
                <a:lnTo>
                  <a:pt x="1855552" y="802958"/>
                </a:lnTo>
                <a:lnTo>
                  <a:pt x="1844763" y="787718"/>
                </a:lnTo>
                <a:lnTo>
                  <a:pt x="1833657" y="772478"/>
                </a:lnTo>
                <a:lnTo>
                  <a:pt x="1822234" y="757238"/>
                </a:lnTo>
                <a:lnTo>
                  <a:pt x="1812344" y="745258"/>
                </a:lnTo>
                <a:lnTo>
                  <a:pt x="1808481" y="742681"/>
                </a:lnTo>
                <a:lnTo>
                  <a:pt x="1802448" y="738869"/>
                </a:lnTo>
                <a:lnTo>
                  <a:pt x="1795463" y="734740"/>
                </a:lnTo>
                <a:lnTo>
                  <a:pt x="1788478" y="731881"/>
                </a:lnTo>
                <a:lnTo>
                  <a:pt x="1780858" y="728704"/>
                </a:lnTo>
                <a:lnTo>
                  <a:pt x="1772921" y="726163"/>
                </a:lnTo>
                <a:lnTo>
                  <a:pt x="1764348" y="723304"/>
                </a:lnTo>
                <a:lnTo>
                  <a:pt x="1755458" y="721080"/>
                </a:lnTo>
                <a:lnTo>
                  <a:pt x="1746251" y="719174"/>
                </a:lnTo>
                <a:lnTo>
                  <a:pt x="1736725" y="717586"/>
                </a:lnTo>
                <a:lnTo>
                  <a:pt x="1726565" y="715997"/>
                </a:lnTo>
                <a:lnTo>
                  <a:pt x="1716405" y="714727"/>
                </a:lnTo>
                <a:lnTo>
                  <a:pt x="1705293" y="714092"/>
                </a:lnTo>
                <a:lnTo>
                  <a:pt x="1694181" y="713456"/>
                </a:lnTo>
                <a:lnTo>
                  <a:pt x="1682433" y="712821"/>
                </a:lnTo>
                <a:lnTo>
                  <a:pt x="1670685" y="712821"/>
                </a:lnTo>
                <a:lnTo>
                  <a:pt x="1657985" y="712821"/>
                </a:lnTo>
                <a:close/>
                <a:moveTo>
                  <a:pt x="868468" y="533737"/>
                </a:moveTo>
                <a:lnTo>
                  <a:pt x="865870" y="534988"/>
                </a:lnTo>
                <a:lnTo>
                  <a:pt x="848736" y="543243"/>
                </a:lnTo>
                <a:lnTo>
                  <a:pt x="831919" y="552133"/>
                </a:lnTo>
                <a:lnTo>
                  <a:pt x="815419" y="561340"/>
                </a:lnTo>
                <a:lnTo>
                  <a:pt x="799236" y="570865"/>
                </a:lnTo>
                <a:lnTo>
                  <a:pt x="783053" y="581025"/>
                </a:lnTo>
                <a:lnTo>
                  <a:pt x="767505" y="591503"/>
                </a:lnTo>
                <a:lnTo>
                  <a:pt x="751957" y="601980"/>
                </a:lnTo>
                <a:lnTo>
                  <a:pt x="736726" y="613410"/>
                </a:lnTo>
                <a:lnTo>
                  <a:pt x="721813" y="624840"/>
                </a:lnTo>
                <a:lnTo>
                  <a:pt x="707217" y="636270"/>
                </a:lnTo>
                <a:lnTo>
                  <a:pt x="692938" y="648653"/>
                </a:lnTo>
                <a:lnTo>
                  <a:pt x="678659" y="661035"/>
                </a:lnTo>
                <a:lnTo>
                  <a:pt x="665015" y="674053"/>
                </a:lnTo>
                <a:lnTo>
                  <a:pt x="651371" y="687070"/>
                </a:lnTo>
                <a:lnTo>
                  <a:pt x="638361" y="700405"/>
                </a:lnTo>
                <a:lnTo>
                  <a:pt x="625669" y="714375"/>
                </a:lnTo>
                <a:lnTo>
                  <a:pt x="612977" y="728028"/>
                </a:lnTo>
                <a:lnTo>
                  <a:pt x="601236" y="742633"/>
                </a:lnTo>
                <a:lnTo>
                  <a:pt x="589179" y="757238"/>
                </a:lnTo>
                <a:lnTo>
                  <a:pt x="577756" y="772478"/>
                </a:lnTo>
                <a:lnTo>
                  <a:pt x="566650" y="787718"/>
                </a:lnTo>
                <a:lnTo>
                  <a:pt x="555861" y="802958"/>
                </a:lnTo>
                <a:lnTo>
                  <a:pt x="545390" y="818833"/>
                </a:lnTo>
                <a:lnTo>
                  <a:pt x="535554" y="835025"/>
                </a:lnTo>
                <a:lnTo>
                  <a:pt x="525717" y="851218"/>
                </a:lnTo>
                <a:lnTo>
                  <a:pt x="516515" y="867728"/>
                </a:lnTo>
                <a:lnTo>
                  <a:pt x="507631" y="884555"/>
                </a:lnTo>
                <a:lnTo>
                  <a:pt x="499381" y="901383"/>
                </a:lnTo>
                <a:lnTo>
                  <a:pt x="491131" y="918845"/>
                </a:lnTo>
                <a:lnTo>
                  <a:pt x="483515" y="936308"/>
                </a:lnTo>
                <a:lnTo>
                  <a:pt x="476217" y="954088"/>
                </a:lnTo>
                <a:lnTo>
                  <a:pt x="469236" y="971868"/>
                </a:lnTo>
                <a:lnTo>
                  <a:pt x="463208" y="989965"/>
                </a:lnTo>
                <a:lnTo>
                  <a:pt x="460561" y="998051"/>
                </a:lnTo>
                <a:lnTo>
                  <a:pt x="488376" y="1022496"/>
                </a:lnTo>
                <a:lnTo>
                  <a:pt x="521402" y="1050126"/>
                </a:lnTo>
                <a:lnTo>
                  <a:pt x="556015" y="1078391"/>
                </a:lnTo>
                <a:lnTo>
                  <a:pt x="565691" y="1085860"/>
                </a:lnTo>
                <a:lnTo>
                  <a:pt x="569595" y="1083215"/>
                </a:lnTo>
                <a:lnTo>
                  <a:pt x="610235" y="1056214"/>
                </a:lnTo>
                <a:lnTo>
                  <a:pt x="651510" y="1030166"/>
                </a:lnTo>
                <a:lnTo>
                  <a:pt x="693420" y="1004435"/>
                </a:lnTo>
                <a:lnTo>
                  <a:pt x="735013" y="979340"/>
                </a:lnTo>
                <a:lnTo>
                  <a:pt x="777875" y="954880"/>
                </a:lnTo>
                <a:lnTo>
                  <a:pt x="818833" y="932008"/>
                </a:lnTo>
                <a:lnTo>
                  <a:pt x="860743" y="909454"/>
                </a:lnTo>
                <a:lnTo>
                  <a:pt x="895555" y="891247"/>
                </a:lnTo>
                <a:lnTo>
                  <a:pt x="895322" y="889635"/>
                </a:lnTo>
                <a:lnTo>
                  <a:pt x="888661" y="841693"/>
                </a:lnTo>
                <a:lnTo>
                  <a:pt x="883269" y="794068"/>
                </a:lnTo>
                <a:lnTo>
                  <a:pt x="878829" y="746443"/>
                </a:lnTo>
                <a:lnTo>
                  <a:pt x="875023" y="699453"/>
                </a:lnTo>
                <a:lnTo>
                  <a:pt x="871851" y="653415"/>
                </a:lnTo>
                <a:lnTo>
                  <a:pt x="869948" y="608013"/>
                </a:lnTo>
                <a:lnTo>
                  <a:pt x="868679" y="562928"/>
                </a:lnTo>
                <a:lnTo>
                  <a:pt x="868468" y="533737"/>
                </a:lnTo>
                <a:close/>
                <a:moveTo>
                  <a:pt x="2020253" y="515954"/>
                </a:moveTo>
                <a:lnTo>
                  <a:pt x="2004378" y="516272"/>
                </a:lnTo>
                <a:lnTo>
                  <a:pt x="1987868" y="516589"/>
                </a:lnTo>
                <a:lnTo>
                  <a:pt x="1970723" y="517860"/>
                </a:lnTo>
                <a:lnTo>
                  <a:pt x="1952943" y="519448"/>
                </a:lnTo>
                <a:lnTo>
                  <a:pt x="1934845" y="521353"/>
                </a:lnTo>
                <a:lnTo>
                  <a:pt x="1916113" y="523576"/>
                </a:lnTo>
                <a:lnTo>
                  <a:pt x="1896428" y="526434"/>
                </a:lnTo>
                <a:lnTo>
                  <a:pt x="1876425" y="529610"/>
                </a:lnTo>
                <a:lnTo>
                  <a:pt x="1856105" y="533739"/>
                </a:lnTo>
                <a:lnTo>
                  <a:pt x="1835468" y="537867"/>
                </a:lnTo>
                <a:lnTo>
                  <a:pt x="1818071" y="541450"/>
                </a:lnTo>
                <a:lnTo>
                  <a:pt x="1830544" y="552491"/>
                </a:lnTo>
                <a:lnTo>
                  <a:pt x="1847045" y="568051"/>
                </a:lnTo>
                <a:lnTo>
                  <a:pt x="1862912" y="583929"/>
                </a:lnTo>
                <a:lnTo>
                  <a:pt x="1878779" y="599489"/>
                </a:lnTo>
                <a:lnTo>
                  <a:pt x="1893694" y="616002"/>
                </a:lnTo>
                <a:lnTo>
                  <a:pt x="1908609" y="632515"/>
                </a:lnTo>
                <a:lnTo>
                  <a:pt x="1923207" y="649345"/>
                </a:lnTo>
                <a:lnTo>
                  <a:pt x="1937169" y="667128"/>
                </a:lnTo>
                <a:lnTo>
                  <a:pt x="1950498" y="684911"/>
                </a:lnTo>
                <a:lnTo>
                  <a:pt x="1963826" y="703012"/>
                </a:lnTo>
                <a:lnTo>
                  <a:pt x="1976519" y="721430"/>
                </a:lnTo>
                <a:lnTo>
                  <a:pt x="1988895" y="739848"/>
                </a:lnTo>
                <a:lnTo>
                  <a:pt x="2000637" y="758901"/>
                </a:lnTo>
                <a:lnTo>
                  <a:pt x="2012378" y="778272"/>
                </a:lnTo>
                <a:lnTo>
                  <a:pt x="2023168" y="797961"/>
                </a:lnTo>
                <a:lnTo>
                  <a:pt x="2033323" y="817967"/>
                </a:lnTo>
                <a:lnTo>
                  <a:pt x="2043477" y="838290"/>
                </a:lnTo>
                <a:lnTo>
                  <a:pt x="2052998" y="858614"/>
                </a:lnTo>
                <a:lnTo>
                  <a:pt x="2056015" y="865380"/>
                </a:lnTo>
                <a:lnTo>
                  <a:pt x="2058035" y="863071"/>
                </a:lnTo>
                <a:lnTo>
                  <a:pt x="2069148" y="850367"/>
                </a:lnTo>
                <a:lnTo>
                  <a:pt x="2079308" y="837982"/>
                </a:lnTo>
                <a:lnTo>
                  <a:pt x="2089468" y="825914"/>
                </a:lnTo>
                <a:lnTo>
                  <a:pt x="2098675" y="813845"/>
                </a:lnTo>
                <a:lnTo>
                  <a:pt x="2107883" y="801777"/>
                </a:lnTo>
                <a:lnTo>
                  <a:pt x="2116455" y="790027"/>
                </a:lnTo>
                <a:lnTo>
                  <a:pt x="2124711" y="778594"/>
                </a:lnTo>
                <a:lnTo>
                  <a:pt x="2132331" y="766843"/>
                </a:lnTo>
                <a:lnTo>
                  <a:pt x="2139633" y="755728"/>
                </a:lnTo>
                <a:lnTo>
                  <a:pt x="2146301" y="744930"/>
                </a:lnTo>
                <a:lnTo>
                  <a:pt x="2152968" y="733815"/>
                </a:lnTo>
                <a:lnTo>
                  <a:pt x="2158683" y="723652"/>
                </a:lnTo>
                <a:lnTo>
                  <a:pt x="2164081" y="713172"/>
                </a:lnTo>
                <a:lnTo>
                  <a:pt x="2168843" y="702692"/>
                </a:lnTo>
                <a:lnTo>
                  <a:pt x="2173605" y="692847"/>
                </a:lnTo>
                <a:lnTo>
                  <a:pt x="2177415" y="683002"/>
                </a:lnTo>
                <a:lnTo>
                  <a:pt x="2179793" y="676516"/>
                </a:lnTo>
                <a:lnTo>
                  <a:pt x="2174979" y="674995"/>
                </a:lnTo>
                <a:lnTo>
                  <a:pt x="2169575" y="672452"/>
                </a:lnTo>
                <a:lnTo>
                  <a:pt x="2163853" y="669909"/>
                </a:lnTo>
                <a:lnTo>
                  <a:pt x="2158448" y="667048"/>
                </a:lnTo>
                <a:lnTo>
                  <a:pt x="2153044" y="664187"/>
                </a:lnTo>
                <a:lnTo>
                  <a:pt x="2147958" y="661008"/>
                </a:lnTo>
                <a:lnTo>
                  <a:pt x="2142871" y="657511"/>
                </a:lnTo>
                <a:lnTo>
                  <a:pt x="2138421" y="653696"/>
                </a:lnTo>
                <a:lnTo>
                  <a:pt x="2133652" y="649881"/>
                </a:lnTo>
                <a:lnTo>
                  <a:pt x="2129201" y="645749"/>
                </a:lnTo>
                <a:lnTo>
                  <a:pt x="2124751" y="640980"/>
                </a:lnTo>
                <a:lnTo>
                  <a:pt x="2120936" y="636529"/>
                </a:lnTo>
                <a:lnTo>
                  <a:pt x="2117121" y="631761"/>
                </a:lnTo>
                <a:lnTo>
                  <a:pt x="2113624" y="626675"/>
                </a:lnTo>
                <a:lnTo>
                  <a:pt x="2110763" y="621906"/>
                </a:lnTo>
                <a:lnTo>
                  <a:pt x="2107584" y="616502"/>
                </a:lnTo>
                <a:lnTo>
                  <a:pt x="2105041" y="611097"/>
                </a:lnTo>
                <a:lnTo>
                  <a:pt x="2102180" y="605375"/>
                </a:lnTo>
                <a:lnTo>
                  <a:pt x="2099955" y="599971"/>
                </a:lnTo>
                <a:lnTo>
                  <a:pt x="2098047" y="593613"/>
                </a:lnTo>
                <a:lnTo>
                  <a:pt x="2096458" y="587891"/>
                </a:lnTo>
                <a:lnTo>
                  <a:pt x="2094868" y="581851"/>
                </a:lnTo>
                <a:lnTo>
                  <a:pt x="2093597" y="575493"/>
                </a:lnTo>
                <a:lnTo>
                  <a:pt x="2092961" y="569135"/>
                </a:lnTo>
                <a:lnTo>
                  <a:pt x="2092643" y="562777"/>
                </a:lnTo>
                <a:lnTo>
                  <a:pt x="2092325" y="556419"/>
                </a:lnTo>
                <a:lnTo>
                  <a:pt x="2092643" y="549743"/>
                </a:lnTo>
                <a:lnTo>
                  <a:pt x="2092961" y="543385"/>
                </a:lnTo>
                <a:lnTo>
                  <a:pt x="2093597" y="537027"/>
                </a:lnTo>
                <a:lnTo>
                  <a:pt x="2094868" y="530987"/>
                </a:lnTo>
                <a:lnTo>
                  <a:pt x="2096458" y="524946"/>
                </a:lnTo>
                <a:lnTo>
                  <a:pt x="2096810" y="523537"/>
                </a:lnTo>
                <a:lnTo>
                  <a:pt x="2090103" y="521988"/>
                </a:lnTo>
                <a:lnTo>
                  <a:pt x="2078038" y="520083"/>
                </a:lnTo>
                <a:lnTo>
                  <a:pt x="2064385" y="518177"/>
                </a:lnTo>
                <a:lnTo>
                  <a:pt x="2050098" y="517225"/>
                </a:lnTo>
                <a:lnTo>
                  <a:pt x="2035493" y="516272"/>
                </a:lnTo>
                <a:lnTo>
                  <a:pt x="2020253" y="515954"/>
                </a:lnTo>
                <a:close/>
                <a:moveTo>
                  <a:pt x="362307" y="515954"/>
                </a:moveTo>
                <a:lnTo>
                  <a:pt x="346747" y="516272"/>
                </a:lnTo>
                <a:lnTo>
                  <a:pt x="332140" y="517225"/>
                </a:lnTo>
                <a:lnTo>
                  <a:pt x="318485" y="518177"/>
                </a:lnTo>
                <a:lnTo>
                  <a:pt x="304830" y="520083"/>
                </a:lnTo>
                <a:lnTo>
                  <a:pt x="292128" y="521988"/>
                </a:lnTo>
                <a:lnTo>
                  <a:pt x="280378" y="524846"/>
                </a:lnTo>
                <a:lnTo>
                  <a:pt x="269264" y="527387"/>
                </a:lnTo>
                <a:lnTo>
                  <a:pt x="258467" y="530881"/>
                </a:lnTo>
                <a:lnTo>
                  <a:pt x="248941" y="534692"/>
                </a:lnTo>
                <a:lnTo>
                  <a:pt x="239732" y="539455"/>
                </a:lnTo>
                <a:lnTo>
                  <a:pt x="231158" y="543901"/>
                </a:lnTo>
                <a:lnTo>
                  <a:pt x="223536" y="548983"/>
                </a:lnTo>
                <a:lnTo>
                  <a:pt x="219442" y="552492"/>
                </a:lnTo>
                <a:lnTo>
                  <a:pt x="224375" y="554685"/>
                </a:lnTo>
                <a:lnTo>
                  <a:pt x="230097" y="556910"/>
                </a:lnTo>
                <a:lnTo>
                  <a:pt x="235502" y="560089"/>
                </a:lnTo>
                <a:lnTo>
                  <a:pt x="240906" y="562632"/>
                </a:lnTo>
                <a:lnTo>
                  <a:pt x="245992" y="566129"/>
                </a:lnTo>
                <a:lnTo>
                  <a:pt x="251079" y="569626"/>
                </a:lnTo>
                <a:lnTo>
                  <a:pt x="255529" y="573441"/>
                </a:lnTo>
                <a:lnTo>
                  <a:pt x="260298" y="577256"/>
                </a:lnTo>
                <a:lnTo>
                  <a:pt x="264749" y="581389"/>
                </a:lnTo>
                <a:lnTo>
                  <a:pt x="268563" y="585839"/>
                </a:lnTo>
                <a:lnTo>
                  <a:pt x="273014" y="590290"/>
                </a:lnTo>
                <a:lnTo>
                  <a:pt x="276829" y="595376"/>
                </a:lnTo>
                <a:lnTo>
                  <a:pt x="280326" y="600463"/>
                </a:lnTo>
                <a:lnTo>
                  <a:pt x="283187" y="605549"/>
                </a:lnTo>
                <a:lnTo>
                  <a:pt x="286366" y="610635"/>
                </a:lnTo>
                <a:lnTo>
                  <a:pt x="289227" y="616040"/>
                </a:lnTo>
                <a:lnTo>
                  <a:pt x="291770" y="621444"/>
                </a:lnTo>
                <a:lnTo>
                  <a:pt x="293995" y="627484"/>
                </a:lnTo>
                <a:lnTo>
                  <a:pt x="295903" y="633206"/>
                </a:lnTo>
                <a:lnTo>
                  <a:pt x="297492" y="639246"/>
                </a:lnTo>
                <a:lnTo>
                  <a:pt x="299082" y="645287"/>
                </a:lnTo>
                <a:lnTo>
                  <a:pt x="300353" y="651645"/>
                </a:lnTo>
                <a:lnTo>
                  <a:pt x="300989" y="657685"/>
                </a:lnTo>
                <a:lnTo>
                  <a:pt x="301307" y="664361"/>
                </a:lnTo>
                <a:lnTo>
                  <a:pt x="301625" y="670719"/>
                </a:lnTo>
                <a:lnTo>
                  <a:pt x="301307" y="677394"/>
                </a:lnTo>
                <a:lnTo>
                  <a:pt x="300989" y="683752"/>
                </a:lnTo>
                <a:lnTo>
                  <a:pt x="300353" y="690111"/>
                </a:lnTo>
                <a:lnTo>
                  <a:pt x="299082" y="696151"/>
                </a:lnTo>
                <a:lnTo>
                  <a:pt x="297492" y="702509"/>
                </a:lnTo>
                <a:lnTo>
                  <a:pt x="295903" y="708549"/>
                </a:lnTo>
                <a:lnTo>
                  <a:pt x="293995" y="714271"/>
                </a:lnTo>
                <a:lnTo>
                  <a:pt x="291770" y="719993"/>
                </a:lnTo>
                <a:lnTo>
                  <a:pt x="289227" y="725397"/>
                </a:lnTo>
                <a:lnTo>
                  <a:pt x="286366" y="730802"/>
                </a:lnTo>
                <a:lnTo>
                  <a:pt x="283187" y="736206"/>
                </a:lnTo>
                <a:lnTo>
                  <a:pt x="280326" y="741292"/>
                </a:lnTo>
                <a:lnTo>
                  <a:pt x="276829" y="746379"/>
                </a:lnTo>
                <a:lnTo>
                  <a:pt x="273014" y="751147"/>
                </a:lnTo>
                <a:lnTo>
                  <a:pt x="268563" y="755916"/>
                </a:lnTo>
                <a:lnTo>
                  <a:pt x="264749" y="760049"/>
                </a:lnTo>
                <a:lnTo>
                  <a:pt x="260298" y="764181"/>
                </a:lnTo>
                <a:lnTo>
                  <a:pt x="255529" y="768314"/>
                </a:lnTo>
                <a:lnTo>
                  <a:pt x="252928" y="770544"/>
                </a:lnTo>
                <a:lnTo>
                  <a:pt x="258150" y="778594"/>
                </a:lnTo>
                <a:lnTo>
                  <a:pt x="266089" y="790027"/>
                </a:lnTo>
                <a:lnTo>
                  <a:pt x="274980" y="801777"/>
                </a:lnTo>
                <a:lnTo>
                  <a:pt x="283872" y="813845"/>
                </a:lnTo>
                <a:lnTo>
                  <a:pt x="293398" y="825914"/>
                </a:lnTo>
                <a:lnTo>
                  <a:pt x="303560" y="837982"/>
                </a:lnTo>
                <a:lnTo>
                  <a:pt x="313722" y="850367"/>
                </a:lnTo>
                <a:lnTo>
                  <a:pt x="324518" y="863071"/>
                </a:lnTo>
                <a:lnTo>
                  <a:pt x="335950" y="875774"/>
                </a:lnTo>
                <a:lnTo>
                  <a:pt x="346135" y="886785"/>
                </a:lnTo>
                <a:lnTo>
                  <a:pt x="349213" y="879255"/>
                </a:lnTo>
                <a:lnTo>
                  <a:pt x="358415" y="858614"/>
                </a:lnTo>
                <a:lnTo>
                  <a:pt x="367936" y="838290"/>
                </a:lnTo>
                <a:lnTo>
                  <a:pt x="377773" y="817967"/>
                </a:lnTo>
                <a:lnTo>
                  <a:pt x="388245" y="797961"/>
                </a:lnTo>
                <a:lnTo>
                  <a:pt x="399352" y="778272"/>
                </a:lnTo>
                <a:lnTo>
                  <a:pt x="410459" y="758901"/>
                </a:lnTo>
                <a:lnTo>
                  <a:pt x="422518" y="739848"/>
                </a:lnTo>
                <a:lnTo>
                  <a:pt x="434894" y="721430"/>
                </a:lnTo>
                <a:lnTo>
                  <a:pt x="447270" y="703012"/>
                </a:lnTo>
                <a:lnTo>
                  <a:pt x="460915" y="684911"/>
                </a:lnTo>
                <a:lnTo>
                  <a:pt x="474244" y="667128"/>
                </a:lnTo>
                <a:lnTo>
                  <a:pt x="488524" y="649345"/>
                </a:lnTo>
                <a:lnTo>
                  <a:pt x="502804" y="632515"/>
                </a:lnTo>
                <a:lnTo>
                  <a:pt x="517719" y="616002"/>
                </a:lnTo>
                <a:lnTo>
                  <a:pt x="532634" y="599489"/>
                </a:lnTo>
                <a:lnTo>
                  <a:pt x="548501" y="583929"/>
                </a:lnTo>
                <a:lnTo>
                  <a:pt x="564050" y="568051"/>
                </a:lnTo>
                <a:lnTo>
                  <a:pt x="580552" y="552491"/>
                </a:lnTo>
                <a:lnTo>
                  <a:pt x="587136" y="546773"/>
                </a:lnTo>
                <a:lnTo>
                  <a:pt x="569035" y="542313"/>
                </a:lnTo>
                <a:lnTo>
                  <a:pt x="547441" y="537867"/>
                </a:lnTo>
                <a:lnTo>
                  <a:pt x="526483" y="533739"/>
                </a:lnTo>
                <a:lnTo>
                  <a:pt x="505842" y="529610"/>
                </a:lnTo>
                <a:lnTo>
                  <a:pt x="486153" y="526434"/>
                </a:lnTo>
                <a:lnTo>
                  <a:pt x="466783" y="523576"/>
                </a:lnTo>
                <a:lnTo>
                  <a:pt x="448047" y="521353"/>
                </a:lnTo>
                <a:lnTo>
                  <a:pt x="429629" y="519448"/>
                </a:lnTo>
                <a:lnTo>
                  <a:pt x="411846" y="517860"/>
                </a:lnTo>
                <a:lnTo>
                  <a:pt x="395015" y="516589"/>
                </a:lnTo>
                <a:lnTo>
                  <a:pt x="378503" y="516272"/>
                </a:lnTo>
                <a:lnTo>
                  <a:pt x="362307" y="515954"/>
                </a:lnTo>
                <a:close/>
                <a:moveTo>
                  <a:pt x="1144594" y="459502"/>
                </a:moveTo>
                <a:lnTo>
                  <a:pt x="1125428" y="461328"/>
                </a:lnTo>
                <a:lnTo>
                  <a:pt x="1105755" y="463868"/>
                </a:lnTo>
                <a:lnTo>
                  <a:pt x="1086082" y="466408"/>
                </a:lnTo>
                <a:lnTo>
                  <a:pt x="1067043" y="469583"/>
                </a:lnTo>
                <a:lnTo>
                  <a:pt x="1047687" y="473393"/>
                </a:lnTo>
                <a:lnTo>
                  <a:pt x="1028649" y="477520"/>
                </a:lnTo>
                <a:lnTo>
                  <a:pt x="1009928" y="482283"/>
                </a:lnTo>
                <a:lnTo>
                  <a:pt x="990889" y="487045"/>
                </a:lnTo>
                <a:lnTo>
                  <a:pt x="972486" y="492443"/>
                </a:lnTo>
                <a:lnTo>
                  <a:pt x="954399" y="498793"/>
                </a:lnTo>
                <a:lnTo>
                  <a:pt x="935995" y="504825"/>
                </a:lnTo>
                <a:lnTo>
                  <a:pt x="932351" y="506258"/>
                </a:lnTo>
                <a:lnTo>
                  <a:pt x="932115" y="536258"/>
                </a:lnTo>
                <a:lnTo>
                  <a:pt x="932432" y="577533"/>
                </a:lnTo>
                <a:lnTo>
                  <a:pt x="933701" y="621030"/>
                </a:lnTo>
                <a:lnTo>
                  <a:pt x="935921" y="665163"/>
                </a:lnTo>
                <a:lnTo>
                  <a:pt x="939093" y="710883"/>
                </a:lnTo>
                <a:lnTo>
                  <a:pt x="942899" y="757873"/>
                </a:lnTo>
                <a:lnTo>
                  <a:pt x="944704" y="775147"/>
                </a:lnTo>
                <a:lnTo>
                  <a:pt x="957126" y="748030"/>
                </a:lnTo>
                <a:lnTo>
                  <a:pt x="966329" y="729615"/>
                </a:lnTo>
                <a:lnTo>
                  <a:pt x="974897" y="711517"/>
                </a:lnTo>
                <a:lnTo>
                  <a:pt x="984100" y="693420"/>
                </a:lnTo>
                <a:lnTo>
                  <a:pt x="992986" y="676275"/>
                </a:lnTo>
                <a:lnTo>
                  <a:pt x="1002189" y="659130"/>
                </a:lnTo>
                <a:lnTo>
                  <a:pt x="1012026" y="642620"/>
                </a:lnTo>
                <a:lnTo>
                  <a:pt x="1021229" y="626427"/>
                </a:lnTo>
                <a:lnTo>
                  <a:pt x="1030749" y="610235"/>
                </a:lnTo>
                <a:lnTo>
                  <a:pt x="1040269" y="594677"/>
                </a:lnTo>
                <a:lnTo>
                  <a:pt x="1049789" y="579755"/>
                </a:lnTo>
                <a:lnTo>
                  <a:pt x="1059627" y="564832"/>
                </a:lnTo>
                <a:lnTo>
                  <a:pt x="1069147" y="550862"/>
                </a:lnTo>
                <a:lnTo>
                  <a:pt x="1078985" y="537210"/>
                </a:lnTo>
                <a:lnTo>
                  <a:pt x="1088822" y="523557"/>
                </a:lnTo>
                <a:lnTo>
                  <a:pt x="1098660" y="511175"/>
                </a:lnTo>
                <a:lnTo>
                  <a:pt x="1108814" y="498792"/>
                </a:lnTo>
                <a:lnTo>
                  <a:pt x="1118652" y="487045"/>
                </a:lnTo>
                <a:lnTo>
                  <a:pt x="1129124" y="475932"/>
                </a:lnTo>
                <a:lnTo>
                  <a:pt x="1138962" y="465137"/>
                </a:lnTo>
                <a:lnTo>
                  <a:pt x="1144594" y="459502"/>
                </a:lnTo>
                <a:close/>
                <a:moveTo>
                  <a:pt x="1249064" y="458616"/>
                </a:moveTo>
                <a:lnTo>
                  <a:pt x="1248761" y="458787"/>
                </a:lnTo>
                <a:lnTo>
                  <a:pt x="1241462" y="463232"/>
                </a:lnTo>
                <a:lnTo>
                  <a:pt x="1233846" y="468312"/>
                </a:lnTo>
                <a:lnTo>
                  <a:pt x="1226230" y="474027"/>
                </a:lnTo>
                <a:lnTo>
                  <a:pt x="1218614" y="480377"/>
                </a:lnTo>
                <a:lnTo>
                  <a:pt x="1210997" y="486727"/>
                </a:lnTo>
                <a:lnTo>
                  <a:pt x="1203064" y="493712"/>
                </a:lnTo>
                <a:lnTo>
                  <a:pt x="1195131" y="501015"/>
                </a:lnTo>
                <a:lnTo>
                  <a:pt x="1187197" y="508952"/>
                </a:lnTo>
                <a:lnTo>
                  <a:pt x="1178946" y="517525"/>
                </a:lnTo>
                <a:lnTo>
                  <a:pt x="1171013" y="526415"/>
                </a:lnTo>
                <a:lnTo>
                  <a:pt x="1162762" y="535940"/>
                </a:lnTo>
                <a:lnTo>
                  <a:pt x="1154829" y="545465"/>
                </a:lnTo>
                <a:lnTo>
                  <a:pt x="1146578" y="555942"/>
                </a:lnTo>
                <a:lnTo>
                  <a:pt x="1138327" y="566737"/>
                </a:lnTo>
                <a:lnTo>
                  <a:pt x="1130076" y="577850"/>
                </a:lnTo>
                <a:lnTo>
                  <a:pt x="1121825" y="589280"/>
                </a:lnTo>
                <a:lnTo>
                  <a:pt x="1105324" y="613727"/>
                </a:lnTo>
                <a:lnTo>
                  <a:pt x="1088187" y="640080"/>
                </a:lnTo>
                <a:lnTo>
                  <a:pt x="1071686" y="667702"/>
                </a:lnTo>
                <a:lnTo>
                  <a:pt x="1055184" y="697547"/>
                </a:lnTo>
                <a:lnTo>
                  <a:pt x="1038365" y="728662"/>
                </a:lnTo>
                <a:lnTo>
                  <a:pt x="1021864" y="761365"/>
                </a:lnTo>
                <a:lnTo>
                  <a:pt x="1005679" y="795337"/>
                </a:lnTo>
                <a:lnTo>
                  <a:pt x="989178" y="831215"/>
                </a:lnTo>
                <a:lnTo>
                  <a:pt x="981773" y="848753"/>
                </a:lnTo>
                <a:lnTo>
                  <a:pt x="987743" y="845921"/>
                </a:lnTo>
                <a:lnTo>
                  <a:pt x="1029970" y="826544"/>
                </a:lnTo>
                <a:lnTo>
                  <a:pt x="1072515" y="807167"/>
                </a:lnTo>
                <a:lnTo>
                  <a:pt x="1114743" y="789060"/>
                </a:lnTo>
                <a:lnTo>
                  <a:pt x="1157288" y="772224"/>
                </a:lnTo>
                <a:lnTo>
                  <a:pt x="1198880" y="755705"/>
                </a:lnTo>
                <a:lnTo>
                  <a:pt x="1240790" y="740140"/>
                </a:lnTo>
                <a:lnTo>
                  <a:pt x="1282065" y="726163"/>
                </a:lnTo>
                <a:lnTo>
                  <a:pt x="1322388" y="712503"/>
                </a:lnTo>
                <a:lnTo>
                  <a:pt x="1362393" y="700114"/>
                </a:lnTo>
                <a:lnTo>
                  <a:pt x="1382395" y="695032"/>
                </a:lnTo>
                <a:lnTo>
                  <a:pt x="1401445" y="689632"/>
                </a:lnTo>
                <a:lnTo>
                  <a:pt x="1421130" y="684231"/>
                </a:lnTo>
                <a:lnTo>
                  <a:pt x="1439863" y="679466"/>
                </a:lnTo>
                <a:lnTo>
                  <a:pt x="1459230" y="675019"/>
                </a:lnTo>
                <a:lnTo>
                  <a:pt x="1477645" y="670889"/>
                </a:lnTo>
                <a:lnTo>
                  <a:pt x="1496060" y="667077"/>
                </a:lnTo>
                <a:lnTo>
                  <a:pt x="1514475" y="663583"/>
                </a:lnTo>
                <a:lnTo>
                  <a:pt x="1532255" y="660407"/>
                </a:lnTo>
                <a:lnTo>
                  <a:pt x="1550035" y="657548"/>
                </a:lnTo>
                <a:lnTo>
                  <a:pt x="1567180" y="655006"/>
                </a:lnTo>
                <a:lnTo>
                  <a:pt x="1584643" y="653100"/>
                </a:lnTo>
                <a:lnTo>
                  <a:pt x="1601470" y="651194"/>
                </a:lnTo>
                <a:lnTo>
                  <a:pt x="1617663" y="649606"/>
                </a:lnTo>
                <a:lnTo>
                  <a:pt x="1633855" y="648653"/>
                </a:lnTo>
                <a:lnTo>
                  <a:pt x="1649413" y="648018"/>
                </a:lnTo>
                <a:lnTo>
                  <a:pt x="1665288" y="647700"/>
                </a:lnTo>
                <a:lnTo>
                  <a:pt x="1680211" y="647700"/>
                </a:lnTo>
                <a:lnTo>
                  <a:pt x="1694815" y="648018"/>
                </a:lnTo>
                <a:lnTo>
                  <a:pt x="1709103" y="648653"/>
                </a:lnTo>
                <a:lnTo>
                  <a:pt x="1719853" y="649848"/>
                </a:lnTo>
                <a:lnTo>
                  <a:pt x="1718475" y="648653"/>
                </a:lnTo>
                <a:lnTo>
                  <a:pt x="1704196" y="636270"/>
                </a:lnTo>
                <a:lnTo>
                  <a:pt x="1689600" y="624840"/>
                </a:lnTo>
                <a:lnTo>
                  <a:pt x="1674687" y="613410"/>
                </a:lnTo>
                <a:lnTo>
                  <a:pt x="1659139" y="601980"/>
                </a:lnTo>
                <a:lnTo>
                  <a:pt x="1643908" y="591503"/>
                </a:lnTo>
                <a:lnTo>
                  <a:pt x="1628042" y="581025"/>
                </a:lnTo>
                <a:lnTo>
                  <a:pt x="1612177" y="570865"/>
                </a:lnTo>
                <a:lnTo>
                  <a:pt x="1595994" y="561340"/>
                </a:lnTo>
                <a:lnTo>
                  <a:pt x="1579494" y="552133"/>
                </a:lnTo>
                <a:lnTo>
                  <a:pt x="1562360" y="543243"/>
                </a:lnTo>
                <a:lnTo>
                  <a:pt x="1545543" y="534988"/>
                </a:lnTo>
                <a:lnTo>
                  <a:pt x="1528408" y="526733"/>
                </a:lnTo>
                <a:lnTo>
                  <a:pt x="1510639" y="519113"/>
                </a:lnTo>
                <a:lnTo>
                  <a:pt x="1492869" y="511810"/>
                </a:lnTo>
                <a:lnTo>
                  <a:pt x="1475418" y="504825"/>
                </a:lnTo>
                <a:lnTo>
                  <a:pt x="1456697" y="498793"/>
                </a:lnTo>
                <a:lnTo>
                  <a:pt x="1438927" y="492443"/>
                </a:lnTo>
                <a:lnTo>
                  <a:pt x="1420523" y="487045"/>
                </a:lnTo>
                <a:lnTo>
                  <a:pt x="1401485" y="482283"/>
                </a:lnTo>
                <a:lnTo>
                  <a:pt x="1382764" y="477520"/>
                </a:lnTo>
                <a:lnTo>
                  <a:pt x="1363408" y="473393"/>
                </a:lnTo>
                <a:lnTo>
                  <a:pt x="1344370" y="469583"/>
                </a:lnTo>
                <a:lnTo>
                  <a:pt x="1325014" y="466408"/>
                </a:lnTo>
                <a:lnTo>
                  <a:pt x="1305658" y="463868"/>
                </a:lnTo>
                <a:lnTo>
                  <a:pt x="1285985" y="461328"/>
                </a:lnTo>
                <a:lnTo>
                  <a:pt x="1265995" y="459423"/>
                </a:lnTo>
                <a:lnTo>
                  <a:pt x="1249064" y="458616"/>
                </a:lnTo>
                <a:close/>
                <a:moveTo>
                  <a:pt x="1092607" y="63500"/>
                </a:moveTo>
                <a:lnTo>
                  <a:pt x="1084677" y="63818"/>
                </a:lnTo>
                <a:lnTo>
                  <a:pt x="1076431" y="65088"/>
                </a:lnTo>
                <a:lnTo>
                  <a:pt x="1070087" y="66993"/>
                </a:lnTo>
                <a:lnTo>
                  <a:pt x="1063744" y="69215"/>
                </a:lnTo>
                <a:lnTo>
                  <a:pt x="1057400" y="71755"/>
                </a:lnTo>
                <a:lnTo>
                  <a:pt x="1051374" y="75247"/>
                </a:lnTo>
                <a:lnTo>
                  <a:pt x="1045347" y="79693"/>
                </a:lnTo>
                <a:lnTo>
                  <a:pt x="1039638" y="84137"/>
                </a:lnTo>
                <a:lnTo>
                  <a:pt x="1033929" y="89218"/>
                </a:lnTo>
                <a:lnTo>
                  <a:pt x="1028537" y="94932"/>
                </a:lnTo>
                <a:lnTo>
                  <a:pt x="1022828" y="100965"/>
                </a:lnTo>
                <a:lnTo>
                  <a:pt x="1017753" y="107950"/>
                </a:lnTo>
                <a:lnTo>
                  <a:pt x="1012361" y="115252"/>
                </a:lnTo>
                <a:lnTo>
                  <a:pt x="1007286" y="123508"/>
                </a:lnTo>
                <a:lnTo>
                  <a:pt x="1002528" y="131763"/>
                </a:lnTo>
                <a:lnTo>
                  <a:pt x="997771" y="140652"/>
                </a:lnTo>
                <a:lnTo>
                  <a:pt x="993013" y="150178"/>
                </a:lnTo>
                <a:lnTo>
                  <a:pt x="988572" y="160020"/>
                </a:lnTo>
                <a:lnTo>
                  <a:pt x="984449" y="170815"/>
                </a:lnTo>
                <a:lnTo>
                  <a:pt x="980009" y="181293"/>
                </a:lnTo>
                <a:lnTo>
                  <a:pt x="975885" y="193040"/>
                </a:lnTo>
                <a:lnTo>
                  <a:pt x="972079" y="204788"/>
                </a:lnTo>
                <a:lnTo>
                  <a:pt x="968590" y="217170"/>
                </a:lnTo>
                <a:lnTo>
                  <a:pt x="964784" y="230188"/>
                </a:lnTo>
                <a:lnTo>
                  <a:pt x="961612" y="243840"/>
                </a:lnTo>
                <a:lnTo>
                  <a:pt x="958123" y="257493"/>
                </a:lnTo>
                <a:lnTo>
                  <a:pt x="955269" y="271780"/>
                </a:lnTo>
                <a:lnTo>
                  <a:pt x="952414" y="286385"/>
                </a:lnTo>
                <a:lnTo>
                  <a:pt x="949877" y="301307"/>
                </a:lnTo>
                <a:lnTo>
                  <a:pt x="947022" y="317183"/>
                </a:lnTo>
                <a:lnTo>
                  <a:pt x="944802" y="333375"/>
                </a:lnTo>
                <a:lnTo>
                  <a:pt x="942987" y="349121"/>
                </a:lnTo>
                <a:lnTo>
                  <a:pt x="951519" y="346716"/>
                </a:lnTo>
                <a:lnTo>
                  <a:pt x="973415" y="340365"/>
                </a:lnTo>
                <a:lnTo>
                  <a:pt x="995629" y="334967"/>
                </a:lnTo>
                <a:lnTo>
                  <a:pt x="1018160" y="330203"/>
                </a:lnTo>
                <a:lnTo>
                  <a:pt x="1041326" y="325758"/>
                </a:lnTo>
                <a:lnTo>
                  <a:pt x="1063857" y="321947"/>
                </a:lnTo>
                <a:lnTo>
                  <a:pt x="1087340" y="318454"/>
                </a:lnTo>
                <a:lnTo>
                  <a:pt x="1110823" y="315913"/>
                </a:lnTo>
                <a:lnTo>
                  <a:pt x="1134306" y="314008"/>
                </a:lnTo>
                <a:lnTo>
                  <a:pt x="1158106" y="312420"/>
                </a:lnTo>
                <a:lnTo>
                  <a:pt x="1181906" y="311785"/>
                </a:lnTo>
                <a:lnTo>
                  <a:pt x="1205707" y="311150"/>
                </a:lnTo>
                <a:lnTo>
                  <a:pt x="1229824" y="311785"/>
                </a:lnTo>
                <a:lnTo>
                  <a:pt x="1253624" y="312420"/>
                </a:lnTo>
                <a:lnTo>
                  <a:pt x="1277107" y="314008"/>
                </a:lnTo>
                <a:lnTo>
                  <a:pt x="1300590" y="315913"/>
                </a:lnTo>
                <a:lnTo>
                  <a:pt x="1324073" y="318454"/>
                </a:lnTo>
                <a:lnTo>
                  <a:pt x="1345556" y="321650"/>
                </a:lnTo>
                <a:lnTo>
                  <a:pt x="1344129" y="319088"/>
                </a:lnTo>
                <a:lnTo>
                  <a:pt x="1333345" y="299720"/>
                </a:lnTo>
                <a:lnTo>
                  <a:pt x="1322561" y="281305"/>
                </a:lnTo>
                <a:lnTo>
                  <a:pt x="1311777" y="263208"/>
                </a:lnTo>
                <a:lnTo>
                  <a:pt x="1300993" y="246380"/>
                </a:lnTo>
                <a:lnTo>
                  <a:pt x="1290209" y="229870"/>
                </a:lnTo>
                <a:lnTo>
                  <a:pt x="1279425" y="213995"/>
                </a:lnTo>
                <a:lnTo>
                  <a:pt x="1268958" y="199073"/>
                </a:lnTo>
                <a:lnTo>
                  <a:pt x="1258174" y="185420"/>
                </a:lnTo>
                <a:lnTo>
                  <a:pt x="1247707" y="171450"/>
                </a:lnTo>
                <a:lnTo>
                  <a:pt x="1236923" y="158750"/>
                </a:lnTo>
                <a:lnTo>
                  <a:pt x="1226456" y="146685"/>
                </a:lnTo>
                <a:lnTo>
                  <a:pt x="1216306" y="135573"/>
                </a:lnTo>
                <a:lnTo>
                  <a:pt x="1205839" y="125413"/>
                </a:lnTo>
                <a:lnTo>
                  <a:pt x="1195373" y="115570"/>
                </a:lnTo>
                <a:lnTo>
                  <a:pt x="1185540" y="106998"/>
                </a:lnTo>
                <a:lnTo>
                  <a:pt x="1175390" y="98743"/>
                </a:lnTo>
                <a:lnTo>
                  <a:pt x="1165558" y="91440"/>
                </a:lnTo>
                <a:lnTo>
                  <a:pt x="1156042" y="85090"/>
                </a:lnTo>
                <a:lnTo>
                  <a:pt x="1146210" y="79058"/>
                </a:lnTo>
                <a:lnTo>
                  <a:pt x="1137012" y="74613"/>
                </a:lnTo>
                <a:lnTo>
                  <a:pt x="1127814" y="70802"/>
                </a:lnTo>
                <a:lnTo>
                  <a:pt x="1118615" y="67628"/>
                </a:lnTo>
                <a:lnTo>
                  <a:pt x="1109734" y="65405"/>
                </a:lnTo>
                <a:lnTo>
                  <a:pt x="1101171" y="63818"/>
                </a:lnTo>
                <a:lnTo>
                  <a:pt x="1092607" y="63500"/>
                </a:lnTo>
                <a:close/>
                <a:moveTo>
                  <a:pt x="1090069" y="0"/>
                </a:moveTo>
                <a:lnTo>
                  <a:pt x="1096730" y="0"/>
                </a:lnTo>
                <a:lnTo>
                  <a:pt x="1103708" y="318"/>
                </a:lnTo>
                <a:lnTo>
                  <a:pt x="1110369" y="1270"/>
                </a:lnTo>
                <a:lnTo>
                  <a:pt x="1117030" y="1905"/>
                </a:lnTo>
                <a:lnTo>
                  <a:pt x="1124007" y="3175"/>
                </a:lnTo>
                <a:lnTo>
                  <a:pt x="1130985" y="4763"/>
                </a:lnTo>
                <a:lnTo>
                  <a:pt x="1137646" y="6668"/>
                </a:lnTo>
                <a:lnTo>
                  <a:pt x="1144307" y="8573"/>
                </a:lnTo>
                <a:lnTo>
                  <a:pt x="1151285" y="11113"/>
                </a:lnTo>
                <a:lnTo>
                  <a:pt x="1157945" y="13970"/>
                </a:lnTo>
                <a:lnTo>
                  <a:pt x="1164923" y="16510"/>
                </a:lnTo>
                <a:lnTo>
                  <a:pt x="1171584" y="20003"/>
                </a:lnTo>
                <a:lnTo>
                  <a:pt x="1178245" y="23495"/>
                </a:lnTo>
                <a:lnTo>
                  <a:pt x="1185223" y="27305"/>
                </a:lnTo>
                <a:lnTo>
                  <a:pt x="1192201" y="31115"/>
                </a:lnTo>
                <a:lnTo>
                  <a:pt x="1198544" y="35878"/>
                </a:lnTo>
                <a:lnTo>
                  <a:pt x="1211866" y="45085"/>
                </a:lnTo>
                <a:lnTo>
                  <a:pt x="1225504" y="55880"/>
                </a:lnTo>
                <a:lnTo>
                  <a:pt x="1238826" y="66993"/>
                </a:lnTo>
                <a:lnTo>
                  <a:pt x="1252465" y="79693"/>
                </a:lnTo>
                <a:lnTo>
                  <a:pt x="1265469" y="93028"/>
                </a:lnTo>
                <a:lnTo>
                  <a:pt x="1278473" y="107315"/>
                </a:lnTo>
                <a:lnTo>
                  <a:pt x="1291795" y="122555"/>
                </a:lnTo>
                <a:lnTo>
                  <a:pt x="1304482" y="138748"/>
                </a:lnTo>
                <a:lnTo>
                  <a:pt x="1317486" y="155575"/>
                </a:lnTo>
                <a:lnTo>
                  <a:pt x="1330490" y="173355"/>
                </a:lnTo>
                <a:lnTo>
                  <a:pt x="1343177" y="191770"/>
                </a:lnTo>
                <a:lnTo>
                  <a:pt x="1355865" y="211455"/>
                </a:lnTo>
                <a:lnTo>
                  <a:pt x="1368235" y="231458"/>
                </a:lnTo>
                <a:lnTo>
                  <a:pt x="1380604" y="252095"/>
                </a:lnTo>
                <a:lnTo>
                  <a:pt x="1392974" y="273685"/>
                </a:lnTo>
                <a:lnTo>
                  <a:pt x="1405027" y="295910"/>
                </a:lnTo>
                <a:lnTo>
                  <a:pt x="1417080" y="318770"/>
                </a:lnTo>
                <a:lnTo>
                  <a:pt x="1426613" y="337599"/>
                </a:lnTo>
                <a:lnTo>
                  <a:pt x="1437997" y="340365"/>
                </a:lnTo>
                <a:lnTo>
                  <a:pt x="1460211" y="346716"/>
                </a:lnTo>
                <a:lnTo>
                  <a:pt x="1482107" y="353067"/>
                </a:lnTo>
                <a:lnTo>
                  <a:pt x="1503686" y="360053"/>
                </a:lnTo>
                <a:lnTo>
                  <a:pt x="1525265" y="367675"/>
                </a:lnTo>
                <a:lnTo>
                  <a:pt x="1546527" y="375931"/>
                </a:lnTo>
                <a:lnTo>
                  <a:pt x="1567471" y="384188"/>
                </a:lnTo>
                <a:lnTo>
                  <a:pt x="1588098" y="393397"/>
                </a:lnTo>
                <a:lnTo>
                  <a:pt x="1608725" y="402606"/>
                </a:lnTo>
                <a:lnTo>
                  <a:pt x="1629035" y="413085"/>
                </a:lnTo>
                <a:lnTo>
                  <a:pt x="1649027" y="423564"/>
                </a:lnTo>
                <a:lnTo>
                  <a:pt x="1668385" y="434361"/>
                </a:lnTo>
                <a:lnTo>
                  <a:pt x="1687742" y="445793"/>
                </a:lnTo>
                <a:lnTo>
                  <a:pt x="1706465" y="457543"/>
                </a:lnTo>
                <a:lnTo>
                  <a:pt x="1725505" y="469927"/>
                </a:lnTo>
                <a:lnTo>
                  <a:pt x="1743911" y="482629"/>
                </a:lnTo>
                <a:lnTo>
                  <a:pt x="1754618" y="490712"/>
                </a:lnTo>
                <a:lnTo>
                  <a:pt x="1765300" y="488007"/>
                </a:lnTo>
                <a:lnTo>
                  <a:pt x="1790383" y="481655"/>
                </a:lnTo>
                <a:lnTo>
                  <a:pt x="1815148" y="475939"/>
                </a:lnTo>
                <a:lnTo>
                  <a:pt x="1839278" y="470858"/>
                </a:lnTo>
                <a:lnTo>
                  <a:pt x="1863090" y="466412"/>
                </a:lnTo>
                <a:lnTo>
                  <a:pt x="1886585" y="461965"/>
                </a:lnTo>
                <a:lnTo>
                  <a:pt x="1909128" y="458790"/>
                </a:lnTo>
                <a:lnTo>
                  <a:pt x="1931353" y="455931"/>
                </a:lnTo>
                <a:lnTo>
                  <a:pt x="1953260" y="453708"/>
                </a:lnTo>
                <a:lnTo>
                  <a:pt x="1974533" y="452120"/>
                </a:lnTo>
                <a:lnTo>
                  <a:pt x="1995170" y="450850"/>
                </a:lnTo>
                <a:lnTo>
                  <a:pt x="2015173" y="450850"/>
                </a:lnTo>
                <a:lnTo>
                  <a:pt x="2034858" y="450850"/>
                </a:lnTo>
                <a:lnTo>
                  <a:pt x="2053591" y="452120"/>
                </a:lnTo>
                <a:lnTo>
                  <a:pt x="2071688" y="453708"/>
                </a:lnTo>
                <a:lnTo>
                  <a:pt x="2089468" y="455931"/>
                </a:lnTo>
                <a:lnTo>
                  <a:pt x="2105978" y="459107"/>
                </a:lnTo>
                <a:lnTo>
                  <a:pt x="2122171" y="462918"/>
                </a:lnTo>
                <a:lnTo>
                  <a:pt x="2129791" y="465141"/>
                </a:lnTo>
                <a:lnTo>
                  <a:pt x="2130938" y="465476"/>
                </a:lnTo>
                <a:lnTo>
                  <a:pt x="2133652" y="462956"/>
                </a:lnTo>
                <a:lnTo>
                  <a:pt x="2138421" y="459141"/>
                </a:lnTo>
                <a:lnTo>
                  <a:pt x="2142871" y="455008"/>
                </a:lnTo>
                <a:lnTo>
                  <a:pt x="2147958" y="451829"/>
                </a:lnTo>
                <a:lnTo>
                  <a:pt x="2153044" y="448332"/>
                </a:lnTo>
                <a:lnTo>
                  <a:pt x="2158448" y="445153"/>
                </a:lnTo>
                <a:lnTo>
                  <a:pt x="2163853" y="442610"/>
                </a:lnTo>
                <a:lnTo>
                  <a:pt x="2169575" y="439749"/>
                </a:lnTo>
                <a:lnTo>
                  <a:pt x="2174979" y="437524"/>
                </a:lnTo>
                <a:lnTo>
                  <a:pt x="2181019" y="435616"/>
                </a:lnTo>
                <a:lnTo>
                  <a:pt x="2186741" y="434027"/>
                </a:lnTo>
                <a:lnTo>
                  <a:pt x="2193099" y="432437"/>
                </a:lnTo>
                <a:lnTo>
                  <a:pt x="2199140" y="431166"/>
                </a:lnTo>
                <a:lnTo>
                  <a:pt x="2205815" y="430530"/>
                </a:lnTo>
                <a:lnTo>
                  <a:pt x="2211856" y="430212"/>
                </a:lnTo>
                <a:lnTo>
                  <a:pt x="2218531" y="430212"/>
                </a:lnTo>
                <a:lnTo>
                  <a:pt x="2224890" y="430212"/>
                </a:lnTo>
                <a:lnTo>
                  <a:pt x="2231565" y="430530"/>
                </a:lnTo>
                <a:lnTo>
                  <a:pt x="2237606" y="431166"/>
                </a:lnTo>
                <a:lnTo>
                  <a:pt x="2243646" y="432437"/>
                </a:lnTo>
                <a:lnTo>
                  <a:pt x="2250004" y="434027"/>
                </a:lnTo>
                <a:lnTo>
                  <a:pt x="2256044" y="435616"/>
                </a:lnTo>
                <a:lnTo>
                  <a:pt x="2261766" y="437524"/>
                </a:lnTo>
                <a:lnTo>
                  <a:pt x="2267806" y="439749"/>
                </a:lnTo>
                <a:lnTo>
                  <a:pt x="2273528" y="442610"/>
                </a:lnTo>
                <a:lnTo>
                  <a:pt x="2278933" y="445153"/>
                </a:lnTo>
                <a:lnTo>
                  <a:pt x="2283701" y="448332"/>
                </a:lnTo>
                <a:lnTo>
                  <a:pt x="2289105" y="451829"/>
                </a:lnTo>
                <a:lnTo>
                  <a:pt x="2294192" y="455008"/>
                </a:lnTo>
                <a:lnTo>
                  <a:pt x="2298960" y="459141"/>
                </a:lnTo>
                <a:lnTo>
                  <a:pt x="2303411" y="462956"/>
                </a:lnTo>
                <a:lnTo>
                  <a:pt x="2307544" y="467089"/>
                </a:lnTo>
                <a:lnTo>
                  <a:pt x="2311994" y="471221"/>
                </a:lnTo>
                <a:lnTo>
                  <a:pt x="2315809" y="475990"/>
                </a:lnTo>
                <a:lnTo>
                  <a:pt x="2319624" y="480440"/>
                </a:lnTo>
                <a:lnTo>
                  <a:pt x="2323121" y="485527"/>
                </a:lnTo>
                <a:lnTo>
                  <a:pt x="2326618" y="490931"/>
                </a:lnTo>
                <a:lnTo>
                  <a:pt x="2329479" y="496017"/>
                </a:lnTo>
                <a:lnTo>
                  <a:pt x="2332340" y="501422"/>
                </a:lnTo>
                <a:lnTo>
                  <a:pt x="2334883" y="507144"/>
                </a:lnTo>
                <a:lnTo>
                  <a:pt x="2336790" y="512866"/>
                </a:lnTo>
                <a:lnTo>
                  <a:pt x="2339334" y="518588"/>
                </a:lnTo>
                <a:lnTo>
                  <a:pt x="2340923" y="524946"/>
                </a:lnTo>
                <a:lnTo>
                  <a:pt x="2342195" y="530987"/>
                </a:lnTo>
                <a:lnTo>
                  <a:pt x="2343466" y="537027"/>
                </a:lnTo>
                <a:lnTo>
                  <a:pt x="2344102" y="543385"/>
                </a:lnTo>
                <a:lnTo>
                  <a:pt x="2344738" y="549743"/>
                </a:lnTo>
                <a:lnTo>
                  <a:pt x="2344738" y="556419"/>
                </a:lnTo>
                <a:lnTo>
                  <a:pt x="2344738" y="562777"/>
                </a:lnTo>
                <a:lnTo>
                  <a:pt x="2344102" y="569135"/>
                </a:lnTo>
                <a:lnTo>
                  <a:pt x="2343466" y="575493"/>
                </a:lnTo>
                <a:lnTo>
                  <a:pt x="2342195" y="581851"/>
                </a:lnTo>
                <a:lnTo>
                  <a:pt x="2340923" y="587891"/>
                </a:lnTo>
                <a:lnTo>
                  <a:pt x="2339334" y="593613"/>
                </a:lnTo>
                <a:lnTo>
                  <a:pt x="2336790" y="599971"/>
                </a:lnTo>
                <a:lnTo>
                  <a:pt x="2334883" y="605375"/>
                </a:lnTo>
                <a:lnTo>
                  <a:pt x="2332340" y="611097"/>
                </a:lnTo>
                <a:lnTo>
                  <a:pt x="2329479" y="616502"/>
                </a:lnTo>
                <a:lnTo>
                  <a:pt x="2326618" y="621906"/>
                </a:lnTo>
                <a:lnTo>
                  <a:pt x="2323121" y="626675"/>
                </a:lnTo>
                <a:lnTo>
                  <a:pt x="2319624" y="631761"/>
                </a:lnTo>
                <a:lnTo>
                  <a:pt x="2315809" y="636529"/>
                </a:lnTo>
                <a:lnTo>
                  <a:pt x="2311994" y="640980"/>
                </a:lnTo>
                <a:lnTo>
                  <a:pt x="2307544" y="645749"/>
                </a:lnTo>
                <a:lnTo>
                  <a:pt x="2303411" y="649881"/>
                </a:lnTo>
                <a:lnTo>
                  <a:pt x="2298960" y="653696"/>
                </a:lnTo>
                <a:lnTo>
                  <a:pt x="2294192" y="657511"/>
                </a:lnTo>
                <a:lnTo>
                  <a:pt x="2289105" y="661008"/>
                </a:lnTo>
                <a:lnTo>
                  <a:pt x="2283701" y="664187"/>
                </a:lnTo>
                <a:lnTo>
                  <a:pt x="2278933" y="667048"/>
                </a:lnTo>
                <a:lnTo>
                  <a:pt x="2273528" y="669909"/>
                </a:lnTo>
                <a:lnTo>
                  <a:pt x="2267806" y="672452"/>
                </a:lnTo>
                <a:lnTo>
                  <a:pt x="2261766" y="674995"/>
                </a:lnTo>
                <a:lnTo>
                  <a:pt x="2256044" y="676903"/>
                </a:lnTo>
                <a:lnTo>
                  <a:pt x="2250004" y="678174"/>
                </a:lnTo>
                <a:lnTo>
                  <a:pt x="2247042" y="678915"/>
                </a:lnTo>
                <a:lnTo>
                  <a:pt x="2244725" y="687131"/>
                </a:lnTo>
                <a:lnTo>
                  <a:pt x="2240598" y="699199"/>
                </a:lnTo>
                <a:lnTo>
                  <a:pt x="2235835" y="711902"/>
                </a:lnTo>
                <a:lnTo>
                  <a:pt x="2230438" y="724605"/>
                </a:lnTo>
                <a:lnTo>
                  <a:pt x="2224405" y="737626"/>
                </a:lnTo>
                <a:lnTo>
                  <a:pt x="2217738" y="750647"/>
                </a:lnTo>
                <a:lnTo>
                  <a:pt x="2210753" y="763985"/>
                </a:lnTo>
                <a:lnTo>
                  <a:pt x="2203133" y="777324"/>
                </a:lnTo>
                <a:lnTo>
                  <a:pt x="2194878" y="790662"/>
                </a:lnTo>
                <a:lnTo>
                  <a:pt x="2185988" y="804318"/>
                </a:lnTo>
                <a:lnTo>
                  <a:pt x="2176781" y="817974"/>
                </a:lnTo>
                <a:lnTo>
                  <a:pt x="2166621" y="831948"/>
                </a:lnTo>
                <a:lnTo>
                  <a:pt x="2156778" y="845604"/>
                </a:lnTo>
                <a:lnTo>
                  <a:pt x="2145665" y="859577"/>
                </a:lnTo>
                <a:lnTo>
                  <a:pt x="2134235" y="873868"/>
                </a:lnTo>
                <a:lnTo>
                  <a:pt x="2122488" y="887524"/>
                </a:lnTo>
                <a:lnTo>
                  <a:pt x="2110105" y="901815"/>
                </a:lnTo>
                <a:lnTo>
                  <a:pt x="2097405" y="916107"/>
                </a:lnTo>
                <a:lnTo>
                  <a:pt x="2084388" y="930715"/>
                </a:lnTo>
                <a:lnTo>
                  <a:pt x="2082612" y="932575"/>
                </a:lnTo>
                <a:lnTo>
                  <a:pt x="2086318" y="943083"/>
                </a:lnTo>
                <a:lnTo>
                  <a:pt x="2093299" y="964677"/>
                </a:lnTo>
                <a:lnTo>
                  <a:pt x="2099963" y="986588"/>
                </a:lnTo>
                <a:lnTo>
                  <a:pt x="2105993" y="1008817"/>
                </a:lnTo>
                <a:lnTo>
                  <a:pt x="2111388" y="1031045"/>
                </a:lnTo>
                <a:lnTo>
                  <a:pt x="2116465" y="1053909"/>
                </a:lnTo>
                <a:lnTo>
                  <a:pt x="2120591" y="1076456"/>
                </a:lnTo>
                <a:lnTo>
                  <a:pt x="2124399" y="1099637"/>
                </a:lnTo>
                <a:lnTo>
                  <a:pt x="2127889" y="1123136"/>
                </a:lnTo>
                <a:lnTo>
                  <a:pt x="2130745" y="1146000"/>
                </a:lnTo>
                <a:lnTo>
                  <a:pt x="2132649" y="1169817"/>
                </a:lnTo>
                <a:lnTo>
                  <a:pt x="2133919" y="1193316"/>
                </a:lnTo>
                <a:lnTo>
                  <a:pt x="2134871" y="1217132"/>
                </a:lnTo>
                <a:lnTo>
                  <a:pt x="2135188" y="1241584"/>
                </a:lnTo>
                <a:lnTo>
                  <a:pt x="2134871" y="1265400"/>
                </a:lnTo>
                <a:lnTo>
                  <a:pt x="2133919" y="1289217"/>
                </a:lnTo>
                <a:lnTo>
                  <a:pt x="2132649" y="1313034"/>
                </a:lnTo>
                <a:lnTo>
                  <a:pt x="2130745" y="1336533"/>
                </a:lnTo>
                <a:lnTo>
                  <a:pt x="2127889" y="1359714"/>
                </a:lnTo>
                <a:lnTo>
                  <a:pt x="2124399" y="1382896"/>
                </a:lnTo>
                <a:lnTo>
                  <a:pt x="2120591" y="1406077"/>
                </a:lnTo>
                <a:lnTo>
                  <a:pt x="2116465" y="1428941"/>
                </a:lnTo>
                <a:lnTo>
                  <a:pt x="2111388" y="1451170"/>
                </a:lnTo>
                <a:lnTo>
                  <a:pt x="2105993" y="1474034"/>
                </a:lnTo>
                <a:lnTo>
                  <a:pt x="2099963" y="1495945"/>
                </a:lnTo>
                <a:lnTo>
                  <a:pt x="2093299" y="1517856"/>
                </a:lnTo>
                <a:lnTo>
                  <a:pt x="2086318" y="1539767"/>
                </a:lnTo>
                <a:lnTo>
                  <a:pt x="2078702" y="1561361"/>
                </a:lnTo>
                <a:lnTo>
                  <a:pt x="2070769" y="1582320"/>
                </a:lnTo>
                <a:lnTo>
                  <a:pt x="2062200" y="1603596"/>
                </a:lnTo>
                <a:lnTo>
                  <a:pt x="2052998" y="1624237"/>
                </a:lnTo>
                <a:lnTo>
                  <a:pt x="2043477" y="1644560"/>
                </a:lnTo>
                <a:lnTo>
                  <a:pt x="2033323" y="1664884"/>
                </a:lnTo>
                <a:lnTo>
                  <a:pt x="2023168" y="1684572"/>
                </a:lnTo>
                <a:lnTo>
                  <a:pt x="2016689" y="1696395"/>
                </a:lnTo>
                <a:lnTo>
                  <a:pt x="2018423" y="1698160"/>
                </a:lnTo>
                <a:lnTo>
                  <a:pt x="2036832" y="1716580"/>
                </a:lnTo>
                <a:lnTo>
                  <a:pt x="2054606" y="1735318"/>
                </a:lnTo>
                <a:lnTo>
                  <a:pt x="2071746" y="1753738"/>
                </a:lnTo>
                <a:lnTo>
                  <a:pt x="2088250" y="1772158"/>
                </a:lnTo>
                <a:lnTo>
                  <a:pt x="2103802" y="1790578"/>
                </a:lnTo>
                <a:lnTo>
                  <a:pt x="2119037" y="1808998"/>
                </a:lnTo>
                <a:lnTo>
                  <a:pt x="2133320" y="1827100"/>
                </a:lnTo>
                <a:lnTo>
                  <a:pt x="2146650" y="1845202"/>
                </a:lnTo>
                <a:lnTo>
                  <a:pt x="2159346" y="1862987"/>
                </a:lnTo>
                <a:lnTo>
                  <a:pt x="2171407" y="1880454"/>
                </a:lnTo>
                <a:lnTo>
                  <a:pt x="2182516" y="1898239"/>
                </a:lnTo>
                <a:lnTo>
                  <a:pt x="2192990" y="1915707"/>
                </a:lnTo>
                <a:lnTo>
                  <a:pt x="2202194" y="1932539"/>
                </a:lnTo>
                <a:lnTo>
                  <a:pt x="2210447" y="1949371"/>
                </a:lnTo>
                <a:lnTo>
                  <a:pt x="2218381" y="1965885"/>
                </a:lnTo>
                <a:lnTo>
                  <a:pt x="2224729" y="1982400"/>
                </a:lnTo>
                <a:lnTo>
                  <a:pt x="2230442" y="1998279"/>
                </a:lnTo>
                <a:lnTo>
                  <a:pt x="2235203" y="2014476"/>
                </a:lnTo>
                <a:lnTo>
                  <a:pt x="2237107" y="2022098"/>
                </a:lnTo>
                <a:lnTo>
                  <a:pt x="2238695" y="2029720"/>
                </a:lnTo>
                <a:lnTo>
                  <a:pt x="2240281" y="2037342"/>
                </a:lnTo>
                <a:lnTo>
                  <a:pt x="2241234" y="2044647"/>
                </a:lnTo>
                <a:lnTo>
                  <a:pt x="2242186" y="2052586"/>
                </a:lnTo>
                <a:lnTo>
                  <a:pt x="2242821" y="2059891"/>
                </a:lnTo>
                <a:lnTo>
                  <a:pt x="2243138" y="2067195"/>
                </a:lnTo>
                <a:lnTo>
                  <a:pt x="2243138" y="2074500"/>
                </a:lnTo>
                <a:lnTo>
                  <a:pt x="2243138" y="2081169"/>
                </a:lnTo>
                <a:lnTo>
                  <a:pt x="2242821" y="2088473"/>
                </a:lnTo>
                <a:lnTo>
                  <a:pt x="2242186" y="2095460"/>
                </a:lnTo>
                <a:lnTo>
                  <a:pt x="2240916" y="2102130"/>
                </a:lnTo>
                <a:lnTo>
                  <a:pt x="2239647" y="2108799"/>
                </a:lnTo>
                <a:lnTo>
                  <a:pt x="2237742" y="2115468"/>
                </a:lnTo>
                <a:lnTo>
                  <a:pt x="2235838" y="2122138"/>
                </a:lnTo>
                <a:lnTo>
                  <a:pt x="2233934" y="2128489"/>
                </a:lnTo>
                <a:lnTo>
                  <a:pt x="2231395" y="2134841"/>
                </a:lnTo>
                <a:lnTo>
                  <a:pt x="2228538" y="2141193"/>
                </a:lnTo>
                <a:lnTo>
                  <a:pt x="2225681" y="2147545"/>
                </a:lnTo>
                <a:lnTo>
                  <a:pt x="2222190" y="2153261"/>
                </a:lnTo>
                <a:lnTo>
                  <a:pt x="2216477" y="2162471"/>
                </a:lnTo>
                <a:lnTo>
                  <a:pt x="2209812" y="2170728"/>
                </a:lnTo>
                <a:lnTo>
                  <a:pt x="2202512" y="2178986"/>
                </a:lnTo>
                <a:lnTo>
                  <a:pt x="2194894" y="2186608"/>
                </a:lnTo>
                <a:lnTo>
                  <a:pt x="2186325" y="2193595"/>
                </a:lnTo>
                <a:lnTo>
                  <a:pt x="2177438" y="2199946"/>
                </a:lnTo>
                <a:lnTo>
                  <a:pt x="2168233" y="2206298"/>
                </a:lnTo>
                <a:lnTo>
                  <a:pt x="2158394" y="2211697"/>
                </a:lnTo>
                <a:lnTo>
                  <a:pt x="2147920" y="2216461"/>
                </a:lnTo>
                <a:lnTo>
                  <a:pt x="2137129" y="2221225"/>
                </a:lnTo>
                <a:lnTo>
                  <a:pt x="2125703" y="2225036"/>
                </a:lnTo>
                <a:lnTo>
                  <a:pt x="2113641" y="2228529"/>
                </a:lnTo>
                <a:lnTo>
                  <a:pt x="2100946" y="2231705"/>
                </a:lnTo>
                <a:lnTo>
                  <a:pt x="2088250" y="2234246"/>
                </a:lnTo>
                <a:lnTo>
                  <a:pt x="2074919" y="2236151"/>
                </a:lnTo>
                <a:lnTo>
                  <a:pt x="2061272" y="2237739"/>
                </a:lnTo>
                <a:lnTo>
                  <a:pt x="2047306" y="2239327"/>
                </a:lnTo>
                <a:lnTo>
                  <a:pt x="2032706" y="2239962"/>
                </a:lnTo>
                <a:lnTo>
                  <a:pt x="2017471" y="2239962"/>
                </a:lnTo>
                <a:lnTo>
                  <a:pt x="2001919" y="2239962"/>
                </a:lnTo>
                <a:lnTo>
                  <a:pt x="1986049" y="2239645"/>
                </a:lnTo>
                <a:lnTo>
                  <a:pt x="1970180" y="2238374"/>
                </a:lnTo>
                <a:lnTo>
                  <a:pt x="1953675" y="2237421"/>
                </a:lnTo>
                <a:lnTo>
                  <a:pt x="1937171" y="2235516"/>
                </a:lnTo>
                <a:lnTo>
                  <a:pt x="1919714" y="2233610"/>
                </a:lnTo>
                <a:lnTo>
                  <a:pt x="1901940" y="2230752"/>
                </a:lnTo>
                <a:lnTo>
                  <a:pt x="1884483" y="2228211"/>
                </a:lnTo>
                <a:lnTo>
                  <a:pt x="1866392" y="2224718"/>
                </a:lnTo>
                <a:lnTo>
                  <a:pt x="1847983" y="2221225"/>
                </a:lnTo>
                <a:lnTo>
                  <a:pt x="1828940" y="2217096"/>
                </a:lnTo>
                <a:lnTo>
                  <a:pt x="1810213" y="2212650"/>
                </a:lnTo>
                <a:lnTo>
                  <a:pt x="1791170" y="2208204"/>
                </a:lnTo>
                <a:lnTo>
                  <a:pt x="1771491" y="2203122"/>
                </a:lnTo>
                <a:lnTo>
                  <a:pt x="1751813" y="2197723"/>
                </a:lnTo>
                <a:lnTo>
                  <a:pt x="1732135" y="2192007"/>
                </a:lnTo>
                <a:lnTo>
                  <a:pt x="1711822" y="2185973"/>
                </a:lnTo>
                <a:lnTo>
                  <a:pt x="1691508" y="2179303"/>
                </a:lnTo>
                <a:lnTo>
                  <a:pt x="1671195" y="2172634"/>
                </a:lnTo>
                <a:lnTo>
                  <a:pt x="1650882" y="2165965"/>
                </a:lnTo>
                <a:lnTo>
                  <a:pt x="1629617" y="2158660"/>
                </a:lnTo>
                <a:lnTo>
                  <a:pt x="1587721" y="2143098"/>
                </a:lnTo>
                <a:lnTo>
                  <a:pt x="1545507" y="2126584"/>
                </a:lnTo>
                <a:lnTo>
                  <a:pt x="1521352" y="2116558"/>
                </a:lnTo>
                <a:lnTo>
                  <a:pt x="1503686" y="2122797"/>
                </a:lnTo>
                <a:lnTo>
                  <a:pt x="1482107" y="2129783"/>
                </a:lnTo>
                <a:lnTo>
                  <a:pt x="1460211" y="2136134"/>
                </a:lnTo>
                <a:lnTo>
                  <a:pt x="1437997" y="2142485"/>
                </a:lnTo>
                <a:lnTo>
                  <a:pt x="1415784" y="2147884"/>
                </a:lnTo>
                <a:lnTo>
                  <a:pt x="1393253" y="2152647"/>
                </a:lnTo>
                <a:lnTo>
                  <a:pt x="1370087" y="2157093"/>
                </a:lnTo>
                <a:lnTo>
                  <a:pt x="1347556" y="2160903"/>
                </a:lnTo>
                <a:lnTo>
                  <a:pt x="1324073" y="2164079"/>
                </a:lnTo>
                <a:lnTo>
                  <a:pt x="1300590" y="2166619"/>
                </a:lnTo>
                <a:lnTo>
                  <a:pt x="1277107" y="2168842"/>
                </a:lnTo>
                <a:lnTo>
                  <a:pt x="1253624" y="2170430"/>
                </a:lnTo>
                <a:lnTo>
                  <a:pt x="1235048" y="2171174"/>
                </a:lnTo>
                <a:lnTo>
                  <a:pt x="1225595" y="2188845"/>
                </a:lnTo>
                <a:lnTo>
                  <a:pt x="1213536" y="2210752"/>
                </a:lnTo>
                <a:lnTo>
                  <a:pt x="1201160" y="2232342"/>
                </a:lnTo>
                <a:lnTo>
                  <a:pt x="1189101" y="2252980"/>
                </a:lnTo>
                <a:lnTo>
                  <a:pt x="1176408" y="2273617"/>
                </a:lnTo>
                <a:lnTo>
                  <a:pt x="1163714" y="2292667"/>
                </a:lnTo>
                <a:lnTo>
                  <a:pt x="1151020" y="2311082"/>
                </a:lnTo>
                <a:lnTo>
                  <a:pt x="1138327" y="2328862"/>
                </a:lnTo>
                <a:lnTo>
                  <a:pt x="1125316" y="2346007"/>
                </a:lnTo>
                <a:lnTo>
                  <a:pt x="1112305" y="2362200"/>
                </a:lnTo>
                <a:lnTo>
                  <a:pt x="1098977" y="2377122"/>
                </a:lnTo>
                <a:lnTo>
                  <a:pt x="1085966" y="2391410"/>
                </a:lnTo>
                <a:lnTo>
                  <a:pt x="1072638" y="2404745"/>
                </a:lnTo>
                <a:lnTo>
                  <a:pt x="1059627" y="2417445"/>
                </a:lnTo>
                <a:lnTo>
                  <a:pt x="1045981" y="2429192"/>
                </a:lnTo>
                <a:lnTo>
                  <a:pt x="1032653" y="2439352"/>
                </a:lnTo>
                <a:lnTo>
                  <a:pt x="1019325" y="2449195"/>
                </a:lnTo>
                <a:lnTo>
                  <a:pt x="1012343" y="2453322"/>
                </a:lnTo>
                <a:lnTo>
                  <a:pt x="1005679" y="2457450"/>
                </a:lnTo>
                <a:lnTo>
                  <a:pt x="998698" y="2460942"/>
                </a:lnTo>
                <a:lnTo>
                  <a:pt x="992034" y="2464752"/>
                </a:lnTo>
                <a:lnTo>
                  <a:pt x="985370" y="2467927"/>
                </a:lnTo>
                <a:lnTo>
                  <a:pt x="978388" y="2471102"/>
                </a:lnTo>
                <a:lnTo>
                  <a:pt x="971407" y="2473642"/>
                </a:lnTo>
                <a:lnTo>
                  <a:pt x="965060" y="2475865"/>
                </a:lnTo>
                <a:lnTo>
                  <a:pt x="958078" y="2477770"/>
                </a:lnTo>
                <a:lnTo>
                  <a:pt x="951097" y="2479992"/>
                </a:lnTo>
                <a:lnTo>
                  <a:pt x="944750" y="2481262"/>
                </a:lnTo>
                <a:lnTo>
                  <a:pt x="937769" y="2482532"/>
                </a:lnTo>
                <a:lnTo>
                  <a:pt x="930787" y="2483802"/>
                </a:lnTo>
                <a:lnTo>
                  <a:pt x="924440" y="2484120"/>
                </a:lnTo>
                <a:lnTo>
                  <a:pt x="917459" y="2484437"/>
                </a:lnTo>
                <a:lnTo>
                  <a:pt x="910478" y="2484437"/>
                </a:lnTo>
                <a:lnTo>
                  <a:pt x="903813" y="2484120"/>
                </a:lnTo>
                <a:lnTo>
                  <a:pt x="897149" y="2483167"/>
                </a:lnTo>
                <a:lnTo>
                  <a:pt x="890168" y="2482532"/>
                </a:lnTo>
                <a:lnTo>
                  <a:pt x="883504" y="2480945"/>
                </a:lnTo>
                <a:lnTo>
                  <a:pt x="872714" y="2478405"/>
                </a:lnTo>
                <a:lnTo>
                  <a:pt x="862559" y="2474912"/>
                </a:lnTo>
                <a:lnTo>
                  <a:pt x="852722" y="2471102"/>
                </a:lnTo>
                <a:lnTo>
                  <a:pt x="843202" y="2466022"/>
                </a:lnTo>
                <a:lnTo>
                  <a:pt x="833682" y="2460307"/>
                </a:lnTo>
                <a:lnTo>
                  <a:pt x="824796" y="2453957"/>
                </a:lnTo>
                <a:lnTo>
                  <a:pt x="815911" y="2447290"/>
                </a:lnTo>
                <a:lnTo>
                  <a:pt x="807977" y="2439352"/>
                </a:lnTo>
                <a:lnTo>
                  <a:pt x="799726" y="2431097"/>
                </a:lnTo>
                <a:lnTo>
                  <a:pt x="792110" y="2422207"/>
                </a:lnTo>
                <a:lnTo>
                  <a:pt x="784494" y="2412682"/>
                </a:lnTo>
                <a:lnTo>
                  <a:pt x="777513" y="2402205"/>
                </a:lnTo>
                <a:lnTo>
                  <a:pt x="770531" y="2391410"/>
                </a:lnTo>
                <a:lnTo>
                  <a:pt x="764184" y="2380297"/>
                </a:lnTo>
                <a:lnTo>
                  <a:pt x="757520" y="2368550"/>
                </a:lnTo>
                <a:lnTo>
                  <a:pt x="751808" y="2355850"/>
                </a:lnTo>
                <a:lnTo>
                  <a:pt x="746096" y="2342515"/>
                </a:lnTo>
                <a:lnTo>
                  <a:pt x="740701" y="2329180"/>
                </a:lnTo>
                <a:lnTo>
                  <a:pt x="735624" y="2314892"/>
                </a:lnTo>
                <a:lnTo>
                  <a:pt x="730864" y="2300287"/>
                </a:lnTo>
                <a:lnTo>
                  <a:pt x="726104" y="2285365"/>
                </a:lnTo>
                <a:lnTo>
                  <a:pt x="721978" y="2269490"/>
                </a:lnTo>
                <a:lnTo>
                  <a:pt x="718170" y="2253615"/>
                </a:lnTo>
                <a:lnTo>
                  <a:pt x="714362" y="2237105"/>
                </a:lnTo>
                <a:lnTo>
                  <a:pt x="710871" y="2219960"/>
                </a:lnTo>
                <a:lnTo>
                  <a:pt x="707698" y="2202815"/>
                </a:lnTo>
                <a:lnTo>
                  <a:pt x="704525" y="2185035"/>
                </a:lnTo>
                <a:lnTo>
                  <a:pt x="701986" y="2166620"/>
                </a:lnTo>
                <a:lnTo>
                  <a:pt x="699765" y="2148205"/>
                </a:lnTo>
                <a:lnTo>
                  <a:pt x="697226" y="2128837"/>
                </a:lnTo>
                <a:lnTo>
                  <a:pt x="695322" y="2109787"/>
                </a:lnTo>
                <a:lnTo>
                  <a:pt x="693735" y="2090102"/>
                </a:lnTo>
                <a:lnTo>
                  <a:pt x="692466" y="2070100"/>
                </a:lnTo>
                <a:lnTo>
                  <a:pt x="691196" y="2049780"/>
                </a:lnTo>
                <a:lnTo>
                  <a:pt x="689927" y="2029142"/>
                </a:lnTo>
                <a:lnTo>
                  <a:pt x="689723" y="2015447"/>
                </a:lnTo>
                <a:lnTo>
                  <a:pt x="685908" y="2012923"/>
                </a:lnTo>
                <a:lnTo>
                  <a:pt x="667502" y="1999903"/>
                </a:lnTo>
                <a:lnTo>
                  <a:pt x="649414" y="1986884"/>
                </a:lnTo>
                <a:lnTo>
                  <a:pt x="631643" y="1973229"/>
                </a:lnTo>
                <a:lnTo>
                  <a:pt x="614507" y="1958939"/>
                </a:lnTo>
                <a:lnTo>
                  <a:pt x="597371" y="1944966"/>
                </a:lnTo>
                <a:lnTo>
                  <a:pt x="580552" y="1929724"/>
                </a:lnTo>
                <a:lnTo>
                  <a:pt x="564050" y="1914799"/>
                </a:lnTo>
                <a:lnTo>
                  <a:pt x="548501" y="1899239"/>
                </a:lnTo>
                <a:lnTo>
                  <a:pt x="532634" y="1883043"/>
                </a:lnTo>
                <a:lnTo>
                  <a:pt x="517719" y="1866848"/>
                </a:lnTo>
                <a:lnTo>
                  <a:pt x="502852" y="1850389"/>
                </a:lnTo>
                <a:lnTo>
                  <a:pt x="490220" y="1853864"/>
                </a:lnTo>
                <a:lnTo>
                  <a:pt x="465455" y="1859900"/>
                </a:lnTo>
                <a:lnTo>
                  <a:pt x="440690" y="1865300"/>
                </a:lnTo>
                <a:lnTo>
                  <a:pt x="416560" y="1870700"/>
                </a:lnTo>
                <a:lnTo>
                  <a:pt x="392748" y="1875465"/>
                </a:lnTo>
                <a:lnTo>
                  <a:pt x="369253" y="1879277"/>
                </a:lnTo>
                <a:lnTo>
                  <a:pt x="346710" y="1882772"/>
                </a:lnTo>
                <a:lnTo>
                  <a:pt x="324485" y="1885631"/>
                </a:lnTo>
                <a:lnTo>
                  <a:pt x="302578" y="1887537"/>
                </a:lnTo>
                <a:lnTo>
                  <a:pt x="281305" y="1889443"/>
                </a:lnTo>
                <a:lnTo>
                  <a:pt x="260668" y="1890396"/>
                </a:lnTo>
                <a:lnTo>
                  <a:pt x="240665" y="1890713"/>
                </a:lnTo>
                <a:lnTo>
                  <a:pt x="220980" y="1890396"/>
                </a:lnTo>
                <a:lnTo>
                  <a:pt x="202248" y="1889443"/>
                </a:lnTo>
                <a:lnTo>
                  <a:pt x="184150" y="1887537"/>
                </a:lnTo>
                <a:lnTo>
                  <a:pt x="166370" y="1885313"/>
                </a:lnTo>
                <a:lnTo>
                  <a:pt x="149860" y="1882136"/>
                </a:lnTo>
                <a:lnTo>
                  <a:pt x="133668" y="1878324"/>
                </a:lnTo>
                <a:lnTo>
                  <a:pt x="126048" y="1876418"/>
                </a:lnTo>
                <a:lnTo>
                  <a:pt x="118428" y="1874195"/>
                </a:lnTo>
                <a:lnTo>
                  <a:pt x="111125" y="1871336"/>
                </a:lnTo>
                <a:lnTo>
                  <a:pt x="103823" y="1868794"/>
                </a:lnTo>
                <a:lnTo>
                  <a:pt x="96838" y="1865936"/>
                </a:lnTo>
                <a:lnTo>
                  <a:pt x="90170" y="1862759"/>
                </a:lnTo>
                <a:lnTo>
                  <a:pt x="83820" y="1859582"/>
                </a:lnTo>
                <a:lnTo>
                  <a:pt x="77153" y="1856088"/>
                </a:lnTo>
                <a:lnTo>
                  <a:pt x="71438" y="1852276"/>
                </a:lnTo>
                <a:lnTo>
                  <a:pt x="65405" y="1848464"/>
                </a:lnTo>
                <a:lnTo>
                  <a:pt x="60008" y="1844652"/>
                </a:lnTo>
                <a:lnTo>
                  <a:pt x="54293" y="1839887"/>
                </a:lnTo>
                <a:lnTo>
                  <a:pt x="49213" y="1835758"/>
                </a:lnTo>
                <a:lnTo>
                  <a:pt x="44133" y="1830993"/>
                </a:lnTo>
                <a:lnTo>
                  <a:pt x="39688" y="1826228"/>
                </a:lnTo>
                <a:lnTo>
                  <a:pt x="34925" y="1821145"/>
                </a:lnTo>
                <a:lnTo>
                  <a:pt x="30798" y="1815745"/>
                </a:lnTo>
                <a:lnTo>
                  <a:pt x="26353" y="1810345"/>
                </a:lnTo>
                <a:lnTo>
                  <a:pt x="22543" y="1804627"/>
                </a:lnTo>
                <a:lnTo>
                  <a:pt x="19050" y="1798273"/>
                </a:lnTo>
                <a:lnTo>
                  <a:pt x="14288" y="1788744"/>
                </a:lnTo>
                <a:lnTo>
                  <a:pt x="9843" y="1778896"/>
                </a:lnTo>
                <a:lnTo>
                  <a:pt x="6668" y="1768731"/>
                </a:lnTo>
                <a:lnTo>
                  <a:pt x="3810" y="1758566"/>
                </a:lnTo>
                <a:lnTo>
                  <a:pt x="1905" y="1747765"/>
                </a:lnTo>
                <a:lnTo>
                  <a:pt x="318" y="1736647"/>
                </a:lnTo>
                <a:lnTo>
                  <a:pt x="0" y="1725211"/>
                </a:lnTo>
                <a:lnTo>
                  <a:pt x="0" y="1714093"/>
                </a:lnTo>
                <a:lnTo>
                  <a:pt x="1270" y="1702657"/>
                </a:lnTo>
                <a:lnTo>
                  <a:pt x="2540" y="1690904"/>
                </a:lnTo>
                <a:lnTo>
                  <a:pt x="4445" y="1678832"/>
                </a:lnTo>
                <a:lnTo>
                  <a:pt x="7620" y="1666761"/>
                </a:lnTo>
                <a:lnTo>
                  <a:pt x="11113" y="1654690"/>
                </a:lnTo>
                <a:lnTo>
                  <a:pt x="15240" y="1642301"/>
                </a:lnTo>
                <a:lnTo>
                  <a:pt x="20003" y="1629595"/>
                </a:lnTo>
                <a:lnTo>
                  <a:pt x="25400" y="1616570"/>
                </a:lnTo>
                <a:lnTo>
                  <a:pt x="31115" y="1603864"/>
                </a:lnTo>
                <a:lnTo>
                  <a:pt x="38100" y="1590840"/>
                </a:lnTo>
                <a:lnTo>
                  <a:pt x="45085" y="1577180"/>
                </a:lnTo>
                <a:lnTo>
                  <a:pt x="52705" y="1564156"/>
                </a:lnTo>
                <a:lnTo>
                  <a:pt x="60960" y="1550814"/>
                </a:lnTo>
                <a:lnTo>
                  <a:pt x="69850" y="1536837"/>
                </a:lnTo>
                <a:lnTo>
                  <a:pt x="79058" y="1523495"/>
                </a:lnTo>
                <a:lnTo>
                  <a:pt x="88900" y="1509518"/>
                </a:lnTo>
                <a:lnTo>
                  <a:pt x="99060" y="1495859"/>
                </a:lnTo>
                <a:lnTo>
                  <a:pt x="110173" y="1481564"/>
                </a:lnTo>
                <a:lnTo>
                  <a:pt x="121285" y="1467587"/>
                </a:lnTo>
                <a:lnTo>
                  <a:pt x="133350" y="1453610"/>
                </a:lnTo>
                <a:lnTo>
                  <a:pt x="145733" y="1439315"/>
                </a:lnTo>
                <a:lnTo>
                  <a:pt x="158433" y="1425020"/>
                </a:lnTo>
                <a:lnTo>
                  <a:pt x="171450" y="1410725"/>
                </a:lnTo>
                <a:lnTo>
                  <a:pt x="185103" y="1396748"/>
                </a:lnTo>
                <a:lnTo>
                  <a:pt x="199073" y="1382136"/>
                </a:lnTo>
                <a:lnTo>
                  <a:pt x="213678" y="1367841"/>
                </a:lnTo>
                <a:lnTo>
                  <a:pt x="228283" y="1353228"/>
                </a:lnTo>
                <a:lnTo>
                  <a:pt x="243523" y="1338616"/>
                </a:lnTo>
                <a:lnTo>
                  <a:pt x="259080" y="1324321"/>
                </a:lnTo>
                <a:lnTo>
                  <a:pt x="275273" y="1309709"/>
                </a:lnTo>
                <a:lnTo>
                  <a:pt x="278354" y="1306873"/>
                </a:lnTo>
                <a:lnTo>
                  <a:pt x="277177" y="1289217"/>
                </a:lnTo>
                <a:lnTo>
                  <a:pt x="276542" y="1265400"/>
                </a:lnTo>
                <a:lnTo>
                  <a:pt x="276225" y="1241584"/>
                </a:lnTo>
                <a:lnTo>
                  <a:pt x="276542" y="1217132"/>
                </a:lnTo>
                <a:lnTo>
                  <a:pt x="277177" y="1193316"/>
                </a:lnTo>
                <a:lnTo>
                  <a:pt x="278764" y="1169817"/>
                </a:lnTo>
                <a:lnTo>
                  <a:pt x="280668" y="1146000"/>
                </a:lnTo>
                <a:lnTo>
                  <a:pt x="283524" y="1123136"/>
                </a:lnTo>
                <a:lnTo>
                  <a:pt x="286697" y="1099637"/>
                </a:lnTo>
                <a:lnTo>
                  <a:pt x="290823" y="1076456"/>
                </a:lnTo>
                <a:lnTo>
                  <a:pt x="294948" y="1053909"/>
                </a:lnTo>
                <a:lnTo>
                  <a:pt x="300025" y="1031045"/>
                </a:lnTo>
                <a:lnTo>
                  <a:pt x="305420" y="1008817"/>
                </a:lnTo>
                <a:lnTo>
                  <a:pt x="311449" y="986588"/>
                </a:lnTo>
                <a:lnTo>
                  <a:pt x="318114" y="964677"/>
                </a:lnTo>
                <a:lnTo>
                  <a:pt x="321267" y="954459"/>
                </a:lnTo>
                <a:lnTo>
                  <a:pt x="311816" y="945006"/>
                </a:lnTo>
                <a:lnTo>
                  <a:pt x="298479" y="930715"/>
                </a:lnTo>
                <a:lnTo>
                  <a:pt x="285459" y="916107"/>
                </a:lnTo>
                <a:lnTo>
                  <a:pt x="272757" y="901815"/>
                </a:lnTo>
                <a:lnTo>
                  <a:pt x="260373" y="887524"/>
                </a:lnTo>
                <a:lnTo>
                  <a:pt x="248306" y="873868"/>
                </a:lnTo>
                <a:lnTo>
                  <a:pt x="236874" y="859577"/>
                </a:lnTo>
                <a:lnTo>
                  <a:pt x="226077" y="845604"/>
                </a:lnTo>
                <a:lnTo>
                  <a:pt x="215915" y="831948"/>
                </a:lnTo>
                <a:lnTo>
                  <a:pt x="206071" y="817974"/>
                </a:lnTo>
                <a:lnTo>
                  <a:pt x="196544" y="804318"/>
                </a:lnTo>
                <a:lnTo>
                  <a:pt x="191046" y="795873"/>
                </a:lnTo>
                <a:lnTo>
                  <a:pt x="188135" y="796289"/>
                </a:lnTo>
                <a:lnTo>
                  <a:pt x="181777" y="796925"/>
                </a:lnTo>
                <a:lnTo>
                  <a:pt x="175419" y="796925"/>
                </a:lnTo>
                <a:lnTo>
                  <a:pt x="169060" y="796925"/>
                </a:lnTo>
                <a:lnTo>
                  <a:pt x="162385" y="796289"/>
                </a:lnTo>
                <a:lnTo>
                  <a:pt x="156344" y="795336"/>
                </a:lnTo>
                <a:lnTo>
                  <a:pt x="150304" y="794382"/>
                </a:lnTo>
                <a:lnTo>
                  <a:pt x="143946" y="793110"/>
                </a:lnTo>
                <a:lnTo>
                  <a:pt x="137906" y="791203"/>
                </a:lnTo>
                <a:lnTo>
                  <a:pt x="132184" y="789295"/>
                </a:lnTo>
                <a:lnTo>
                  <a:pt x="126462" y="787070"/>
                </a:lnTo>
                <a:lnTo>
                  <a:pt x="120422" y="784845"/>
                </a:lnTo>
                <a:lnTo>
                  <a:pt x="115017" y="781666"/>
                </a:lnTo>
                <a:lnTo>
                  <a:pt x="110249" y="778805"/>
                </a:lnTo>
                <a:lnTo>
                  <a:pt x="104845" y="775626"/>
                </a:lnTo>
                <a:lnTo>
                  <a:pt x="99758" y="772129"/>
                </a:lnTo>
                <a:lnTo>
                  <a:pt x="94990" y="768314"/>
                </a:lnTo>
                <a:lnTo>
                  <a:pt x="90539" y="764181"/>
                </a:lnTo>
                <a:lnTo>
                  <a:pt x="86406" y="760049"/>
                </a:lnTo>
                <a:lnTo>
                  <a:pt x="81956" y="755916"/>
                </a:lnTo>
                <a:lnTo>
                  <a:pt x="77823" y="751147"/>
                </a:lnTo>
                <a:lnTo>
                  <a:pt x="74326" y="746379"/>
                </a:lnTo>
                <a:lnTo>
                  <a:pt x="70829" y="741292"/>
                </a:lnTo>
                <a:lnTo>
                  <a:pt x="67332" y="736206"/>
                </a:lnTo>
                <a:lnTo>
                  <a:pt x="64471" y="730802"/>
                </a:lnTo>
                <a:lnTo>
                  <a:pt x="61610" y="725397"/>
                </a:lnTo>
                <a:lnTo>
                  <a:pt x="59067" y="719993"/>
                </a:lnTo>
                <a:lnTo>
                  <a:pt x="56524" y="714271"/>
                </a:lnTo>
                <a:lnTo>
                  <a:pt x="54616" y="708549"/>
                </a:lnTo>
                <a:lnTo>
                  <a:pt x="53345" y="702509"/>
                </a:lnTo>
                <a:lnTo>
                  <a:pt x="51755" y="696151"/>
                </a:lnTo>
                <a:lnTo>
                  <a:pt x="50484" y="690111"/>
                </a:lnTo>
                <a:lnTo>
                  <a:pt x="49848" y="683752"/>
                </a:lnTo>
                <a:lnTo>
                  <a:pt x="49212" y="677394"/>
                </a:lnTo>
                <a:lnTo>
                  <a:pt x="49212" y="670719"/>
                </a:lnTo>
                <a:lnTo>
                  <a:pt x="49212" y="664361"/>
                </a:lnTo>
                <a:lnTo>
                  <a:pt x="49848" y="657685"/>
                </a:lnTo>
                <a:lnTo>
                  <a:pt x="50484" y="651645"/>
                </a:lnTo>
                <a:lnTo>
                  <a:pt x="51755" y="645287"/>
                </a:lnTo>
                <a:lnTo>
                  <a:pt x="53345" y="639246"/>
                </a:lnTo>
                <a:lnTo>
                  <a:pt x="54616" y="633206"/>
                </a:lnTo>
                <a:lnTo>
                  <a:pt x="56524" y="627484"/>
                </a:lnTo>
                <a:lnTo>
                  <a:pt x="59067" y="621444"/>
                </a:lnTo>
                <a:lnTo>
                  <a:pt x="61610" y="616040"/>
                </a:lnTo>
                <a:lnTo>
                  <a:pt x="64471" y="610635"/>
                </a:lnTo>
                <a:lnTo>
                  <a:pt x="67332" y="605549"/>
                </a:lnTo>
                <a:lnTo>
                  <a:pt x="70829" y="600463"/>
                </a:lnTo>
                <a:lnTo>
                  <a:pt x="74326" y="595376"/>
                </a:lnTo>
                <a:lnTo>
                  <a:pt x="77823" y="590290"/>
                </a:lnTo>
                <a:lnTo>
                  <a:pt x="81956" y="585839"/>
                </a:lnTo>
                <a:lnTo>
                  <a:pt x="86406" y="581389"/>
                </a:lnTo>
                <a:lnTo>
                  <a:pt x="90539" y="577256"/>
                </a:lnTo>
                <a:lnTo>
                  <a:pt x="94990" y="573441"/>
                </a:lnTo>
                <a:lnTo>
                  <a:pt x="99758" y="569626"/>
                </a:lnTo>
                <a:lnTo>
                  <a:pt x="104845" y="566129"/>
                </a:lnTo>
                <a:lnTo>
                  <a:pt x="110249" y="562632"/>
                </a:lnTo>
                <a:lnTo>
                  <a:pt x="115017" y="560089"/>
                </a:lnTo>
                <a:lnTo>
                  <a:pt x="120422" y="556910"/>
                </a:lnTo>
                <a:lnTo>
                  <a:pt x="126462" y="554685"/>
                </a:lnTo>
                <a:lnTo>
                  <a:pt x="132184" y="552142"/>
                </a:lnTo>
                <a:lnTo>
                  <a:pt x="137906" y="550234"/>
                </a:lnTo>
                <a:lnTo>
                  <a:pt x="143255" y="548545"/>
                </a:lnTo>
                <a:lnTo>
                  <a:pt x="146053" y="542949"/>
                </a:lnTo>
                <a:lnTo>
                  <a:pt x="149546" y="536915"/>
                </a:lnTo>
                <a:lnTo>
                  <a:pt x="153357" y="531198"/>
                </a:lnTo>
                <a:lnTo>
                  <a:pt x="157485" y="525799"/>
                </a:lnTo>
                <a:lnTo>
                  <a:pt x="161613" y="520400"/>
                </a:lnTo>
                <a:lnTo>
                  <a:pt x="166059" y="515637"/>
                </a:lnTo>
                <a:lnTo>
                  <a:pt x="171140" y="510555"/>
                </a:lnTo>
                <a:lnTo>
                  <a:pt x="175903" y="505792"/>
                </a:lnTo>
                <a:lnTo>
                  <a:pt x="181302" y="501345"/>
                </a:lnTo>
                <a:lnTo>
                  <a:pt x="186700" y="497217"/>
                </a:lnTo>
                <a:lnTo>
                  <a:pt x="192416" y="492771"/>
                </a:lnTo>
                <a:lnTo>
                  <a:pt x="198132" y="488960"/>
                </a:lnTo>
                <a:lnTo>
                  <a:pt x="204166" y="485466"/>
                </a:lnTo>
                <a:lnTo>
                  <a:pt x="210517" y="481973"/>
                </a:lnTo>
                <a:lnTo>
                  <a:pt x="216868" y="478480"/>
                </a:lnTo>
                <a:lnTo>
                  <a:pt x="223854" y="475621"/>
                </a:lnTo>
                <a:lnTo>
                  <a:pt x="230840" y="472446"/>
                </a:lnTo>
                <a:lnTo>
                  <a:pt x="238144" y="469905"/>
                </a:lnTo>
                <a:lnTo>
                  <a:pt x="245448" y="467364"/>
                </a:lnTo>
                <a:lnTo>
                  <a:pt x="252751" y="465141"/>
                </a:lnTo>
                <a:lnTo>
                  <a:pt x="260373" y="462918"/>
                </a:lnTo>
                <a:lnTo>
                  <a:pt x="276568" y="459107"/>
                </a:lnTo>
                <a:lnTo>
                  <a:pt x="293398" y="455931"/>
                </a:lnTo>
                <a:lnTo>
                  <a:pt x="310864" y="453708"/>
                </a:lnTo>
                <a:lnTo>
                  <a:pt x="329282" y="452120"/>
                </a:lnTo>
                <a:lnTo>
                  <a:pt x="348017" y="450850"/>
                </a:lnTo>
                <a:lnTo>
                  <a:pt x="367071" y="450850"/>
                </a:lnTo>
                <a:lnTo>
                  <a:pt x="387712" y="450850"/>
                </a:lnTo>
                <a:lnTo>
                  <a:pt x="408035" y="452120"/>
                </a:lnTo>
                <a:lnTo>
                  <a:pt x="429629" y="453708"/>
                </a:lnTo>
                <a:lnTo>
                  <a:pt x="450905" y="455931"/>
                </a:lnTo>
                <a:lnTo>
                  <a:pt x="473769" y="458790"/>
                </a:lnTo>
                <a:lnTo>
                  <a:pt x="496315" y="461965"/>
                </a:lnTo>
                <a:lnTo>
                  <a:pt x="519814" y="466412"/>
                </a:lnTo>
                <a:lnTo>
                  <a:pt x="543631" y="470858"/>
                </a:lnTo>
                <a:lnTo>
                  <a:pt x="567447" y="475939"/>
                </a:lnTo>
                <a:lnTo>
                  <a:pt x="592216" y="481655"/>
                </a:lnTo>
                <a:lnTo>
                  <a:pt x="616985" y="488007"/>
                </a:lnTo>
                <a:lnTo>
                  <a:pt x="642390" y="494359"/>
                </a:lnTo>
                <a:lnTo>
                  <a:pt x="649347" y="496334"/>
                </a:lnTo>
                <a:lnTo>
                  <a:pt x="649414" y="496284"/>
                </a:lnTo>
                <a:lnTo>
                  <a:pt x="667502" y="482629"/>
                </a:lnTo>
                <a:lnTo>
                  <a:pt x="685908" y="469927"/>
                </a:lnTo>
                <a:lnTo>
                  <a:pt x="704631" y="457543"/>
                </a:lnTo>
                <a:lnTo>
                  <a:pt x="723671" y="445793"/>
                </a:lnTo>
                <a:lnTo>
                  <a:pt x="742711" y="434361"/>
                </a:lnTo>
                <a:lnTo>
                  <a:pt x="762386" y="423564"/>
                </a:lnTo>
                <a:lnTo>
                  <a:pt x="782378" y="413085"/>
                </a:lnTo>
                <a:lnTo>
                  <a:pt x="802688" y="402606"/>
                </a:lnTo>
                <a:lnTo>
                  <a:pt x="822997" y="393397"/>
                </a:lnTo>
                <a:lnTo>
                  <a:pt x="843942" y="384188"/>
                </a:lnTo>
                <a:lnTo>
                  <a:pt x="864886" y="375931"/>
                </a:lnTo>
                <a:lnTo>
                  <a:pt x="875299" y="371888"/>
                </a:lnTo>
                <a:lnTo>
                  <a:pt x="876926" y="355600"/>
                </a:lnTo>
                <a:lnTo>
                  <a:pt x="879146" y="336550"/>
                </a:lnTo>
                <a:lnTo>
                  <a:pt x="881366" y="317818"/>
                </a:lnTo>
                <a:lnTo>
                  <a:pt x="884221" y="299720"/>
                </a:lnTo>
                <a:lnTo>
                  <a:pt x="887076" y="281622"/>
                </a:lnTo>
                <a:lnTo>
                  <a:pt x="890247" y="264478"/>
                </a:lnTo>
                <a:lnTo>
                  <a:pt x="893736" y="247650"/>
                </a:lnTo>
                <a:lnTo>
                  <a:pt x="897542" y="231140"/>
                </a:lnTo>
                <a:lnTo>
                  <a:pt x="901349" y="214948"/>
                </a:lnTo>
                <a:lnTo>
                  <a:pt x="906106" y="199390"/>
                </a:lnTo>
                <a:lnTo>
                  <a:pt x="910229" y="184150"/>
                </a:lnTo>
                <a:lnTo>
                  <a:pt x="915304" y="169545"/>
                </a:lnTo>
                <a:lnTo>
                  <a:pt x="920379" y="155257"/>
                </a:lnTo>
                <a:lnTo>
                  <a:pt x="925454" y="141922"/>
                </a:lnTo>
                <a:lnTo>
                  <a:pt x="931480" y="128905"/>
                </a:lnTo>
                <a:lnTo>
                  <a:pt x="937507" y="116523"/>
                </a:lnTo>
                <a:lnTo>
                  <a:pt x="943533" y="104140"/>
                </a:lnTo>
                <a:lnTo>
                  <a:pt x="950194" y="93028"/>
                </a:lnTo>
                <a:lnTo>
                  <a:pt x="957172" y="82233"/>
                </a:lnTo>
                <a:lnTo>
                  <a:pt x="963833" y="71755"/>
                </a:lnTo>
                <a:lnTo>
                  <a:pt x="971762" y="62230"/>
                </a:lnTo>
                <a:lnTo>
                  <a:pt x="979374" y="53340"/>
                </a:lnTo>
                <a:lnTo>
                  <a:pt x="987304" y="45403"/>
                </a:lnTo>
                <a:lnTo>
                  <a:pt x="995868" y="37783"/>
                </a:lnTo>
                <a:lnTo>
                  <a:pt x="1004431" y="30797"/>
                </a:lnTo>
                <a:lnTo>
                  <a:pt x="1013630" y="24130"/>
                </a:lnTo>
                <a:lnTo>
                  <a:pt x="1022828" y="18733"/>
                </a:lnTo>
                <a:lnTo>
                  <a:pt x="1032343" y="13970"/>
                </a:lnTo>
                <a:lnTo>
                  <a:pt x="1042176" y="9525"/>
                </a:lnTo>
                <a:lnTo>
                  <a:pt x="1052325" y="6033"/>
                </a:lnTo>
                <a:lnTo>
                  <a:pt x="1063109" y="3493"/>
                </a:lnTo>
                <a:lnTo>
                  <a:pt x="1069453" y="2223"/>
                </a:lnTo>
                <a:lnTo>
                  <a:pt x="1076431" y="1270"/>
                </a:lnTo>
                <a:lnTo>
                  <a:pt x="1083409" y="318"/>
                </a:lnTo>
                <a:lnTo>
                  <a:pt x="1090069" y="0"/>
                </a:lnTo>
                <a:close/>
              </a:path>
            </a:pathLst>
          </a:custGeom>
          <a:solidFill>
            <a:srgbClr val="003C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9" name="矩形 29"/>
          <p:cNvSpPr>
            <a:spLocks noChangeArrowheads="1"/>
          </p:cNvSpPr>
          <p:nvPr/>
        </p:nvSpPr>
        <p:spPr bwMode="auto">
          <a:xfrm>
            <a:off x="3328988" y="4475163"/>
            <a:ext cx="5911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56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抖动消除的原理</a:t>
            </a:r>
          </a:p>
        </p:txBody>
      </p:sp>
      <p:sp>
        <p:nvSpPr>
          <p:cNvPr id="34831" name="泪滴形 31"/>
          <p:cNvSpPr>
            <a:spLocks noChangeArrowheads="1"/>
          </p:cNvSpPr>
          <p:nvPr/>
        </p:nvSpPr>
        <p:spPr bwMode="auto">
          <a:xfrm rot="8100000">
            <a:off x="1183445" y="741145"/>
            <a:ext cx="1966913" cy="1966912"/>
          </a:xfrm>
          <a:custGeom>
            <a:avLst/>
            <a:gdLst>
              <a:gd name="T0" fmla="*/ 0 w 1966913"/>
              <a:gd name="T1" fmla="*/ 983456 h 1966912"/>
              <a:gd name="T2" fmla="*/ 983457 w 1966913"/>
              <a:gd name="T3" fmla="*/ 0 h 1966912"/>
              <a:gd name="T4" fmla="*/ 1966913 w 1966913"/>
              <a:gd name="T5" fmla="*/ 0 h 1966912"/>
              <a:gd name="T6" fmla="*/ 1966913 w 1966913"/>
              <a:gd name="T7" fmla="*/ 983456 h 1966912"/>
              <a:gd name="T8" fmla="*/ 983456 w 1966913"/>
              <a:gd name="T9" fmla="*/ 1966912 h 1966912"/>
              <a:gd name="T10" fmla="*/ -1 w 1966913"/>
              <a:gd name="T11" fmla="*/ 983456 h 1966912"/>
              <a:gd name="T12" fmla="*/ 0 w 1966913"/>
              <a:gd name="T13" fmla="*/ 983456 h 19669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66913" h="1966912">
                <a:moveTo>
                  <a:pt x="0" y="983456"/>
                </a:moveTo>
                <a:cubicBezTo>
                  <a:pt x="0" y="440308"/>
                  <a:pt x="440309" y="0"/>
                  <a:pt x="983457" y="0"/>
                </a:cubicBezTo>
                <a:lnTo>
                  <a:pt x="1966913" y="0"/>
                </a:lnTo>
                <a:lnTo>
                  <a:pt x="1966913" y="983456"/>
                </a:lnTo>
                <a:cubicBezTo>
                  <a:pt x="1966913" y="1526604"/>
                  <a:pt x="1526604" y="1966912"/>
                  <a:pt x="983456" y="1966912"/>
                </a:cubicBezTo>
                <a:cubicBezTo>
                  <a:pt x="440308" y="1966912"/>
                  <a:pt x="-1" y="1526604"/>
                  <a:pt x="-1" y="983456"/>
                </a:cubicBezTo>
                <a:lnTo>
                  <a:pt x="0" y="983456"/>
                </a:lnTo>
                <a:close/>
              </a:path>
            </a:pathLst>
          </a:custGeom>
          <a:noFill/>
          <a:ln w="12700">
            <a:solidFill>
              <a:srgbClr val="A6A6A6"/>
            </a:solidFill>
            <a:round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32" name="泪滴形 32"/>
          <p:cNvSpPr>
            <a:spLocks noChangeArrowheads="1"/>
          </p:cNvSpPr>
          <p:nvPr/>
        </p:nvSpPr>
        <p:spPr bwMode="auto">
          <a:xfrm rot="8100000">
            <a:off x="7997824" y="367715"/>
            <a:ext cx="2754313" cy="2754313"/>
          </a:xfrm>
          <a:custGeom>
            <a:avLst/>
            <a:gdLst>
              <a:gd name="T0" fmla="*/ 0 w 2754313"/>
              <a:gd name="T1" fmla="*/ 1377157 h 2754313"/>
              <a:gd name="T2" fmla="*/ 1377157 w 2754313"/>
              <a:gd name="T3" fmla="*/ 0 h 2754313"/>
              <a:gd name="T4" fmla="*/ 2754313 w 2754313"/>
              <a:gd name="T5" fmla="*/ 0 h 2754313"/>
              <a:gd name="T6" fmla="*/ 2754313 w 2754313"/>
              <a:gd name="T7" fmla="*/ 1377157 h 2754313"/>
              <a:gd name="T8" fmla="*/ 1377156 w 2754313"/>
              <a:gd name="T9" fmla="*/ 2754314 h 2754313"/>
              <a:gd name="T10" fmla="*/ -1 w 2754313"/>
              <a:gd name="T11" fmla="*/ 1377157 h 2754313"/>
              <a:gd name="T12" fmla="*/ 0 w 2754313"/>
              <a:gd name="T13" fmla="*/ 1377157 h 27543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754313" h="2754313">
                <a:moveTo>
                  <a:pt x="0" y="1377157"/>
                </a:moveTo>
                <a:cubicBezTo>
                  <a:pt x="0" y="616574"/>
                  <a:pt x="616574" y="0"/>
                  <a:pt x="1377157" y="0"/>
                </a:cubicBezTo>
                <a:lnTo>
                  <a:pt x="2754313" y="0"/>
                </a:lnTo>
                <a:lnTo>
                  <a:pt x="2754313" y="1377157"/>
                </a:lnTo>
                <a:cubicBezTo>
                  <a:pt x="2754313" y="2137740"/>
                  <a:pt x="2137739" y="2754314"/>
                  <a:pt x="1377156" y="2754314"/>
                </a:cubicBezTo>
                <a:cubicBezTo>
                  <a:pt x="616573" y="2754314"/>
                  <a:pt x="-1" y="2137740"/>
                  <a:pt x="-1" y="1377157"/>
                </a:cubicBezTo>
                <a:lnTo>
                  <a:pt x="0" y="1377157"/>
                </a:lnTo>
                <a:close/>
              </a:path>
            </a:pathLst>
          </a:custGeom>
          <a:noFill/>
          <a:ln w="12700">
            <a:solidFill>
              <a:srgbClr val="A6A6A6"/>
            </a:solidFill>
            <a:round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8" name="KSO_Shape"/>
          <p:cNvSpPr>
            <a:spLocks noChangeArrowheads="1"/>
          </p:cNvSpPr>
          <p:nvPr/>
        </p:nvSpPr>
        <p:spPr bwMode="auto">
          <a:xfrm>
            <a:off x="8715542" y="1359395"/>
            <a:ext cx="1408171" cy="1308065"/>
          </a:xfrm>
          <a:custGeom>
            <a:avLst/>
            <a:gdLst>
              <a:gd name="T0" fmla="*/ 100400 w 2228850"/>
              <a:gd name="T1" fmla="*/ 240990 h 2019300"/>
              <a:gd name="T2" fmla="*/ 140180 w 2228850"/>
              <a:gd name="T3" fmla="*/ 312610 h 2019300"/>
              <a:gd name="T4" fmla="*/ 216813 w 2228850"/>
              <a:gd name="T5" fmla="*/ 283537 h 2019300"/>
              <a:gd name="T6" fmla="*/ 199160 w 2228850"/>
              <a:gd name="T7" fmla="*/ 203343 h 2019300"/>
              <a:gd name="T8" fmla="*/ 212176 w 2228850"/>
              <a:gd name="T9" fmla="*/ 197954 h 2019300"/>
              <a:gd name="T10" fmla="*/ 224053 w 2228850"/>
              <a:gd name="T11" fmla="*/ 295706 h 2019300"/>
              <a:gd name="T12" fmla="*/ 129198 w 2228850"/>
              <a:gd name="T13" fmla="*/ 321511 h 2019300"/>
              <a:gd name="T14" fmla="*/ 89987 w 2228850"/>
              <a:gd name="T15" fmla="*/ 231273 h 2019300"/>
              <a:gd name="T16" fmla="*/ 156282 w 2228850"/>
              <a:gd name="T17" fmla="*/ 171372 h 2019300"/>
              <a:gd name="T18" fmla="*/ 86488 w 2228850"/>
              <a:gd name="T19" fmla="*/ 220476 h 2019300"/>
              <a:gd name="T20" fmla="*/ 84208 w 2228850"/>
              <a:gd name="T21" fmla="*/ 280775 h 2019300"/>
              <a:gd name="T22" fmla="*/ 148464 w 2228850"/>
              <a:gd name="T23" fmla="*/ 334619 h 2019300"/>
              <a:gd name="T24" fmla="*/ 221678 w 2228850"/>
              <a:gd name="T25" fmla="*/ 309698 h 2019300"/>
              <a:gd name="T26" fmla="*/ 243585 w 2228850"/>
              <a:gd name="T27" fmla="*/ 245887 h 2019300"/>
              <a:gd name="T28" fmla="*/ 192767 w 2228850"/>
              <a:gd name="T29" fmla="*/ 177336 h 2019300"/>
              <a:gd name="T30" fmla="*/ 202947 w 2228850"/>
              <a:gd name="T31" fmla="*/ 98163 h 2019300"/>
              <a:gd name="T32" fmla="*/ 234952 w 2228850"/>
              <a:gd name="T33" fmla="*/ 144572 h 2019300"/>
              <a:gd name="T34" fmla="*/ 289679 w 2228850"/>
              <a:gd name="T35" fmla="*/ 154213 h 2019300"/>
              <a:gd name="T36" fmla="*/ 281780 w 2228850"/>
              <a:gd name="T37" fmla="*/ 200704 h 2019300"/>
              <a:gd name="T38" fmla="*/ 320138 w 2228850"/>
              <a:gd name="T39" fmla="*/ 250871 h 2019300"/>
              <a:gd name="T40" fmla="*/ 297335 w 2228850"/>
              <a:gd name="T41" fmla="*/ 293357 h 2019300"/>
              <a:gd name="T42" fmla="*/ 260036 w 2228850"/>
              <a:gd name="T43" fmla="*/ 343034 h 2019300"/>
              <a:gd name="T44" fmla="*/ 241223 w 2228850"/>
              <a:gd name="T45" fmla="*/ 392221 h 2019300"/>
              <a:gd name="T46" fmla="*/ 183645 w 2228850"/>
              <a:gd name="T47" fmla="*/ 382824 h 2019300"/>
              <a:gd name="T48" fmla="*/ 150011 w 2228850"/>
              <a:gd name="T49" fmla="*/ 415098 h 2019300"/>
              <a:gd name="T50" fmla="*/ 117028 w 2228850"/>
              <a:gd name="T51" fmla="*/ 376942 h 2019300"/>
              <a:gd name="T52" fmla="*/ 50574 w 2228850"/>
              <a:gd name="T53" fmla="*/ 367872 h 2019300"/>
              <a:gd name="T54" fmla="*/ 41860 w 2228850"/>
              <a:gd name="T55" fmla="*/ 318277 h 2019300"/>
              <a:gd name="T56" fmla="*/ 28259 w 2228850"/>
              <a:gd name="T57" fmla="*/ 259204 h 2019300"/>
              <a:gd name="T58" fmla="*/ 6027 w 2228850"/>
              <a:gd name="T59" fmla="*/ 212796 h 2019300"/>
              <a:gd name="T60" fmla="*/ 51225 w 2228850"/>
              <a:gd name="T61" fmla="*/ 182810 h 2019300"/>
              <a:gd name="T62" fmla="*/ 59288 w 2228850"/>
              <a:gd name="T63" fmla="*/ 128068 h 2019300"/>
              <a:gd name="T64" fmla="*/ 106116 w 2228850"/>
              <a:gd name="T65" fmla="*/ 134523 h 2019300"/>
              <a:gd name="T66" fmla="*/ 159051 w 2228850"/>
              <a:gd name="T67" fmla="*/ 95222 h 2019300"/>
              <a:gd name="T68" fmla="*/ 335761 w 2228850"/>
              <a:gd name="T69" fmla="*/ 69761 h 2019300"/>
              <a:gd name="T70" fmla="*/ 339260 w 2228850"/>
              <a:gd name="T71" fmla="*/ 118070 h 2019300"/>
              <a:gd name="T72" fmla="*/ 387426 w 2228850"/>
              <a:gd name="T73" fmla="*/ 121667 h 2019300"/>
              <a:gd name="T74" fmla="*/ 397760 w 2228850"/>
              <a:gd name="T75" fmla="*/ 74339 h 2019300"/>
              <a:gd name="T76" fmla="*/ 376117 w 2228850"/>
              <a:gd name="T77" fmla="*/ 49980 h 2019300"/>
              <a:gd name="T78" fmla="*/ 408255 w 2228850"/>
              <a:gd name="T79" fmla="*/ 96327 h 2019300"/>
              <a:gd name="T80" fmla="*/ 367574 w 2228850"/>
              <a:gd name="T81" fmla="*/ 135154 h 2019300"/>
              <a:gd name="T82" fmla="*/ 323069 w 2228850"/>
              <a:gd name="T83" fmla="*/ 100741 h 2019300"/>
              <a:gd name="T84" fmla="*/ 350488 w 2228850"/>
              <a:gd name="T85" fmla="*/ 51206 h 2019300"/>
              <a:gd name="T86" fmla="*/ 323254 w 2228850"/>
              <a:gd name="T87" fmla="*/ 70966 h 2019300"/>
              <a:gd name="T88" fmla="*/ 338735 w 2228850"/>
              <a:gd name="T89" fmla="*/ 130826 h 2019300"/>
              <a:gd name="T90" fmla="*/ 400086 w 2228850"/>
              <a:gd name="T91" fmla="*/ 124129 h 2019300"/>
              <a:gd name="T92" fmla="*/ 402367 w 2228850"/>
              <a:gd name="T93" fmla="*/ 62391 h 2019300"/>
              <a:gd name="T94" fmla="*/ 356578 w 2228850"/>
              <a:gd name="T95" fmla="*/ 8166 h 2019300"/>
              <a:gd name="T96" fmla="*/ 400004 w 2228850"/>
              <a:gd name="T97" fmla="*/ 7023 h 2019300"/>
              <a:gd name="T98" fmla="*/ 414751 w 2228850"/>
              <a:gd name="T99" fmla="*/ 34462 h 2019300"/>
              <a:gd name="T100" fmla="*/ 453045 w 2228850"/>
              <a:gd name="T101" fmla="*/ 60758 h 2019300"/>
              <a:gd name="T102" fmla="*/ 440171 w 2228850"/>
              <a:gd name="T103" fmla="*/ 101835 h 2019300"/>
              <a:gd name="T104" fmla="*/ 440497 w 2228850"/>
              <a:gd name="T105" fmla="*/ 146914 h 2019300"/>
              <a:gd name="T106" fmla="*/ 397804 w 2228850"/>
              <a:gd name="T107" fmla="*/ 160796 h 2019300"/>
              <a:gd name="T108" fmla="*/ 376377 w 2228850"/>
              <a:gd name="T109" fmla="*/ 182601 h 2019300"/>
              <a:gd name="T110" fmla="*/ 332054 w 2228850"/>
              <a:gd name="T111" fmla="*/ 175741 h 2019300"/>
              <a:gd name="T112" fmla="*/ 316492 w 2228850"/>
              <a:gd name="T113" fmla="*/ 150997 h 2019300"/>
              <a:gd name="T114" fmla="*/ 279665 w 2228850"/>
              <a:gd name="T115" fmla="*/ 126579 h 2019300"/>
              <a:gd name="T116" fmla="*/ 290338 w 2228850"/>
              <a:gd name="T117" fmla="*/ 93179 h 2019300"/>
              <a:gd name="T118" fmla="*/ 286427 w 2228850"/>
              <a:gd name="T119" fmla="*/ 43200 h 2019300"/>
              <a:gd name="T120" fmla="*/ 332298 w 2228850"/>
              <a:gd name="T121" fmla="*/ 24336 h 201930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228850" h="2019300">
                <a:moveTo>
                  <a:pt x="788194" y="927497"/>
                </a:moveTo>
                <a:lnTo>
                  <a:pt x="772732" y="927894"/>
                </a:lnTo>
                <a:lnTo>
                  <a:pt x="756875" y="929085"/>
                </a:lnTo>
                <a:lnTo>
                  <a:pt x="741810" y="931069"/>
                </a:lnTo>
                <a:lnTo>
                  <a:pt x="726745" y="933847"/>
                </a:lnTo>
                <a:lnTo>
                  <a:pt x="711680" y="937022"/>
                </a:lnTo>
                <a:lnTo>
                  <a:pt x="697408" y="940991"/>
                </a:lnTo>
                <a:lnTo>
                  <a:pt x="683136" y="945753"/>
                </a:lnTo>
                <a:lnTo>
                  <a:pt x="669260" y="951706"/>
                </a:lnTo>
                <a:lnTo>
                  <a:pt x="655781" y="957660"/>
                </a:lnTo>
                <a:lnTo>
                  <a:pt x="642698" y="964406"/>
                </a:lnTo>
                <a:lnTo>
                  <a:pt x="630012" y="971947"/>
                </a:lnTo>
                <a:lnTo>
                  <a:pt x="617326" y="979488"/>
                </a:lnTo>
                <a:lnTo>
                  <a:pt x="605432" y="988219"/>
                </a:lnTo>
                <a:lnTo>
                  <a:pt x="593936" y="997347"/>
                </a:lnTo>
                <a:lnTo>
                  <a:pt x="583232" y="1006872"/>
                </a:lnTo>
                <a:lnTo>
                  <a:pt x="572131" y="1016794"/>
                </a:lnTo>
                <a:lnTo>
                  <a:pt x="562220" y="1027510"/>
                </a:lnTo>
                <a:lnTo>
                  <a:pt x="552705" y="1038622"/>
                </a:lnTo>
                <a:lnTo>
                  <a:pt x="543587" y="1050132"/>
                </a:lnTo>
                <a:lnTo>
                  <a:pt x="535262" y="1062038"/>
                </a:lnTo>
                <a:lnTo>
                  <a:pt x="526936" y="1074341"/>
                </a:lnTo>
                <a:lnTo>
                  <a:pt x="519800" y="1087438"/>
                </a:lnTo>
                <a:lnTo>
                  <a:pt x="513061" y="1100535"/>
                </a:lnTo>
                <a:lnTo>
                  <a:pt x="507114" y="1114028"/>
                </a:lnTo>
                <a:lnTo>
                  <a:pt x="501564" y="1127522"/>
                </a:lnTo>
                <a:lnTo>
                  <a:pt x="496806" y="1142207"/>
                </a:lnTo>
                <a:lnTo>
                  <a:pt x="492842" y="1156494"/>
                </a:lnTo>
                <a:lnTo>
                  <a:pt x="489274" y="1171178"/>
                </a:lnTo>
                <a:lnTo>
                  <a:pt x="486499" y="1186260"/>
                </a:lnTo>
                <a:lnTo>
                  <a:pt x="484517" y="1201341"/>
                </a:lnTo>
                <a:lnTo>
                  <a:pt x="483327" y="1216819"/>
                </a:lnTo>
                <a:lnTo>
                  <a:pt x="482931" y="1232694"/>
                </a:lnTo>
                <a:lnTo>
                  <a:pt x="483327" y="1248172"/>
                </a:lnTo>
                <a:lnTo>
                  <a:pt x="484517" y="1263650"/>
                </a:lnTo>
                <a:lnTo>
                  <a:pt x="486499" y="1279129"/>
                </a:lnTo>
                <a:lnTo>
                  <a:pt x="489274" y="1294210"/>
                </a:lnTo>
                <a:lnTo>
                  <a:pt x="492842" y="1308894"/>
                </a:lnTo>
                <a:lnTo>
                  <a:pt x="496806" y="1323579"/>
                </a:lnTo>
                <a:lnTo>
                  <a:pt x="501564" y="1337469"/>
                </a:lnTo>
                <a:lnTo>
                  <a:pt x="507114" y="1351360"/>
                </a:lnTo>
                <a:lnTo>
                  <a:pt x="513061" y="1365250"/>
                </a:lnTo>
                <a:lnTo>
                  <a:pt x="519800" y="1377950"/>
                </a:lnTo>
                <a:lnTo>
                  <a:pt x="526936" y="1390650"/>
                </a:lnTo>
                <a:lnTo>
                  <a:pt x="535262" y="1402954"/>
                </a:lnTo>
                <a:lnTo>
                  <a:pt x="543587" y="1415257"/>
                </a:lnTo>
                <a:lnTo>
                  <a:pt x="552705" y="1426766"/>
                </a:lnTo>
                <a:lnTo>
                  <a:pt x="562220" y="1437879"/>
                </a:lnTo>
                <a:lnTo>
                  <a:pt x="572131" y="1448197"/>
                </a:lnTo>
                <a:lnTo>
                  <a:pt x="583232" y="1458516"/>
                </a:lnTo>
                <a:lnTo>
                  <a:pt x="593936" y="1468041"/>
                </a:lnTo>
                <a:lnTo>
                  <a:pt x="605432" y="1477169"/>
                </a:lnTo>
                <a:lnTo>
                  <a:pt x="617326" y="1485504"/>
                </a:lnTo>
                <a:lnTo>
                  <a:pt x="630012" y="1493441"/>
                </a:lnTo>
                <a:lnTo>
                  <a:pt x="642698" y="1500585"/>
                </a:lnTo>
                <a:lnTo>
                  <a:pt x="655781" y="1507729"/>
                </a:lnTo>
                <a:lnTo>
                  <a:pt x="669260" y="1513682"/>
                </a:lnTo>
                <a:lnTo>
                  <a:pt x="683136" y="1519238"/>
                </a:lnTo>
                <a:lnTo>
                  <a:pt x="697408" y="1524001"/>
                </a:lnTo>
                <a:lnTo>
                  <a:pt x="711680" y="1527969"/>
                </a:lnTo>
                <a:lnTo>
                  <a:pt x="726745" y="1531541"/>
                </a:lnTo>
                <a:lnTo>
                  <a:pt x="741810" y="1534319"/>
                </a:lnTo>
                <a:lnTo>
                  <a:pt x="756875" y="1536304"/>
                </a:lnTo>
                <a:lnTo>
                  <a:pt x="772732" y="1537494"/>
                </a:lnTo>
                <a:lnTo>
                  <a:pt x="788194" y="1537891"/>
                </a:lnTo>
                <a:lnTo>
                  <a:pt x="803655" y="1537494"/>
                </a:lnTo>
                <a:lnTo>
                  <a:pt x="819513" y="1536304"/>
                </a:lnTo>
                <a:lnTo>
                  <a:pt x="834578" y="1534319"/>
                </a:lnTo>
                <a:lnTo>
                  <a:pt x="849643" y="1531541"/>
                </a:lnTo>
                <a:lnTo>
                  <a:pt x="864708" y="1527969"/>
                </a:lnTo>
                <a:lnTo>
                  <a:pt x="878980" y="1524001"/>
                </a:lnTo>
                <a:lnTo>
                  <a:pt x="892855" y="1519238"/>
                </a:lnTo>
                <a:lnTo>
                  <a:pt x="907127" y="1513682"/>
                </a:lnTo>
                <a:lnTo>
                  <a:pt x="920606" y="1507729"/>
                </a:lnTo>
                <a:lnTo>
                  <a:pt x="933689" y="1500585"/>
                </a:lnTo>
                <a:lnTo>
                  <a:pt x="946772" y="1493441"/>
                </a:lnTo>
                <a:lnTo>
                  <a:pt x="958665" y="1485504"/>
                </a:lnTo>
                <a:lnTo>
                  <a:pt x="970559" y="1477169"/>
                </a:lnTo>
                <a:lnTo>
                  <a:pt x="982056" y="1468041"/>
                </a:lnTo>
                <a:lnTo>
                  <a:pt x="993552" y="1458516"/>
                </a:lnTo>
                <a:lnTo>
                  <a:pt x="1003860" y="1448197"/>
                </a:lnTo>
                <a:lnTo>
                  <a:pt x="1014168" y="1437879"/>
                </a:lnTo>
                <a:lnTo>
                  <a:pt x="1023682" y="1426766"/>
                </a:lnTo>
                <a:lnTo>
                  <a:pt x="1032404" y="1415257"/>
                </a:lnTo>
                <a:lnTo>
                  <a:pt x="1041522" y="1402954"/>
                </a:lnTo>
                <a:lnTo>
                  <a:pt x="1049055" y="1390650"/>
                </a:lnTo>
                <a:lnTo>
                  <a:pt x="1056587" y="1377950"/>
                </a:lnTo>
                <a:lnTo>
                  <a:pt x="1063327" y="1365250"/>
                </a:lnTo>
                <a:lnTo>
                  <a:pt x="1069273" y="1351360"/>
                </a:lnTo>
                <a:lnTo>
                  <a:pt x="1074824" y="1337469"/>
                </a:lnTo>
                <a:lnTo>
                  <a:pt x="1079581" y="1323579"/>
                </a:lnTo>
                <a:lnTo>
                  <a:pt x="1083942" y="1308894"/>
                </a:lnTo>
                <a:lnTo>
                  <a:pt x="1087510" y="1294210"/>
                </a:lnTo>
                <a:lnTo>
                  <a:pt x="1089889" y="1279129"/>
                </a:lnTo>
                <a:lnTo>
                  <a:pt x="1091871" y="1263650"/>
                </a:lnTo>
                <a:lnTo>
                  <a:pt x="1093060" y="1248172"/>
                </a:lnTo>
                <a:lnTo>
                  <a:pt x="1093457" y="1232694"/>
                </a:lnTo>
                <a:lnTo>
                  <a:pt x="1093060" y="1216819"/>
                </a:lnTo>
                <a:lnTo>
                  <a:pt x="1091871" y="1201341"/>
                </a:lnTo>
                <a:lnTo>
                  <a:pt x="1089889" y="1186260"/>
                </a:lnTo>
                <a:lnTo>
                  <a:pt x="1087510" y="1171178"/>
                </a:lnTo>
                <a:lnTo>
                  <a:pt x="1083942" y="1156494"/>
                </a:lnTo>
                <a:lnTo>
                  <a:pt x="1079581" y="1142207"/>
                </a:lnTo>
                <a:lnTo>
                  <a:pt x="1074824" y="1127522"/>
                </a:lnTo>
                <a:lnTo>
                  <a:pt x="1069273" y="1114028"/>
                </a:lnTo>
                <a:lnTo>
                  <a:pt x="1063327" y="1100535"/>
                </a:lnTo>
                <a:lnTo>
                  <a:pt x="1056587" y="1087438"/>
                </a:lnTo>
                <a:lnTo>
                  <a:pt x="1049055" y="1074341"/>
                </a:lnTo>
                <a:lnTo>
                  <a:pt x="1041522" y="1062038"/>
                </a:lnTo>
                <a:lnTo>
                  <a:pt x="1032404" y="1050132"/>
                </a:lnTo>
                <a:lnTo>
                  <a:pt x="1023682" y="1038622"/>
                </a:lnTo>
                <a:lnTo>
                  <a:pt x="1014168" y="1027510"/>
                </a:lnTo>
                <a:lnTo>
                  <a:pt x="1003860" y="1016794"/>
                </a:lnTo>
                <a:lnTo>
                  <a:pt x="993552" y="1006872"/>
                </a:lnTo>
                <a:lnTo>
                  <a:pt x="982056" y="997347"/>
                </a:lnTo>
                <a:lnTo>
                  <a:pt x="970559" y="988219"/>
                </a:lnTo>
                <a:lnTo>
                  <a:pt x="958665" y="979488"/>
                </a:lnTo>
                <a:lnTo>
                  <a:pt x="946772" y="971947"/>
                </a:lnTo>
                <a:lnTo>
                  <a:pt x="933689" y="964406"/>
                </a:lnTo>
                <a:lnTo>
                  <a:pt x="920606" y="957660"/>
                </a:lnTo>
                <a:lnTo>
                  <a:pt x="907127" y="951706"/>
                </a:lnTo>
                <a:lnTo>
                  <a:pt x="892855" y="945753"/>
                </a:lnTo>
                <a:lnTo>
                  <a:pt x="878980" y="940991"/>
                </a:lnTo>
                <a:lnTo>
                  <a:pt x="864708" y="937022"/>
                </a:lnTo>
                <a:lnTo>
                  <a:pt x="849643" y="933847"/>
                </a:lnTo>
                <a:lnTo>
                  <a:pt x="834578" y="931069"/>
                </a:lnTo>
                <a:lnTo>
                  <a:pt x="819513" y="929085"/>
                </a:lnTo>
                <a:lnTo>
                  <a:pt x="803655" y="927894"/>
                </a:lnTo>
                <a:lnTo>
                  <a:pt x="788194" y="927497"/>
                </a:lnTo>
                <a:close/>
                <a:moveTo>
                  <a:pt x="788194" y="866775"/>
                </a:moveTo>
                <a:lnTo>
                  <a:pt x="806827" y="867569"/>
                </a:lnTo>
                <a:lnTo>
                  <a:pt x="825460" y="868760"/>
                </a:lnTo>
                <a:lnTo>
                  <a:pt x="843696" y="871141"/>
                </a:lnTo>
                <a:lnTo>
                  <a:pt x="861933" y="874316"/>
                </a:lnTo>
                <a:lnTo>
                  <a:pt x="879773" y="878285"/>
                </a:lnTo>
                <a:lnTo>
                  <a:pt x="896820" y="883444"/>
                </a:lnTo>
                <a:lnTo>
                  <a:pt x="913867" y="889000"/>
                </a:lnTo>
                <a:lnTo>
                  <a:pt x="930518" y="895350"/>
                </a:lnTo>
                <a:lnTo>
                  <a:pt x="947168" y="903288"/>
                </a:lnTo>
                <a:lnTo>
                  <a:pt x="962630" y="911225"/>
                </a:lnTo>
                <a:lnTo>
                  <a:pt x="977695" y="919956"/>
                </a:lnTo>
                <a:lnTo>
                  <a:pt x="992760" y="929481"/>
                </a:lnTo>
                <a:lnTo>
                  <a:pt x="1007032" y="939403"/>
                </a:lnTo>
                <a:lnTo>
                  <a:pt x="1020907" y="950516"/>
                </a:lnTo>
                <a:lnTo>
                  <a:pt x="1033990" y="962025"/>
                </a:lnTo>
                <a:lnTo>
                  <a:pt x="1047073" y="973931"/>
                </a:lnTo>
                <a:lnTo>
                  <a:pt x="1058966" y="986631"/>
                </a:lnTo>
                <a:lnTo>
                  <a:pt x="1070463" y="1000125"/>
                </a:lnTo>
                <a:lnTo>
                  <a:pt x="1081167" y="1014016"/>
                </a:lnTo>
                <a:lnTo>
                  <a:pt x="1091871" y="1027906"/>
                </a:lnTo>
                <a:lnTo>
                  <a:pt x="1100989" y="1042988"/>
                </a:lnTo>
                <a:lnTo>
                  <a:pt x="1109711" y="1058466"/>
                </a:lnTo>
                <a:lnTo>
                  <a:pt x="1118036" y="1073944"/>
                </a:lnTo>
                <a:lnTo>
                  <a:pt x="1125172" y="1090613"/>
                </a:lnTo>
                <a:lnTo>
                  <a:pt x="1131912" y="1106885"/>
                </a:lnTo>
                <a:lnTo>
                  <a:pt x="1137859" y="1123950"/>
                </a:lnTo>
                <a:lnTo>
                  <a:pt x="1142616" y="1141413"/>
                </a:lnTo>
                <a:lnTo>
                  <a:pt x="1146580" y="1158875"/>
                </a:lnTo>
                <a:lnTo>
                  <a:pt x="1149752" y="1176735"/>
                </a:lnTo>
                <a:lnTo>
                  <a:pt x="1152131" y="1195388"/>
                </a:lnTo>
                <a:lnTo>
                  <a:pt x="1153716" y="1213644"/>
                </a:lnTo>
                <a:lnTo>
                  <a:pt x="1154113" y="1232694"/>
                </a:lnTo>
                <a:lnTo>
                  <a:pt x="1153716" y="1251347"/>
                </a:lnTo>
                <a:lnTo>
                  <a:pt x="1152131" y="1270000"/>
                </a:lnTo>
                <a:lnTo>
                  <a:pt x="1149752" y="1288257"/>
                </a:lnTo>
                <a:lnTo>
                  <a:pt x="1146580" y="1306116"/>
                </a:lnTo>
                <a:lnTo>
                  <a:pt x="1142616" y="1324372"/>
                </a:lnTo>
                <a:lnTo>
                  <a:pt x="1137859" y="1341438"/>
                </a:lnTo>
                <a:lnTo>
                  <a:pt x="1131912" y="1358107"/>
                </a:lnTo>
                <a:lnTo>
                  <a:pt x="1125172" y="1375172"/>
                </a:lnTo>
                <a:lnTo>
                  <a:pt x="1118036" y="1391047"/>
                </a:lnTo>
                <a:lnTo>
                  <a:pt x="1109711" y="1406922"/>
                </a:lnTo>
                <a:lnTo>
                  <a:pt x="1100989" y="1422401"/>
                </a:lnTo>
                <a:lnTo>
                  <a:pt x="1091871" y="1437085"/>
                </a:lnTo>
                <a:lnTo>
                  <a:pt x="1081167" y="1451372"/>
                </a:lnTo>
                <a:lnTo>
                  <a:pt x="1070463" y="1465660"/>
                </a:lnTo>
                <a:lnTo>
                  <a:pt x="1058966" y="1478757"/>
                </a:lnTo>
                <a:lnTo>
                  <a:pt x="1047073" y="1491060"/>
                </a:lnTo>
                <a:lnTo>
                  <a:pt x="1033990" y="1503760"/>
                </a:lnTo>
                <a:lnTo>
                  <a:pt x="1020907" y="1514872"/>
                </a:lnTo>
                <a:lnTo>
                  <a:pt x="1007032" y="1525588"/>
                </a:lnTo>
                <a:lnTo>
                  <a:pt x="992760" y="1535907"/>
                </a:lnTo>
                <a:lnTo>
                  <a:pt x="977695" y="1545432"/>
                </a:lnTo>
                <a:lnTo>
                  <a:pt x="962630" y="1554560"/>
                </a:lnTo>
                <a:lnTo>
                  <a:pt x="947168" y="1562498"/>
                </a:lnTo>
                <a:lnTo>
                  <a:pt x="930518" y="1569641"/>
                </a:lnTo>
                <a:lnTo>
                  <a:pt x="913867" y="1576388"/>
                </a:lnTo>
                <a:lnTo>
                  <a:pt x="896820" y="1581944"/>
                </a:lnTo>
                <a:lnTo>
                  <a:pt x="879773" y="1586707"/>
                </a:lnTo>
                <a:lnTo>
                  <a:pt x="861933" y="1590676"/>
                </a:lnTo>
                <a:lnTo>
                  <a:pt x="843696" y="1594248"/>
                </a:lnTo>
                <a:lnTo>
                  <a:pt x="825460" y="1596629"/>
                </a:lnTo>
                <a:lnTo>
                  <a:pt x="806827" y="1598216"/>
                </a:lnTo>
                <a:lnTo>
                  <a:pt x="788194" y="1598613"/>
                </a:lnTo>
                <a:lnTo>
                  <a:pt x="769561" y="1598216"/>
                </a:lnTo>
                <a:lnTo>
                  <a:pt x="750531" y="1596629"/>
                </a:lnTo>
                <a:lnTo>
                  <a:pt x="732295" y="1594248"/>
                </a:lnTo>
                <a:lnTo>
                  <a:pt x="714058" y="1590676"/>
                </a:lnTo>
                <a:lnTo>
                  <a:pt x="696615" y="1586707"/>
                </a:lnTo>
                <a:lnTo>
                  <a:pt x="679568" y="1581944"/>
                </a:lnTo>
                <a:lnTo>
                  <a:pt x="662124" y="1576388"/>
                </a:lnTo>
                <a:lnTo>
                  <a:pt x="645870" y="1569641"/>
                </a:lnTo>
                <a:lnTo>
                  <a:pt x="629616" y="1562498"/>
                </a:lnTo>
                <a:lnTo>
                  <a:pt x="613758" y="1554560"/>
                </a:lnTo>
                <a:lnTo>
                  <a:pt x="598296" y="1545432"/>
                </a:lnTo>
                <a:lnTo>
                  <a:pt x="583628" y="1535907"/>
                </a:lnTo>
                <a:lnTo>
                  <a:pt x="568960" y="1525588"/>
                </a:lnTo>
                <a:lnTo>
                  <a:pt x="555480" y="1514872"/>
                </a:lnTo>
                <a:lnTo>
                  <a:pt x="542398" y="1503760"/>
                </a:lnTo>
                <a:lnTo>
                  <a:pt x="529315" y="1491060"/>
                </a:lnTo>
                <a:lnTo>
                  <a:pt x="517025" y="1478757"/>
                </a:lnTo>
                <a:lnTo>
                  <a:pt x="505925" y="1465660"/>
                </a:lnTo>
                <a:lnTo>
                  <a:pt x="494824" y="1451372"/>
                </a:lnTo>
                <a:lnTo>
                  <a:pt x="484517" y="1437085"/>
                </a:lnTo>
                <a:lnTo>
                  <a:pt x="475002" y="1422401"/>
                </a:lnTo>
                <a:lnTo>
                  <a:pt x="466280" y="1406922"/>
                </a:lnTo>
                <a:lnTo>
                  <a:pt x="458351" y="1391047"/>
                </a:lnTo>
                <a:lnTo>
                  <a:pt x="451215" y="1375172"/>
                </a:lnTo>
                <a:lnTo>
                  <a:pt x="444476" y="1358107"/>
                </a:lnTo>
                <a:lnTo>
                  <a:pt x="438529" y="1341438"/>
                </a:lnTo>
                <a:lnTo>
                  <a:pt x="433375" y="1324372"/>
                </a:lnTo>
                <a:lnTo>
                  <a:pt x="429411" y="1306116"/>
                </a:lnTo>
                <a:lnTo>
                  <a:pt x="426239" y="1288257"/>
                </a:lnTo>
                <a:lnTo>
                  <a:pt x="423861" y="1270000"/>
                </a:lnTo>
                <a:lnTo>
                  <a:pt x="422671" y="1251347"/>
                </a:lnTo>
                <a:lnTo>
                  <a:pt x="422275" y="1232694"/>
                </a:lnTo>
                <a:lnTo>
                  <a:pt x="422671" y="1213644"/>
                </a:lnTo>
                <a:lnTo>
                  <a:pt x="423861" y="1195388"/>
                </a:lnTo>
                <a:lnTo>
                  <a:pt x="426239" y="1176735"/>
                </a:lnTo>
                <a:lnTo>
                  <a:pt x="429411" y="1158875"/>
                </a:lnTo>
                <a:lnTo>
                  <a:pt x="433375" y="1141413"/>
                </a:lnTo>
                <a:lnTo>
                  <a:pt x="438529" y="1123950"/>
                </a:lnTo>
                <a:lnTo>
                  <a:pt x="444476" y="1106885"/>
                </a:lnTo>
                <a:lnTo>
                  <a:pt x="451215" y="1090613"/>
                </a:lnTo>
                <a:lnTo>
                  <a:pt x="458351" y="1073944"/>
                </a:lnTo>
                <a:lnTo>
                  <a:pt x="466280" y="1058466"/>
                </a:lnTo>
                <a:lnTo>
                  <a:pt x="475002" y="1042988"/>
                </a:lnTo>
                <a:lnTo>
                  <a:pt x="484517" y="1027906"/>
                </a:lnTo>
                <a:lnTo>
                  <a:pt x="494824" y="1014016"/>
                </a:lnTo>
                <a:lnTo>
                  <a:pt x="505925" y="1000125"/>
                </a:lnTo>
                <a:lnTo>
                  <a:pt x="517025" y="986631"/>
                </a:lnTo>
                <a:lnTo>
                  <a:pt x="529315" y="973931"/>
                </a:lnTo>
                <a:lnTo>
                  <a:pt x="542398" y="962025"/>
                </a:lnTo>
                <a:lnTo>
                  <a:pt x="555480" y="950516"/>
                </a:lnTo>
                <a:lnTo>
                  <a:pt x="568960" y="939403"/>
                </a:lnTo>
                <a:lnTo>
                  <a:pt x="583628" y="929481"/>
                </a:lnTo>
                <a:lnTo>
                  <a:pt x="598296" y="919956"/>
                </a:lnTo>
                <a:lnTo>
                  <a:pt x="613758" y="911225"/>
                </a:lnTo>
                <a:lnTo>
                  <a:pt x="629616" y="903288"/>
                </a:lnTo>
                <a:lnTo>
                  <a:pt x="645870" y="895350"/>
                </a:lnTo>
                <a:lnTo>
                  <a:pt x="662124" y="889000"/>
                </a:lnTo>
                <a:lnTo>
                  <a:pt x="679568" y="883444"/>
                </a:lnTo>
                <a:lnTo>
                  <a:pt x="696615" y="878285"/>
                </a:lnTo>
                <a:lnTo>
                  <a:pt x="714058" y="874316"/>
                </a:lnTo>
                <a:lnTo>
                  <a:pt x="732295" y="871141"/>
                </a:lnTo>
                <a:lnTo>
                  <a:pt x="750531" y="868760"/>
                </a:lnTo>
                <a:lnTo>
                  <a:pt x="769561" y="867569"/>
                </a:lnTo>
                <a:lnTo>
                  <a:pt x="788194" y="866775"/>
                </a:lnTo>
                <a:close/>
                <a:moveTo>
                  <a:pt x="781447" y="832045"/>
                </a:moveTo>
                <a:lnTo>
                  <a:pt x="771525" y="832443"/>
                </a:lnTo>
                <a:lnTo>
                  <a:pt x="761603" y="832840"/>
                </a:lnTo>
                <a:lnTo>
                  <a:pt x="751284" y="833634"/>
                </a:lnTo>
                <a:lnTo>
                  <a:pt x="741363" y="834428"/>
                </a:lnTo>
                <a:lnTo>
                  <a:pt x="731838" y="836016"/>
                </a:lnTo>
                <a:lnTo>
                  <a:pt x="721916" y="837207"/>
                </a:lnTo>
                <a:lnTo>
                  <a:pt x="711994" y="839193"/>
                </a:lnTo>
                <a:lnTo>
                  <a:pt x="702469" y="841178"/>
                </a:lnTo>
                <a:lnTo>
                  <a:pt x="692944" y="843164"/>
                </a:lnTo>
                <a:lnTo>
                  <a:pt x="683419" y="845546"/>
                </a:lnTo>
                <a:lnTo>
                  <a:pt x="674291" y="848326"/>
                </a:lnTo>
                <a:lnTo>
                  <a:pt x="655637" y="854282"/>
                </a:lnTo>
                <a:lnTo>
                  <a:pt x="637381" y="861429"/>
                </a:lnTo>
                <a:lnTo>
                  <a:pt x="619522" y="868973"/>
                </a:lnTo>
                <a:lnTo>
                  <a:pt x="602456" y="877709"/>
                </a:lnTo>
                <a:lnTo>
                  <a:pt x="585787" y="886842"/>
                </a:lnTo>
                <a:lnTo>
                  <a:pt x="569119" y="896769"/>
                </a:lnTo>
                <a:lnTo>
                  <a:pt x="553641" y="908284"/>
                </a:lnTo>
                <a:lnTo>
                  <a:pt x="538162" y="919799"/>
                </a:lnTo>
                <a:lnTo>
                  <a:pt x="523478" y="931711"/>
                </a:lnTo>
                <a:lnTo>
                  <a:pt x="509587" y="944815"/>
                </a:lnTo>
                <a:lnTo>
                  <a:pt x="496094" y="958712"/>
                </a:lnTo>
                <a:lnTo>
                  <a:pt x="482997" y="973007"/>
                </a:lnTo>
                <a:lnTo>
                  <a:pt x="470694" y="987699"/>
                </a:lnTo>
                <a:lnTo>
                  <a:pt x="459581" y="1003582"/>
                </a:lnTo>
                <a:lnTo>
                  <a:pt x="448866" y="1019465"/>
                </a:lnTo>
                <a:lnTo>
                  <a:pt x="438547" y="1036142"/>
                </a:lnTo>
                <a:lnTo>
                  <a:pt x="434181" y="1045275"/>
                </a:lnTo>
                <a:lnTo>
                  <a:pt x="429816" y="1053613"/>
                </a:lnTo>
                <a:lnTo>
                  <a:pt x="425450" y="1062349"/>
                </a:lnTo>
                <a:lnTo>
                  <a:pt x="421481" y="1071482"/>
                </a:lnTo>
                <a:lnTo>
                  <a:pt x="417512" y="1080217"/>
                </a:lnTo>
                <a:lnTo>
                  <a:pt x="413941" y="1089747"/>
                </a:lnTo>
                <a:lnTo>
                  <a:pt x="410766" y="1098880"/>
                </a:lnTo>
                <a:lnTo>
                  <a:pt x="407591" y="1108410"/>
                </a:lnTo>
                <a:lnTo>
                  <a:pt x="404416" y="1117940"/>
                </a:lnTo>
                <a:lnTo>
                  <a:pt x="402034" y="1127469"/>
                </a:lnTo>
                <a:lnTo>
                  <a:pt x="399256" y="1137396"/>
                </a:lnTo>
                <a:lnTo>
                  <a:pt x="397272" y="1147323"/>
                </a:lnTo>
                <a:lnTo>
                  <a:pt x="395287" y="1157250"/>
                </a:lnTo>
                <a:lnTo>
                  <a:pt x="392906" y="1167177"/>
                </a:lnTo>
                <a:lnTo>
                  <a:pt x="391319" y="1177104"/>
                </a:lnTo>
                <a:lnTo>
                  <a:pt x="390128" y="1187825"/>
                </a:lnTo>
                <a:lnTo>
                  <a:pt x="389334" y="1197752"/>
                </a:lnTo>
                <a:lnTo>
                  <a:pt x="388541" y="1208076"/>
                </a:lnTo>
                <a:lnTo>
                  <a:pt x="388144" y="1218003"/>
                </a:lnTo>
                <a:lnTo>
                  <a:pt x="387747" y="1228724"/>
                </a:lnTo>
                <a:lnTo>
                  <a:pt x="387747" y="1238650"/>
                </a:lnTo>
                <a:lnTo>
                  <a:pt x="388144" y="1248577"/>
                </a:lnTo>
                <a:lnTo>
                  <a:pt x="388541" y="1258504"/>
                </a:lnTo>
                <a:lnTo>
                  <a:pt x="389334" y="1268431"/>
                </a:lnTo>
                <a:lnTo>
                  <a:pt x="390525" y="1278755"/>
                </a:lnTo>
                <a:lnTo>
                  <a:pt x="391716" y="1288285"/>
                </a:lnTo>
                <a:lnTo>
                  <a:pt x="393303" y="1297815"/>
                </a:lnTo>
                <a:lnTo>
                  <a:pt x="395287" y="1307742"/>
                </a:lnTo>
                <a:lnTo>
                  <a:pt x="397272" y="1317668"/>
                </a:lnTo>
                <a:lnTo>
                  <a:pt x="399653" y="1326801"/>
                </a:lnTo>
                <a:lnTo>
                  <a:pt x="402034" y="1336331"/>
                </a:lnTo>
                <a:lnTo>
                  <a:pt x="404416" y="1345464"/>
                </a:lnTo>
                <a:lnTo>
                  <a:pt x="410369" y="1364523"/>
                </a:lnTo>
                <a:lnTo>
                  <a:pt x="417512" y="1382392"/>
                </a:lnTo>
                <a:lnTo>
                  <a:pt x="425053" y="1399863"/>
                </a:lnTo>
                <a:lnTo>
                  <a:pt x="433387" y="1417334"/>
                </a:lnTo>
                <a:lnTo>
                  <a:pt x="443309" y="1434011"/>
                </a:lnTo>
                <a:lnTo>
                  <a:pt x="453231" y="1450291"/>
                </a:lnTo>
                <a:lnTo>
                  <a:pt x="463947" y="1466174"/>
                </a:lnTo>
                <a:lnTo>
                  <a:pt x="475456" y="1481660"/>
                </a:lnTo>
                <a:lnTo>
                  <a:pt x="488156" y="1495955"/>
                </a:lnTo>
                <a:lnTo>
                  <a:pt x="501253" y="1510250"/>
                </a:lnTo>
                <a:lnTo>
                  <a:pt x="514747" y="1523750"/>
                </a:lnTo>
                <a:lnTo>
                  <a:pt x="529034" y="1536457"/>
                </a:lnTo>
                <a:lnTo>
                  <a:pt x="544116" y="1548766"/>
                </a:lnTo>
                <a:lnTo>
                  <a:pt x="559594" y="1560281"/>
                </a:lnTo>
                <a:lnTo>
                  <a:pt x="575469" y="1571002"/>
                </a:lnTo>
                <a:lnTo>
                  <a:pt x="592534" y="1580532"/>
                </a:lnTo>
                <a:lnTo>
                  <a:pt x="601266" y="1585297"/>
                </a:lnTo>
                <a:lnTo>
                  <a:pt x="609600" y="1589665"/>
                </a:lnTo>
                <a:lnTo>
                  <a:pt x="618331" y="1594430"/>
                </a:lnTo>
                <a:lnTo>
                  <a:pt x="627856" y="1598401"/>
                </a:lnTo>
                <a:lnTo>
                  <a:pt x="636587" y="1601974"/>
                </a:lnTo>
                <a:lnTo>
                  <a:pt x="645716" y="1605548"/>
                </a:lnTo>
                <a:lnTo>
                  <a:pt x="655241" y="1609122"/>
                </a:lnTo>
                <a:lnTo>
                  <a:pt x="664369" y="1612298"/>
                </a:lnTo>
                <a:lnTo>
                  <a:pt x="674291" y="1615078"/>
                </a:lnTo>
                <a:lnTo>
                  <a:pt x="683816" y="1617857"/>
                </a:lnTo>
                <a:lnTo>
                  <a:pt x="693738" y="1620240"/>
                </a:lnTo>
                <a:lnTo>
                  <a:pt x="703263" y="1622622"/>
                </a:lnTo>
                <a:lnTo>
                  <a:pt x="713184" y="1624607"/>
                </a:lnTo>
                <a:lnTo>
                  <a:pt x="723503" y="1626196"/>
                </a:lnTo>
                <a:lnTo>
                  <a:pt x="733822" y="1627784"/>
                </a:lnTo>
                <a:lnTo>
                  <a:pt x="743744" y="1628975"/>
                </a:lnTo>
                <a:lnTo>
                  <a:pt x="754063" y="1630167"/>
                </a:lnTo>
                <a:lnTo>
                  <a:pt x="764778" y="1630961"/>
                </a:lnTo>
                <a:lnTo>
                  <a:pt x="774700" y="1631358"/>
                </a:lnTo>
                <a:lnTo>
                  <a:pt x="784622" y="1631755"/>
                </a:lnTo>
                <a:lnTo>
                  <a:pt x="794941" y="1631755"/>
                </a:lnTo>
                <a:lnTo>
                  <a:pt x="804863" y="1631358"/>
                </a:lnTo>
                <a:lnTo>
                  <a:pt x="815181" y="1630564"/>
                </a:lnTo>
                <a:lnTo>
                  <a:pt x="825103" y="1630167"/>
                </a:lnTo>
                <a:lnTo>
                  <a:pt x="834628" y="1628975"/>
                </a:lnTo>
                <a:lnTo>
                  <a:pt x="844550" y="1627784"/>
                </a:lnTo>
                <a:lnTo>
                  <a:pt x="854472" y="1626196"/>
                </a:lnTo>
                <a:lnTo>
                  <a:pt x="864394" y="1624607"/>
                </a:lnTo>
                <a:lnTo>
                  <a:pt x="873919" y="1622622"/>
                </a:lnTo>
                <a:lnTo>
                  <a:pt x="883444" y="1620240"/>
                </a:lnTo>
                <a:lnTo>
                  <a:pt x="892572" y="1617857"/>
                </a:lnTo>
                <a:lnTo>
                  <a:pt x="902494" y="1615078"/>
                </a:lnTo>
                <a:lnTo>
                  <a:pt x="920750" y="1609122"/>
                </a:lnTo>
                <a:lnTo>
                  <a:pt x="938609" y="1602371"/>
                </a:lnTo>
                <a:lnTo>
                  <a:pt x="956469" y="1594827"/>
                </a:lnTo>
                <a:lnTo>
                  <a:pt x="973931" y="1586091"/>
                </a:lnTo>
                <a:lnTo>
                  <a:pt x="990600" y="1576561"/>
                </a:lnTo>
                <a:lnTo>
                  <a:pt x="1006872" y="1566635"/>
                </a:lnTo>
                <a:lnTo>
                  <a:pt x="1022747" y="1555914"/>
                </a:lnTo>
                <a:lnTo>
                  <a:pt x="1038225" y="1544001"/>
                </a:lnTo>
                <a:lnTo>
                  <a:pt x="1052910" y="1531692"/>
                </a:lnTo>
                <a:lnTo>
                  <a:pt x="1066800" y="1518588"/>
                </a:lnTo>
                <a:lnTo>
                  <a:pt x="1080294" y="1505088"/>
                </a:lnTo>
                <a:lnTo>
                  <a:pt x="1093391" y="1490396"/>
                </a:lnTo>
                <a:lnTo>
                  <a:pt x="1105297" y="1475704"/>
                </a:lnTo>
                <a:lnTo>
                  <a:pt x="1116806" y="1460218"/>
                </a:lnTo>
                <a:lnTo>
                  <a:pt x="1127125" y="1443938"/>
                </a:lnTo>
                <a:lnTo>
                  <a:pt x="1137444" y="1427261"/>
                </a:lnTo>
                <a:lnTo>
                  <a:pt x="1142206" y="1418923"/>
                </a:lnTo>
                <a:lnTo>
                  <a:pt x="1146572" y="1410187"/>
                </a:lnTo>
                <a:lnTo>
                  <a:pt x="1150938" y="1401054"/>
                </a:lnTo>
                <a:lnTo>
                  <a:pt x="1154906" y="1392319"/>
                </a:lnTo>
                <a:lnTo>
                  <a:pt x="1158478" y="1383186"/>
                </a:lnTo>
                <a:lnTo>
                  <a:pt x="1162050" y="1374053"/>
                </a:lnTo>
                <a:lnTo>
                  <a:pt x="1165622" y="1364920"/>
                </a:lnTo>
                <a:lnTo>
                  <a:pt x="1168797" y="1354993"/>
                </a:lnTo>
                <a:lnTo>
                  <a:pt x="1171575" y="1345861"/>
                </a:lnTo>
                <a:lnTo>
                  <a:pt x="1174353" y="1335934"/>
                </a:lnTo>
                <a:lnTo>
                  <a:pt x="1177131" y="1326404"/>
                </a:lnTo>
                <a:lnTo>
                  <a:pt x="1179513" y="1316874"/>
                </a:lnTo>
                <a:lnTo>
                  <a:pt x="1181497" y="1306550"/>
                </a:lnTo>
                <a:lnTo>
                  <a:pt x="1183085" y="1296623"/>
                </a:lnTo>
                <a:lnTo>
                  <a:pt x="1184672" y="1286299"/>
                </a:lnTo>
                <a:lnTo>
                  <a:pt x="1185863" y="1276373"/>
                </a:lnTo>
                <a:lnTo>
                  <a:pt x="1187053" y="1265652"/>
                </a:lnTo>
                <a:lnTo>
                  <a:pt x="1187847" y="1255328"/>
                </a:lnTo>
                <a:lnTo>
                  <a:pt x="1188244" y="1245401"/>
                </a:lnTo>
                <a:lnTo>
                  <a:pt x="1188641" y="1235474"/>
                </a:lnTo>
                <a:lnTo>
                  <a:pt x="1188641" y="1225150"/>
                </a:lnTo>
                <a:lnTo>
                  <a:pt x="1188244" y="1214826"/>
                </a:lnTo>
                <a:lnTo>
                  <a:pt x="1187847" y="1204899"/>
                </a:lnTo>
                <a:lnTo>
                  <a:pt x="1187053" y="1194972"/>
                </a:lnTo>
                <a:lnTo>
                  <a:pt x="1185863" y="1185442"/>
                </a:lnTo>
                <a:lnTo>
                  <a:pt x="1184672" y="1175118"/>
                </a:lnTo>
                <a:lnTo>
                  <a:pt x="1183085" y="1165589"/>
                </a:lnTo>
                <a:lnTo>
                  <a:pt x="1181497" y="1156059"/>
                </a:lnTo>
                <a:lnTo>
                  <a:pt x="1179513" y="1146529"/>
                </a:lnTo>
                <a:lnTo>
                  <a:pt x="1177131" y="1136999"/>
                </a:lnTo>
                <a:lnTo>
                  <a:pt x="1174353" y="1127072"/>
                </a:lnTo>
                <a:lnTo>
                  <a:pt x="1171575" y="1117940"/>
                </a:lnTo>
                <a:lnTo>
                  <a:pt x="1165622" y="1099674"/>
                </a:lnTo>
                <a:lnTo>
                  <a:pt x="1158875" y="1081012"/>
                </a:lnTo>
                <a:lnTo>
                  <a:pt x="1151335" y="1063540"/>
                </a:lnTo>
                <a:lnTo>
                  <a:pt x="1143000" y="1046466"/>
                </a:lnTo>
                <a:lnTo>
                  <a:pt x="1133475" y="1029392"/>
                </a:lnTo>
                <a:lnTo>
                  <a:pt x="1123156" y="1013112"/>
                </a:lnTo>
                <a:lnTo>
                  <a:pt x="1112441" y="997626"/>
                </a:lnTo>
                <a:lnTo>
                  <a:pt x="1100931" y="982140"/>
                </a:lnTo>
                <a:lnTo>
                  <a:pt x="1088628" y="967448"/>
                </a:lnTo>
                <a:lnTo>
                  <a:pt x="1075135" y="953550"/>
                </a:lnTo>
                <a:lnTo>
                  <a:pt x="1061641" y="939653"/>
                </a:lnTo>
                <a:lnTo>
                  <a:pt x="1047353" y="926946"/>
                </a:lnTo>
                <a:lnTo>
                  <a:pt x="1032272" y="915034"/>
                </a:lnTo>
                <a:lnTo>
                  <a:pt x="1016794" y="903519"/>
                </a:lnTo>
                <a:lnTo>
                  <a:pt x="1000522" y="892798"/>
                </a:lnTo>
                <a:lnTo>
                  <a:pt x="983456" y="882871"/>
                </a:lnTo>
                <a:lnTo>
                  <a:pt x="975122" y="878106"/>
                </a:lnTo>
                <a:lnTo>
                  <a:pt x="966391" y="873738"/>
                </a:lnTo>
                <a:lnTo>
                  <a:pt x="957659" y="869371"/>
                </a:lnTo>
                <a:lnTo>
                  <a:pt x="948928" y="865400"/>
                </a:lnTo>
                <a:lnTo>
                  <a:pt x="939403" y="861826"/>
                </a:lnTo>
                <a:lnTo>
                  <a:pt x="930275" y="858252"/>
                </a:lnTo>
                <a:lnTo>
                  <a:pt x="921147" y="854282"/>
                </a:lnTo>
                <a:lnTo>
                  <a:pt x="911622" y="851105"/>
                </a:lnTo>
                <a:lnTo>
                  <a:pt x="902494" y="848326"/>
                </a:lnTo>
                <a:lnTo>
                  <a:pt x="892175" y="845546"/>
                </a:lnTo>
                <a:lnTo>
                  <a:pt x="882650" y="843164"/>
                </a:lnTo>
                <a:lnTo>
                  <a:pt x="872728" y="840781"/>
                </a:lnTo>
                <a:lnTo>
                  <a:pt x="863203" y="838796"/>
                </a:lnTo>
                <a:lnTo>
                  <a:pt x="852488" y="837207"/>
                </a:lnTo>
                <a:lnTo>
                  <a:pt x="842566" y="835619"/>
                </a:lnTo>
                <a:lnTo>
                  <a:pt x="832247" y="834428"/>
                </a:lnTo>
                <a:lnTo>
                  <a:pt x="822325" y="833237"/>
                </a:lnTo>
                <a:lnTo>
                  <a:pt x="812006" y="832840"/>
                </a:lnTo>
                <a:lnTo>
                  <a:pt x="801688" y="832045"/>
                </a:lnTo>
                <a:lnTo>
                  <a:pt x="791369" y="832045"/>
                </a:lnTo>
                <a:lnTo>
                  <a:pt x="781447" y="832045"/>
                </a:lnTo>
                <a:close/>
                <a:moveTo>
                  <a:pt x="802481" y="444500"/>
                </a:moveTo>
                <a:lnTo>
                  <a:pt x="823913" y="445294"/>
                </a:lnTo>
                <a:lnTo>
                  <a:pt x="844947" y="446486"/>
                </a:lnTo>
                <a:lnTo>
                  <a:pt x="866775" y="448471"/>
                </a:lnTo>
                <a:lnTo>
                  <a:pt x="887413" y="450853"/>
                </a:lnTo>
                <a:lnTo>
                  <a:pt x="908844" y="453633"/>
                </a:lnTo>
                <a:lnTo>
                  <a:pt x="929878" y="457207"/>
                </a:lnTo>
                <a:lnTo>
                  <a:pt x="950913" y="461177"/>
                </a:lnTo>
                <a:lnTo>
                  <a:pt x="971550" y="465545"/>
                </a:lnTo>
                <a:lnTo>
                  <a:pt x="977106" y="467530"/>
                </a:lnTo>
                <a:lnTo>
                  <a:pt x="981869" y="470310"/>
                </a:lnTo>
                <a:lnTo>
                  <a:pt x="985838" y="473487"/>
                </a:lnTo>
                <a:lnTo>
                  <a:pt x="989013" y="477060"/>
                </a:lnTo>
                <a:lnTo>
                  <a:pt x="991791" y="481428"/>
                </a:lnTo>
                <a:lnTo>
                  <a:pt x="992981" y="483413"/>
                </a:lnTo>
                <a:lnTo>
                  <a:pt x="993378" y="485796"/>
                </a:lnTo>
                <a:lnTo>
                  <a:pt x="993775" y="488575"/>
                </a:lnTo>
                <a:lnTo>
                  <a:pt x="993775" y="490561"/>
                </a:lnTo>
                <a:lnTo>
                  <a:pt x="993775" y="492943"/>
                </a:lnTo>
                <a:lnTo>
                  <a:pt x="993378" y="495326"/>
                </a:lnTo>
                <a:lnTo>
                  <a:pt x="989409" y="520341"/>
                </a:lnTo>
                <a:lnTo>
                  <a:pt x="985838" y="546151"/>
                </a:lnTo>
                <a:lnTo>
                  <a:pt x="978297" y="596580"/>
                </a:lnTo>
                <a:lnTo>
                  <a:pt x="977503" y="600948"/>
                </a:lnTo>
                <a:lnTo>
                  <a:pt x="977106" y="605316"/>
                </a:lnTo>
                <a:lnTo>
                  <a:pt x="977900" y="609683"/>
                </a:lnTo>
                <a:lnTo>
                  <a:pt x="979488" y="613654"/>
                </a:lnTo>
                <a:lnTo>
                  <a:pt x="981472" y="617625"/>
                </a:lnTo>
                <a:lnTo>
                  <a:pt x="983853" y="620801"/>
                </a:lnTo>
                <a:lnTo>
                  <a:pt x="987028" y="623581"/>
                </a:lnTo>
                <a:lnTo>
                  <a:pt x="990600" y="626361"/>
                </a:lnTo>
                <a:lnTo>
                  <a:pt x="1005681" y="631920"/>
                </a:lnTo>
                <a:lnTo>
                  <a:pt x="1020366" y="637479"/>
                </a:lnTo>
                <a:lnTo>
                  <a:pt x="1034653" y="643435"/>
                </a:lnTo>
                <a:lnTo>
                  <a:pt x="1049338" y="649391"/>
                </a:lnTo>
                <a:lnTo>
                  <a:pt x="1063625" y="656141"/>
                </a:lnTo>
                <a:lnTo>
                  <a:pt x="1077516" y="662891"/>
                </a:lnTo>
                <a:lnTo>
                  <a:pt x="1091803" y="670039"/>
                </a:lnTo>
                <a:lnTo>
                  <a:pt x="1105297" y="677583"/>
                </a:lnTo>
                <a:lnTo>
                  <a:pt x="1118791" y="685525"/>
                </a:lnTo>
                <a:lnTo>
                  <a:pt x="1132285" y="693863"/>
                </a:lnTo>
                <a:lnTo>
                  <a:pt x="1144985" y="702599"/>
                </a:lnTo>
                <a:lnTo>
                  <a:pt x="1157685" y="711335"/>
                </a:lnTo>
                <a:lnTo>
                  <a:pt x="1170385" y="720864"/>
                </a:lnTo>
                <a:lnTo>
                  <a:pt x="1183085" y="730394"/>
                </a:lnTo>
                <a:lnTo>
                  <a:pt x="1195388" y="739924"/>
                </a:lnTo>
                <a:lnTo>
                  <a:pt x="1207294" y="749851"/>
                </a:lnTo>
                <a:lnTo>
                  <a:pt x="1211263" y="751836"/>
                </a:lnTo>
                <a:lnTo>
                  <a:pt x="1215231" y="753028"/>
                </a:lnTo>
                <a:lnTo>
                  <a:pt x="1219597" y="753425"/>
                </a:lnTo>
                <a:lnTo>
                  <a:pt x="1224360" y="753425"/>
                </a:lnTo>
                <a:lnTo>
                  <a:pt x="1228328" y="752630"/>
                </a:lnTo>
                <a:lnTo>
                  <a:pt x="1232297" y="751042"/>
                </a:lnTo>
                <a:lnTo>
                  <a:pt x="1236266" y="748660"/>
                </a:lnTo>
                <a:lnTo>
                  <a:pt x="1239441" y="745880"/>
                </a:lnTo>
                <a:lnTo>
                  <a:pt x="1320006" y="681554"/>
                </a:lnTo>
                <a:lnTo>
                  <a:pt x="1321594" y="679966"/>
                </a:lnTo>
                <a:lnTo>
                  <a:pt x="1323181" y="678774"/>
                </a:lnTo>
                <a:lnTo>
                  <a:pt x="1325166" y="677583"/>
                </a:lnTo>
                <a:lnTo>
                  <a:pt x="1327547" y="676789"/>
                </a:lnTo>
                <a:lnTo>
                  <a:pt x="1329531" y="676392"/>
                </a:lnTo>
                <a:lnTo>
                  <a:pt x="1331913" y="675995"/>
                </a:lnTo>
                <a:lnTo>
                  <a:pt x="1336675" y="675995"/>
                </a:lnTo>
                <a:lnTo>
                  <a:pt x="1341835" y="676789"/>
                </a:lnTo>
                <a:lnTo>
                  <a:pt x="1346597" y="678774"/>
                </a:lnTo>
                <a:lnTo>
                  <a:pt x="1351360" y="681554"/>
                </a:lnTo>
                <a:lnTo>
                  <a:pt x="1355725" y="685128"/>
                </a:lnTo>
                <a:lnTo>
                  <a:pt x="1370410" y="700614"/>
                </a:lnTo>
                <a:lnTo>
                  <a:pt x="1384300" y="716497"/>
                </a:lnTo>
                <a:lnTo>
                  <a:pt x="1397794" y="733174"/>
                </a:lnTo>
                <a:lnTo>
                  <a:pt x="1411685" y="749454"/>
                </a:lnTo>
                <a:lnTo>
                  <a:pt x="1424385" y="766925"/>
                </a:lnTo>
                <a:lnTo>
                  <a:pt x="1436688" y="783999"/>
                </a:lnTo>
                <a:lnTo>
                  <a:pt x="1448594" y="801471"/>
                </a:lnTo>
                <a:lnTo>
                  <a:pt x="1460103" y="819736"/>
                </a:lnTo>
                <a:lnTo>
                  <a:pt x="1462485" y="824898"/>
                </a:lnTo>
                <a:lnTo>
                  <a:pt x="1464072" y="830060"/>
                </a:lnTo>
                <a:lnTo>
                  <a:pt x="1464866" y="835619"/>
                </a:lnTo>
                <a:lnTo>
                  <a:pt x="1464469" y="840384"/>
                </a:lnTo>
                <a:lnTo>
                  <a:pt x="1463278" y="845149"/>
                </a:lnTo>
                <a:lnTo>
                  <a:pt x="1462485" y="847134"/>
                </a:lnTo>
                <a:lnTo>
                  <a:pt x="1461294" y="849120"/>
                </a:lnTo>
                <a:lnTo>
                  <a:pt x="1460103" y="851105"/>
                </a:lnTo>
                <a:lnTo>
                  <a:pt x="1458516" y="852693"/>
                </a:lnTo>
                <a:lnTo>
                  <a:pt x="1456532" y="853885"/>
                </a:lnTo>
                <a:lnTo>
                  <a:pt x="1454944" y="855076"/>
                </a:lnTo>
                <a:lnTo>
                  <a:pt x="1434307" y="871356"/>
                </a:lnTo>
                <a:lnTo>
                  <a:pt x="1413669" y="886445"/>
                </a:lnTo>
                <a:lnTo>
                  <a:pt x="1393032" y="901931"/>
                </a:lnTo>
                <a:lnTo>
                  <a:pt x="1372394" y="917020"/>
                </a:lnTo>
                <a:lnTo>
                  <a:pt x="1368822" y="919402"/>
                </a:lnTo>
                <a:lnTo>
                  <a:pt x="1365647" y="922579"/>
                </a:lnTo>
                <a:lnTo>
                  <a:pt x="1362869" y="925755"/>
                </a:lnTo>
                <a:lnTo>
                  <a:pt x="1361281" y="929726"/>
                </a:lnTo>
                <a:lnTo>
                  <a:pt x="1360091" y="933697"/>
                </a:lnTo>
                <a:lnTo>
                  <a:pt x="1359297" y="938065"/>
                </a:lnTo>
                <a:lnTo>
                  <a:pt x="1359694" y="942432"/>
                </a:lnTo>
                <a:lnTo>
                  <a:pt x="1360488" y="946800"/>
                </a:lnTo>
                <a:lnTo>
                  <a:pt x="1366838" y="961492"/>
                </a:lnTo>
                <a:lnTo>
                  <a:pt x="1373188" y="975390"/>
                </a:lnTo>
                <a:lnTo>
                  <a:pt x="1379141" y="989684"/>
                </a:lnTo>
                <a:lnTo>
                  <a:pt x="1384697" y="1004773"/>
                </a:lnTo>
                <a:lnTo>
                  <a:pt x="1390253" y="1019068"/>
                </a:lnTo>
                <a:lnTo>
                  <a:pt x="1395413" y="1033760"/>
                </a:lnTo>
                <a:lnTo>
                  <a:pt x="1400175" y="1048849"/>
                </a:lnTo>
                <a:lnTo>
                  <a:pt x="1404938" y="1063937"/>
                </a:lnTo>
                <a:lnTo>
                  <a:pt x="1408510" y="1079026"/>
                </a:lnTo>
                <a:lnTo>
                  <a:pt x="1412082" y="1094512"/>
                </a:lnTo>
                <a:lnTo>
                  <a:pt x="1415257" y="1109601"/>
                </a:lnTo>
                <a:lnTo>
                  <a:pt x="1418035" y="1125087"/>
                </a:lnTo>
                <a:lnTo>
                  <a:pt x="1420416" y="1140573"/>
                </a:lnTo>
                <a:lnTo>
                  <a:pt x="1422400" y="1156059"/>
                </a:lnTo>
                <a:lnTo>
                  <a:pt x="1424385" y="1171545"/>
                </a:lnTo>
                <a:lnTo>
                  <a:pt x="1425575" y="1187428"/>
                </a:lnTo>
                <a:lnTo>
                  <a:pt x="1427163" y="1191398"/>
                </a:lnTo>
                <a:lnTo>
                  <a:pt x="1429147" y="1195369"/>
                </a:lnTo>
                <a:lnTo>
                  <a:pt x="1431925" y="1198546"/>
                </a:lnTo>
                <a:lnTo>
                  <a:pt x="1435100" y="1201722"/>
                </a:lnTo>
                <a:lnTo>
                  <a:pt x="1438672" y="1204105"/>
                </a:lnTo>
                <a:lnTo>
                  <a:pt x="1442641" y="1205693"/>
                </a:lnTo>
                <a:lnTo>
                  <a:pt x="1446610" y="1206884"/>
                </a:lnTo>
                <a:lnTo>
                  <a:pt x="1451769" y="1206884"/>
                </a:lnTo>
                <a:lnTo>
                  <a:pt x="1476772" y="1209267"/>
                </a:lnTo>
                <a:lnTo>
                  <a:pt x="1502569" y="1212046"/>
                </a:lnTo>
                <a:lnTo>
                  <a:pt x="1527969" y="1214826"/>
                </a:lnTo>
                <a:lnTo>
                  <a:pt x="1553766" y="1218003"/>
                </a:lnTo>
                <a:lnTo>
                  <a:pt x="1555750" y="1218003"/>
                </a:lnTo>
                <a:lnTo>
                  <a:pt x="1558132" y="1218400"/>
                </a:lnTo>
                <a:lnTo>
                  <a:pt x="1560116" y="1219194"/>
                </a:lnTo>
                <a:lnTo>
                  <a:pt x="1562497" y="1219988"/>
                </a:lnTo>
                <a:lnTo>
                  <a:pt x="1564482" y="1221179"/>
                </a:lnTo>
                <a:lnTo>
                  <a:pt x="1566069" y="1222767"/>
                </a:lnTo>
                <a:lnTo>
                  <a:pt x="1569641" y="1226341"/>
                </a:lnTo>
                <a:lnTo>
                  <a:pt x="1572419" y="1230709"/>
                </a:lnTo>
                <a:lnTo>
                  <a:pt x="1574404" y="1235474"/>
                </a:lnTo>
                <a:lnTo>
                  <a:pt x="1575991" y="1240636"/>
                </a:lnTo>
                <a:lnTo>
                  <a:pt x="1576388" y="1246195"/>
                </a:lnTo>
                <a:lnTo>
                  <a:pt x="1575594" y="1267240"/>
                </a:lnTo>
                <a:lnTo>
                  <a:pt x="1574404" y="1289079"/>
                </a:lnTo>
                <a:lnTo>
                  <a:pt x="1572419" y="1310124"/>
                </a:lnTo>
                <a:lnTo>
                  <a:pt x="1570038" y="1331169"/>
                </a:lnTo>
                <a:lnTo>
                  <a:pt x="1567260" y="1352214"/>
                </a:lnTo>
                <a:lnTo>
                  <a:pt x="1563688" y="1373656"/>
                </a:lnTo>
                <a:lnTo>
                  <a:pt x="1559719" y="1394304"/>
                </a:lnTo>
                <a:lnTo>
                  <a:pt x="1555353" y="1415349"/>
                </a:lnTo>
                <a:lnTo>
                  <a:pt x="1553369" y="1420511"/>
                </a:lnTo>
                <a:lnTo>
                  <a:pt x="1550591" y="1425276"/>
                </a:lnTo>
                <a:lnTo>
                  <a:pt x="1547416" y="1429644"/>
                </a:lnTo>
                <a:lnTo>
                  <a:pt x="1543447" y="1432820"/>
                </a:lnTo>
                <a:lnTo>
                  <a:pt x="1539082" y="1435203"/>
                </a:lnTo>
                <a:lnTo>
                  <a:pt x="1536700" y="1435997"/>
                </a:lnTo>
                <a:lnTo>
                  <a:pt x="1534716" y="1436791"/>
                </a:lnTo>
                <a:lnTo>
                  <a:pt x="1532335" y="1437188"/>
                </a:lnTo>
                <a:lnTo>
                  <a:pt x="1530350" y="1437188"/>
                </a:lnTo>
                <a:lnTo>
                  <a:pt x="1527969" y="1436791"/>
                </a:lnTo>
                <a:lnTo>
                  <a:pt x="1525588" y="1436394"/>
                </a:lnTo>
                <a:lnTo>
                  <a:pt x="1474788" y="1429644"/>
                </a:lnTo>
                <a:lnTo>
                  <a:pt x="1448991" y="1425673"/>
                </a:lnTo>
                <a:lnTo>
                  <a:pt x="1423988" y="1421702"/>
                </a:lnTo>
                <a:lnTo>
                  <a:pt x="1419622" y="1420908"/>
                </a:lnTo>
                <a:lnTo>
                  <a:pt x="1415257" y="1420908"/>
                </a:lnTo>
                <a:lnTo>
                  <a:pt x="1410891" y="1421702"/>
                </a:lnTo>
                <a:lnTo>
                  <a:pt x="1406922" y="1422893"/>
                </a:lnTo>
                <a:lnTo>
                  <a:pt x="1402953" y="1424879"/>
                </a:lnTo>
                <a:lnTo>
                  <a:pt x="1399382" y="1427658"/>
                </a:lnTo>
                <a:lnTo>
                  <a:pt x="1396603" y="1430835"/>
                </a:lnTo>
                <a:lnTo>
                  <a:pt x="1394222" y="1434408"/>
                </a:lnTo>
                <a:lnTo>
                  <a:pt x="1388666" y="1449100"/>
                </a:lnTo>
                <a:lnTo>
                  <a:pt x="1383110" y="1464189"/>
                </a:lnTo>
                <a:lnTo>
                  <a:pt x="1377156" y="1478484"/>
                </a:lnTo>
                <a:lnTo>
                  <a:pt x="1371203" y="1492381"/>
                </a:lnTo>
                <a:lnTo>
                  <a:pt x="1364456" y="1507073"/>
                </a:lnTo>
                <a:lnTo>
                  <a:pt x="1357313" y="1520971"/>
                </a:lnTo>
                <a:lnTo>
                  <a:pt x="1350169" y="1534869"/>
                </a:lnTo>
                <a:lnTo>
                  <a:pt x="1343025" y="1548766"/>
                </a:lnTo>
                <a:lnTo>
                  <a:pt x="1335088" y="1561870"/>
                </a:lnTo>
                <a:lnTo>
                  <a:pt x="1326753" y="1574973"/>
                </a:lnTo>
                <a:lnTo>
                  <a:pt x="1318022" y="1588077"/>
                </a:lnTo>
                <a:lnTo>
                  <a:pt x="1308894" y="1601180"/>
                </a:lnTo>
                <a:lnTo>
                  <a:pt x="1299766" y="1613886"/>
                </a:lnTo>
                <a:lnTo>
                  <a:pt x="1290241" y="1626196"/>
                </a:lnTo>
                <a:lnTo>
                  <a:pt x="1280716" y="1638902"/>
                </a:lnTo>
                <a:lnTo>
                  <a:pt x="1270794" y="1650814"/>
                </a:lnTo>
                <a:lnTo>
                  <a:pt x="1268810" y="1654785"/>
                </a:lnTo>
                <a:lnTo>
                  <a:pt x="1267619" y="1658756"/>
                </a:lnTo>
                <a:lnTo>
                  <a:pt x="1266825" y="1663124"/>
                </a:lnTo>
                <a:lnTo>
                  <a:pt x="1267222" y="1667095"/>
                </a:lnTo>
                <a:lnTo>
                  <a:pt x="1268016" y="1671462"/>
                </a:lnTo>
                <a:lnTo>
                  <a:pt x="1269603" y="1675433"/>
                </a:lnTo>
                <a:lnTo>
                  <a:pt x="1271588" y="1679007"/>
                </a:lnTo>
                <a:lnTo>
                  <a:pt x="1274763" y="1682580"/>
                </a:lnTo>
                <a:lnTo>
                  <a:pt x="1339056" y="1762790"/>
                </a:lnTo>
                <a:lnTo>
                  <a:pt x="1340644" y="1764378"/>
                </a:lnTo>
                <a:lnTo>
                  <a:pt x="1341835" y="1766363"/>
                </a:lnTo>
                <a:lnTo>
                  <a:pt x="1343025" y="1768349"/>
                </a:lnTo>
                <a:lnTo>
                  <a:pt x="1343819" y="1770334"/>
                </a:lnTo>
                <a:lnTo>
                  <a:pt x="1344216" y="1772717"/>
                </a:lnTo>
                <a:lnTo>
                  <a:pt x="1344613" y="1774702"/>
                </a:lnTo>
                <a:lnTo>
                  <a:pt x="1344613" y="1779864"/>
                </a:lnTo>
                <a:lnTo>
                  <a:pt x="1343819" y="1785026"/>
                </a:lnTo>
                <a:lnTo>
                  <a:pt x="1341835" y="1789791"/>
                </a:lnTo>
                <a:lnTo>
                  <a:pt x="1339056" y="1794556"/>
                </a:lnTo>
                <a:lnTo>
                  <a:pt x="1335485" y="1798923"/>
                </a:lnTo>
                <a:lnTo>
                  <a:pt x="1320006" y="1813218"/>
                </a:lnTo>
                <a:lnTo>
                  <a:pt x="1303735" y="1827513"/>
                </a:lnTo>
                <a:lnTo>
                  <a:pt x="1287463" y="1841013"/>
                </a:lnTo>
                <a:lnTo>
                  <a:pt x="1271191" y="1854514"/>
                </a:lnTo>
                <a:lnTo>
                  <a:pt x="1253728" y="1867220"/>
                </a:lnTo>
                <a:lnTo>
                  <a:pt x="1236663" y="1879927"/>
                </a:lnTo>
                <a:lnTo>
                  <a:pt x="1218406" y="1891442"/>
                </a:lnTo>
                <a:lnTo>
                  <a:pt x="1200547" y="1902957"/>
                </a:lnTo>
                <a:lnTo>
                  <a:pt x="1195388" y="1905340"/>
                </a:lnTo>
                <a:lnTo>
                  <a:pt x="1190228" y="1906928"/>
                </a:lnTo>
                <a:lnTo>
                  <a:pt x="1185069" y="1907325"/>
                </a:lnTo>
                <a:lnTo>
                  <a:pt x="1179910" y="1906928"/>
                </a:lnTo>
                <a:lnTo>
                  <a:pt x="1175544" y="1906134"/>
                </a:lnTo>
                <a:lnTo>
                  <a:pt x="1172766" y="1904943"/>
                </a:lnTo>
                <a:lnTo>
                  <a:pt x="1170781" y="1903751"/>
                </a:lnTo>
                <a:lnTo>
                  <a:pt x="1169194" y="1902560"/>
                </a:lnTo>
                <a:lnTo>
                  <a:pt x="1167606" y="1900972"/>
                </a:lnTo>
                <a:lnTo>
                  <a:pt x="1166019" y="1899383"/>
                </a:lnTo>
                <a:lnTo>
                  <a:pt x="1164828" y="1897398"/>
                </a:lnTo>
                <a:lnTo>
                  <a:pt x="1149350" y="1877147"/>
                </a:lnTo>
                <a:lnTo>
                  <a:pt x="1133872" y="1856499"/>
                </a:lnTo>
                <a:lnTo>
                  <a:pt x="1103313" y="1815204"/>
                </a:lnTo>
                <a:lnTo>
                  <a:pt x="1100931" y="1811630"/>
                </a:lnTo>
                <a:lnTo>
                  <a:pt x="1097756" y="1808453"/>
                </a:lnTo>
                <a:lnTo>
                  <a:pt x="1094581" y="1806071"/>
                </a:lnTo>
                <a:lnTo>
                  <a:pt x="1090613" y="1804085"/>
                </a:lnTo>
                <a:lnTo>
                  <a:pt x="1086644" y="1802894"/>
                </a:lnTo>
                <a:lnTo>
                  <a:pt x="1081881" y="1802497"/>
                </a:lnTo>
                <a:lnTo>
                  <a:pt x="1077516" y="1802497"/>
                </a:lnTo>
                <a:lnTo>
                  <a:pt x="1073150" y="1803291"/>
                </a:lnTo>
                <a:lnTo>
                  <a:pt x="1058863" y="1810042"/>
                </a:lnTo>
                <a:lnTo>
                  <a:pt x="1044972" y="1815998"/>
                </a:lnTo>
                <a:lnTo>
                  <a:pt x="1029891" y="1821954"/>
                </a:lnTo>
                <a:lnTo>
                  <a:pt x="1015603" y="1828307"/>
                </a:lnTo>
                <a:lnTo>
                  <a:pt x="1000919" y="1833469"/>
                </a:lnTo>
                <a:lnTo>
                  <a:pt x="985838" y="1838631"/>
                </a:lnTo>
                <a:lnTo>
                  <a:pt x="971153" y="1843396"/>
                </a:lnTo>
                <a:lnTo>
                  <a:pt x="956469" y="1847764"/>
                </a:lnTo>
                <a:lnTo>
                  <a:pt x="940991" y="1851337"/>
                </a:lnTo>
                <a:lnTo>
                  <a:pt x="925909" y="1854911"/>
                </a:lnTo>
                <a:lnTo>
                  <a:pt x="910431" y="1857691"/>
                </a:lnTo>
                <a:lnTo>
                  <a:pt x="894953" y="1860470"/>
                </a:lnTo>
                <a:lnTo>
                  <a:pt x="879475" y="1863250"/>
                </a:lnTo>
                <a:lnTo>
                  <a:pt x="863997" y="1865235"/>
                </a:lnTo>
                <a:lnTo>
                  <a:pt x="848122" y="1867220"/>
                </a:lnTo>
                <a:lnTo>
                  <a:pt x="832644" y="1868412"/>
                </a:lnTo>
                <a:lnTo>
                  <a:pt x="828675" y="1870397"/>
                </a:lnTo>
                <a:lnTo>
                  <a:pt x="824706" y="1872382"/>
                </a:lnTo>
                <a:lnTo>
                  <a:pt x="821531" y="1875162"/>
                </a:lnTo>
                <a:lnTo>
                  <a:pt x="818753" y="1878339"/>
                </a:lnTo>
                <a:lnTo>
                  <a:pt x="816372" y="1881912"/>
                </a:lnTo>
                <a:lnTo>
                  <a:pt x="814388" y="1885883"/>
                </a:lnTo>
                <a:lnTo>
                  <a:pt x="813594" y="1889854"/>
                </a:lnTo>
                <a:lnTo>
                  <a:pt x="813197" y="1894222"/>
                </a:lnTo>
                <a:lnTo>
                  <a:pt x="810816" y="1920031"/>
                </a:lnTo>
                <a:lnTo>
                  <a:pt x="808038" y="1945444"/>
                </a:lnTo>
                <a:lnTo>
                  <a:pt x="804863" y="1970857"/>
                </a:lnTo>
                <a:lnTo>
                  <a:pt x="801688" y="1996270"/>
                </a:lnTo>
                <a:lnTo>
                  <a:pt x="801688" y="1998652"/>
                </a:lnTo>
                <a:lnTo>
                  <a:pt x="801291" y="2001035"/>
                </a:lnTo>
                <a:lnTo>
                  <a:pt x="800497" y="2003020"/>
                </a:lnTo>
                <a:lnTo>
                  <a:pt x="799703" y="2005005"/>
                </a:lnTo>
                <a:lnTo>
                  <a:pt x="798513" y="2007388"/>
                </a:lnTo>
                <a:lnTo>
                  <a:pt x="797322" y="2009373"/>
                </a:lnTo>
                <a:lnTo>
                  <a:pt x="793750" y="2012550"/>
                </a:lnTo>
                <a:lnTo>
                  <a:pt x="789384" y="2015329"/>
                </a:lnTo>
                <a:lnTo>
                  <a:pt x="784622" y="2017315"/>
                </a:lnTo>
                <a:lnTo>
                  <a:pt x="779463" y="2018903"/>
                </a:lnTo>
                <a:lnTo>
                  <a:pt x="773906" y="2019300"/>
                </a:lnTo>
                <a:lnTo>
                  <a:pt x="752078" y="2018506"/>
                </a:lnTo>
                <a:lnTo>
                  <a:pt x="731044" y="2017315"/>
                </a:lnTo>
                <a:lnTo>
                  <a:pt x="709613" y="2015727"/>
                </a:lnTo>
                <a:lnTo>
                  <a:pt x="688578" y="2013344"/>
                </a:lnTo>
                <a:lnTo>
                  <a:pt x="667147" y="2010167"/>
                </a:lnTo>
                <a:lnTo>
                  <a:pt x="646509" y="2006197"/>
                </a:lnTo>
                <a:lnTo>
                  <a:pt x="625475" y="2002226"/>
                </a:lnTo>
                <a:lnTo>
                  <a:pt x="604441" y="1997858"/>
                </a:lnTo>
                <a:lnTo>
                  <a:pt x="599281" y="1995873"/>
                </a:lnTo>
                <a:lnTo>
                  <a:pt x="594519" y="1993093"/>
                </a:lnTo>
                <a:lnTo>
                  <a:pt x="590550" y="1989917"/>
                </a:lnTo>
                <a:lnTo>
                  <a:pt x="586978" y="1986343"/>
                </a:lnTo>
                <a:lnTo>
                  <a:pt x="584597" y="1981975"/>
                </a:lnTo>
                <a:lnTo>
                  <a:pt x="583803" y="1979990"/>
                </a:lnTo>
                <a:lnTo>
                  <a:pt x="583009" y="1977607"/>
                </a:lnTo>
                <a:lnTo>
                  <a:pt x="583009" y="1975622"/>
                </a:lnTo>
                <a:lnTo>
                  <a:pt x="582612" y="1973239"/>
                </a:lnTo>
                <a:lnTo>
                  <a:pt x="583009" y="1970857"/>
                </a:lnTo>
                <a:lnTo>
                  <a:pt x="583406" y="1968872"/>
                </a:lnTo>
                <a:lnTo>
                  <a:pt x="586581" y="1943062"/>
                </a:lnTo>
                <a:lnTo>
                  <a:pt x="590153" y="1918046"/>
                </a:lnTo>
                <a:lnTo>
                  <a:pt x="598091" y="1866823"/>
                </a:lnTo>
                <a:lnTo>
                  <a:pt x="598884" y="1862456"/>
                </a:lnTo>
                <a:lnTo>
                  <a:pt x="598884" y="1858088"/>
                </a:lnTo>
                <a:lnTo>
                  <a:pt x="598487" y="1853720"/>
                </a:lnTo>
                <a:lnTo>
                  <a:pt x="596900" y="1849749"/>
                </a:lnTo>
                <a:lnTo>
                  <a:pt x="594916" y="1846175"/>
                </a:lnTo>
                <a:lnTo>
                  <a:pt x="592137" y="1842602"/>
                </a:lnTo>
                <a:lnTo>
                  <a:pt x="588962" y="1839822"/>
                </a:lnTo>
                <a:lnTo>
                  <a:pt x="585391" y="1837440"/>
                </a:lnTo>
                <a:lnTo>
                  <a:pt x="570309" y="1831881"/>
                </a:lnTo>
                <a:lnTo>
                  <a:pt x="556022" y="1826322"/>
                </a:lnTo>
                <a:lnTo>
                  <a:pt x="541734" y="1820366"/>
                </a:lnTo>
                <a:lnTo>
                  <a:pt x="527050" y="1814012"/>
                </a:lnTo>
                <a:lnTo>
                  <a:pt x="512762" y="1807659"/>
                </a:lnTo>
                <a:lnTo>
                  <a:pt x="498872" y="1800909"/>
                </a:lnTo>
                <a:lnTo>
                  <a:pt x="484584" y="1793762"/>
                </a:lnTo>
                <a:lnTo>
                  <a:pt x="471091" y="1786217"/>
                </a:lnTo>
                <a:lnTo>
                  <a:pt x="457597" y="1778276"/>
                </a:lnTo>
                <a:lnTo>
                  <a:pt x="444500" y="1769540"/>
                </a:lnTo>
                <a:lnTo>
                  <a:pt x="431006" y="1760804"/>
                </a:lnTo>
                <a:lnTo>
                  <a:pt x="418306" y="1752069"/>
                </a:lnTo>
                <a:lnTo>
                  <a:pt x="406003" y="1742936"/>
                </a:lnTo>
                <a:lnTo>
                  <a:pt x="392906" y="1733803"/>
                </a:lnTo>
                <a:lnTo>
                  <a:pt x="381000" y="1723479"/>
                </a:lnTo>
                <a:lnTo>
                  <a:pt x="369094" y="1713552"/>
                </a:lnTo>
                <a:lnTo>
                  <a:pt x="365125" y="1711567"/>
                </a:lnTo>
                <a:lnTo>
                  <a:pt x="360759" y="1710376"/>
                </a:lnTo>
                <a:lnTo>
                  <a:pt x="356791" y="1709979"/>
                </a:lnTo>
                <a:lnTo>
                  <a:pt x="352425" y="1709979"/>
                </a:lnTo>
                <a:lnTo>
                  <a:pt x="347662" y="1710773"/>
                </a:lnTo>
                <a:lnTo>
                  <a:pt x="343694" y="1712361"/>
                </a:lnTo>
                <a:lnTo>
                  <a:pt x="340122" y="1714744"/>
                </a:lnTo>
                <a:lnTo>
                  <a:pt x="336947" y="1717523"/>
                </a:lnTo>
                <a:lnTo>
                  <a:pt x="256778" y="1782246"/>
                </a:lnTo>
                <a:lnTo>
                  <a:pt x="254794" y="1783835"/>
                </a:lnTo>
                <a:lnTo>
                  <a:pt x="252809" y="1785026"/>
                </a:lnTo>
                <a:lnTo>
                  <a:pt x="250825" y="1786217"/>
                </a:lnTo>
                <a:lnTo>
                  <a:pt x="248840" y="1787011"/>
                </a:lnTo>
                <a:lnTo>
                  <a:pt x="246459" y="1787805"/>
                </a:lnTo>
                <a:lnTo>
                  <a:pt x="244475" y="1787805"/>
                </a:lnTo>
                <a:lnTo>
                  <a:pt x="239712" y="1788202"/>
                </a:lnTo>
                <a:lnTo>
                  <a:pt x="234553" y="1787011"/>
                </a:lnTo>
                <a:lnTo>
                  <a:pt x="229790" y="1785423"/>
                </a:lnTo>
                <a:lnTo>
                  <a:pt x="225028" y="1782643"/>
                </a:lnTo>
                <a:lnTo>
                  <a:pt x="222647" y="1780658"/>
                </a:lnTo>
                <a:lnTo>
                  <a:pt x="220662" y="1779070"/>
                </a:lnTo>
                <a:lnTo>
                  <a:pt x="205978" y="1762790"/>
                </a:lnTo>
                <a:lnTo>
                  <a:pt x="192087" y="1746907"/>
                </a:lnTo>
                <a:lnTo>
                  <a:pt x="178197" y="1731024"/>
                </a:lnTo>
                <a:lnTo>
                  <a:pt x="165100" y="1713949"/>
                </a:lnTo>
                <a:lnTo>
                  <a:pt x="152003" y="1696875"/>
                </a:lnTo>
                <a:lnTo>
                  <a:pt x="139700" y="1679404"/>
                </a:lnTo>
                <a:lnTo>
                  <a:pt x="127794" y="1661933"/>
                </a:lnTo>
                <a:lnTo>
                  <a:pt x="116284" y="1644064"/>
                </a:lnTo>
                <a:lnTo>
                  <a:pt x="113506" y="1638902"/>
                </a:lnTo>
                <a:lnTo>
                  <a:pt x="112315" y="1633343"/>
                </a:lnTo>
                <a:lnTo>
                  <a:pt x="111522" y="1628181"/>
                </a:lnTo>
                <a:lnTo>
                  <a:pt x="111919" y="1623019"/>
                </a:lnTo>
                <a:lnTo>
                  <a:pt x="113109" y="1618651"/>
                </a:lnTo>
                <a:lnTo>
                  <a:pt x="113903" y="1616269"/>
                </a:lnTo>
                <a:lnTo>
                  <a:pt x="115094" y="1614284"/>
                </a:lnTo>
                <a:lnTo>
                  <a:pt x="116284" y="1612695"/>
                </a:lnTo>
                <a:lnTo>
                  <a:pt x="117872" y="1610710"/>
                </a:lnTo>
                <a:lnTo>
                  <a:pt x="119856" y="1609519"/>
                </a:lnTo>
                <a:lnTo>
                  <a:pt x="121840" y="1608327"/>
                </a:lnTo>
                <a:lnTo>
                  <a:pt x="162322" y="1576958"/>
                </a:lnTo>
                <a:lnTo>
                  <a:pt x="183356" y="1561870"/>
                </a:lnTo>
                <a:lnTo>
                  <a:pt x="203994" y="1546781"/>
                </a:lnTo>
                <a:lnTo>
                  <a:pt x="207565" y="1544001"/>
                </a:lnTo>
                <a:lnTo>
                  <a:pt x="211137" y="1540825"/>
                </a:lnTo>
                <a:lnTo>
                  <a:pt x="213519" y="1537648"/>
                </a:lnTo>
                <a:lnTo>
                  <a:pt x="215503" y="1533677"/>
                </a:lnTo>
                <a:lnTo>
                  <a:pt x="216694" y="1529707"/>
                </a:lnTo>
                <a:lnTo>
                  <a:pt x="217090" y="1525339"/>
                </a:lnTo>
                <a:lnTo>
                  <a:pt x="217090" y="1520971"/>
                </a:lnTo>
                <a:lnTo>
                  <a:pt x="216297" y="1516603"/>
                </a:lnTo>
                <a:lnTo>
                  <a:pt x="209153" y="1502705"/>
                </a:lnTo>
                <a:lnTo>
                  <a:pt x="202803" y="1488014"/>
                </a:lnTo>
                <a:lnTo>
                  <a:pt x="196850" y="1473719"/>
                </a:lnTo>
                <a:lnTo>
                  <a:pt x="191294" y="1459027"/>
                </a:lnTo>
                <a:lnTo>
                  <a:pt x="186134" y="1444335"/>
                </a:lnTo>
                <a:lnTo>
                  <a:pt x="180975" y="1429644"/>
                </a:lnTo>
                <a:lnTo>
                  <a:pt x="176212" y="1414952"/>
                </a:lnTo>
                <a:lnTo>
                  <a:pt x="171847" y="1399466"/>
                </a:lnTo>
                <a:lnTo>
                  <a:pt x="167878" y="1384377"/>
                </a:lnTo>
                <a:lnTo>
                  <a:pt x="164703" y="1369288"/>
                </a:lnTo>
                <a:lnTo>
                  <a:pt x="161131" y="1353802"/>
                </a:lnTo>
                <a:lnTo>
                  <a:pt x="158353" y="1338713"/>
                </a:lnTo>
                <a:lnTo>
                  <a:pt x="155972" y="1323227"/>
                </a:lnTo>
                <a:lnTo>
                  <a:pt x="153987" y="1307344"/>
                </a:lnTo>
                <a:lnTo>
                  <a:pt x="152003" y="1291859"/>
                </a:lnTo>
                <a:lnTo>
                  <a:pt x="150812" y="1276373"/>
                </a:lnTo>
                <a:lnTo>
                  <a:pt x="149225" y="1272402"/>
                </a:lnTo>
                <a:lnTo>
                  <a:pt x="146844" y="1268034"/>
                </a:lnTo>
                <a:lnTo>
                  <a:pt x="144462" y="1264857"/>
                </a:lnTo>
                <a:lnTo>
                  <a:pt x="141287" y="1262078"/>
                </a:lnTo>
                <a:lnTo>
                  <a:pt x="137715" y="1259695"/>
                </a:lnTo>
                <a:lnTo>
                  <a:pt x="133747" y="1257710"/>
                </a:lnTo>
                <a:lnTo>
                  <a:pt x="129778" y="1256916"/>
                </a:lnTo>
                <a:lnTo>
                  <a:pt x="125015" y="1256519"/>
                </a:lnTo>
                <a:lnTo>
                  <a:pt x="99219" y="1254136"/>
                </a:lnTo>
                <a:lnTo>
                  <a:pt x="74215" y="1251357"/>
                </a:lnTo>
                <a:lnTo>
                  <a:pt x="22622" y="1245401"/>
                </a:lnTo>
                <a:lnTo>
                  <a:pt x="20240" y="1245401"/>
                </a:lnTo>
                <a:lnTo>
                  <a:pt x="18256" y="1245004"/>
                </a:lnTo>
                <a:lnTo>
                  <a:pt x="15875" y="1244209"/>
                </a:lnTo>
                <a:lnTo>
                  <a:pt x="13890" y="1243415"/>
                </a:lnTo>
                <a:lnTo>
                  <a:pt x="11906" y="1242224"/>
                </a:lnTo>
                <a:lnTo>
                  <a:pt x="9922" y="1241033"/>
                </a:lnTo>
                <a:lnTo>
                  <a:pt x="6747" y="1237459"/>
                </a:lnTo>
                <a:lnTo>
                  <a:pt x="3969" y="1233488"/>
                </a:lnTo>
                <a:lnTo>
                  <a:pt x="1984" y="1228724"/>
                </a:lnTo>
                <a:lnTo>
                  <a:pt x="397" y="1222767"/>
                </a:lnTo>
                <a:lnTo>
                  <a:pt x="0" y="1219988"/>
                </a:lnTo>
                <a:lnTo>
                  <a:pt x="0" y="1217208"/>
                </a:lnTo>
                <a:lnTo>
                  <a:pt x="794" y="1196163"/>
                </a:lnTo>
                <a:lnTo>
                  <a:pt x="1984" y="1174721"/>
                </a:lnTo>
                <a:lnTo>
                  <a:pt x="3572" y="1153676"/>
                </a:lnTo>
                <a:lnTo>
                  <a:pt x="6350" y="1132631"/>
                </a:lnTo>
                <a:lnTo>
                  <a:pt x="9128" y="1111189"/>
                </a:lnTo>
                <a:lnTo>
                  <a:pt x="12700" y="1090541"/>
                </a:lnTo>
                <a:lnTo>
                  <a:pt x="16669" y="1069099"/>
                </a:lnTo>
                <a:lnTo>
                  <a:pt x="21034" y="1048451"/>
                </a:lnTo>
                <a:lnTo>
                  <a:pt x="23019" y="1043289"/>
                </a:lnTo>
                <a:lnTo>
                  <a:pt x="25797" y="1038127"/>
                </a:lnTo>
                <a:lnTo>
                  <a:pt x="29369" y="1034157"/>
                </a:lnTo>
                <a:lnTo>
                  <a:pt x="32940" y="1030583"/>
                </a:lnTo>
                <a:lnTo>
                  <a:pt x="37306" y="1028201"/>
                </a:lnTo>
                <a:lnTo>
                  <a:pt x="39290" y="1027406"/>
                </a:lnTo>
                <a:lnTo>
                  <a:pt x="41672" y="1026612"/>
                </a:lnTo>
                <a:lnTo>
                  <a:pt x="44053" y="1026612"/>
                </a:lnTo>
                <a:lnTo>
                  <a:pt x="46037" y="1026215"/>
                </a:lnTo>
                <a:lnTo>
                  <a:pt x="48419" y="1026612"/>
                </a:lnTo>
                <a:lnTo>
                  <a:pt x="50800" y="1027009"/>
                </a:lnTo>
                <a:lnTo>
                  <a:pt x="101600" y="1033760"/>
                </a:lnTo>
                <a:lnTo>
                  <a:pt x="127000" y="1037730"/>
                </a:lnTo>
                <a:lnTo>
                  <a:pt x="152400" y="1042098"/>
                </a:lnTo>
                <a:lnTo>
                  <a:pt x="156765" y="1042892"/>
                </a:lnTo>
                <a:lnTo>
                  <a:pt x="161131" y="1042892"/>
                </a:lnTo>
                <a:lnTo>
                  <a:pt x="165497" y="1042495"/>
                </a:lnTo>
                <a:lnTo>
                  <a:pt x="169862" y="1040907"/>
                </a:lnTo>
                <a:lnTo>
                  <a:pt x="173434" y="1038525"/>
                </a:lnTo>
                <a:lnTo>
                  <a:pt x="177006" y="1035745"/>
                </a:lnTo>
                <a:lnTo>
                  <a:pt x="179784" y="1032568"/>
                </a:lnTo>
                <a:lnTo>
                  <a:pt x="182165" y="1028995"/>
                </a:lnTo>
                <a:lnTo>
                  <a:pt x="187325" y="1014303"/>
                </a:lnTo>
                <a:lnTo>
                  <a:pt x="192881" y="1000008"/>
                </a:lnTo>
                <a:lnTo>
                  <a:pt x="198834" y="985316"/>
                </a:lnTo>
                <a:lnTo>
                  <a:pt x="205184" y="971022"/>
                </a:lnTo>
                <a:lnTo>
                  <a:pt x="211931" y="957124"/>
                </a:lnTo>
                <a:lnTo>
                  <a:pt x="218678" y="942432"/>
                </a:lnTo>
                <a:lnTo>
                  <a:pt x="225822" y="928932"/>
                </a:lnTo>
                <a:lnTo>
                  <a:pt x="233362" y="915034"/>
                </a:lnTo>
                <a:lnTo>
                  <a:pt x="241300" y="901931"/>
                </a:lnTo>
                <a:lnTo>
                  <a:pt x="249634" y="888430"/>
                </a:lnTo>
                <a:lnTo>
                  <a:pt x="258762" y="875327"/>
                </a:lnTo>
                <a:lnTo>
                  <a:pt x="267494" y="862620"/>
                </a:lnTo>
                <a:lnTo>
                  <a:pt x="276622" y="849517"/>
                </a:lnTo>
                <a:lnTo>
                  <a:pt x="286147" y="837207"/>
                </a:lnTo>
                <a:lnTo>
                  <a:pt x="295672" y="825295"/>
                </a:lnTo>
                <a:lnTo>
                  <a:pt x="305990" y="812986"/>
                </a:lnTo>
                <a:lnTo>
                  <a:pt x="307975" y="809015"/>
                </a:lnTo>
                <a:lnTo>
                  <a:pt x="309165" y="804647"/>
                </a:lnTo>
                <a:lnTo>
                  <a:pt x="309562" y="800279"/>
                </a:lnTo>
                <a:lnTo>
                  <a:pt x="309562" y="796309"/>
                </a:lnTo>
                <a:lnTo>
                  <a:pt x="308769" y="791941"/>
                </a:lnTo>
                <a:lnTo>
                  <a:pt x="307181" y="787970"/>
                </a:lnTo>
                <a:lnTo>
                  <a:pt x="304800" y="784396"/>
                </a:lnTo>
                <a:lnTo>
                  <a:pt x="301625" y="780823"/>
                </a:lnTo>
                <a:lnTo>
                  <a:pt x="237331" y="700614"/>
                </a:lnTo>
                <a:lnTo>
                  <a:pt x="235744" y="699025"/>
                </a:lnTo>
                <a:lnTo>
                  <a:pt x="234553" y="697437"/>
                </a:lnTo>
                <a:lnTo>
                  <a:pt x="233362" y="695452"/>
                </a:lnTo>
                <a:lnTo>
                  <a:pt x="232569" y="693069"/>
                </a:lnTo>
                <a:lnTo>
                  <a:pt x="231775" y="691084"/>
                </a:lnTo>
                <a:lnTo>
                  <a:pt x="231775" y="688701"/>
                </a:lnTo>
                <a:lnTo>
                  <a:pt x="231775" y="683936"/>
                </a:lnTo>
                <a:lnTo>
                  <a:pt x="232569" y="678774"/>
                </a:lnTo>
                <a:lnTo>
                  <a:pt x="234156" y="674010"/>
                </a:lnTo>
                <a:lnTo>
                  <a:pt x="236934" y="668848"/>
                </a:lnTo>
                <a:lnTo>
                  <a:pt x="240506" y="664480"/>
                </a:lnTo>
                <a:lnTo>
                  <a:pt x="256778" y="650185"/>
                </a:lnTo>
                <a:lnTo>
                  <a:pt x="272653" y="636287"/>
                </a:lnTo>
                <a:lnTo>
                  <a:pt x="288925" y="622390"/>
                </a:lnTo>
                <a:lnTo>
                  <a:pt x="305594" y="609286"/>
                </a:lnTo>
                <a:lnTo>
                  <a:pt x="322659" y="596183"/>
                </a:lnTo>
                <a:lnTo>
                  <a:pt x="339725" y="583874"/>
                </a:lnTo>
                <a:lnTo>
                  <a:pt x="357584" y="571961"/>
                </a:lnTo>
                <a:lnTo>
                  <a:pt x="375841" y="560446"/>
                </a:lnTo>
                <a:lnTo>
                  <a:pt x="381000" y="558064"/>
                </a:lnTo>
                <a:lnTo>
                  <a:pt x="386159" y="556475"/>
                </a:lnTo>
                <a:lnTo>
                  <a:pt x="391319" y="556078"/>
                </a:lnTo>
                <a:lnTo>
                  <a:pt x="396478" y="556475"/>
                </a:lnTo>
                <a:lnTo>
                  <a:pt x="401241" y="557667"/>
                </a:lnTo>
                <a:lnTo>
                  <a:pt x="403225" y="558461"/>
                </a:lnTo>
                <a:lnTo>
                  <a:pt x="405606" y="559652"/>
                </a:lnTo>
                <a:lnTo>
                  <a:pt x="407194" y="560843"/>
                </a:lnTo>
                <a:lnTo>
                  <a:pt x="408781" y="562431"/>
                </a:lnTo>
                <a:lnTo>
                  <a:pt x="410369" y="564020"/>
                </a:lnTo>
                <a:lnTo>
                  <a:pt x="411559" y="566005"/>
                </a:lnTo>
                <a:lnTo>
                  <a:pt x="427037" y="586653"/>
                </a:lnTo>
                <a:lnTo>
                  <a:pt x="442912" y="606904"/>
                </a:lnTo>
                <a:lnTo>
                  <a:pt x="457994" y="627552"/>
                </a:lnTo>
                <a:lnTo>
                  <a:pt x="472678" y="648200"/>
                </a:lnTo>
                <a:lnTo>
                  <a:pt x="475456" y="652170"/>
                </a:lnTo>
                <a:lnTo>
                  <a:pt x="478234" y="654950"/>
                </a:lnTo>
                <a:lnTo>
                  <a:pt x="481806" y="657729"/>
                </a:lnTo>
                <a:lnTo>
                  <a:pt x="486172" y="659318"/>
                </a:lnTo>
                <a:lnTo>
                  <a:pt x="490141" y="660509"/>
                </a:lnTo>
                <a:lnTo>
                  <a:pt x="494506" y="661303"/>
                </a:lnTo>
                <a:lnTo>
                  <a:pt x="498872" y="660906"/>
                </a:lnTo>
                <a:lnTo>
                  <a:pt x="503237" y="660112"/>
                </a:lnTo>
                <a:lnTo>
                  <a:pt x="517128" y="653759"/>
                </a:lnTo>
                <a:lnTo>
                  <a:pt x="531416" y="647406"/>
                </a:lnTo>
                <a:lnTo>
                  <a:pt x="546100" y="641449"/>
                </a:lnTo>
                <a:lnTo>
                  <a:pt x="560387" y="635890"/>
                </a:lnTo>
                <a:lnTo>
                  <a:pt x="575072" y="630331"/>
                </a:lnTo>
                <a:lnTo>
                  <a:pt x="590153" y="625566"/>
                </a:lnTo>
                <a:lnTo>
                  <a:pt x="604837" y="620404"/>
                </a:lnTo>
                <a:lnTo>
                  <a:pt x="619919" y="615640"/>
                </a:lnTo>
                <a:lnTo>
                  <a:pt x="635397" y="612066"/>
                </a:lnTo>
                <a:lnTo>
                  <a:pt x="650478" y="608492"/>
                </a:lnTo>
                <a:lnTo>
                  <a:pt x="665956" y="605713"/>
                </a:lnTo>
                <a:lnTo>
                  <a:pt x="681434" y="602933"/>
                </a:lnTo>
                <a:lnTo>
                  <a:pt x="696913" y="600154"/>
                </a:lnTo>
                <a:lnTo>
                  <a:pt x="711994" y="598168"/>
                </a:lnTo>
                <a:lnTo>
                  <a:pt x="727869" y="596580"/>
                </a:lnTo>
                <a:lnTo>
                  <a:pt x="743347" y="594992"/>
                </a:lnTo>
                <a:lnTo>
                  <a:pt x="747713" y="593403"/>
                </a:lnTo>
                <a:lnTo>
                  <a:pt x="751284" y="591418"/>
                </a:lnTo>
                <a:lnTo>
                  <a:pt x="754856" y="588638"/>
                </a:lnTo>
                <a:lnTo>
                  <a:pt x="757634" y="585462"/>
                </a:lnTo>
                <a:lnTo>
                  <a:pt x="760016" y="582285"/>
                </a:lnTo>
                <a:lnTo>
                  <a:pt x="762397" y="577917"/>
                </a:lnTo>
                <a:lnTo>
                  <a:pt x="763191" y="573550"/>
                </a:lnTo>
                <a:lnTo>
                  <a:pt x="763588" y="569182"/>
                </a:lnTo>
                <a:lnTo>
                  <a:pt x="765969" y="543769"/>
                </a:lnTo>
                <a:lnTo>
                  <a:pt x="768747" y="517959"/>
                </a:lnTo>
                <a:lnTo>
                  <a:pt x="771525" y="492943"/>
                </a:lnTo>
                <a:lnTo>
                  <a:pt x="774700" y="467133"/>
                </a:lnTo>
                <a:lnTo>
                  <a:pt x="774700" y="464751"/>
                </a:lnTo>
                <a:lnTo>
                  <a:pt x="775097" y="462766"/>
                </a:lnTo>
                <a:lnTo>
                  <a:pt x="775891" y="460383"/>
                </a:lnTo>
                <a:lnTo>
                  <a:pt x="776684" y="458398"/>
                </a:lnTo>
                <a:lnTo>
                  <a:pt x="777875" y="456412"/>
                </a:lnTo>
                <a:lnTo>
                  <a:pt x="779066" y="454824"/>
                </a:lnTo>
                <a:lnTo>
                  <a:pt x="782638" y="451250"/>
                </a:lnTo>
                <a:lnTo>
                  <a:pt x="786606" y="448471"/>
                </a:lnTo>
                <a:lnTo>
                  <a:pt x="791369" y="446486"/>
                </a:lnTo>
                <a:lnTo>
                  <a:pt x="796925" y="444897"/>
                </a:lnTo>
                <a:lnTo>
                  <a:pt x="802481" y="444500"/>
                </a:lnTo>
                <a:close/>
                <a:moveTo>
                  <a:pt x="1780579" y="266729"/>
                </a:moveTo>
                <a:lnTo>
                  <a:pt x="1770667" y="267126"/>
                </a:lnTo>
                <a:lnTo>
                  <a:pt x="1761944" y="267921"/>
                </a:lnTo>
                <a:lnTo>
                  <a:pt x="1752824" y="269113"/>
                </a:lnTo>
                <a:lnTo>
                  <a:pt x="1744101" y="270304"/>
                </a:lnTo>
                <a:lnTo>
                  <a:pt x="1735378" y="272688"/>
                </a:lnTo>
                <a:lnTo>
                  <a:pt x="1727052" y="275071"/>
                </a:lnTo>
                <a:lnTo>
                  <a:pt x="1718329" y="277852"/>
                </a:lnTo>
                <a:lnTo>
                  <a:pt x="1710399" y="281030"/>
                </a:lnTo>
                <a:lnTo>
                  <a:pt x="1702469" y="284605"/>
                </a:lnTo>
                <a:lnTo>
                  <a:pt x="1694539" y="288578"/>
                </a:lnTo>
                <a:lnTo>
                  <a:pt x="1687005" y="292550"/>
                </a:lnTo>
                <a:lnTo>
                  <a:pt x="1679472" y="297317"/>
                </a:lnTo>
                <a:lnTo>
                  <a:pt x="1672731" y="302482"/>
                </a:lnTo>
                <a:lnTo>
                  <a:pt x="1665991" y="308043"/>
                </a:lnTo>
                <a:lnTo>
                  <a:pt x="1659250" y="313605"/>
                </a:lnTo>
                <a:lnTo>
                  <a:pt x="1653303" y="319563"/>
                </a:lnTo>
                <a:lnTo>
                  <a:pt x="1647355" y="325919"/>
                </a:lnTo>
                <a:lnTo>
                  <a:pt x="1641804" y="332275"/>
                </a:lnTo>
                <a:lnTo>
                  <a:pt x="1636253" y="339029"/>
                </a:lnTo>
                <a:lnTo>
                  <a:pt x="1631098" y="346179"/>
                </a:lnTo>
                <a:lnTo>
                  <a:pt x="1626340" y="353727"/>
                </a:lnTo>
                <a:lnTo>
                  <a:pt x="1621979" y="361275"/>
                </a:lnTo>
                <a:lnTo>
                  <a:pt x="1618014" y="368822"/>
                </a:lnTo>
                <a:lnTo>
                  <a:pt x="1614445" y="376767"/>
                </a:lnTo>
                <a:lnTo>
                  <a:pt x="1611273" y="384712"/>
                </a:lnTo>
                <a:lnTo>
                  <a:pt x="1608498" y="393055"/>
                </a:lnTo>
                <a:lnTo>
                  <a:pt x="1606119" y="401794"/>
                </a:lnTo>
                <a:lnTo>
                  <a:pt x="1604136" y="410534"/>
                </a:lnTo>
                <a:lnTo>
                  <a:pt x="1602550" y="419273"/>
                </a:lnTo>
                <a:lnTo>
                  <a:pt x="1601361" y="428410"/>
                </a:lnTo>
                <a:lnTo>
                  <a:pt x="1600568" y="437547"/>
                </a:lnTo>
                <a:lnTo>
                  <a:pt x="1600171" y="447081"/>
                </a:lnTo>
                <a:lnTo>
                  <a:pt x="1600568" y="456218"/>
                </a:lnTo>
                <a:lnTo>
                  <a:pt x="1601361" y="465354"/>
                </a:lnTo>
                <a:lnTo>
                  <a:pt x="1602550" y="474094"/>
                </a:lnTo>
                <a:lnTo>
                  <a:pt x="1604136" y="482833"/>
                </a:lnTo>
                <a:lnTo>
                  <a:pt x="1606119" y="491970"/>
                </a:lnTo>
                <a:lnTo>
                  <a:pt x="1608498" y="500312"/>
                </a:lnTo>
                <a:lnTo>
                  <a:pt x="1611273" y="508655"/>
                </a:lnTo>
                <a:lnTo>
                  <a:pt x="1614445" y="516997"/>
                </a:lnTo>
                <a:lnTo>
                  <a:pt x="1618014" y="524545"/>
                </a:lnTo>
                <a:lnTo>
                  <a:pt x="1621979" y="532490"/>
                </a:lnTo>
                <a:lnTo>
                  <a:pt x="1626340" y="540435"/>
                </a:lnTo>
                <a:lnTo>
                  <a:pt x="1631098" y="547585"/>
                </a:lnTo>
                <a:lnTo>
                  <a:pt x="1636253" y="554338"/>
                </a:lnTo>
                <a:lnTo>
                  <a:pt x="1641804" y="561092"/>
                </a:lnTo>
                <a:lnTo>
                  <a:pt x="1647355" y="567845"/>
                </a:lnTo>
                <a:lnTo>
                  <a:pt x="1653303" y="573804"/>
                </a:lnTo>
                <a:lnTo>
                  <a:pt x="1659250" y="580160"/>
                </a:lnTo>
                <a:lnTo>
                  <a:pt x="1665991" y="585721"/>
                </a:lnTo>
                <a:lnTo>
                  <a:pt x="1672731" y="591283"/>
                </a:lnTo>
                <a:lnTo>
                  <a:pt x="1679472" y="596050"/>
                </a:lnTo>
                <a:lnTo>
                  <a:pt x="1687005" y="600817"/>
                </a:lnTo>
                <a:lnTo>
                  <a:pt x="1694539" y="605186"/>
                </a:lnTo>
                <a:lnTo>
                  <a:pt x="1702469" y="609159"/>
                </a:lnTo>
                <a:lnTo>
                  <a:pt x="1710399" y="612734"/>
                </a:lnTo>
                <a:lnTo>
                  <a:pt x="1718329" y="615912"/>
                </a:lnTo>
                <a:lnTo>
                  <a:pt x="1727052" y="618693"/>
                </a:lnTo>
                <a:lnTo>
                  <a:pt x="1735378" y="621076"/>
                </a:lnTo>
                <a:lnTo>
                  <a:pt x="1744101" y="623063"/>
                </a:lnTo>
                <a:lnTo>
                  <a:pt x="1752824" y="624652"/>
                </a:lnTo>
                <a:lnTo>
                  <a:pt x="1761944" y="626241"/>
                </a:lnTo>
                <a:lnTo>
                  <a:pt x="1770667" y="626638"/>
                </a:lnTo>
                <a:lnTo>
                  <a:pt x="1780579" y="627035"/>
                </a:lnTo>
                <a:lnTo>
                  <a:pt x="1789699" y="626638"/>
                </a:lnTo>
                <a:lnTo>
                  <a:pt x="1798819" y="626241"/>
                </a:lnTo>
                <a:lnTo>
                  <a:pt x="1807542" y="624652"/>
                </a:lnTo>
                <a:lnTo>
                  <a:pt x="1816265" y="623063"/>
                </a:lnTo>
                <a:lnTo>
                  <a:pt x="1825384" y="621076"/>
                </a:lnTo>
                <a:lnTo>
                  <a:pt x="1833711" y="618693"/>
                </a:lnTo>
                <a:lnTo>
                  <a:pt x="1842037" y="615912"/>
                </a:lnTo>
                <a:lnTo>
                  <a:pt x="1850364" y="612734"/>
                </a:lnTo>
                <a:lnTo>
                  <a:pt x="1858294" y="609159"/>
                </a:lnTo>
                <a:lnTo>
                  <a:pt x="1866224" y="605186"/>
                </a:lnTo>
                <a:lnTo>
                  <a:pt x="1873757" y="600817"/>
                </a:lnTo>
                <a:lnTo>
                  <a:pt x="1880894" y="596050"/>
                </a:lnTo>
                <a:lnTo>
                  <a:pt x="1888031" y="591283"/>
                </a:lnTo>
                <a:lnTo>
                  <a:pt x="1894772" y="585721"/>
                </a:lnTo>
                <a:lnTo>
                  <a:pt x="1901116" y="580160"/>
                </a:lnTo>
                <a:lnTo>
                  <a:pt x="1907460" y="573804"/>
                </a:lnTo>
                <a:lnTo>
                  <a:pt x="1913804" y="567845"/>
                </a:lnTo>
                <a:lnTo>
                  <a:pt x="1919355" y="561092"/>
                </a:lnTo>
                <a:lnTo>
                  <a:pt x="1924509" y="554338"/>
                </a:lnTo>
                <a:lnTo>
                  <a:pt x="1929664" y="547585"/>
                </a:lnTo>
                <a:lnTo>
                  <a:pt x="1934026" y="540435"/>
                </a:lnTo>
                <a:lnTo>
                  <a:pt x="1938387" y="532490"/>
                </a:lnTo>
                <a:lnTo>
                  <a:pt x="1942352" y="524545"/>
                </a:lnTo>
                <a:lnTo>
                  <a:pt x="1945921" y="516997"/>
                </a:lnTo>
                <a:lnTo>
                  <a:pt x="1949093" y="508655"/>
                </a:lnTo>
                <a:lnTo>
                  <a:pt x="1951868" y="500312"/>
                </a:lnTo>
                <a:lnTo>
                  <a:pt x="1954247" y="491970"/>
                </a:lnTo>
                <a:lnTo>
                  <a:pt x="1957023" y="482833"/>
                </a:lnTo>
                <a:lnTo>
                  <a:pt x="1958212" y="474094"/>
                </a:lnTo>
                <a:lnTo>
                  <a:pt x="1959402" y="465354"/>
                </a:lnTo>
                <a:lnTo>
                  <a:pt x="1960195" y="456218"/>
                </a:lnTo>
                <a:lnTo>
                  <a:pt x="1960591" y="447081"/>
                </a:lnTo>
                <a:lnTo>
                  <a:pt x="1960195" y="437547"/>
                </a:lnTo>
                <a:lnTo>
                  <a:pt x="1959402" y="428410"/>
                </a:lnTo>
                <a:lnTo>
                  <a:pt x="1958212" y="419273"/>
                </a:lnTo>
                <a:lnTo>
                  <a:pt x="1957023" y="410534"/>
                </a:lnTo>
                <a:lnTo>
                  <a:pt x="1954247" y="401794"/>
                </a:lnTo>
                <a:lnTo>
                  <a:pt x="1951868" y="393055"/>
                </a:lnTo>
                <a:lnTo>
                  <a:pt x="1949093" y="384712"/>
                </a:lnTo>
                <a:lnTo>
                  <a:pt x="1945921" y="376767"/>
                </a:lnTo>
                <a:lnTo>
                  <a:pt x="1942352" y="368822"/>
                </a:lnTo>
                <a:lnTo>
                  <a:pt x="1938387" y="361275"/>
                </a:lnTo>
                <a:lnTo>
                  <a:pt x="1934026" y="353727"/>
                </a:lnTo>
                <a:lnTo>
                  <a:pt x="1929664" y="346179"/>
                </a:lnTo>
                <a:lnTo>
                  <a:pt x="1924509" y="339029"/>
                </a:lnTo>
                <a:lnTo>
                  <a:pt x="1919355" y="332275"/>
                </a:lnTo>
                <a:lnTo>
                  <a:pt x="1913804" y="325919"/>
                </a:lnTo>
                <a:lnTo>
                  <a:pt x="1907460" y="319563"/>
                </a:lnTo>
                <a:lnTo>
                  <a:pt x="1901116" y="313605"/>
                </a:lnTo>
                <a:lnTo>
                  <a:pt x="1894772" y="308043"/>
                </a:lnTo>
                <a:lnTo>
                  <a:pt x="1888031" y="302482"/>
                </a:lnTo>
                <a:lnTo>
                  <a:pt x="1880894" y="297317"/>
                </a:lnTo>
                <a:lnTo>
                  <a:pt x="1873757" y="292550"/>
                </a:lnTo>
                <a:lnTo>
                  <a:pt x="1866224" y="288578"/>
                </a:lnTo>
                <a:lnTo>
                  <a:pt x="1858294" y="284605"/>
                </a:lnTo>
                <a:lnTo>
                  <a:pt x="1850364" y="281030"/>
                </a:lnTo>
                <a:lnTo>
                  <a:pt x="1842037" y="277852"/>
                </a:lnTo>
                <a:lnTo>
                  <a:pt x="1833711" y="275071"/>
                </a:lnTo>
                <a:lnTo>
                  <a:pt x="1825384" y="272688"/>
                </a:lnTo>
                <a:lnTo>
                  <a:pt x="1816265" y="270304"/>
                </a:lnTo>
                <a:lnTo>
                  <a:pt x="1807542" y="269113"/>
                </a:lnTo>
                <a:lnTo>
                  <a:pt x="1798819" y="267921"/>
                </a:lnTo>
                <a:lnTo>
                  <a:pt x="1789699" y="267126"/>
                </a:lnTo>
                <a:lnTo>
                  <a:pt x="1780579" y="266729"/>
                </a:lnTo>
                <a:close/>
                <a:moveTo>
                  <a:pt x="1769477" y="236538"/>
                </a:moveTo>
                <a:lnTo>
                  <a:pt x="1780579" y="236538"/>
                </a:lnTo>
                <a:lnTo>
                  <a:pt x="1791285" y="236538"/>
                </a:lnTo>
                <a:lnTo>
                  <a:pt x="1801594" y="237333"/>
                </a:lnTo>
                <a:lnTo>
                  <a:pt x="1812300" y="238922"/>
                </a:lnTo>
                <a:lnTo>
                  <a:pt x="1823005" y="240511"/>
                </a:lnTo>
                <a:lnTo>
                  <a:pt x="1832918" y="242894"/>
                </a:lnTo>
                <a:lnTo>
                  <a:pt x="1842830" y="245675"/>
                </a:lnTo>
                <a:lnTo>
                  <a:pt x="1852346" y="248853"/>
                </a:lnTo>
                <a:lnTo>
                  <a:pt x="1861862" y="252825"/>
                </a:lnTo>
                <a:lnTo>
                  <a:pt x="1871775" y="256798"/>
                </a:lnTo>
                <a:lnTo>
                  <a:pt x="1880498" y="261962"/>
                </a:lnTo>
                <a:lnTo>
                  <a:pt x="1889221" y="267126"/>
                </a:lnTo>
                <a:lnTo>
                  <a:pt x="1897944" y="272291"/>
                </a:lnTo>
                <a:lnTo>
                  <a:pt x="1905874" y="278249"/>
                </a:lnTo>
                <a:lnTo>
                  <a:pt x="1914200" y="284208"/>
                </a:lnTo>
                <a:lnTo>
                  <a:pt x="1921734" y="290961"/>
                </a:lnTo>
                <a:lnTo>
                  <a:pt x="1929268" y="297715"/>
                </a:lnTo>
                <a:lnTo>
                  <a:pt x="1936008" y="305660"/>
                </a:lnTo>
                <a:lnTo>
                  <a:pt x="1942352" y="313207"/>
                </a:lnTo>
                <a:lnTo>
                  <a:pt x="1948696" y="320755"/>
                </a:lnTo>
                <a:lnTo>
                  <a:pt x="1954644" y="329097"/>
                </a:lnTo>
                <a:lnTo>
                  <a:pt x="1960195" y="337440"/>
                </a:lnTo>
                <a:lnTo>
                  <a:pt x="1965349" y="346179"/>
                </a:lnTo>
                <a:lnTo>
                  <a:pt x="1970107" y="355713"/>
                </a:lnTo>
                <a:lnTo>
                  <a:pt x="1974072" y="364850"/>
                </a:lnTo>
                <a:lnTo>
                  <a:pt x="1978037" y="374384"/>
                </a:lnTo>
                <a:lnTo>
                  <a:pt x="1981209" y="384315"/>
                </a:lnTo>
                <a:lnTo>
                  <a:pt x="1983985" y="393849"/>
                </a:lnTo>
                <a:lnTo>
                  <a:pt x="1986364" y="404575"/>
                </a:lnTo>
                <a:lnTo>
                  <a:pt x="1988346" y="414903"/>
                </a:lnTo>
                <a:lnTo>
                  <a:pt x="1989536" y="425232"/>
                </a:lnTo>
                <a:lnTo>
                  <a:pt x="1990329" y="435958"/>
                </a:lnTo>
                <a:lnTo>
                  <a:pt x="1990725" y="447081"/>
                </a:lnTo>
                <a:lnTo>
                  <a:pt x="1990329" y="457807"/>
                </a:lnTo>
                <a:lnTo>
                  <a:pt x="1989536" y="468135"/>
                </a:lnTo>
                <a:lnTo>
                  <a:pt x="1988346" y="478861"/>
                </a:lnTo>
                <a:lnTo>
                  <a:pt x="1986364" y="489587"/>
                </a:lnTo>
                <a:lnTo>
                  <a:pt x="1983985" y="499518"/>
                </a:lnTo>
                <a:lnTo>
                  <a:pt x="1981209" y="509449"/>
                </a:lnTo>
                <a:lnTo>
                  <a:pt x="1978037" y="518983"/>
                </a:lnTo>
                <a:lnTo>
                  <a:pt x="1974072" y="528517"/>
                </a:lnTo>
                <a:lnTo>
                  <a:pt x="1970107" y="538051"/>
                </a:lnTo>
                <a:lnTo>
                  <a:pt x="1965349" y="547188"/>
                </a:lnTo>
                <a:lnTo>
                  <a:pt x="1960195" y="555927"/>
                </a:lnTo>
                <a:lnTo>
                  <a:pt x="1954644" y="564270"/>
                </a:lnTo>
                <a:lnTo>
                  <a:pt x="1948696" y="572612"/>
                </a:lnTo>
                <a:lnTo>
                  <a:pt x="1942352" y="580954"/>
                </a:lnTo>
                <a:lnTo>
                  <a:pt x="1936008" y="588502"/>
                </a:lnTo>
                <a:lnTo>
                  <a:pt x="1929268" y="595652"/>
                </a:lnTo>
                <a:lnTo>
                  <a:pt x="1921734" y="602406"/>
                </a:lnTo>
                <a:lnTo>
                  <a:pt x="1914200" y="609159"/>
                </a:lnTo>
                <a:lnTo>
                  <a:pt x="1905874" y="615118"/>
                </a:lnTo>
                <a:lnTo>
                  <a:pt x="1897944" y="621076"/>
                </a:lnTo>
                <a:lnTo>
                  <a:pt x="1889221" y="627035"/>
                </a:lnTo>
                <a:lnTo>
                  <a:pt x="1880498" y="631802"/>
                </a:lnTo>
                <a:lnTo>
                  <a:pt x="1871775" y="636569"/>
                </a:lnTo>
                <a:lnTo>
                  <a:pt x="1861862" y="640542"/>
                </a:lnTo>
                <a:lnTo>
                  <a:pt x="1852346" y="644514"/>
                </a:lnTo>
                <a:lnTo>
                  <a:pt x="1842830" y="647692"/>
                </a:lnTo>
                <a:lnTo>
                  <a:pt x="1832918" y="650473"/>
                </a:lnTo>
                <a:lnTo>
                  <a:pt x="1823005" y="652856"/>
                </a:lnTo>
                <a:lnTo>
                  <a:pt x="1812300" y="654843"/>
                </a:lnTo>
                <a:lnTo>
                  <a:pt x="1801594" y="656034"/>
                </a:lnTo>
                <a:lnTo>
                  <a:pt x="1791285" y="656829"/>
                </a:lnTo>
                <a:lnTo>
                  <a:pt x="1780579" y="657226"/>
                </a:lnTo>
                <a:lnTo>
                  <a:pt x="1769477" y="656829"/>
                </a:lnTo>
                <a:lnTo>
                  <a:pt x="1758772" y="656034"/>
                </a:lnTo>
                <a:lnTo>
                  <a:pt x="1748463" y="654843"/>
                </a:lnTo>
                <a:lnTo>
                  <a:pt x="1738154" y="652856"/>
                </a:lnTo>
                <a:lnTo>
                  <a:pt x="1727845" y="650473"/>
                </a:lnTo>
                <a:lnTo>
                  <a:pt x="1717536" y="647692"/>
                </a:lnTo>
                <a:lnTo>
                  <a:pt x="1708020" y="644514"/>
                </a:lnTo>
                <a:lnTo>
                  <a:pt x="1698504" y="640542"/>
                </a:lnTo>
                <a:lnTo>
                  <a:pt x="1689384" y="636569"/>
                </a:lnTo>
                <a:lnTo>
                  <a:pt x="1680265" y="631802"/>
                </a:lnTo>
                <a:lnTo>
                  <a:pt x="1671145" y="627035"/>
                </a:lnTo>
                <a:lnTo>
                  <a:pt x="1662819" y="621076"/>
                </a:lnTo>
                <a:lnTo>
                  <a:pt x="1654492" y="615118"/>
                </a:lnTo>
                <a:lnTo>
                  <a:pt x="1646562" y="609159"/>
                </a:lnTo>
                <a:lnTo>
                  <a:pt x="1639028" y="602406"/>
                </a:lnTo>
                <a:lnTo>
                  <a:pt x="1631495" y="595652"/>
                </a:lnTo>
                <a:lnTo>
                  <a:pt x="1624358" y="588502"/>
                </a:lnTo>
                <a:lnTo>
                  <a:pt x="1618014" y="580954"/>
                </a:lnTo>
                <a:lnTo>
                  <a:pt x="1611670" y="572612"/>
                </a:lnTo>
                <a:lnTo>
                  <a:pt x="1606119" y="564270"/>
                </a:lnTo>
                <a:lnTo>
                  <a:pt x="1600568" y="555927"/>
                </a:lnTo>
                <a:lnTo>
                  <a:pt x="1595413" y="547188"/>
                </a:lnTo>
                <a:lnTo>
                  <a:pt x="1591052" y="538051"/>
                </a:lnTo>
                <a:lnTo>
                  <a:pt x="1586294" y="528517"/>
                </a:lnTo>
                <a:lnTo>
                  <a:pt x="1582725" y="518983"/>
                </a:lnTo>
                <a:lnTo>
                  <a:pt x="1579553" y="509449"/>
                </a:lnTo>
                <a:lnTo>
                  <a:pt x="1576381" y="499518"/>
                </a:lnTo>
                <a:lnTo>
                  <a:pt x="1574399" y="489587"/>
                </a:lnTo>
                <a:lnTo>
                  <a:pt x="1572416" y="478861"/>
                </a:lnTo>
                <a:lnTo>
                  <a:pt x="1571227" y="468135"/>
                </a:lnTo>
                <a:lnTo>
                  <a:pt x="1570434" y="457807"/>
                </a:lnTo>
                <a:lnTo>
                  <a:pt x="1570037" y="447081"/>
                </a:lnTo>
                <a:lnTo>
                  <a:pt x="1570434" y="435958"/>
                </a:lnTo>
                <a:lnTo>
                  <a:pt x="1571227" y="425232"/>
                </a:lnTo>
                <a:lnTo>
                  <a:pt x="1572416" y="414903"/>
                </a:lnTo>
                <a:lnTo>
                  <a:pt x="1574399" y="404575"/>
                </a:lnTo>
                <a:lnTo>
                  <a:pt x="1576381" y="393849"/>
                </a:lnTo>
                <a:lnTo>
                  <a:pt x="1579553" y="384315"/>
                </a:lnTo>
                <a:lnTo>
                  <a:pt x="1582725" y="374384"/>
                </a:lnTo>
                <a:lnTo>
                  <a:pt x="1586294" y="364850"/>
                </a:lnTo>
                <a:lnTo>
                  <a:pt x="1591052" y="355713"/>
                </a:lnTo>
                <a:lnTo>
                  <a:pt x="1595413" y="346179"/>
                </a:lnTo>
                <a:lnTo>
                  <a:pt x="1600568" y="337440"/>
                </a:lnTo>
                <a:lnTo>
                  <a:pt x="1606119" y="329097"/>
                </a:lnTo>
                <a:lnTo>
                  <a:pt x="1611670" y="320755"/>
                </a:lnTo>
                <a:lnTo>
                  <a:pt x="1618014" y="313207"/>
                </a:lnTo>
                <a:lnTo>
                  <a:pt x="1624358" y="305660"/>
                </a:lnTo>
                <a:lnTo>
                  <a:pt x="1631495" y="297715"/>
                </a:lnTo>
                <a:lnTo>
                  <a:pt x="1639028" y="290961"/>
                </a:lnTo>
                <a:lnTo>
                  <a:pt x="1646562" y="284208"/>
                </a:lnTo>
                <a:lnTo>
                  <a:pt x="1654492" y="278249"/>
                </a:lnTo>
                <a:lnTo>
                  <a:pt x="1662819" y="272291"/>
                </a:lnTo>
                <a:lnTo>
                  <a:pt x="1671145" y="267126"/>
                </a:lnTo>
                <a:lnTo>
                  <a:pt x="1680265" y="261962"/>
                </a:lnTo>
                <a:lnTo>
                  <a:pt x="1689384" y="256798"/>
                </a:lnTo>
                <a:lnTo>
                  <a:pt x="1698504" y="252825"/>
                </a:lnTo>
                <a:lnTo>
                  <a:pt x="1708020" y="248853"/>
                </a:lnTo>
                <a:lnTo>
                  <a:pt x="1717536" y="245675"/>
                </a:lnTo>
                <a:lnTo>
                  <a:pt x="1727845" y="242894"/>
                </a:lnTo>
                <a:lnTo>
                  <a:pt x="1738154" y="240511"/>
                </a:lnTo>
                <a:lnTo>
                  <a:pt x="1748463" y="238922"/>
                </a:lnTo>
                <a:lnTo>
                  <a:pt x="1758772" y="237333"/>
                </a:lnTo>
                <a:lnTo>
                  <a:pt x="1769477" y="236538"/>
                </a:lnTo>
                <a:close/>
                <a:moveTo>
                  <a:pt x="1775815" y="217488"/>
                </a:moveTo>
                <a:lnTo>
                  <a:pt x="1764301" y="218281"/>
                </a:lnTo>
                <a:lnTo>
                  <a:pt x="1752786" y="219472"/>
                </a:lnTo>
                <a:lnTo>
                  <a:pt x="1741669" y="221059"/>
                </a:lnTo>
                <a:lnTo>
                  <a:pt x="1730154" y="223441"/>
                </a:lnTo>
                <a:lnTo>
                  <a:pt x="1718243" y="226219"/>
                </a:lnTo>
                <a:lnTo>
                  <a:pt x="1707125" y="229791"/>
                </a:lnTo>
                <a:lnTo>
                  <a:pt x="1696405" y="233759"/>
                </a:lnTo>
                <a:lnTo>
                  <a:pt x="1685684" y="238125"/>
                </a:lnTo>
                <a:lnTo>
                  <a:pt x="1674964" y="243285"/>
                </a:lnTo>
                <a:lnTo>
                  <a:pt x="1665038" y="248841"/>
                </a:lnTo>
                <a:lnTo>
                  <a:pt x="1655509" y="254794"/>
                </a:lnTo>
                <a:lnTo>
                  <a:pt x="1646376" y="261541"/>
                </a:lnTo>
                <a:lnTo>
                  <a:pt x="1637641" y="268288"/>
                </a:lnTo>
                <a:lnTo>
                  <a:pt x="1628906" y="275035"/>
                </a:lnTo>
                <a:lnTo>
                  <a:pt x="1620568" y="282575"/>
                </a:lnTo>
                <a:lnTo>
                  <a:pt x="1613024" y="290513"/>
                </a:lnTo>
                <a:lnTo>
                  <a:pt x="1605877" y="298847"/>
                </a:lnTo>
                <a:lnTo>
                  <a:pt x="1598730" y="307578"/>
                </a:lnTo>
                <a:lnTo>
                  <a:pt x="1592377" y="316707"/>
                </a:lnTo>
                <a:lnTo>
                  <a:pt x="1586025" y="325835"/>
                </a:lnTo>
                <a:lnTo>
                  <a:pt x="1580466" y="334963"/>
                </a:lnTo>
                <a:lnTo>
                  <a:pt x="1575304" y="344885"/>
                </a:lnTo>
                <a:lnTo>
                  <a:pt x="1570937" y="355203"/>
                </a:lnTo>
                <a:lnTo>
                  <a:pt x="1566569" y="365125"/>
                </a:lnTo>
                <a:lnTo>
                  <a:pt x="1562995" y="375444"/>
                </a:lnTo>
                <a:lnTo>
                  <a:pt x="1559819" y="385763"/>
                </a:lnTo>
                <a:lnTo>
                  <a:pt x="1557039" y="396875"/>
                </a:lnTo>
                <a:lnTo>
                  <a:pt x="1555054" y="407988"/>
                </a:lnTo>
                <a:lnTo>
                  <a:pt x="1553466" y="418703"/>
                </a:lnTo>
                <a:lnTo>
                  <a:pt x="1552275" y="429816"/>
                </a:lnTo>
                <a:lnTo>
                  <a:pt x="1551481" y="440929"/>
                </a:lnTo>
                <a:lnTo>
                  <a:pt x="1551481" y="452438"/>
                </a:lnTo>
                <a:lnTo>
                  <a:pt x="1552275" y="463947"/>
                </a:lnTo>
                <a:lnTo>
                  <a:pt x="1553466" y="475060"/>
                </a:lnTo>
                <a:lnTo>
                  <a:pt x="1555054" y="486569"/>
                </a:lnTo>
                <a:lnTo>
                  <a:pt x="1557437" y="498079"/>
                </a:lnTo>
                <a:lnTo>
                  <a:pt x="1560216" y="509588"/>
                </a:lnTo>
                <a:lnTo>
                  <a:pt x="1563789" y="520700"/>
                </a:lnTo>
                <a:lnTo>
                  <a:pt x="1567760" y="531416"/>
                </a:lnTo>
                <a:lnTo>
                  <a:pt x="1572525" y="542529"/>
                </a:lnTo>
                <a:lnTo>
                  <a:pt x="1577290" y="552847"/>
                </a:lnTo>
                <a:lnTo>
                  <a:pt x="1582848" y="562769"/>
                </a:lnTo>
                <a:lnTo>
                  <a:pt x="1589201" y="572294"/>
                </a:lnTo>
                <a:lnTo>
                  <a:pt x="1595554" y="581819"/>
                </a:lnTo>
                <a:lnTo>
                  <a:pt x="1602304" y="590550"/>
                </a:lnTo>
                <a:lnTo>
                  <a:pt x="1609451" y="598885"/>
                </a:lnTo>
                <a:lnTo>
                  <a:pt x="1616995" y="607219"/>
                </a:lnTo>
                <a:lnTo>
                  <a:pt x="1624936" y="614760"/>
                </a:lnTo>
                <a:lnTo>
                  <a:pt x="1632877" y="621904"/>
                </a:lnTo>
                <a:lnTo>
                  <a:pt x="1642009" y="629047"/>
                </a:lnTo>
                <a:lnTo>
                  <a:pt x="1650744" y="635794"/>
                </a:lnTo>
                <a:lnTo>
                  <a:pt x="1659876" y="641747"/>
                </a:lnTo>
                <a:lnTo>
                  <a:pt x="1669405" y="647304"/>
                </a:lnTo>
                <a:lnTo>
                  <a:pt x="1678935" y="652066"/>
                </a:lnTo>
                <a:lnTo>
                  <a:pt x="1689258" y="656829"/>
                </a:lnTo>
                <a:lnTo>
                  <a:pt x="1699581" y="661194"/>
                </a:lnTo>
                <a:lnTo>
                  <a:pt x="1709905" y="664766"/>
                </a:lnTo>
                <a:lnTo>
                  <a:pt x="1720228" y="667941"/>
                </a:lnTo>
                <a:lnTo>
                  <a:pt x="1731345" y="670719"/>
                </a:lnTo>
                <a:lnTo>
                  <a:pt x="1742066" y="673101"/>
                </a:lnTo>
                <a:lnTo>
                  <a:pt x="1753183" y="674688"/>
                </a:lnTo>
                <a:lnTo>
                  <a:pt x="1764301" y="675879"/>
                </a:lnTo>
                <a:lnTo>
                  <a:pt x="1775815" y="676276"/>
                </a:lnTo>
                <a:lnTo>
                  <a:pt x="1786932" y="676276"/>
                </a:lnTo>
                <a:lnTo>
                  <a:pt x="1798447" y="675879"/>
                </a:lnTo>
                <a:lnTo>
                  <a:pt x="1809564" y="674688"/>
                </a:lnTo>
                <a:lnTo>
                  <a:pt x="1821476" y="673101"/>
                </a:lnTo>
                <a:lnTo>
                  <a:pt x="1832593" y="670322"/>
                </a:lnTo>
                <a:lnTo>
                  <a:pt x="1844108" y="667544"/>
                </a:lnTo>
                <a:lnTo>
                  <a:pt x="1855225" y="663972"/>
                </a:lnTo>
                <a:lnTo>
                  <a:pt x="1866740" y="660004"/>
                </a:lnTo>
                <a:lnTo>
                  <a:pt x="1877063" y="655241"/>
                </a:lnTo>
                <a:lnTo>
                  <a:pt x="1887386" y="650479"/>
                </a:lnTo>
                <a:lnTo>
                  <a:pt x="1897313" y="644922"/>
                </a:lnTo>
                <a:lnTo>
                  <a:pt x="1906842" y="638969"/>
                </a:lnTo>
                <a:lnTo>
                  <a:pt x="1916371" y="632619"/>
                </a:lnTo>
                <a:lnTo>
                  <a:pt x="1925503" y="625872"/>
                </a:lnTo>
                <a:lnTo>
                  <a:pt x="1933841" y="618332"/>
                </a:lnTo>
                <a:lnTo>
                  <a:pt x="1941782" y="610791"/>
                </a:lnTo>
                <a:lnTo>
                  <a:pt x="1949723" y="603250"/>
                </a:lnTo>
                <a:lnTo>
                  <a:pt x="1957267" y="594916"/>
                </a:lnTo>
                <a:lnTo>
                  <a:pt x="1964017" y="586185"/>
                </a:lnTo>
                <a:lnTo>
                  <a:pt x="1970370" y="577057"/>
                </a:lnTo>
                <a:lnTo>
                  <a:pt x="1976326" y="567929"/>
                </a:lnTo>
                <a:lnTo>
                  <a:pt x="1981884" y="558404"/>
                </a:lnTo>
                <a:lnTo>
                  <a:pt x="1987046" y="548879"/>
                </a:lnTo>
                <a:lnTo>
                  <a:pt x="1991811" y="538957"/>
                </a:lnTo>
                <a:lnTo>
                  <a:pt x="1995781" y="528638"/>
                </a:lnTo>
                <a:lnTo>
                  <a:pt x="1999752" y="518319"/>
                </a:lnTo>
                <a:lnTo>
                  <a:pt x="2003325" y="507604"/>
                </a:lnTo>
                <a:lnTo>
                  <a:pt x="2005708" y="496888"/>
                </a:lnTo>
                <a:lnTo>
                  <a:pt x="2008090" y="485775"/>
                </a:lnTo>
                <a:lnTo>
                  <a:pt x="2009678" y="475060"/>
                </a:lnTo>
                <a:lnTo>
                  <a:pt x="2010869" y="463947"/>
                </a:lnTo>
                <a:lnTo>
                  <a:pt x="2011266" y="452835"/>
                </a:lnTo>
                <a:lnTo>
                  <a:pt x="2011266" y="441325"/>
                </a:lnTo>
                <a:lnTo>
                  <a:pt x="2010869" y="429816"/>
                </a:lnTo>
                <a:lnTo>
                  <a:pt x="2009678" y="418703"/>
                </a:lnTo>
                <a:lnTo>
                  <a:pt x="2007693" y="407194"/>
                </a:lnTo>
                <a:lnTo>
                  <a:pt x="2005311" y="395288"/>
                </a:lnTo>
                <a:lnTo>
                  <a:pt x="2002531" y="384175"/>
                </a:lnTo>
                <a:lnTo>
                  <a:pt x="1998561" y="373063"/>
                </a:lnTo>
                <a:lnTo>
                  <a:pt x="1994590" y="361950"/>
                </a:lnTo>
                <a:lnTo>
                  <a:pt x="1990223" y="351632"/>
                </a:lnTo>
                <a:lnTo>
                  <a:pt x="1985061" y="340916"/>
                </a:lnTo>
                <a:lnTo>
                  <a:pt x="1979899" y="330994"/>
                </a:lnTo>
                <a:lnTo>
                  <a:pt x="1973943" y="321469"/>
                </a:lnTo>
                <a:lnTo>
                  <a:pt x="1967591" y="312341"/>
                </a:lnTo>
                <a:lnTo>
                  <a:pt x="1960841" y="303213"/>
                </a:lnTo>
                <a:lnTo>
                  <a:pt x="1953297" y="294482"/>
                </a:lnTo>
                <a:lnTo>
                  <a:pt x="1945753" y="286544"/>
                </a:lnTo>
                <a:lnTo>
                  <a:pt x="1937812" y="279003"/>
                </a:lnTo>
                <a:lnTo>
                  <a:pt x="1929474" y="271860"/>
                </a:lnTo>
                <a:lnTo>
                  <a:pt x="1921136" y="264716"/>
                </a:lnTo>
                <a:lnTo>
                  <a:pt x="1912004" y="258366"/>
                </a:lnTo>
                <a:lnTo>
                  <a:pt x="1902474" y="252016"/>
                </a:lnTo>
                <a:lnTo>
                  <a:pt x="1893342" y="246460"/>
                </a:lnTo>
                <a:lnTo>
                  <a:pt x="1883416" y="241300"/>
                </a:lnTo>
                <a:lnTo>
                  <a:pt x="1873490" y="236935"/>
                </a:lnTo>
                <a:lnTo>
                  <a:pt x="1863166" y="232569"/>
                </a:lnTo>
                <a:lnTo>
                  <a:pt x="1852843" y="228997"/>
                </a:lnTo>
                <a:lnTo>
                  <a:pt x="1842123" y="225822"/>
                </a:lnTo>
                <a:lnTo>
                  <a:pt x="1831402" y="223044"/>
                </a:lnTo>
                <a:lnTo>
                  <a:pt x="1820682" y="221059"/>
                </a:lnTo>
                <a:lnTo>
                  <a:pt x="1809564" y="219472"/>
                </a:lnTo>
                <a:lnTo>
                  <a:pt x="1798447" y="218281"/>
                </a:lnTo>
                <a:lnTo>
                  <a:pt x="1787330" y="217488"/>
                </a:lnTo>
                <a:lnTo>
                  <a:pt x="1775815" y="217488"/>
                </a:lnTo>
                <a:close/>
                <a:moveTo>
                  <a:pt x="1712287" y="0"/>
                </a:moveTo>
                <a:lnTo>
                  <a:pt x="1715860" y="0"/>
                </a:lnTo>
                <a:lnTo>
                  <a:pt x="1718640" y="397"/>
                </a:lnTo>
                <a:lnTo>
                  <a:pt x="1721816" y="1191"/>
                </a:lnTo>
                <a:lnTo>
                  <a:pt x="1724198" y="2778"/>
                </a:lnTo>
                <a:lnTo>
                  <a:pt x="1726978" y="4366"/>
                </a:lnTo>
                <a:lnTo>
                  <a:pt x="1728566" y="6350"/>
                </a:lnTo>
                <a:lnTo>
                  <a:pt x="1729757" y="8731"/>
                </a:lnTo>
                <a:lnTo>
                  <a:pt x="1730551" y="11112"/>
                </a:lnTo>
                <a:lnTo>
                  <a:pt x="1737698" y="39687"/>
                </a:lnTo>
                <a:lnTo>
                  <a:pt x="1744448" y="68262"/>
                </a:lnTo>
                <a:lnTo>
                  <a:pt x="1744845" y="70644"/>
                </a:lnTo>
                <a:lnTo>
                  <a:pt x="1746036" y="73025"/>
                </a:lnTo>
                <a:lnTo>
                  <a:pt x="1747227" y="75406"/>
                </a:lnTo>
                <a:lnTo>
                  <a:pt x="1748816" y="77391"/>
                </a:lnTo>
                <a:lnTo>
                  <a:pt x="1750801" y="78978"/>
                </a:lnTo>
                <a:lnTo>
                  <a:pt x="1752786" y="80169"/>
                </a:lnTo>
                <a:lnTo>
                  <a:pt x="1755168" y="80962"/>
                </a:lnTo>
                <a:lnTo>
                  <a:pt x="1757551" y="81756"/>
                </a:lnTo>
                <a:lnTo>
                  <a:pt x="1775815" y="80962"/>
                </a:lnTo>
                <a:lnTo>
                  <a:pt x="1793682" y="81359"/>
                </a:lnTo>
                <a:lnTo>
                  <a:pt x="1811550" y="82153"/>
                </a:lnTo>
                <a:lnTo>
                  <a:pt x="1829814" y="84137"/>
                </a:lnTo>
                <a:lnTo>
                  <a:pt x="1847284" y="86916"/>
                </a:lnTo>
                <a:lnTo>
                  <a:pt x="1865152" y="90487"/>
                </a:lnTo>
                <a:lnTo>
                  <a:pt x="1882225" y="94853"/>
                </a:lnTo>
                <a:lnTo>
                  <a:pt x="1899298" y="100012"/>
                </a:lnTo>
                <a:lnTo>
                  <a:pt x="1902077" y="100409"/>
                </a:lnTo>
                <a:lnTo>
                  <a:pt x="1904460" y="100012"/>
                </a:lnTo>
                <a:lnTo>
                  <a:pt x="1906842" y="99616"/>
                </a:lnTo>
                <a:lnTo>
                  <a:pt x="1908827" y="98425"/>
                </a:lnTo>
                <a:lnTo>
                  <a:pt x="1911606" y="97234"/>
                </a:lnTo>
                <a:lnTo>
                  <a:pt x="1913195" y="95250"/>
                </a:lnTo>
                <a:lnTo>
                  <a:pt x="1914783" y="93266"/>
                </a:lnTo>
                <a:lnTo>
                  <a:pt x="1915974" y="91281"/>
                </a:lnTo>
                <a:lnTo>
                  <a:pt x="1944165" y="39687"/>
                </a:lnTo>
                <a:lnTo>
                  <a:pt x="1945356" y="37306"/>
                </a:lnTo>
                <a:lnTo>
                  <a:pt x="1947341" y="35322"/>
                </a:lnTo>
                <a:lnTo>
                  <a:pt x="1949326" y="34131"/>
                </a:lnTo>
                <a:lnTo>
                  <a:pt x="1952106" y="32941"/>
                </a:lnTo>
                <a:lnTo>
                  <a:pt x="1954885" y="32147"/>
                </a:lnTo>
                <a:lnTo>
                  <a:pt x="1958061" y="32147"/>
                </a:lnTo>
                <a:lnTo>
                  <a:pt x="1961238" y="32544"/>
                </a:lnTo>
                <a:lnTo>
                  <a:pt x="1964414" y="33734"/>
                </a:lnTo>
                <a:lnTo>
                  <a:pt x="1975532" y="38894"/>
                </a:lnTo>
                <a:lnTo>
                  <a:pt x="1986252" y="44053"/>
                </a:lnTo>
                <a:lnTo>
                  <a:pt x="1996972" y="50006"/>
                </a:lnTo>
                <a:lnTo>
                  <a:pt x="2008090" y="55959"/>
                </a:lnTo>
                <a:lnTo>
                  <a:pt x="2018413" y="61912"/>
                </a:lnTo>
                <a:lnTo>
                  <a:pt x="2028737" y="68659"/>
                </a:lnTo>
                <a:lnTo>
                  <a:pt x="2039060" y="75803"/>
                </a:lnTo>
                <a:lnTo>
                  <a:pt x="2049383" y="82550"/>
                </a:lnTo>
                <a:lnTo>
                  <a:pt x="2051765" y="84931"/>
                </a:lnTo>
                <a:lnTo>
                  <a:pt x="2053751" y="87312"/>
                </a:lnTo>
                <a:lnTo>
                  <a:pt x="2054942" y="90091"/>
                </a:lnTo>
                <a:lnTo>
                  <a:pt x="2055736" y="92472"/>
                </a:lnTo>
                <a:lnTo>
                  <a:pt x="2056133" y="95250"/>
                </a:lnTo>
                <a:lnTo>
                  <a:pt x="2056133" y="98028"/>
                </a:lnTo>
                <a:lnTo>
                  <a:pt x="2055339" y="100409"/>
                </a:lnTo>
                <a:lnTo>
                  <a:pt x="2054148" y="102791"/>
                </a:lnTo>
                <a:lnTo>
                  <a:pt x="2038663" y="128191"/>
                </a:lnTo>
                <a:lnTo>
                  <a:pt x="2023575" y="153194"/>
                </a:lnTo>
                <a:lnTo>
                  <a:pt x="2021987" y="155178"/>
                </a:lnTo>
                <a:lnTo>
                  <a:pt x="2021193" y="157559"/>
                </a:lnTo>
                <a:lnTo>
                  <a:pt x="2020398" y="159941"/>
                </a:lnTo>
                <a:lnTo>
                  <a:pt x="2020398" y="162322"/>
                </a:lnTo>
                <a:lnTo>
                  <a:pt x="2020398" y="164703"/>
                </a:lnTo>
                <a:lnTo>
                  <a:pt x="2021193" y="167481"/>
                </a:lnTo>
                <a:lnTo>
                  <a:pt x="2022384" y="169863"/>
                </a:lnTo>
                <a:lnTo>
                  <a:pt x="2023575" y="171847"/>
                </a:lnTo>
                <a:lnTo>
                  <a:pt x="2036678" y="184150"/>
                </a:lnTo>
                <a:lnTo>
                  <a:pt x="2049383" y="196850"/>
                </a:lnTo>
                <a:lnTo>
                  <a:pt x="2061295" y="210344"/>
                </a:lnTo>
                <a:lnTo>
                  <a:pt x="2072809" y="224234"/>
                </a:lnTo>
                <a:lnTo>
                  <a:pt x="2083133" y="238919"/>
                </a:lnTo>
                <a:lnTo>
                  <a:pt x="2092662" y="253603"/>
                </a:lnTo>
                <a:lnTo>
                  <a:pt x="2102191" y="269478"/>
                </a:lnTo>
                <a:lnTo>
                  <a:pt x="2110529" y="284956"/>
                </a:lnTo>
                <a:lnTo>
                  <a:pt x="2112514" y="286941"/>
                </a:lnTo>
                <a:lnTo>
                  <a:pt x="2114102" y="288528"/>
                </a:lnTo>
                <a:lnTo>
                  <a:pt x="2116485" y="289719"/>
                </a:lnTo>
                <a:lnTo>
                  <a:pt x="2118867" y="290513"/>
                </a:lnTo>
                <a:lnTo>
                  <a:pt x="2121249" y="290910"/>
                </a:lnTo>
                <a:lnTo>
                  <a:pt x="2123632" y="291307"/>
                </a:lnTo>
                <a:lnTo>
                  <a:pt x="2126014" y="290910"/>
                </a:lnTo>
                <a:lnTo>
                  <a:pt x="2128396" y="290116"/>
                </a:lnTo>
                <a:lnTo>
                  <a:pt x="2156984" y="281781"/>
                </a:lnTo>
                <a:lnTo>
                  <a:pt x="2185572" y="273844"/>
                </a:lnTo>
                <a:lnTo>
                  <a:pt x="2187954" y="273447"/>
                </a:lnTo>
                <a:lnTo>
                  <a:pt x="2190733" y="273050"/>
                </a:lnTo>
                <a:lnTo>
                  <a:pt x="2193116" y="273844"/>
                </a:lnTo>
                <a:lnTo>
                  <a:pt x="2195498" y="274638"/>
                </a:lnTo>
                <a:lnTo>
                  <a:pt x="2197880" y="276225"/>
                </a:lnTo>
                <a:lnTo>
                  <a:pt x="2200263" y="278210"/>
                </a:lnTo>
                <a:lnTo>
                  <a:pt x="2202248" y="280988"/>
                </a:lnTo>
                <a:lnTo>
                  <a:pt x="2203439" y="283766"/>
                </a:lnTo>
                <a:lnTo>
                  <a:pt x="2207807" y="295275"/>
                </a:lnTo>
                <a:lnTo>
                  <a:pt x="2211777" y="307182"/>
                </a:lnTo>
                <a:lnTo>
                  <a:pt x="2215350" y="318691"/>
                </a:lnTo>
                <a:lnTo>
                  <a:pt x="2218527" y="330200"/>
                </a:lnTo>
                <a:lnTo>
                  <a:pt x="2221703" y="342107"/>
                </a:lnTo>
                <a:lnTo>
                  <a:pt x="2224086" y="354410"/>
                </a:lnTo>
                <a:lnTo>
                  <a:pt x="2226468" y="366316"/>
                </a:lnTo>
                <a:lnTo>
                  <a:pt x="2228850" y="378222"/>
                </a:lnTo>
                <a:lnTo>
                  <a:pt x="2228850" y="381397"/>
                </a:lnTo>
                <a:lnTo>
                  <a:pt x="2228453" y="384572"/>
                </a:lnTo>
                <a:lnTo>
                  <a:pt x="2227659" y="387350"/>
                </a:lnTo>
                <a:lnTo>
                  <a:pt x="2226468" y="390128"/>
                </a:lnTo>
                <a:lnTo>
                  <a:pt x="2224880" y="392113"/>
                </a:lnTo>
                <a:lnTo>
                  <a:pt x="2222894" y="393700"/>
                </a:lnTo>
                <a:lnTo>
                  <a:pt x="2220512" y="394891"/>
                </a:lnTo>
                <a:lnTo>
                  <a:pt x="2217733" y="396082"/>
                </a:lnTo>
                <a:lnTo>
                  <a:pt x="2189542" y="403225"/>
                </a:lnTo>
                <a:lnTo>
                  <a:pt x="2160557" y="409972"/>
                </a:lnTo>
                <a:lnTo>
                  <a:pt x="2158175" y="410766"/>
                </a:lnTo>
                <a:lnTo>
                  <a:pt x="2155793" y="411560"/>
                </a:lnTo>
                <a:lnTo>
                  <a:pt x="2153808" y="412750"/>
                </a:lnTo>
                <a:lnTo>
                  <a:pt x="2151822" y="414338"/>
                </a:lnTo>
                <a:lnTo>
                  <a:pt x="2150234" y="416322"/>
                </a:lnTo>
                <a:lnTo>
                  <a:pt x="2149043" y="418307"/>
                </a:lnTo>
                <a:lnTo>
                  <a:pt x="2148249" y="420688"/>
                </a:lnTo>
                <a:lnTo>
                  <a:pt x="2147852" y="423069"/>
                </a:lnTo>
                <a:lnTo>
                  <a:pt x="2148249" y="440929"/>
                </a:lnTo>
                <a:lnTo>
                  <a:pt x="2147852" y="459185"/>
                </a:lnTo>
                <a:lnTo>
                  <a:pt x="2147058" y="477044"/>
                </a:lnTo>
                <a:lnTo>
                  <a:pt x="2145072" y="494904"/>
                </a:lnTo>
                <a:lnTo>
                  <a:pt x="2142293" y="512763"/>
                </a:lnTo>
                <a:lnTo>
                  <a:pt x="2138323" y="530225"/>
                </a:lnTo>
                <a:lnTo>
                  <a:pt x="2133955" y="547688"/>
                </a:lnTo>
                <a:lnTo>
                  <a:pt x="2128793" y="564754"/>
                </a:lnTo>
                <a:lnTo>
                  <a:pt x="2128396" y="567135"/>
                </a:lnTo>
                <a:lnTo>
                  <a:pt x="2128793" y="569913"/>
                </a:lnTo>
                <a:lnTo>
                  <a:pt x="2129190" y="572294"/>
                </a:lnTo>
                <a:lnTo>
                  <a:pt x="2130382" y="574279"/>
                </a:lnTo>
                <a:lnTo>
                  <a:pt x="2131573" y="576263"/>
                </a:lnTo>
                <a:lnTo>
                  <a:pt x="2133558" y="578247"/>
                </a:lnTo>
                <a:lnTo>
                  <a:pt x="2135543" y="580232"/>
                </a:lnTo>
                <a:lnTo>
                  <a:pt x="2137926" y="581025"/>
                </a:lnTo>
                <a:lnTo>
                  <a:pt x="2189542" y="609600"/>
                </a:lnTo>
                <a:lnTo>
                  <a:pt x="2191924" y="610791"/>
                </a:lnTo>
                <a:lnTo>
                  <a:pt x="2193910" y="612379"/>
                </a:lnTo>
                <a:lnTo>
                  <a:pt x="2195498" y="614760"/>
                </a:lnTo>
                <a:lnTo>
                  <a:pt x="2196292" y="617141"/>
                </a:lnTo>
                <a:lnTo>
                  <a:pt x="2197086" y="619919"/>
                </a:lnTo>
                <a:lnTo>
                  <a:pt x="2197086" y="623094"/>
                </a:lnTo>
                <a:lnTo>
                  <a:pt x="2196689" y="626666"/>
                </a:lnTo>
                <a:lnTo>
                  <a:pt x="2195498" y="629841"/>
                </a:lnTo>
                <a:lnTo>
                  <a:pt x="2190336" y="640557"/>
                </a:lnTo>
                <a:lnTo>
                  <a:pt x="2184778" y="651669"/>
                </a:lnTo>
                <a:lnTo>
                  <a:pt x="2178822" y="662385"/>
                </a:lnTo>
                <a:lnTo>
                  <a:pt x="2173263" y="673101"/>
                </a:lnTo>
                <a:lnTo>
                  <a:pt x="2166910" y="683816"/>
                </a:lnTo>
                <a:lnTo>
                  <a:pt x="2160557" y="693738"/>
                </a:lnTo>
                <a:lnTo>
                  <a:pt x="2153808" y="704057"/>
                </a:lnTo>
                <a:lnTo>
                  <a:pt x="2146661" y="713979"/>
                </a:lnTo>
                <a:lnTo>
                  <a:pt x="2144278" y="716360"/>
                </a:lnTo>
                <a:lnTo>
                  <a:pt x="2141896" y="718741"/>
                </a:lnTo>
                <a:lnTo>
                  <a:pt x="2138720" y="719932"/>
                </a:lnTo>
                <a:lnTo>
                  <a:pt x="2136337" y="721122"/>
                </a:lnTo>
                <a:lnTo>
                  <a:pt x="2133558" y="721519"/>
                </a:lnTo>
                <a:lnTo>
                  <a:pt x="2130779" y="721122"/>
                </a:lnTo>
                <a:lnTo>
                  <a:pt x="2128396" y="720329"/>
                </a:lnTo>
                <a:lnTo>
                  <a:pt x="2126014" y="719138"/>
                </a:lnTo>
                <a:lnTo>
                  <a:pt x="2101000" y="703660"/>
                </a:lnTo>
                <a:lnTo>
                  <a:pt x="2075589" y="688579"/>
                </a:lnTo>
                <a:lnTo>
                  <a:pt x="2073603" y="686991"/>
                </a:lnTo>
                <a:lnTo>
                  <a:pt x="2071221" y="686197"/>
                </a:lnTo>
                <a:lnTo>
                  <a:pt x="2068839" y="685801"/>
                </a:lnTo>
                <a:lnTo>
                  <a:pt x="2066456" y="685404"/>
                </a:lnTo>
                <a:lnTo>
                  <a:pt x="2064074" y="685801"/>
                </a:lnTo>
                <a:lnTo>
                  <a:pt x="2061692" y="686197"/>
                </a:lnTo>
                <a:lnTo>
                  <a:pt x="2059309" y="687388"/>
                </a:lnTo>
                <a:lnTo>
                  <a:pt x="2057324" y="688579"/>
                </a:lnTo>
                <a:lnTo>
                  <a:pt x="2044619" y="701676"/>
                </a:lnTo>
                <a:lnTo>
                  <a:pt x="2031913" y="713979"/>
                </a:lnTo>
                <a:lnTo>
                  <a:pt x="2018413" y="726282"/>
                </a:lnTo>
                <a:lnTo>
                  <a:pt x="2004913" y="737791"/>
                </a:lnTo>
                <a:lnTo>
                  <a:pt x="1989826" y="748110"/>
                </a:lnTo>
                <a:lnTo>
                  <a:pt x="1974738" y="757635"/>
                </a:lnTo>
                <a:lnTo>
                  <a:pt x="1959650" y="767160"/>
                </a:lnTo>
                <a:lnTo>
                  <a:pt x="1943371" y="775494"/>
                </a:lnTo>
                <a:lnTo>
                  <a:pt x="1941385" y="777082"/>
                </a:lnTo>
                <a:lnTo>
                  <a:pt x="1939797" y="779066"/>
                </a:lnTo>
                <a:lnTo>
                  <a:pt x="1938606" y="781447"/>
                </a:lnTo>
                <a:lnTo>
                  <a:pt x="1937812" y="783432"/>
                </a:lnTo>
                <a:lnTo>
                  <a:pt x="1937415" y="785813"/>
                </a:lnTo>
                <a:lnTo>
                  <a:pt x="1937018" y="788591"/>
                </a:lnTo>
                <a:lnTo>
                  <a:pt x="1937415" y="790972"/>
                </a:lnTo>
                <a:lnTo>
                  <a:pt x="1938209" y="793354"/>
                </a:lnTo>
                <a:lnTo>
                  <a:pt x="1946547" y="821532"/>
                </a:lnTo>
                <a:lnTo>
                  <a:pt x="1954488" y="849710"/>
                </a:lnTo>
                <a:lnTo>
                  <a:pt x="1955282" y="852488"/>
                </a:lnTo>
                <a:lnTo>
                  <a:pt x="1955282" y="854869"/>
                </a:lnTo>
                <a:lnTo>
                  <a:pt x="1954885" y="858044"/>
                </a:lnTo>
                <a:lnTo>
                  <a:pt x="1953694" y="860426"/>
                </a:lnTo>
                <a:lnTo>
                  <a:pt x="1952106" y="862807"/>
                </a:lnTo>
                <a:lnTo>
                  <a:pt x="1950120" y="864791"/>
                </a:lnTo>
                <a:lnTo>
                  <a:pt x="1947341" y="866776"/>
                </a:lnTo>
                <a:lnTo>
                  <a:pt x="1944562" y="868363"/>
                </a:lnTo>
                <a:lnTo>
                  <a:pt x="1933047" y="872332"/>
                </a:lnTo>
                <a:lnTo>
                  <a:pt x="1921533" y="876301"/>
                </a:lnTo>
                <a:lnTo>
                  <a:pt x="1910018" y="879873"/>
                </a:lnTo>
                <a:lnTo>
                  <a:pt x="1898107" y="883444"/>
                </a:lnTo>
                <a:lnTo>
                  <a:pt x="1886195" y="886223"/>
                </a:lnTo>
                <a:lnTo>
                  <a:pt x="1874284" y="889001"/>
                </a:lnTo>
                <a:lnTo>
                  <a:pt x="1861975" y="891382"/>
                </a:lnTo>
                <a:lnTo>
                  <a:pt x="1850064" y="893366"/>
                </a:lnTo>
                <a:lnTo>
                  <a:pt x="1846887" y="893763"/>
                </a:lnTo>
                <a:lnTo>
                  <a:pt x="1843711" y="893366"/>
                </a:lnTo>
                <a:lnTo>
                  <a:pt x="1840931" y="892176"/>
                </a:lnTo>
                <a:lnTo>
                  <a:pt x="1838152" y="890985"/>
                </a:lnTo>
                <a:lnTo>
                  <a:pt x="1836167" y="889398"/>
                </a:lnTo>
                <a:lnTo>
                  <a:pt x="1834182" y="887413"/>
                </a:lnTo>
                <a:lnTo>
                  <a:pt x="1832990" y="885032"/>
                </a:lnTo>
                <a:lnTo>
                  <a:pt x="1832593" y="882651"/>
                </a:lnTo>
                <a:lnTo>
                  <a:pt x="1825049" y="853679"/>
                </a:lnTo>
                <a:lnTo>
                  <a:pt x="1818300" y="825501"/>
                </a:lnTo>
                <a:lnTo>
                  <a:pt x="1817902" y="823119"/>
                </a:lnTo>
                <a:lnTo>
                  <a:pt x="1816711" y="820738"/>
                </a:lnTo>
                <a:lnTo>
                  <a:pt x="1815520" y="818357"/>
                </a:lnTo>
                <a:lnTo>
                  <a:pt x="1813535" y="816769"/>
                </a:lnTo>
                <a:lnTo>
                  <a:pt x="1811947" y="815182"/>
                </a:lnTo>
                <a:lnTo>
                  <a:pt x="1809564" y="813991"/>
                </a:lnTo>
                <a:lnTo>
                  <a:pt x="1807182" y="812801"/>
                </a:lnTo>
                <a:lnTo>
                  <a:pt x="1804800" y="812404"/>
                </a:lnTo>
                <a:lnTo>
                  <a:pt x="1786932" y="813197"/>
                </a:lnTo>
                <a:lnTo>
                  <a:pt x="1769065" y="812801"/>
                </a:lnTo>
                <a:lnTo>
                  <a:pt x="1751198" y="812007"/>
                </a:lnTo>
                <a:lnTo>
                  <a:pt x="1733331" y="810022"/>
                </a:lnTo>
                <a:lnTo>
                  <a:pt x="1715463" y="806847"/>
                </a:lnTo>
                <a:lnTo>
                  <a:pt x="1697993" y="803276"/>
                </a:lnTo>
                <a:lnTo>
                  <a:pt x="1680523" y="798513"/>
                </a:lnTo>
                <a:lnTo>
                  <a:pt x="1663053" y="793354"/>
                </a:lnTo>
                <a:lnTo>
                  <a:pt x="1660670" y="793354"/>
                </a:lnTo>
                <a:lnTo>
                  <a:pt x="1658288" y="793751"/>
                </a:lnTo>
                <a:lnTo>
                  <a:pt x="1655906" y="794147"/>
                </a:lnTo>
                <a:lnTo>
                  <a:pt x="1653523" y="795338"/>
                </a:lnTo>
                <a:lnTo>
                  <a:pt x="1651538" y="796529"/>
                </a:lnTo>
                <a:lnTo>
                  <a:pt x="1649553" y="798116"/>
                </a:lnTo>
                <a:lnTo>
                  <a:pt x="1648362" y="800101"/>
                </a:lnTo>
                <a:lnTo>
                  <a:pt x="1647171" y="802482"/>
                </a:lnTo>
                <a:lnTo>
                  <a:pt x="1618186" y="854076"/>
                </a:lnTo>
                <a:lnTo>
                  <a:pt x="1616995" y="856854"/>
                </a:lnTo>
                <a:lnTo>
                  <a:pt x="1615406" y="858838"/>
                </a:lnTo>
                <a:lnTo>
                  <a:pt x="1613024" y="860029"/>
                </a:lnTo>
                <a:lnTo>
                  <a:pt x="1610642" y="861219"/>
                </a:lnTo>
                <a:lnTo>
                  <a:pt x="1607862" y="861616"/>
                </a:lnTo>
                <a:lnTo>
                  <a:pt x="1604686" y="861616"/>
                </a:lnTo>
                <a:lnTo>
                  <a:pt x="1601510" y="861219"/>
                </a:lnTo>
                <a:lnTo>
                  <a:pt x="1598333" y="860426"/>
                </a:lnTo>
                <a:lnTo>
                  <a:pt x="1587216" y="854869"/>
                </a:lnTo>
                <a:lnTo>
                  <a:pt x="1576098" y="849313"/>
                </a:lnTo>
                <a:lnTo>
                  <a:pt x="1565378" y="843757"/>
                </a:lnTo>
                <a:lnTo>
                  <a:pt x="1555054" y="837804"/>
                </a:lnTo>
                <a:lnTo>
                  <a:pt x="1544334" y="831454"/>
                </a:lnTo>
                <a:lnTo>
                  <a:pt x="1533613" y="825104"/>
                </a:lnTo>
                <a:lnTo>
                  <a:pt x="1523687" y="818357"/>
                </a:lnTo>
                <a:lnTo>
                  <a:pt x="1513761" y="811213"/>
                </a:lnTo>
                <a:lnTo>
                  <a:pt x="1511379" y="808832"/>
                </a:lnTo>
                <a:lnTo>
                  <a:pt x="1509393" y="806451"/>
                </a:lnTo>
                <a:lnTo>
                  <a:pt x="1507805" y="803672"/>
                </a:lnTo>
                <a:lnTo>
                  <a:pt x="1507011" y="800894"/>
                </a:lnTo>
                <a:lnTo>
                  <a:pt x="1506614" y="798116"/>
                </a:lnTo>
                <a:lnTo>
                  <a:pt x="1507011" y="795735"/>
                </a:lnTo>
                <a:lnTo>
                  <a:pt x="1507408" y="793354"/>
                </a:lnTo>
                <a:lnTo>
                  <a:pt x="1508996" y="790972"/>
                </a:lnTo>
                <a:lnTo>
                  <a:pt x="1523687" y="765969"/>
                </a:lnTo>
                <a:lnTo>
                  <a:pt x="1539172" y="740569"/>
                </a:lnTo>
                <a:lnTo>
                  <a:pt x="1540363" y="738585"/>
                </a:lnTo>
                <a:lnTo>
                  <a:pt x="1541554" y="736204"/>
                </a:lnTo>
                <a:lnTo>
                  <a:pt x="1542349" y="733822"/>
                </a:lnTo>
                <a:lnTo>
                  <a:pt x="1542746" y="731441"/>
                </a:lnTo>
                <a:lnTo>
                  <a:pt x="1542349" y="729060"/>
                </a:lnTo>
                <a:lnTo>
                  <a:pt x="1541554" y="726679"/>
                </a:lnTo>
                <a:lnTo>
                  <a:pt x="1540363" y="724297"/>
                </a:lnTo>
                <a:lnTo>
                  <a:pt x="1539172" y="722313"/>
                </a:lnTo>
                <a:lnTo>
                  <a:pt x="1526069" y="709613"/>
                </a:lnTo>
                <a:lnTo>
                  <a:pt x="1513364" y="696913"/>
                </a:lnTo>
                <a:lnTo>
                  <a:pt x="1501849" y="683419"/>
                </a:lnTo>
                <a:lnTo>
                  <a:pt x="1489938" y="669529"/>
                </a:lnTo>
                <a:lnTo>
                  <a:pt x="1479615" y="654844"/>
                </a:lnTo>
                <a:lnTo>
                  <a:pt x="1470085" y="640160"/>
                </a:lnTo>
                <a:lnTo>
                  <a:pt x="1460953" y="624285"/>
                </a:lnTo>
                <a:lnTo>
                  <a:pt x="1452218" y="608410"/>
                </a:lnTo>
                <a:lnTo>
                  <a:pt x="1450630" y="606822"/>
                </a:lnTo>
                <a:lnTo>
                  <a:pt x="1448247" y="605235"/>
                </a:lnTo>
                <a:lnTo>
                  <a:pt x="1446262" y="604044"/>
                </a:lnTo>
                <a:lnTo>
                  <a:pt x="1443880" y="602854"/>
                </a:lnTo>
                <a:lnTo>
                  <a:pt x="1441498" y="602457"/>
                </a:lnTo>
                <a:lnTo>
                  <a:pt x="1439115" y="602457"/>
                </a:lnTo>
                <a:lnTo>
                  <a:pt x="1436733" y="602854"/>
                </a:lnTo>
                <a:lnTo>
                  <a:pt x="1433954" y="603647"/>
                </a:lnTo>
                <a:lnTo>
                  <a:pt x="1406160" y="611982"/>
                </a:lnTo>
                <a:lnTo>
                  <a:pt x="1377572" y="619522"/>
                </a:lnTo>
                <a:lnTo>
                  <a:pt x="1375190" y="620316"/>
                </a:lnTo>
                <a:lnTo>
                  <a:pt x="1372411" y="620713"/>
                </a:lnTo>
                <a:lnTo>
                  <a:pt x="1369631" y="619919"/>
                </a:lnTo>
                <a:lnTo>
                  <a:pt x="1367249" y="619126"/>
                </a:lnTo>
                <a:lnTo>
                  <a:pt x="1364867" y="617538"/>
                </a:lnTo>
                <a:lnTo>
                  <a:pt x="1362882" y="615157"/>
                </a:lnTo>
                <a:lnTo>
                  <a:pt x="1360896" y="612775"/>
                </a:lnTo>
                <a:lnTo>
                  <a:pt x="1359308" y="609600"/>
                </a:lnTo>
                <a:lnTo>
                  <a:pt x="1354941" y="598488"/>
                </a:lnTo>
                <a:lnTo>
                  <a:pt x="1350970" y="586979"/>
                </a:lnTo>
                <a:lnTo>
                  <a:pt x="1347397" y="575072"/>
                </a:lnTo>
                <a:lnTo>
                  <a:pt x="1343823" y="563166"/>
                </a:lnTo>
                <a:lnTo>
                  <a:pt x="1341044" y="551657"/>
                </a:lnTo>
                <a:lnTo>
                  <a:pt x="1338264" y="539750"/>
                </a:lnTo>
                <a:lnTo>
                  <a:pt x="1335882" y="527447"/>
                </a:lnTo>
                <a:lnTo>
                  <a:pt x="1333897" y="515541"/>
                </a:lnTo>
                <a:lnTo>
                  <a:pt x="1333500" y="512366"/>
                </a:lnTo>
                <a:lnTo>
                  <a:pt x="1333897" y="509191"/>
                </a:lnTo>
                <a:lnTo>
                  <a:pt x="1335088" y="506413"/>
                </a:lnTo>
                <a:lnTo>
                  <a:pt x="1336279" y="503635"/>
                </a:lnTo>
                <a:lnTo>
                  <a:pt x="1337867" y="501650"/>
                </a:lnTo>
                <a:lnTo>
                  <a:pt x="1339853" y="499666"/>
                </a:lnTo>
                <a:lnTo>
                  <a:pt x="1342235" y="498475"/>
                </a:lnTo>
                <a:lnTo>
                  <a:pt x="1345014" y="498079"/>
                </a:lnTo>
                <a:lnTo>
                  <a:pt x="1373602" y="490538"/>
                </a:lnTo>
                <a:lnTo>
                  <a:pt x="1401793" y="483394"/>
                </a:lnTo>
                <a:lnTo>
                  <a:pt x="1404969" y="482997"/>
                </a:lnTo>
                <a:lnTo>
                  <a:pt x="1407351" y="482204"/>
                </a:lnTo>
                <a:lnTo>
                  <a:pt x="1409336" y="481013"/>
                </a:lnTo>
                <a:lnTo>
                  <a:pt x="1411322" y="479029"/>
                </a:lnTo>
                <a:lnTo>
                  <a:pt x="1412513" y="477441"/>
                </a:lnTo>
                <a:lnTo>
                  <a:pt x="1414101" y="475060"/>
                </a:lnTo>
                <a:lnTo>
                  <a:pt x="1414895" y="473075"/>
                </a:lnTo>
                <a:lnTo>
                  <a:pt x="1415292" y="470297"/>
                </a:lnTo>
                <a:lnTo>
                  <a:pt x="1414895" y="452835"/>
                </a:lnTo>
                <a:lnTo>
                  <a:pt x="1414895" y="434579"/>
                </a:lnTo>
                <a:lnTo>
                  <a:pt x="1416086" y="416719"/>
                </a:lnTo>
                <a:lnTo>
                  <a:pt x="1417675" y="398860"/>
                </a:lnTo>
                <a:lnTo>
                  <a:pt x="1420454" y="381000"/>
                </a:lnTo>
                <a:lnTo>
                  <a:pt x="1424424" y="363538"/>
                </a:lnTo>
                <a:lnTo>
                  <a:pt x="1428792" y="346075"/>
                </a:lnTo>
                <a:lnTo>
                  <a:pt x="1433954" y="329010"/>
                </a:lnTo>
                <a:lnTo>
                  <a:pt x="1434351" y="326232"/>
                </a:lnTo>
                <a:lnTo>
                  <a:pt x="1433954" y="323850"/>
                </a:lnTo>
                <a:lnTo>
                  <a:pt x="1433160" y="321469"/>
                </a:lnTo>
                <a:lnTo>
                  <a:pt x="1432365" y="319485"/>
                </a:lnTo>
                <a:lnTo>
                  <a:pt x="1430777" y="317103"/>
                </a:lnTo>
                <a:lnTo>
                  <a:pt x="1429189" y="315516"/>
                </a:lnTo>
                <a:lnTo>
                  <a:pt x="1427204" y="313928"/>
                </a:lnTo>
                <a:lnTo>
                  <a:pt x="1424821" y="312738"/>
                </a:lnTo>
                <a:lnTo>
                  <a:pt x="1373205" y="284163"/>
                </a:lnTo>
                <a:lnTo>
                  <a:pt x="1370823" y="282972"/>
                </a:lnTo>
                <a:lnTo>
                  <a:pt x="1369234" y="280988"/>
                </a:lnTo>
                <a:lnTo>
                  <a:pt x="1367646" y="279003"/>
                </a:lnTo>
                <a:lnTo>
                  <a:pt x="1366455" y="276225"/>
                </a:lnTo>
                <a:lnTo>
                  <a:pt x="1366058" y="273447"/>
                </a:lnTo>
                <a:lnTo>
                  <a:pt x="1366058" y="270669"/>
                </a:lnTo>
                <a:lnTo>
                  <a:pt x="1366455" y="267494"/>
                </a:lnTo>
                <a:lnTo>
                  <a:pt x="1367249" y="264319"/>
                </a:lnTo>
                <a:lnTo>
                  <a:pt x="1372411" y="252810"/>
                </a:lnTo>
                <a:lnTo>
                  <a:pt x="1377969" y="242094"/>
                </a:lnTo>
                <a:lnTo>
                  <a:pt x="1383528" y="231378"/>
                </a:lnTo>
                <a:lnTo>
                  <a:pt x="1389484" y="220663"/>
                </a:lnTo>
                <a:lnTo>
                  <a:pt x="1395837" y="209947"/>
                </a:lnTo>
                <a:lnTo>
                  <a:pt x="1402190" y="199628"/>
                </a:lnTo>
                <a:lnTo>
                  <a:pt x="1409336" y="189706"/>
                </a:lnTo>
                <a:lnTo>
                  <a:pt x="1416483" y="179784"/>
                </a:lnTo>
                <a:lnTo>
                  <a:pt x="1418469" y="177403"/>
                </a:lnTo>
                <a:lnTo>
                  <a:pt x="1421248" y="175419"/>
                </a:lnTo>
                <a:lnTo>
                  <a:pt x="1423630" y="173831"/>
                </a:lnTo>
                <a:lnTo>
                  <a:pt x="1426410" y="173038"/>
                </a:lnTo>
                <a:lnTo>
                  <a:pt x="1429189" y="172641"/>
                </a:lnTo>
                <a:lnTo>
                  <a:pt x="1431571" y="173038"/>
                </a:lnTo>
                <a:lnTo>
                  <a:pt x="1434351" y="173831"/>
                </a:lnTo>
                <a:lnTo>
                  <a:pt x="1436336" y="175022"/>
                </a:lnTo>
                <a:lnTo>
                  <a:pt x="1462144" y="189706"/>
                </a:lnTo>
                <a:lnTo>
                  <a:pt x="1486761" y="205184"/>
                </a:lnTo>
                <a:lnTo>
                  <a:pt x="1489144" y="206375"/>
                </a:lnTo>
                <a:lnTo>
                  <a:pt x="1491526" y="207566"/>
                </a:lnTo>
                <a:lnTo>
                  <a:pt x="1493908" y="207963"/>
                </a:lnTo>
                <a:lnTo>
                  <a:pt x="1496688" y="208359"/>
                </a:lnTo>
                <a:lnTo>
                  <a:pt x="1499070" y="207963"/>
                </a:lnTo>
                <a:lnTo>
                  <a:pt x="1501452" y="207169"/>
                </a:lnTo>
                <a:lnTo>
                  <a:pt x="1503835" y="206375"/>
                </a:lnTo>
                <a:lnTo>
                  <a:pt x="1505820" y="205184"/>
                </a:lnTo>
                <a:lnTo>
                  <a:pt x="1518128" y="192088"/>
                </a:lnTo>
                <a:lnTo>
                  <a:pt x="1530834" y="179784"/>
                </a:lnTo>
                <a:lnTo>
                  <a:pt x="1544731" y="167878"/>
                </a:lnTo>
                <a:lnTo>
                  <a:pt x="1558231" y="155972"/>
                </a:lnTo>
                <a:lnTo>
                  <a:pt x="1572922" y="145653"/>
                </a:lnTo>
                <a:lnTo>
                  <a:pt x="1587613" y="136128"/>
                </a:lnTo>
                <a:lnTo>
                  <a:pt x="1603495" y="127000"/>
                </a:lnTo>
                <a:lnTo>
                  <a:pt x="1619377" y="118269"/>
                </a:lnTo>
                <a:lnTo>
                  <a:pt x="1620965" y="116284"/>
                </a:lnTo>
                <a:lnTo>
                  <a:pt x="1622553" y="114300"/>
                </a:lnTo>
                <a:lnTo>
                  <a:pt x="1623745" y="112316"/>
                </a:lnTo>
                <a:lnTo>
                  <a:pt x="1624936" y="109934"/>
                </a:lnTo>
                <a:lnTo>
                  <a:pt x="1625333" y="107553"/>
                </a:lnTo>
                <a:lnTo>
                  <a:pt x="1625333" y="105172"/>
                </a:lnTo>
                <a:lnTo>
                  <a:pt x="1624936" y="102791"/>
                </a:lnTo>
                <a:lnTo>
                  <a:pt x="1624142" y="100409"/>
                </a:lnTo>
                <a:lnTo>
                  <a:pt x="1615803" y="71834"/>
                </a:lnTo>
                <a:lnTo>
                  <a:pt x="1608260" y="44053"/>
                </a:lnTo>
                <a:lnTo>
                  <a:pt x="1607465" y="41275"/>
                </a:lnTo>
                <a:lnTo>
                  <a:pt x="1607465" y="38894"/>
                </a:lnTo>
                <a:lnTo>
                  <a:pt x="1607862" y="36116"/>
                </a:lnTo>
                <a:lnTo>
                  <a:pt x="1609054" y="33734"/>
                </a:lnTo>
                <a:lnTo>
                  <a:pt x="1610245" y="31353"/>
                </a:lnTo>
                <a:lnTo>
                  <a:pt x="1612627" y="28972"/>
                </a:lnTo>
                <a:lnTo>
                  <a:pt x="1615009" y="26987"/>
                </a:lnTo>
                <a:lnTo>
                  <a:pt x="1617789" y="25400"/>
                </a:lnTo>
                <a:lnTo>
                  <a:pt x="1629303" y="21034"/>
                </a:lnTo>
                <a:lnTo>
                  <a:pt x="1641215" y="17066"/>
                </a:lnTo>
                <a:lnTo>
                  <a:pt x="1652729" y="13494"/>
                </a:lnTo>
                <a:lnTo>
                  <a:pt x="1664641" y="10319"/>
                </a:lnTo>
                <a:lnTo>
                  <a:pt x="1676155" y="7541"/>
                </a:lnTo>
                <a:lnTo>
                  <a:pt x="1688464" y="4762"/>
                </a:lnTo>
                <a:lnTo>
                  <a:pt x="1700375" y="2381"/>
                </a:lnTo>
                <a:lnTo>
                  <a:pt x="1712287" y="0"/>
                </a:lnTo>
                <a:close/>
              </a:path>
            </a:pathLst>
          </a:custGeom>
          <a:solidFill>
            <a:srgbClr val="003C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1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文本框 3"/>
          <p:cNvSpPr txBox="1">
            <a:spLocks noChangeArrowheads="1"/>
          </p:cNvSpPr>
          <p:nvPr/>
        </p:nvSpPr>
        <p:spPr bwMode="auto">
          <a:xfrm>
            <a:off x="4808538" y="4083050"/>
            <a:ext cx="28606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</a:p>
        </p:txBody>
      </p:sp>
      <p:grpSp>
        <p:nvGrpSpPr>
          <p:cNvPr id="38915" name="椭圆 4"/>
          <p:cNvGrpSpPr/>
          <p:nvPr/>
        </p:nvGrpSpPr>
        <p:grpSpPr bwMode="auto">
          <a:xfrm>
            <a:off x="5505450" y="1809750"/>
            <a:ext cx="1535113" cy="1536700"/>
            <a:chOff x="0" y="0"/>
            <a:chExt cx="967" cy="968"/>
          </a:xfrm>
        </p:grpSpPr>
        <p:pic>
          <p:nvPicPr>
            <p:cNvPr id="38925" name="椭圆 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67" cy="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26" name="Text Box 5"/>
            <p:cNvSpPr txBox="1">
              <a:spLocks noChangeArrowheads="1"/>
            </p:cNvSpPr>
            <p:nvPr/>
          </p:nvSpPr>
          <p:spPr bwMode="auto">
            <a:xfrm>
              <a:off x="143" y="141"/>
              <a:ext cx="684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8916" name="文本框 2"/>
          <p:cNvSpPr txBox="1">
            <a:spLocks noChangeArrowheads="1"/>
          </p:cNvSpPr>
          <p:nvPr/>
        </p:nvSpPr>
        <p:spPr bwMode="auto">
          <a:xfrm>
            <a:off x="5948363" y="2114550"/>
            <a:ext cx="654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5400" b="0" i="0" u="none" strike="noStrike" kern="1200" cap="none" spc="0" normalizeH="0" baseline="0" noProof="0">
              <a:ln>
                <a:noFill/>
              </a:ln>
              <a:solidFill>
                <a:srgbClr val="003F78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7" name="空心弧 8"/>
          <p:cNvSpPr>
            <a:spLocks noChangeArrowheads="1"/>
          </p:cNvSpPr>
          <p:nvPr/>
        </p:nvSpPr>
        <p:spPr bwMode="auto">
          <a:xfrm rot="4201296">
            <a:off x="5276850" y="1581150"/>
            <a:ext cx="1981200" cy="1981200"/>
          </a:xfrm>
          <a:custGeom>
            <a:avLst/>
            <a:gdLst>
              <a:gd name="T0" fmla="*/ 473322 w 1981200"/>
              <a:gd name="T1" fmla="*/ 145785 h 1981200"/>
              <a:gd name="T2" fmla="*/ 1735324 w 1981200"/>
              <a:gd name="T3" fmla="*/ 337396 h 1981200"/>
              <a:gd name="T4" fmla="*/ 1760762 w 1981200"/>
              <a:gd name="T5" fmla="*/ 1613608 h 1981200"/>
              <a:gd name="T6" fmla="*/ 507398 w 1981200"/>
              <a:gd name="T7" fmla="*/ 1855356 h 1981200"/>
              <a:gd name="T8" fmla="*/ 524165 w 1981200"/>
              <a:gd name="T9" fmla="*/ 1825349 h 1981200"/>
              <a:gd name="T10" fmla="*/ 1734037 w 1981200"/>
              <a:gd name="T11" fmla="*/ 1591990 h 1981200"/>
              <a:gd name="T12" fmla="*/ 1709482 w 1981200"/>
              <a:gd name="T13" fmla="*/ 360063 h 1981200"/>
              <a:gd name="T14" fmla="*/ 491272 w 1981200"/>
              <a:gd name="T15" fmla="*/ 175101 h 1981200"/>
              <a:gd name="T16" fmla="*/ 473322 w 1981200"/>
              <a:gd name="T17" fmla="*/ 145785 h 1981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81200" h="1981200">
                <a:moveTo>
                  <a:pt x="473322" y="145785"/>
                </a:moveTo>
                <a:cubicBezTo>
                  <a:pt x="884557" y="-106013"/>
                  <a:pt x="1417361" y="-25117"/>
                  <a:pt x="1735324" y="337396"/>
                </a:cubicBezTo>
                <a:cubicBezTo>
                  <a:pt x="2053287" y="699909"/>
                  <a:pt x="2064027" y="1238713"/>
                  <a:pt x="1760762" y="1613608"/>
                </a:cubicBezTo>
                <a:cubicBezTo>
                  <a:pt x="1457497" y="1988504"/>
                  <a:pt x="928340" y="2090567"/>
                  <a:pt x="507398" y="1855356"/>
                </a:cubicBezTo>
                <a:lnTo>
                  <a:pt x="524165" y="1825349"/>
                </a:lnTo>
                <a:cubicBezTo>
                  <a:pt x="930500" y="2052398"/>
                  <a:pt x="1441296" y="1953876"/>
                  <a:pt x="1734037" y="1591990"/>
                </a:cubicBezTo>
                <a:cubicBezTo>
                  <a:pt x="2026779" y="1230103"/>
                  <a:pt x="2016412" y="709997"/>
                  <a:pt x="1709482" y="360063"/>
                </a:cubicBezTo>
                <a:cubicBezTo>
                  <a:pt x="1402552" y="10129"/>
                  <a:pt x="888236" y="-67960"/>
                  <a:pt x="491272" y="175101"/>
                </a:cubicBezTo>
                <a:lnTo>
                  <a:pt x="473322" y="14578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8" name="空心弧 9"/>
          <p:cNvSpPr>
            <a:spLocks noChangeArrowheads="1"/>
          </p:cNvSpPr>
          <p:nvPr/>
        </p:nvSpPr>
        <p:spPr bwMode="auto">
          <a:xfrm rot="-6220124">
            <a:off x="5105401" y="1411287"/>
            <a:ext cx="2322512" cy="2322513"/>
          </a:xfrm>
          <a:custGeom>
            <a:avLst/>
            <a:gdLst>
              <a:gd name="T0" fmla="*/ 1503905 w 2322512"/>
              <a:gd name="T1" fmla="*/ 51703 h 2322513"/>
              <a:gd name="T2" fmla="*/ 2309583 w 2322512"/>
              <a:gd name="T3" fmla="*/ 988454 h 2322513"/>
              <a:gd name="T4" fmla="*/ 1815272 w 2322512"/>
              <a:gd name="T5" fmla="*/ 2120830 h 2322513"/>
              <a:gd name="T6" fmla="*/ 1789294 w 2322512"/>
              <a:gd name="T7" fmla="*/ 2082715 h 2322513"/>
              <a:gd name="T8" fmla="*/ 2263971 w 2322512"/>
              <a:gd name="T9" fmla="*/ 995317 h 2322513"/>
              <a:gd name="T10" fmla="*/ 1490294 w 2322512"/>
              <a:gd name="T11" fmla="*/ 95775 h 2322513"/>
              <a:gd name="T12" fmla="*/ 1503905 w 2322512"/>
              <a:gd name="T13" fmla="*/ 51703 h 23225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322512" h="2322513">
                <a:moveTo>
                  <a:pt x="1503905" y="51703"/>
                </a:moveTo>
                <a:cubicBezTo>
                  <a:pt x="1930078" y="183313"/>
                  <a:pt x="2243211" y="547387"/>
                  <a:pt x="2309583" y="988454"/>
                </a:cubicBezTo>
                <a:cubicBezTo>
                  <a:pt x="2375956" y="1429521"/>
                  <a:pt x="2183838" y="1869626"/>
                  <a:pt x="1815272" y="2120830"/>
                </a:cubicBezTo>
                <a:lnTo>
                  <a:pt x="1789294" y="2082715"/>
                </a:lnTo>
                <a:cubicBezTo>
                  <a:pt x="2143221" y="1841489"/>
                  <a:pt x="2327708" y="1418865"/>
                  <a:pt x="2263971" y="995317"/>
                </a:cubicBezTo>
                <a:cubicBezTo>
                  <a:pt x="2200235" y="571770"/>
                  <a:pt x="1899540" y="222157"/>
                  <a:pt x="1490294" y="95775"/>
                </a:cubicBezTo>
                <a:lnTo>
                  <a:pt x="1503905" y="51703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9" name="空心弧 10"/>
          <p:cNvSpPr>
            <a:spLocks noChangeArrowheads="1"/>
          </p:cNvSpPr>
          <p:nvPr/>
        </p:nvSpPr>
        <p:spPr bwMode="auto">
          <a:xfrm rot="4201296">
            <a:off x="4932363" y="1189038"/>
            <a:ext cx="2686050" cy="2686050"/>
          </a:xfrm>
          <a:custGeom>
            <a:avLst/>
            <a:gdLst>
              <a:gd name="T0" fmla="*/ 2414346 w 2686050"/>
              <a:gd name="T1" fmla="*/ 533095 h 2686050"/>
              <a:gd name="T2" fmla="*/ 2607237 w 2686050"/>
              <a:gd name="T3" fmla="*/ 1796327 h 2686050"/>
              <a:gd name="T4" fmla="*/ 1655596 w 2686050"/>
              <a:gd name="T5" fmla="*/ 2649170 h 2686050"/>
              <a:gd name="T6" fmla="*/ 1650326 w 2686050"/>
              <a:gd name="T7" fmla="*/ 2627149 h 2686050"/>
              <a:gd name="T8" fmla="*/ 2585923 w 2686050"/>
              <a:gd name="T9" fmla="*/ 1788685 h 2686050"/>
              <a:gd name="T10" fmla="*/ 2396284 w 2686050"/>
              <a:gd name="T11" fmla="*/ 546751 h 2686050"/>
              <a:gd name="T12" fmla="*/ 2414346 w 2686050"/>
              <a:gd name="T13" fmla="*/ 533095 h 26860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86050" h="2686050">
                <a:moveTo>
                  <a:pt x="2414346" y="533095"/>
                </a:moveTo>
                <a:cubicBezTo>
                  <a:pt x="2687683" y="894647"/>
                  <a:pt x="2760219" y="1369678"/>
                  <a:pt x="2607237" y="1796327"/>
                </a:cubicBezTo>
                <a:cubicBezTo>
                  <a:pt x="2454255" y="2222976"/>
                  <a:pt x="2096397" y="2543683"/>
                  <a:pt x="1655596" y="2649170"/>
                </a:cubicBezTo>
                <a:lnTo>
                  <a:pt x="1650326" y="2627149"/>
                </a:lnTo>
                <a:cubicBezTo>
                  <a:pt x="2083695" y="2523440"/>
                  <a:pt x="2435521" y="2208141"/>
                  <a:pt x="2585923" y="1788685"/>
                </a:cubicBezTo>
                <a:cubicBezTo>
                  <a:pt x="2736325" y="1369229"/>
                  <a:pt x="2665013" y="902207"/>
                  <a:pt x="2396284" y="546751"/>
                </a:cubicBezTo>
                <a:lnTo>
                  <a:pt x="2414346" y="53309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20" name="椭圆 11"/>
          <p:cNvSpPr>
            <a:spLocks noChangeArrowheads="1"/>
          </p:cNvSpPr>
          <p:nvPr/>
        </p:nvSpPr>
        <p:spPr bwMode="auto">
          <a:xfrm flipH="1">
            <a:off x="567690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21" name="椭圆 12"/>
          <p:cNvSpPr>
            <a:spLocks noChangeArrowheads="1"/>
          </p:cNvSpPr>
          <p:nvPr/>
        </p:nvSpPr>
        <p:spPr bwMode="auto">
          <a:xfrm flipH="1">
            <a:off x="594995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22" name="椭圆 13"/>
          <p:cNvSpPr>
            <a:spLocks noChangeArrowheads="1"/>
          </p:cNvSpPr>
          <p:nvPr/>
        </p:nvSpPr>
        <p:spPr bwMode="auto">
          <a:xfrm flipH="1">
            <a:off x="6224588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23" name="椭圆 14"/>
          <p:cNvSpPr>
            <a:spLocks noChangeArrowheads="1"/>
          </p:cNvSpPr>
          <p:nvPr/>
        </p:nvSpPr>
        <p:spPr bwMode="auto">
          <a:xfrm flipH="1">
            <a:off x="6497638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24" name="椭圆 15"/>
          <p:cNvSpPr>
            <a:spLocks noChangeArrowheads="1"/>
          </p:cNvSpPr>
          <p:nvPr/>
        </p:nvSpPr>
        <p:spPr bwMode="auto">
          <a:xfrm flipH="1">
            <a:off x="6772275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178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文本框 1"/>
          <p:cNvSpPr txBox="1">
            <a:spLocks noChangeArrowheads="1"/>
          </p:cNvSpPr>
          <p:nvPr/>
        </p:nvSpPr>
        <p:spPr bwMode="auto">
          <a:xfrm>
            <a:off x="685800" y="676275"/>
            <a:ext cx="5692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不转向时算法流程图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9939" name="直接连接符 2"/>
          <p:cNvCxnSpPr>
            <a:cxnSpLocks noChangeShapeType="1"/>
          </p:cNvCxnSpPr>
          <p:nvPr/>
        </p:nvCxnSpPr>
        <p:spPr bwMode="auto">
          <a:xfrm>
            <a:off x="795338" y="1343025"/>
            <a:ext cx="6605587" cy="0"/>
          </a:xfrm>
          <a:prstGeom prst="line">
            <a:avLst/>
          </a:prstGeom>
          <a:noFill/>
          <a:ln w="63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7" name="文本框 20"/>
          <p:cNvSpPr txBox="1">
            <a:spLocks noChangeArrowheads="1"/>
          </p:cNvSpPr>
          <p:nvPr/>
        </p:nvSpPr>
        <p:spPr bwMode="auto">
          <a:xfrm>
            <a:off x="1527175" y="2447925"/>
            <a:ext cx="919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步骤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3F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52" y="0"/>
            <a:ext cx="4374496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062" y="676275"/>
            <a:ext cx="6114399" cy="480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22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">
  <a:themeElements>
    <a:clrScheme name="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884</Words>
  <Application>Microsoft Office PowerPoint</Application>
  <PresentationFormat>宽屏</PresentationFormat>
  <Paragraphs>90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等线</vt:lpstr>
      <vt:lpstr>等线 Light</vt:lpstr>
      <vt:lpstr>冬青黑体简体中文 W3</vt:lpstr>
      <vt:lpstr>宋体</vt:lpstr>
      <vt:lpstr>微软雅黑</vt:lpstr>
      <vt:lpstr>Arial</vt:lpstr>
      <vt:lpstr>Calibri</vt:lpstr>
      <vt:lpstr>Calibri Light</vt:lpstr>
      <vt:lpstr>Impact</vt:lpstr>
      <vt:lpstr>Segoe UI Light</vt:lpstr>
      <vt:lpstr>Office 主题​​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谭谭鹏</dc:creator>
  <cp:lastModifiedBy>谭谭鹏</cp:lastModifiedBy>
  <cp:revision>83</cp:revision>
  <dcterms:created xsi:type="dcterms:W3CDTF">2017-05-22T01:57:57Z</dcterms:created>
  <dcterms:modified xsi:type="dcterms:W3CDTF">2017-05-23T12:41:51Z</dcterms:modified>
</cp:coreProperties>
</file>