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1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615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13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7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6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28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90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57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28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807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94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CD66-AA79-4298-88D8-3747DD066FB4}" type="datetimeFigureOut">
              <a:rPr kumimoji="1" lang="ja-JP" altLang="en-US" smtClean="0"/>
              <a:t>2024/11/6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7189D-3BC9-4393-BA04-F6904A9A6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9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ger.googleusercontent.com/img/b/R29vZ2xl/AVvXsEiBzPAajTojPer_kbjz9Hk3egiKxUjqqD5QHaWCEVBv6vTsA1IA8P0nYNfEE_82hQQbA4iJHB5QoI4Od1UYSSEbmpxINZaL_-SxxpxBPm6NV8jZNGhEt0LP7X5en-XFgs-ShySkdejEOxKy/s800/job_tantei_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19" y="1819563"/>
            <a:ext cx="2076553" cy="331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874663" y="3215879"/>
            <a:ext cx="47500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ja-JP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lag</a:t>
            </a:r>
            <a:r>
              <a:rPr lang="ja-JP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はここにはないようだ</a:t>
            </a:r>
            <a:r>
              <a:rPr lang="en-US" altLang="ja-JP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ja-JP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786731" y="6334780"/>
            <a:ext cx="22990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©</a:t>
            </a:r>
            <a:r>
              <a:rPr lang="ja-JP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いらすとや</a:t>
            </a:r>
            <a:endParaRPr lang="ja-JP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784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 </cp:lastModifiedBy>
  <cp:revision>3</cp:revision>
  <dcterms:created xsi:type="dcterms:W3CDTF">2024-11-06T01:28:58Z</dcterms:created>
  <dcterms:modified xsi:type="dcterms:W3CDTF">2024-11-06T01:34:51Z</dcterms:modified>
</cp:coreProperties>
</file>