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4" r:id="rId8"/>
    <p:sldId id="279" r:id="rId9"/>
    <p:sldId id="273" r:id="rId10"/>
    <p:sldId id="275" r:id="rId11"/>
    <p:sldId id="262" r:id="rId12"/>
    <p:sldId id="263" r:id="rId13"/>
    <p:sldId id="264" r:id="rId14"/>
    <p:sldId id="265" r:id="rId15"/>
    <p:sldId id="278" r:id="rId16"/>
    <p:sldId id="266" r:id="rId17"/>
    <p:sldId id="267" r:id="rId18"/>
    <p:sldId id="268" r:id="rId19"/>
    <p:sldId id="269" r:id="rId20"/>
    <p:sldId id="270" r:id="rId21"/>
    <p:sldId id="271" r:id="rId22"/>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rkx8/mfBflQtpguoP2mqrfRsi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991C5-0E8D-46FB-BBFE-36D0089D57E5}" v="55" dt="2022-01-09T17:38:55.137"/>
  </p1510:revLst>
</p1510:revInfo>
</file>

<file path=ppt/tableStyles.xml><?xml version="1.0" encoding="utf-8"?>
<a:tblStyleLst xmlns:a="http://schemas.openxmlformats.org/drawingml/2006/main" def="{915E0E60-EED5-4591-AE47-2071AB0D7701}">
  <a:tblStyle styleId="{915E0E60-EED5-4591-AE47-2071AB0D770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325" autoAdjust="0"/>
  </p:normalViewPr>
  <p:slideViewPr>
    <p:cSldViewPr snapToGrid="0">
      <p:cViewPr varScale="1">
        <p:scale>
          <a:sx n="115" d="100"/>
          <a:sy n="115" d="100"/>
        </p:scale>
        <p:origin x="84" y="9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Văn Đạt" userId="4d097d2c-02de-411f-8e95-0d48649608ec" providerId="ADAL" clId="{039991C5-0E8D-46FB-BBFE-36D0089D57E5}"/>
    <pc:docChg chg="undo redo custSel addSld delSld modSld sldOrd">
      <pc:chgData name="Nguyễn Văn Đạt" userId="4d097d2c-02de-411f-8e95-0d48649608ec" providerId="ADAL" clId="{039991C5-0E8D-46FB-BBFE-36D0089D57E5}" dt="2022-01-09T17:38:59.958" v="438" actId="1076"/>
      <pc:docMkLst>
        <pc:docMk/>
      </pc:docMkLst>
      <pc:sldChg chg="addSp delSp modSp mod">
        <pc:chgData name="Nguyễn Văn Đạt" userId="4d097d2c-02de-411f-8e95-0d48649608ec" providerId="ADAL" clId="{039991C5-0E8D-46FB-BBFE-36D0089D57E5}" dt="2022-01-09T17:38:59.958" v="438" actId="1076"/>
        <pc:sldMkLst>
          <pc:docMk/>
          <pc:sldMk cId="0" sldId="257"/>
        </pc:sldMkLst>
        <pc:spChg chg="add del mod">
          <ac:chgData name="Nguyễn Văn Đạt" userId="4d097d2c-02de-411f-8e95-0d48649608ec" providerId="ADAL" clId="{039991C5-0E8D-46FB-BBFE-36D0089D57E5}" dt="2022-01-09T17:34:05.975" v="393" actId="478"/>
          <ac:spMkLst>
            <pc:docMk/>
            <pc:sldMk cId="0" sldId="257"/>
            <ac:spMk id="75" creationId="{CD99DE3D-8B57-47C6-BAD0-646F50601E67}"/>
          </ac:spMkLst>
        </pc:spChg>
        <pc:spChg chg="mod">
          <ac:chgData name="Nguyễn Văn Đạt" userId="4d097d2c-02de-411f-8e95-0d48649608ec" providerId="ADAL" clId="{039991C5-0E8D-46FB-BBFE-36D0089D57E5}" dt="2022-01-09T17:30:14.485" v="219" actId="1076"/>
          <ac:spMkLst>
            <pc:docMk/>
            <pc:sldMk cId="0" sldId="257"/>
            <ac:spMk id="122" creationId="{00000000-0000-0000-0000-000000000000}"/>
          </ac:spMkLst>
        </pc:spChg>
        <pc:spChg chg="mod">
          <ac:chgData name="Nguyễn Văn Đạt" userId="4d097d2c-02de-411f-8e95-0d48649608ec" providerId="ADAL" clId="{039991C5-0E8D-46FB-BBFE-36D0089D57E5}" dt="2022-01-09T17:34:28.348" v="408" actId="1076"/>
          <ac:spMkLst>
            <pc:docMk/>
            <pc:sldMk cId="0" sldId="257"/>
            <ac:spMk id="123" creationId="{00000000-0000-0000-0000-000000000000}"/>
          </ac:spMkLst>
        </pc:spChg>
        <pc:spChg chg="mod">
          <ac:chgData name="Nguyễn Văn Đạt" userId="4d097d2c-02de-411f-8e95-0d48649608ec" providerId="ADAL" clId="{039991C5-0E8D-46FB-BBFE-36D0089D57E5}" dt="2022-01-09T17:34:28.348" v="408" actId="1076"/>
          <ac:spMkLst>
            <pc:docMk/>
            <pc:sldMk cId="0" sldId="257"/>
            <ac:spMk id="189" creationId="{00000000-0000-0000-0000-000000000000}"/>
          </ac:spMkLst>
        </pc:spChg>
        <pc:spChg chg="mod">
          <ac:chgData name="Nguyễn Văn Đạt" userId="4d097d2c-02de-411f-8e95-0d48649608ec" providerId="ADAL" clId="{039991C5-0E8D-46FB-BBFE-36D0089D57E5}" dt="2022-01-09T17:34:28.348" v="408" actId="1076"/>
          <ac:spMkLst>
            <pc:docMk/>
            <pc:sldMk cId="0" sldId="257"/>
            <ac:spMk id="190" creationId="{00000000-0000-0000-0000-000000000000}"/>
          </ac:spMkLst>
        </pc:spChg>
        <pc:spChg chg="mod">
          <ac:chgData name="Nguyễn Văn Đạt" userId="4d097d2c-02de-411f-8e95-0d48649608ec" providerId="ADAL" clId="{039991C5-0E8D-46FB-BBFE-36D0089D57E5}" dt="2022-01-09T17:34:28.348" v="408" actId="1076"/>
          <ac:spMkLst>
            <pc:docMk/>
            <pc:sldMk cId="0" sldId="257"/>
            <ac:spMk id="191" creationId="{00000000-0000-0000-0000-000000000000}"/>
          </ac:spMkLst>
        </pc:spChg>
        <pc:spChg chg="mod">
          <ac:chgData name="Nguyễn Văn Đạt" userId="4d097d2c-02de-411f-8e95-0d48649608ec" providerId="ADAL" clId="{039991C5-0E8D-46FB-BBFE-36D0089D57E5}" dt="2022-01-09T17:34:28.348" v="408" actId="1076"/>
          <ac:spMkLst>
            <pc:docMk/>
            <pc:sldMk cId="0" sldId="257"/>
            <ac:spMk id="192" creationId="{00000000-0000-0000-0000-000000000000}"/>
          </ac:spMkLst>
        </pc:spChg>
        <pc:spChg chg="mod">
          <ac:chgData name="Nguyễn Văn Đạt" userId="4d097d2c-02de-411f-8e95-0d48649608ec" providerId="ADAL" clId="{039991C5-0E8D-46FB-BBFE-36D0089D57E5}" dt="2022-01-09T17:34:28.348" v="408" actId="1076"/>
          <ac:spMkLst>
            <pc:docMk/>
            <pc:sldMk cId="0" sldId="257"/>
            <ac:spMk id="193" creationId="{00000000-0000-0000-0000-000000000000}"/>
          </ac:spMkLst>
        </pc:spChg>
        <pc:grpChg chg="del mod">
          <ac:chgData name="Nguyễn Văn Đạt" userId="4d097d2c-02de-411f-8e95-0d48649608ec" providerId="ADAL" clId="{039991C5-0E8D-46FB-BBFE-36D0089D57E5}" dt="2022-01-09T17:38:54.835" v="433" actId="478"/>
          <ac:grpSpMkLst>
            <pc:docMk/>
            <pc:sldMk cId="0" sldId="257"/>
            <ac:grpSpMk id="127" creationId="{00000000-0000-0000-0000-000000000000}"/>
          </ac:grpSpMkLst>
        </pc:grpChg>
        <pc:picChg chg="add mod">
          <ac:chgData name="Nguyễn Văn Đạt" userId="4d097d2c-02de-411f-8e95-0d48649608ec" providerId="ADAL" clId="{039991C5-0E8D-46FB-BBFE-36D0089D57E5}" dt="2022-01-09T17:38:59.958" v="438" actId="1076"/>
          <ac:picMkLst>
            <pc:docMk/>
            <pc:sldMk cId="0" sldId="257"/>
            <ac:picMk id="3" creationId="{1F8167D4-5725-4C36-AA7C-1BAC0DD67BF3}"/>
          </ac:picMkLst>
        </pc:picChg>
      </pc:sldChg>
      <pc:sldChg chg="modSp mod">
        <pc:chgData name="Nguyễn Văn Đạt" userId="4d097d2c-02de-411f-8e95-0d48649608ec" providerId="ADAL" clId="{039991C5-0E8D-46FB-BBFE-36D0089D57E5}" dt="2022-01-09T17:33:47.935" v="392" actId="20577"/>
        <pc:sldMkLst>
          <pc:docMk/>
          <pc:sldMk cId="0" sldId="258"/>
        </pc:sldMkLst>
        <pc:spChg chg="mod">
          <ac:chgData name="Nguyễn Văn Đạt" userId="4d097d2c-02de-411f-8e95-0d48649608ec" providerId="ADAL" clId="{039991C5-0E8D-46FB-BBFE-36D0089D57E5}" dt="2022-01-09T17:33:47.935" v="392" actId="20577"/>
          <ac:spMkLst>
            <pc:docMk/>
            <pc:sldMk cId="0" sldId="258"/>
            <ac:spMk id="198" creationId="{00000000-0000-0000-0000-000000000000}"/>
          </ac:spMkLst>
        </pc:spChg>
        <pc:spChg chg="mod">
          <ac:chgData name="Nguyễn Văn Đạt" userId="4d097d2c-02de-411f-8e95-0d48649608ec" providerId="ADAL" clId="{039991C5-0E8D-46FB-BBFE-36D0089D57E5}" dt="2022-01-09T17:25:51.565" v="181" actId="20577"/>
          <ac:spMkLst>
            <pc:docMk/>
            <pc:sldMk cId="0" sldId="258"/>
            <ac:spMk id="255" creationId="{00000000-0000-0000-0000-000000000000}"/>
          </ac:spMkLst>
        </pc:spChg>
      </pc:sldChg>
      <pc:sldChg chg="modSp mod">
        <pc:chgData name="Nguyễn Văn Đạt" userId="4d097d2c-02de-411f-8e95-0d48649608ec" providerId="ADAL" clId="{039991C5-0E8D-46FB-BBFE-36D0089D57E5}" dt="2022-01-09T17:33:47.874" v="390" actId="20577"/>
        <pc:sldMkLst>
          <pc:docMk/>
          <pc:sldMk cId="0" sldId="259"/>
        </pc:sldMkLst>
        <pc:spChg chg="mod">
          <ac:chgData name="Nguyễn Văn Đạt" userId="4d097d2c-02de-411f-8e95-0d48649608ec" providerId="ADAL" clId="{039991C5-0E8D-46FB-BBFE-36D0089D57E5}" dt="2022-01-09T17:33:47.874" v="390" actId="20577"/>
          <ac:spMkLst>
            <pc:docMk/>
            <pc:sldMk cId="0" sldId="259"/>
            <ac:spMk id="261" creationId="{00000000-0000-0000-0000-000000000000}"/>
          </ac:spMkLst>
        </pc:spChg>
      </pc:sldChg>
      <pc:sldChg chg="modSp mod">
        <pc:chgData name="Nguyễn Văn Đạt" userId="4d097d2c-02de-411f-8e95-0d48649608ec" providerId="ADAL" clId="{039991C5-0E8D-46FB-BBFE-36D0089D57E5}" dt="2022-01-09T17:33:47.819" v="388" actId="20577"/>
        <pc:sldMkLst>
          <pc:docMk/>
          <pc:sldMk cId="0" sldId="260"/>
        </pc:sldMkLst>
        <pc:spChg chg="mod">
          <ac:chgData name="Nguyễn Văn Đạt" userId="4d097d2c-02de-411f-8e95-0d48649608ec" providerId="ADAL" clId="{039991C5-0E8D-46FB-BBFE-36D0089D57E5}" dt="2022-01-09T17:33:47.819" v="388" actId="20577"/>
          <ac:spMkLst>
            <pc:docMk/>
            <pc:sldMk cId="0" sldId="260"/>
            <ac:spMk id="310" creationId="{00000000-0000-0000-0000-000000000000}"/>
          </ac:spMkLst>
        </pc:spChg>
      </pc:sldChg>
      <pc:sldChg chg="addSp delSp modSp mod">
        <pc:chgData name="Nguyễn Văn Đạt" userId="4d097d2c-02de-411f-8e95-0d48649608ec" providerId="ADAL" clId="{039991C5-0E8D-46FB-BBFE-36D0089D57E5}" dt="2022-01-09T17:35:38.711" v="426"/>
        <pc:sldMkLst>
          <pc:docMk/>
          <pc:sldMk cId="0" sldId="261"/>
        </pc:sldMkLst>
        <pc:spChg chg="mod">
          <ac:chgData name="Nguyễn Văn Đạt" userId="4d097d2c-02de-411f-8e95-0d48649608ec" providerId="ADAL" clId="{039991C5-0E8D-46FB-BBFE-36D0089D57E5}" dt="2022-01-09T17:33:47.746" v="386" actId="20577"/>
          <ac:spMkLst>
            <pc:docMk/>
            <pc:sldMk cId="0" sldId="261"/>
            <ac:spMk id="320" creationId="{00000000-0000-0000-0000-000000000000}"/>
          </ac:spMkLst>
        </pc:spChg>
        <pc:picChg chg="add del mod">
          <ac:chgData name="Nguyễn Văn Đạt" userId="4d097d2c-02de-411f-8e95-0d48649608ec" providerId="ADAL" clId="{039991C5-0E8D-46FB-BBFE-36D0089D57E5}" dt="2022-01-09T17:35:38.711" v="426"/>
          <ac:picMkLst>
            <pc:docMk/>
            <pc:sldMk cId="0" sldId="261"/>
            <ac:picMk id="62" creationId="{26E101BF-5D79-40C4-BC67-20D1440A8BBA}"/>
          </ac:picMkLst>
        </pc:picChg>
      </pc:sldChg>
      <pc:sldChg chg="modSp mod">
        <pc:chgData name="Nguyễn Văn Đạt" userId="4d097d2c-02de-411f-8e95-0d48649608ec" providerId="ADAL" clId="{039991C5-0E8D-46FB-BBFE-36D0089D57E5}" dt="2022-01-09T17:37:09.172" v="431" actId="1076"/>
        <pc:sldMkLst>
          <pc:docMk/>
          <pc:sldMk cId="0" sldId="262"/>
        </pc:sldMkLst>
        <pc:picChg chg="mod">
          <ac:chgData name="Nguyễn Văn Đạt" userId="4d097d2c-02de-411f-8e95-0d48649608ec" providerId="ADAL" clId="{039991C5-0E8D-46FB-BBFE-36D0089D57E5}" dt="2022-01-09T17:37:09.172" v="431" actId="1076"/>
          <ac:picMkLst>
            <pc:docMk/>
            <pc:sldMk cId="0" sldId="262"/>
            <ac:picMk id="8" creationId="{FF981563-C9B7-401C-B4F3-507050474CBB}"/>
          </ac:picMkLst>
        </pc:picChg>
      </pc:sldChg>
      <pc:sldChg chg="modSp mod">
        <pc:chgData name="Nguyễn Văn Đạt" userId="4d097d2c-02de-411f-8e95-0d48649608ec" providerId="ADAL" clId="{039991C5-0E8D-46FB-BBFE-36D0089D57E5}" dt="2022-01-09T17:33:47.468" v="378" actId="20577"/>
        <pc:sldMkLst>
          <pc:docMk/>
          <pc:sldMk cId="0" sldId="263"/>
        </pc:sldMkLst>
        <pc:spChg chg="mod">
          <ac:chgData name="Nguyễn Văn Đạt" userId="4d097d2c-02de-411f-8e95-0d48649608ec" providerId="ADAL" clId="{039991C5-0E8D-46FB-BBFE-36D0089D57E5}" dt="2022-01-09T17:33:47.468" v="378" actId="20577"/>
          <ac:spMkLst>
            <pc:docMk/>
            <pc:sldMk cId="0" sldId="263"/>
            <ac:spMk id="397" creationId="{00000000-0000-0000-0000-000000000000}"/>
          </ac:spMkLst>
        </pc:spChg>
      </pc:sldChg>
      <pc:sldChg chg="addSp delSp modSp mod">
        <pc:chgData name="Nguyễn Văn Đạt" userId="4d097d2c-02de-411f-8e95-0d48649608ec" providerId="ADAL" clId="{039991C5-0E8D-46FB-BBFE-36D0089D57E5}" dt="2022-01-09T17:19:22.286" v="17" actId="1076"/>
        <pc:sldMkLst>
          <pc:docMk/>
          <pc:sldMk cId="0" sldId="264"/>
        </pc:sldMkLst>
        <pc:spChg chg="add mod">
          <ac:chgData name="Nguyễn Văn Đạt" userId="4d097d2c-02de-411f-8e95-0d48649608ec" providerId="ADAL" clId="{039991C5-0E8D-46FB-BBFE-36D0089D57E5}" dt="2022-01-09T17:19:11.589" v="14" actId="20577"/>
          <ac:spMkLst>
            <pc:docMk/>
            <pc:sldMk cId="0" sldId="264"/>
            <ac:spMk id="6" creationId="{5E04025D-EA78-4C6F-9FDC-8BC2B9D1F340}"/>
          </ac:spMkLst>
        </pc:spChg>
        <pc:spChg chg="del">
          <ac:chgData name="Nguyễn Văn Đạt" userId="4d097d2c-02de-411f-8e95-0d48649608ec" providerId="ADAL" clId="{039991C5-0E8D-46FB-BBFE-36D0089D57E5}" dt="2022-01-09T17:19:06.990" v="6" actId="478"/>
          <ac:spMkLst>
            <pc:docMk/>
            <pc:sldMk cId="0" sldId="264"/>
            <ac:spMk id="404" creationId="{00000000-0000-0000-0000-000000000000}"/>
          </ac:spMkLst>
        </pc:spChg>
        <pc:picChg chg="mod">
          <ac:chgData name="Nguyễn Văn Đạt" userId="4d097d2c-02de-411f-8e95-0d48649608ec" providerId="ADAL" clId="{039991C5-0E8D-46FB-BBFE-36D0089D57E5}" dt="2022-01-09T17:19:22.286" v="17" actId="1076"/>
          <ac:picMkLst>
            <pc:docMk/>
            <pc:sldMk cId="0" sldId="264"/>
            <ac:picMk id="5" creationId="{39F2F2EC-1851-4C47-86AC-AF382B7D3F14}"/>
          </ac:picMkLst>
        </pc:picChg>
      </pc:sldChg>
      <pc:sldChg chg="addSp delSp modSp mod">
        <pc:chgData name="Nguyễn Văn Đạt" userId="4d097d2c-02de-411f-8e95-0d48649608ec" providerId="ADAL" clId="{039991C5-0E8D-46FB-BBFE-36D0089D57E5}" dt="2022-01-09T17:35:02.775" v="421" actId="14100"/>
        <pc:sldMkLst>
          <pc:docMk/>
          <pc:sldMk cId="0" sldId="265"/>
        </pc:sldMkLst>
        <pc:spChg chg="mod">
          <ac:chgData name="Nguyễn Văn Đạt" userId="4d097d2c-02de-411f-8e95-0d48649608ec" providerId="ADAL" clId="{039991C5-0E8D-46FB-BBFE-36D0089D57E5}" dt="2022-01-09T17:34:53.525" v="417" actId="20577"/>
          <ac:spMkLst>
            <pc:docMk/>
            <pc:sldMk cId="0" sldId="265"/>
            <ac:spMk id="417" creationId="{00000000-0000-0000-0000-000000000000}"/>
          </ac:spMkLst>
        </pc:spChg>
        <pc:picChg chg="del">
          <ac:chgData name="Nguyễn Văn Đạt" userId="4d097d2c-02de-411f-8e95-0d48649608ec" providerId="ADAL" clId="{039991C5-0E8D-46FB-BBFE-36D0089D57E5}" dt="2022-01-09T17:34:47.359" v="413" actId="478"/>
          <ac:picMkLst>
            <pc:docMk/>
            <pc:sldMk cId="0" sldId="265"/>
            <ac:picMk id="9" creationId="{5EE4AAA7-4FB7-4146-8308-3C89E4FAC751}"/>
          </ac:picMkLst>
        </pc:picChg>
        <pc:picChg chg="del">
          <ac:chgData name="Nguyễn Văn Đạt" userId="4d097d2c-02de-411f-8e95-0d48649608ec" providerId="ADAL" clId="{039991C5-0E8D-46FB-BBFE-36D0089D57E5}" dt="2022-01-09T17:34:48.455" v="414" actId="478"/>
          <ac:picMkLst>
            <pc:docMk/>
            <pc:sldMk cId="0" sldId="265"/>
            <ac:picMk id="10" creationId="{4EF5E1C5-EAC0-4D9A-874A-B435ED5FBB29}"/>
          </ac:picMkLst>
        </pc:picChg>
        <pc:picChg chg="add mod">
          <ac:chgData name="Nguyễn Văn Đạt" userId="4d097d2c-02de-411f-8e95-0d48649608ec" providerId="ADAL" clId="{039991C5-0E8D-46FB-BBFE-36D0089D57E5}" dt="2022-01-09T17:35:02.775" v="421" actId="14100"/>
          <ac:picMkLst>
            <pc:docMk/>
            <pc:sldMk cId="0" sldId="265"/>
            <ac:picMk id="11" creationId="{9AB426C7-DE8A-4CDB-AE5B-E0AFAA22D861}"/>
          </ac:picMkLst>
        </pc:picChg>
      </pc:sldChg>
      <pc:sldChg chg="addSp delSp modSp mod">
        <pc:chgData name="Nguyễn Văn Đạt" userId="4d097d2c-02de-411f-8e95-0d48649608ec" providerId="ADAL" clId="{039991C5-0E8D-46FB-BBFE-36D0089D57E5}" dt="2022-01-09T17:33:47.333" v="374" actId="20577"/>
        <pc:sldMkLst>
          <pc:docMk/>
          <pc:sldMk cId="0" sldId="266"/>
        </pc:sldMkLst>
        <pc:spChg chg="add mod">
          <ac:chgData name="Nguyễn Văn Đạt" userId="4d097d2c-02de-411f-8e95-0d48649608ec" providerId="ADAL" clId="{039991C5-0E8D-46FB-BBFE-36D0089D57E5}" dt="2022-01-09T17:33:47.333" v="374" actId="20577"/>
          <ac:spMkLst>
            <pc:docMk/>
            <pc:sldMk cId="0" sldId="266"/>
            <ac:spMk id="12" creationId="{6AA44827-5F59-41B4-BC5D-7C24B7AE596F}"/>
          </ac:spMkLst>
        </pc:spChg>
        <pc:spChg chg="mod ord">
          <ac:chgData name="Nguyễn Văn Đạt" userId="4d097d2c-02de-411f-8e95-0d48649608ec" providerId="ADAL" clId="{039991C5-0E8D-46FB-BBFE-36D0089D57E5}" dt="2022-01-09T17:20:48.074" v="40" actId="1076"/>
          <ac:spMkLst>
            <pc:docMk/>
            <pc:sldMk cId="0" sldId="266"/>
            <ac:spMk id="424" creationId="{00000000-0000-0000-0000-000000000000}"/>
          </ac:spMkLst>
        </pc:spChg>
        <pc:spChg chg="mod ord">
          <ac:chgData name="Nguyễn Văn Đạt" userId="4d097d2c-02de-411f-8e95-0d48649608ec" providerId="ADAL" clId="{039991C5-0E8D-46FB-BBFE-36D0089D57E5}" dt="2022-01-09T17:20:36.515" v="36" actId="167"/>
          <ac:spMkLst>
            <pc:docMk/>
            <pc:sldMk cId="0" sldId="266"/>
            <ac:spMk id="425" creationId="{00000000-0000-0000-0000-000000000000}"/>
          </ac:spMkLst>
        </pc:spChg>
        <pc:picChg chg="del">
          <ac:chgData name="Nguyễn Văn Đạt" userId="4d097d2c-02de-411f-8e95-0d48649608ec" providerId="ADAL" clId="{039991C5-0E8D-46FB-BBFE-36D0089D57E5}" dt="2022-01-09T17:19:43.886" v="19" actId="478"/>
          <ac:picMkLst>
            <pc:docMk/>
            <pc:sldMk cId="0" sldId="266"/>
            <ac:picMk id="9" creationId="{BC8546CB-342E-41E7-8404-F6EEB17E3162}"/>
          </ac:picMkLst>
        </pc:picChg>
        <pc:picChg chg="mod ord">
          <ac:chgData name="Nguyễn Văn Đạt" userId="4d097d2c-02de-411f-8e95-0d48649608ec" providerId="ADAL" clId="{039991C5-0E8D-46FB-BBFE-36D0089D57E5}" dt="2022-01-09T17:21:15.947" v="48" actId="1076"/>
          <ac:picMkLst>
            <pc:docMk/>
            <pc:sldMk cId="0" sldId="266"/>
            <ac:picMk id="10" creationId="{54DF44EB-BDC4-44C3-9B26-9FA2D6F77B78}"/>
          </ac:picMkLst>
        </pc:picChg>
        <pc:picChg chg="add del mod">
          <ac:chgData name="Nguyễn Văn Đạt" userId="4d097d2c-02de-411f-8e95-0d48649608ec" providerId="ADAL" clId="{039991C5-0E8D-46FB-BBFE-36D0089D57E5}" dt="2022-01-09T17:21:06.092" v="43" actId="478"/>
          <ac:picMkLst>
            <pc:docMk/>
            <pc:sldMk cId="0" sldId="266"/>
            <ac:picMk id="1026" creationId="{6E538B45-6784-49FF-98E2-0C76EF3E0922}"/>
          </ac:picMkLst>
        </pc:picChg>
        <pc:picChg chg="add mod">
          <ac:chgData name="Nguyễn Văn Đạt" userId="4d097d2c-02de-411f-8e95-0d48649608ec" providerId="ADAL" clId="{039991C5-0E8D-46FB-BBFE-36D0089D57E5}" dt="2022-01-09T17:21:31.735" v="53" actId="14100"/>
          <ac:picMkLst>
            <pc:docMk/>
            <pc:sldMk cId="0" sldId="266"/>
            <ac:picMk id="1028" creationId="{D0CF4B3A-4F61-4C13-93A6-983743DC7D13}"/>
          </ac:picMkLst>
        </pc:picChg>
      </pc:sldChg>
      <pc:sldChg chg="addSp modSp mod">
        <pc:chgData name="Nguyễn Văn Đạt" userId="4d097d2c-02de-411f-8e95-0d48649608ec" providerId="ADAL" clId="{039991C5-0E8D-46FB-BBFE-36D0089D57E5}" dt="2022-01-09T17:25:05.269" v="172" actId="1076"/>
        <pc:sldMkLst>
          <pc:docMk/>
          <pc:sldMk cId="0" sldId="267"/>
        </pc:sldMkLst>
        <pc:picChg chg="add mod">
          <ac:chgData name="Nguyễn Văn Đạt" userId="4d097d2c-02de-411f-8e95-0d48649608ec" providerId="ADAL" clId="{039991C5-0E8D-46FB-BBFE-36D0089D57E5}" dt="2022-01-09T17:25:05.269" v="172" actId="1076"/>
          <ac:picMkLst>
            <pc:docMk/>
            <pc:sldMk cId="0" sldId="267"/>
            <ac:picMk id="3" creationId="{13BF01D2-89B4-4F7F-9D2C-2B4F1335648F}"/>
          </ac:picMkLst>
        </pc:picChg>
      </pc:sldChg>
      <pc:sldChg chg="modSp mod">
        <pc:chgData name="Nguyễn Văn Đạt" userId="4d097d2c-02de-411f-8e95-0d48649608ec" providerId="ADAL" clId="{039991C5-0E8D-46FB-BBFE-36D0089D57E5}" dt="2022-01-09T17:23:36.574" v="168" actId="20577"/>
        <pc:sldMkLst>
          <pc:docMk/>
          <pc:sldMk cId="0" sldId="270"/>
        </pc:sldMkLst>
        <pc:spChg chg="mod">
          <ac:chgData name="Nguyễn Văn Đạt" userId="4d097d2c-02de-411f-8e95-0d48649608ec" providerId="ADAL" clId="{039991C5-0E8D-46FB-BBFE-36D0089D57E5}" dt="2022-01-09T17:23:36.574" v="168" actId="20577"/>
          <ac:spMkLst>
            <pc:docMk/>
            <pc:sldMk cId="0" sldId="270"/>
            <ac:spMk id="516" creationId="{00000000-0000-0000-0000-000000000000}"/>
          </ac:spMkLst>
        </pc:spChg>
      </pc:sldChg>
      <pc:sldChg chg="modSp mod">
        <pc:chgData name="Nguyễn Văn Đạt" userId="4d097d2c-02de-411f-8e95-0d48649608ec" providerId="ADAL" clId="{039991C5-0E8D-46FB-BBFE-36D0089D57E5}" dt="2022-01-09T17:33:47.604" v="382" actId="20577"/>
        <pc:sldMkLst>
          <pc:docMk/>
          <pc:sldMk cId="3769764526" sldId="273"/>
        </pc:sldMkLst>
        <pc:spChg chg="mod">
          <ac:chgData name="Nguyễn Văn Đạt" userId="4d097d2c-02de-411f-8e95-0d48649608ec" providerId="ADAL" clId="{039991C5-0E8D-46FB-BBFE-36D0089D57E5}" dt="2022-01-09T17:33:47.604" v="382" actId="20577"/>
          <ac:spMkLst>
            <pc:docMk/>
            <pc:sldMk cId="3769764526" sldId="273"/>
            <ac:spMk id="320" creationId="{00000000-0000-0000-0000-000000000000}"/>
          </ac:spMkLst>
        </pc:spChg>
      </pc:sldChg>
      <pc:sldChg chg="addSp delSp modSp mod">
        <pc:chgData name="Nguyễn Văn Đạt" userId="4d097d2c-02de-411f-8e95-0d48649608ec" providerId="ADAL" clId="{039991C5-0E8D-46FB-BBFE-36D0089D57E5}" dt="2022-01-09T17:35:47.289" v="429"/>
        <pc:sldMkLst>
          <pc:docMk/>
          <pc:sldMk cId="194452880" sldId="274"/>
        </pc:sldMkLst>
        <pc:spChg chg="mod">
          <ac:chgData name="Nguyễn Văn Đạt" userId="4d097d2c-02de-411f-8e95-0d48649608ec" providerId="ADAL" clId="{039991C5-0E8D-46FB-BBFE-36D0089D57E5}" dt="2022-01-09T17:33:47.670" v="384" actId="20577"/>
          <ac:spMkLst>
            <pc:docMk/>
            <pc:sldMk cId="194452880" sldId="274"/>
            <ac:spMk id="320" creationId="{00000000-0000-0000-0000-000000000000}"/>
          </ac:spMkLst>
        </pc:spChg>
        <pc:graphicFrameChg chg="del">
          <ac:chgData name="Nguyễn Văn Đạt" userId="4d097d2c-02de-411f-8e95-0d48649608ec" providerId="ADAL" clId="{039991C5-0E8D-46FB-BBFE-36D0089D57E5}" dt="2022-01-09T17:35:46.963" v="428" actId="478"/>
          <ac:graphicFrameMkLst>
            <pc:docMk/>
            <pc:sldMk cId="194452880" sldId="274"/>
            <ac:graphicFrameMk id="5" creationId="{1CF34632-74DE-4DC4-A31F-9147D2164489}"/>
          </ac:graphicFrameMkLst>
        </pc:graphicFrameChg>
        <pc:picChg chg="add mod">
          <ac:chgData name="Nguyễn Văn Đạt" userId="4d097d2c-02de-411f-8e95-0d48649608ec" providerId="ADAL" clId="{039991C5-0E8D-46FB-BBFE-36D0089D57E5}" dt="2022-01-09T17:35:47.289" v="429"/>
          <ac:picMkLst>
            <pc:docMk/>
            <pc:sldMk cId="194452880" sldId="274"/>
            <ac:picMk id="6" creationId="{920C4F2D-D6D8-41F1-A910-AF2F466A6F95}"/>
          </ac:picMkLst>
        </pc:picChg>
      </pc:sldChg>
      <pc:sldChg chg="modSp mod">
        <pc:chgData name="Nguyễn Văn Đạt" userId="4d097d2c-02de-411f-8e95-0d48649608ec" providerId="ADAL" clId="{039991C5-0E8D-46FB-BBFE-36D0089D57E5}" dt="2022-01-09T17:33:47.545" v="380" actId="20577"/>
        <pc:sldMkLst>
          <pc:docMk/>
          <pc:sldMk cId="2527881061" sldId="275"/>
        </pc:sldMkLst>
        <pc:spChg chg="mod">
          <ac:chgData name="Nguyễn Văn Đạt" userId="4d097d2c-02de-411f-8e95-0d48649608ec" providerId="ADAL" clId="{039991C5-0E8D-46FB-BBFE-36D0089D57E5}" dt="2022-01-09T17:33:47.545" v="380" actId="20577"/>
          <ac:spMkLst>
            <pc:docMk/>
            <pc:sldMk cId="2527881061" sldId="275"/>
            <ac:spMk id="320" creationId="{00000000-0000-0000-0000-000000000000}"/>
          </ac:spMkLst>
        </pc:spChg>
      </pc:sldChg>
      <pc:sldChg chg="del">
        <pc:chgData name="Nguyễn Văn Đạt" userId="4d097d2c-02de-411f-8e95-0d48649608ec" providerId="ADAL" clId="{039991C5-0E8D-46FB-BBFE-36D0089D57E5}" dt="2022-01-09T17:19:25.656" v="18" actId="47"/>
        <pc:sldMkLst>
          <pc:docMk/>
          <pc:sldMk cId="403372800" sldId="276"/>
        </pc:sldMkLst>
      </pc:sldChg>
      <pc:sldChg chg="addSp delSp modSp add del mod ord">
        <pc:chgData name="Nguyễn Văn Đạt" userId="4d097d2c-02de-411f-8e95-0d48649608ec" providerId="ADAL" clId="{039991C5-0E8D-46FB-BBFE-36D0089D57E5}" dt="2022-01-09T17:35:32.979" v="424" actId="47"/>
        <pc:sldMkLst>
          <pc:docMk/>
          <pc:sldMk cId="1061616764" sldId="276"/>
        </pc:sldMkLst>
        <pc:spChg chg="mod">
          <ac:chgData name="Nguyễn Văn Đạt" userId="4d097d2c-02de-411f-8e95-0d48649608ec" providerId="ADAL" clId="{039991C5-0E8D-46FB-BBFE-36D0089D57E5}" dt="2022-01-09T17:31:47.221" v="328" actId="20577"/>
          <ac:spMkLst>
            <pc:docMk/>
            <pc:sldMk cId="1061616764" sldId="276"/>
            <ac:spMk id="320" creationId="{00000000-0000-0000-0000-000000000000}"/>
          </ac:spMkLst>
        </pc:spChg>
        <pc:grpChg chg="del">
          <ac:chgData name="Nguyễn Văn Đạt" userId="4d097d2c-02de-411f-8e95-0d48649608ec" providerId="ADAL" clId="{039991C5-0E8D-46FB-BBFE-36D0089D57E5}" dt="2022-01-09T17:27:56.632" v="183" actId="478"/>
          <ac:grpSpMkLst>
            <pc:docMk/>
            <pc:sldMk cId="1061616764" sldId="276"/>
            <ac:grpSpMk id="321" creationId="{00000000-0000-0000-0000-000000000000}"/>
          </ac:grpSpMkLst>
        </pc:grpChg>
        <pc:graphicFrameChg chg="add del mod">
          <ac:chgData name="Nguyễn Văn Đạt" userId="4d097d2c-02de-411f-8e95-0d48649608ec" providerId="ADAL" clId="{039991C5-0E8D-46FB-BBFE-36D0089D57E5}" dt="2022-01-09T17:28:02.499" v="190"/>
          <ac:graphicFrameMkLst>
            <pc:docMk/>
            <pc:sldMk cId="1061616764" sldId="276"/>
            <ac:graphicFrameMk id="2" creationId="{659D26D2-75F7-4B72-AD4E-94352FF9608C}"/>
          </ac:graphicFrameMkLst>
        </pc:graphicFrameChg>
        <pc:graphicFrameChg chg="del">
          <ac:chgData name="Nguyễn Văn Đạt" userId="4d097d2c-02de-411f-8e95-0d48649608ec" providerId="ADAL" clId="{039991C5-0E8D-46FB-BBFE-36D0089D57E5}" dt="2022-01-09T17:27:59.263" v="184" actId="478"/>
          <ac:graphicFrameMkLst>
            <pc:docMk/>
            <pc:sldMk cId="1061616764" sldId="276"/>
            <ac:graphicFrameMk id="378" creationId="{00000000-0000-0000-0000-000000000000}"/>
          </ac:graphicFrameMkLst>
        </pc:graphicFrameChg>
        <pc:picChg chg="add del mod">
          <ac:chgData name="Nguyễn Văn Đạt" userId="4d097d2c-02de-411f-8e95-0d48649608ec" providerId="ADAL" clId="{039991C5-0E8D-46FB-BBFE-36D0089D57E5}" dt="2022-01-09T17:35:26.337" v="423" actId="21"/>
          <ac:picMkLst>
            <pc:docMk/>
            <pc:sldMk cId="1061616764" sldId="276"/>
            <ac:picMk id="2050" creationId="{2B446B5E-DB16-4746-8CF6-E02A36E90A32}"/>
          </ac:picMkLst>
        </pc:picChg>
      </pc:sldChg>
      <pc:sldChg chg="addSp delSp modSp add del mod">
        <pc:chgData name="Nguyễn Văn Đạt" userId="4d097d2c-02de-411f-8e95-0d48649608ec" providerId="ADAL" clId="{039991C5-0E8D-46FB-BBFE-36D0089D57E5}" dt="2022-01-09T17:18:51.769" v="5" actId="47"/>
        <pc:sldMkLst>
          <pc:docMk/>
          <pc:sldMk cId="1360340787" sldId="277"/>
        </pc:sldMkLst>
        <pc:spChg chg="add mod">
          <ac:chgData name="Nguyễn Văn Đạt" userId="4d097d2c-02de-411f-8e95-0d48649608ec" providerId="ADAL" clId="{039991C5-0E8D-46FB-BBFE-36D0089D57E5}" dt="2022-01-09T17:18:49.411" v="4" actId="20577"/>
          <ac:spMkLst>
            <pc:docMk/>
            <pc:sldMk cId="1360340787" sldId="277"/>
            <ac:spMk id="6" creationId="{7C8B86F0-151D-4677-83AC-0795B1E3BDB0}"/>
          </ac:spMkLst>
        </pc:spChg>
        <pc:spChg chg="del">
          <ac:chgData name="Nguyễn Văn Đạt" userId="4d097d2c-02de-411f-8e95-0d48649608ec" providerId="ADAL" clId="{039991C5-0E8D-46FB-BBFE-36D0089D57E5}" dt="2022-01-09T17:18:38.871" v="1" actId="478"/>
          <ac:spMkLst>
            <pc:docMk/>
            <pc:sldMk cId="1360340787" sldId="277"/>
            <ac:spMk id="396" creationId="{00000000-0000-0000-0000-000000000000}"/>
          </ac:spMkLst>
        </pc:spChg>
      </pc:sldChg>
      <pc:sldChg chg="add del setBg">
        <pc:chgData name="Nguyễn Văn Đạt" userId="4d097d2c-02de-411f-8e95-0d48649608ec" providerId="ADAL" clId="{039991C5-0E8D-46FB-BBFE-36D0089D57E5}" dt="2022-01-09T17:28:02.499" v="190"/>
        <pc:sldMkLst>
          <pc:docMk/>
          <pc:sldMk cId="1737417457" sldId="277"/>
        </pc:sldMkLst>
      </pc:sldChg>
      <pc:sldChg chg="addSp delSp modSp add del ord">
        <pc:chgData name="Nguyễn Văn Đạt" userId="4d097d2c-02de-411f-8e95-0d48649608ec" providerId="ADAL" clId="{039991C5-0E8D-46FB-BBFE-36D0089D57E5}" dt="2022-01-09T17:35:12.346" v="422" actId="47"/>
        <pc:sldMkLst>
          <pc:docMk/>
          <pc:sldMk cId="4123165644" sldId="277"/>
        </pc:sldMkLst>
        <pc:picChg chg="del">
          <ac:chgData name="Nguyễn Văn Đạt" userId="4d097d2c-02de-411f-8e95-0d48649608ec" providerId="ADAL" clId="{039991C5-0E8D-46FB-BBFE-36D0089D57E5}" dt="2022-01-09T17:31:53.953" v="330" actId="478"/>
          <ac:picMkLst>
            <pc:docMk/>
            <pc:sldMk cId="4123165644" sldId="277"/>
            <ac:picMk id="2050" creationId="{2B446B5E-DB16-4746-8CF6-E02A36E90A32}"/>
          </ac:picMkLst>
        </pc:picChg>
        <pc:picChg chg="add del mod">
          <ac:chgData name="Nguyễn Văn Đạt" userId="4d097d2c-02de-411f-8e95-0d48649608ec" providerId="ADAL" clId="{039991C5-0E8D-46FB-BBFE-36D0089D57E5}" dt="2022-01-09T17:34:34.440" v="409" actId="21"/>
          <ac:picMkLst>
            <pc:docMk/>
            <pc:sldMk cId="4123165644" sldId="277"/>
            <ac:picMk id="3074" creationId="{4884D351-DBED-482E-B762-699AFF359979}"/>
          </ac:picMkLst>
        </pc:picChg>
      </pc:sldChg>
      <pc:sldChg chg="add">
        <pc:chgData name="Nguyễn Văn Đạt" userId="4d097d2c-02de-411f-8e95-0d48649608ec" providerId="ADAL" clId="{039991C5-0E8D-46FB-BBFE-36D0089D57E5}" dt="2022-01-09T17:34:44.572" v="412" actId="2890"/>
        <pc:sldMkLst>
          <pc:docMk/>
          <pc:sldMk cId="175395227" sldId="278"/>
        </pc:sldMkLst>
      </pc:sldChg>
      <pc:sldChg chg="add del">
        <pc:chgData name="Nguyễn Văn Đạt" userId="4d097d2c-02de-411f-8e95-0d48649608ec" providerId="ADAL" clId="{039991C5-0E8D-46FB-BBFE-36D0089D57E5}" dt="2022-01-09T17:34:43.335" v="411" actId="2890"/>
        <pc:sldMkLst>
          <pc:docMk/>
          <pc:sldMk cId="3540699080" sldId="278"/>
        </pc:sldMkLst>
      </pc:sldChg>
      <pc:sldChg chg="add">
        <pc:chgData name="Nguyễn Văn Đạt" userId="4d097d2c-02de-411f-8e95-0d48649608ec" providerId="ADAL" clId="{039991C5-0E8D-46FB-BBFE-36D0089D57E5}" dt="2022-01-09T17:35:42.993" v="427" actId="2890"/>
        <pc:sldMkLst>
          <pc:docMk/>
          <pc:sldMk cId="375624689"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Nowadays, with the significant grow in information technology, almost every business can be managed and stored in the computer, which mean now we can use computer to manage the flow in all levels of store. Thus, this project helps to make a software which can support for a disk rental store in its daily business. To make the project adapt to the scope of the subject, the project will be built by using C# language and .NET framework follow the MVVM Architect. The database administrator will be used is MySQL and use Docker to deploy it</a:t>
            </a:r>
            <a:endParaRPr dirty="0"/>
          </a:p>
        </p:txBody>
      </p:sp>
      <p:sp>
        <p:nvSpPr>
          <p:cNvPr id="46" name="Google Shape;4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15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15</a:t>
            </a:fld>
            <a:endParaRPr/>
          </a:p>
        </p:txBody>
      </p:sp>
    </p:spTree>
    <p:extLst>
      <p:ext uri="{BB962C8B-B14F-4D97-AF65-F5344CB8AC3E}">
        <p14:creationId xmlns:p14="http://schemas.microsoft.com/office/powerpoint/2010/main" val="792492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95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22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53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rgbClr val="3F3F3F"/>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627448" y="3043730"/>
            <a:ext cx="5471438" cy="213787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3F3F3F"/>
              </a:buClr>
              <a:buSzPts val="4000"/>
              <a:buFont typeface="Arial"/>
              <a:buNone/>
              <a:defRPr sz="4000" b="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
        <p:nvSpPr>
          <p:cNvPr id="25" name="Google Shape;25;p19"/>
          <p:cNvSpPr txBox="1">
            <a:spLocks noGrp="1"/>
          </p:cNvSpPr>
          <p:nvPr>
            <p:ph type="body" idx="1"/>
          </p:nvPr>
        </p:nvSpPr>
        <p:spPr>
          <a:xfrm>
            <a:off x="614137" y="5357596"/>
            <a:ext cx="5480275" cy="738404"/>
          </a:xfrm>
          <a:prstGeom prst="rect">
            <a:avLst/>
          </a:prstGeom>
          <a:noFill/>
          <a:ln>
            <a:noFill/>
          </a:ln>
        </p:spPr>
        <p:txBody>
          <a:bodyPr spcFirstLastPara="1" wrap="square" lIns="0" tIns="60925" rIns="0" bIns="60925" anchor="t" anchorCtr="0">
            <a:normAutofit/>
          </a:bodyPr>
          <a:lstStyle>
            <a:lvl1pPr marL="457200" lvl="0" indent="-228600" algn="l">
              <a:spcBef>
                <a:spcPts val="360"/>
              </a:spcBef>
              <a:spcAft>
                <a:spcPts val="0"/>
              </a:spcAft>
              <a:buClr>
                <a:srgbClr val="3F3F3F"/>
              </a:buClr>
              <a:buSzPts val="1800"/>
              <a:buFont typeface="Arial"/>
              <a:buNone/>
              <a:defRPr sz="1800">
                <a:latin typeface="Arial"/>
                <a:ea typeface="Arial"/>
                <a:cs typeface="Arial"/>
                <a:sym typeface="Aria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lvl="0" indent="-228600" algn="l">
              <a:spcBef>
                <a:spcPts val="360"/>
              </a:spcBef>
              <a:spcAft>
                <a:spcPts val="0"/>
              </a:spcAft>
              <a:buClr>
                <a:srgbClr val="3F3F3F"/>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2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1"/>
          <p:cNvSpPr txBox="1">
            <a:spLocks noGrp="1"/>
          </p:cNvSpPr>
          <p:nvPr>
            <p:ph type="body" idx="1"/>
          </p:nvPr>
        </p:nvSpPr>
        <p:spPr>
          <a:xfrm>
            <a:off x="609441" y="1600201"/>
            <a:ext cx="5383398" cy="4525963"/>
          </a:xfrm>
          <a:prstGeom prst="rect">
            <a:avLst/>
          </a:prstGeom>
          <a:noFill/>
          <a:ln>
            <a:noFill/>
          </a:ln>
        </p:spPr>
        <p:txBody>
          <a:bodyPr spcFirstLastPara="1" wrap="square" lIns="0" tIns="60925" rIns="0" bIns="60925" anchor="t" anchorCtr="0">
            <a:normAutofit/>
          </a:bodyPr>
          <a:lstStyle>
            <a:lvl1pPr marL="457200" lvl="0" indent="-228600" algn="l">
              <a:spcBef>
                <a:spcPts val="360"/>
              </a:spcBef>
              <a:spcAft>
                <a:spcPts val="0"/>
              </a:spcAft>
              <a:buClr>
                <a:srgbClr val="3F3F3F"/>
              </a:buClr>
              <a:buSzPts val="1800"/>
              <a:buFont typeface="Arial"/>
              <a:buNone/>
              <a:defRPr sz="1800">
                <a:solidFill>
                  <a:srgbClr val="3F3F3F"/>
                </a:solidFill>
              </a:defRPr>
            </a:lvl1pPr>
            <a:lvl2pPr marL="914400" lvl="1" indent="-228600" algn="l">
              <a:spcBef>
                <a:spcPts val="560"/>
              </a:spcBef>
              <a:spcAft>
                <a:spcPts val="0"/>
              </a:spcAft>
              <a:buClr>
                <a:schemeClr val="dk1"/>
              </a:buClr>
              <a:buSzPts val="2800"/>
              <a:buFont typeface="Arial"/>
              <a:buNone/>
              <a:defRPr sz="2800"/>
            </a:lvl2pPr>
            <a:lvl3pPr marL="1371600" lvl="2" indent="-228600" algn="l">
              <a:spcBef>
                <a:spcPts val="480"/>
              </a:spcBef>
              <a:spcAft>
                <a:spcPts val="0"/>
              </a:spcAft>
              <a:buClr>
                <a:schemeClr val="dk1"/>
              </a:buClr>
              <a:buSzPts val="2400"/>
              <a:buFont typeface="Arial"/>
              <a:buNone/>
              <a:defRPr sz="2400"/>
            </a:lvl3pPr>
            <a:lvl4pPr marL="1828800" lvl="3" indent="-228600" algn="l">
              <a:spcBef>
                <a:spcPts val="400"/>
              </a:spcBef>
              <a:spcAft>
                <a:spcPts val="0"/>
              </a:spcAft>
              <a:buClr>
                <a:schemeClr val="dk1"/>
              </a:buClr>
              <a:buSzPts val="2000"/>
              <a:buFont typeface="Arial"/>
              <a:buNone/>
              <a:defRPr sz="2000"/>
            </a:lvl4pPr>
            <a:lvl5pPr marL="2286000" lvl="4" indent="-228600" algn="l">
              <a:spcBef>
                <a:spcPts val="400"/>
              </a:spcBef>
              <a:spcAft>
                <a:spcPts val="0"/>
              </a:spcAft>
              <a:buClr>
                <a:schemeClr val="dk1"/>
              </a:buClr>
              <a:buSzPts val="2000"/>
              <a:buFont typeface="Arial"/>
              <a:buNone/>
              <a:defRPr sz="20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5" name="Google Shape;35;p21"/>
          <p:cNvSpPr txBox="1">
            <a:spLocks noGrp="1"/>
          </p:cNvSpPr>
          <p:nvPr>
            <p:ph type="body" idx="2"/>
          </p:nvPr>
        </p:nvSpPr>
        <p:spPr>
          <a:xfrm>
            <a:off x="6195986" y="1600201"/>
            <a:ext cx="5383398" cy="4525963"/>
          </a:xfrm>
          <a:prstGeom prst="rect">
            <a:avLst/>
          </a:prstGeom>
          <a:noFill/>
          <a:ln>
            <a:noFill/>
          </a:ln>
        </p:spPr>
        <p:txBody>
          <a:bodyPr spcFirstLastPara="1" wrap="square" lIns="0" tIns="60925" rIns="0" bIns="60925" anchor="t" anchorCtr="0">
            <a:normAutofit/>
          </a:bodyPr>
          <a:lstStyle>
            <a:lvl1pPr marL="457200" lvl="0" indent="-228600" algn="l">
              <a:spcBef>
                <a:spcPts val="360"/>
              </a:spcBef>
              <a:spcAft>
                <a:spcPts val="0"/>
              </a:spcAft>
              <a:buClr>
                <a:srgbClr val="3F3F3F"/>
              </a:buClr>
              <a:buSzPts val="1800"/>
              <a:buFont typeface="Arial"/>
              <a:buNone/>
              <a:defRPr sz="1800">
                <a:solidFill>
                  <a:srgbClr val="3F3F3F"/>
                </a:solidFill>
              </a:defRPr>
            </a:lvl1pPr>
            <a:lvl2pPr marL="914400" lvl="1" indent="-228600" algn="l">
              <a:spcBef>
                <a:spcPts val="560"/>
              </a:spcBef>
              <a:spcAft>
                <a:spcPts val="0"/>
              </a:spcAft>
              <a:buClr>
                <a:schemeClr val="dk1"/>
              </a:buClr>
              <a:buSzPts val="2800"/>
              <a:buFont typeface="Arial"/>
              <a:buNone/>
              <a:defRPr sz="2800"/>
            </a:lvl2pPr>
            <a:lvl3pPr marL="1371600" lvl="2" indent="-228600" algn="l">
              <a:spcBef>
                <a:spcPts val="480"/>
              </a:spcBef>
              <a:spcAft>
                <a:spcPts val="0"/>
              </a:spcAft>
              <a:buClr>
                <a:schemeClr val="dk1"/>
              </a:buClr>
              <a:buSzPts val="2400"/>
              <a:buFont typeface="Arial"/>
              <a:buNone/>
              <a:defRPr sz="2400"/>
            </a:lvl3pPr>
            <a:lvl4pPr marL="1828800" lvl="3" indent="-228600" algn="l">
              <a:spcBef>
                <a:spcPts val="400"/>
              </a:spcBef>
              <a:spcAft>
                <a:spcPts val="0"/>
              </a:spcAft>
              <a:buClr>
                <a:schemeClr val="dk1"/>
              </a:buClr>
              <a:buSzPts val="2000"/>
              <a:buFont typeface="Arial"/>
              <a:buNone/>
              <a:defRPr sz="2000"/>
            </a:lvl4pPr>
            <a:lvl5pPr marL="2286000" lvl="4" indent="-228600" algn="l">
              <a:spcBef>
                <a:spcPts val="400"/>
              </a:spcBef>
              <a:spcAft>
                <a:spcPts val="0"/>
              </a:spcAft>
              <a:buClr>
                <a:schemeClr val="dk1"/>
              </a:buClr>
              <a:buSzPts val="2000"/>
              <a:buFont typeface="Arial"/>
              <a:buNone/>
              <a:defRPr sz="20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6" name="Google Shape;36;p2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2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81000">
              <a:srgbClr val="EEEEEE"/>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228600" algn="l" rtl="0">
              <a:spcBef>
                <a:spcPts val="36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1"/>
          <p:cNvSpPr/>
          <p:nvPr/>
        </p:nvSpPr>
        <p:spPr>
          <a:xfrm>
            <a:off x="0" y="0"/>
            <a:ext cx="1218882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2400" b="0" i="0" u="none" strike="noStrike" cap="none">
              <a:solidFill>
                <a:schemeClr val="lt1"/>
              </a:solidFill>
              <a:latin typeface="Calibri"/>
              <a:ea typeface="Calibri"/>
              <a:cs typeface="Calibri"/>
              <a:sym typeface="Calibri"/>
            </a:endParaRPr>
          </a:p>
        </p:txBody>
      </p:sp>
      <p:sp>
        <p:nvSpPr>
          <p:cNvPr id="49" name="Google Shape;49;p1"/>
          <p:cNvSpPr/>
          <p:nvPr/>
        </p:nvSpPr>
        <p:spPr>
          <a:xfrm>
            <a:off x="0" y="0"/>
            <a:ext cx="6125144"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2400" b="0" i="0" u="none" strike="noStrike" cap="none">
              <a:solidFill>
                <a:schemeClr val="lt1"/>
              </a:solidFill>
              <a:latin typeface="Calibri"/>
              <a:ea typeface="Calibri"/>
              <a:cs typeface="Calibri"/>
              <a:sym typeface="Calibri"/>
            </a:endParaRPr>
          </a:p>
        </p:txBody>
      </p:sp>
      <p:sp>
        <p:nvSpPr>
          <p:cNvPr id="50" name="Google Shape;50;p1"/>
          <p:cNvSpPr txBox="1"/>
          <p:nvPr/>
        </p:nvSpPr>
        <p:spPr>
          <a:xfrm>
            <a:off x="639913" y="2171656"/>
            <a:ext cx="4444897" cy="2174091"/>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l" rtl="0">
              <a:lnSpc>
                <a:spcPct val="90000"/>
              </a:lnSpc>
              <a:spcBef>
                <a:spcPts val="0"/>
              </a:spcBef>
              <a:spcAft>
                <a:spcPts val="0"/>
              </a:spcAft>
              <a:buNone/>
            </a:pPr>
            <a:r>
              <a:rPr lang="en-US" sz="4800" b="1" i="0" u="none" strike="noStrike" cap="none" dirty="0">
                <a:solidFill>
                  <a:schemeClr val="lt1"/>
                </a:solidFill>
                <a:latin typeface="Calibri"/>
                <a:ea typeface="Calibri"/>
                <a:cs typeface="Calibri"/>
                <a:sym typeface="Calibri"/>
              </a:rPr>
              <a:t>DISK RENTAL STORE MANAGEMENT</a:t>
            </a:r>
          </a:p>
          <a:p>
            <a:pPr marL="0" marR="0" lvl="0" indent="0" algn="l" rtl="0">
              <a:lnSpc>
                <a:spcPct val="90000"/>
              </a:lnSpc>
              <a:spcBef>
                <a:spcPts val="0"/>
              </a:spcBef>
              <a:spcAft>
                <a:spcPts val="0"/>
              </a:spcAft>
              <a:buNone/>
            </a:pPr>
            <a:r>
              <a:rPr lang="en-US" sz="4800" b="1" dirty="0">
                <a:solidFill>
                  <a:schemeClr val="lt1"/>
                </a:solidFill>
                <a:latin typeface="Calibri"/>
                <a:ea typeface="Calibri"/>
                <a:cs typeface="Calibri"/>
                <a:sym typeface="Calibri"/>
              </a:rPr>
              <a:t>SYSTEM</a:t>
            </a:r>
            <a:endParaRPr lang="en-US" sz="4800" b="1" i="0" u="none" strike="noStrike" cap="none" dirty="0">
              <a:solidFill>
                <a:schemeClr val="lt1"/>
              </a:solidFill>
              <a:latin typeface="Calibri"/>
              <a:ea typeface="Calibri"/>
              <a:cs typeface="Calibri"/>
              <a:sym typeface="Calibri"/>
            </a:endParaRPr>
          </a:p>
        </p:txBody>
      </p:sp>
      <p:grpSp>
        <p:nvGrpSpPr>
          <p:cNvPr id="51" name="Google Shape;51;p1"/>
          <p:cNvGrpSpPr/>
          <p:nvPr/>
        </p:nvGrpSpPr>
        <p:grpSpPr>
          <a:xfrm>
            <a:off x="639913" y="640080"/>
            <a:ext cx="1128088" cy="847206"/>
            <a:chOff x="5307830" y="325570"/>
            <a:chExt cx="1128382" cy="847206"/>
          </a:xfrm>
        </p:grpSpPr>
        <p:sp>
          <p:nvSpPr>
            <p:cNvPr id="52" name="Google Shape;52;p1"/>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 name="Google Shape;53;p1"/>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4" name="Google Shape;54;p1"/>
          <p:cNvSpPr txBox="1"/>
          <p:nvPr/>
        </p:nvSpPr>
        <p:spPr>
          <a:xfrm>
            <a:off x="639913" y="4458514"/>
            <a:ext cx="4073992" cy="48795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vi-VN" sz="2000" dirty="0">
                <a:solidFill>
                  <a:schemeClr val="lt1"/>
                </a:solidFill>
                <a:latin typeface="Calibri"/>
                <a:ea typeface="Calibri"/>
                <a:cs typeface="Calibri"/>
                <a:sym typeface="Calibri"/>
              </a:rPr>
              <a:t>Pham Minh Tan - 19520261</a:t>
            </a:r>
            <a:endParaRPr dirty="0"/>
          </a:p>
        </p:txBody>
      </p:sp>
      <p:grpSp>
        <p:nvGrpSpPr>
          <p:cNvPr id="55" name="Google Shape;55;p1"/>
          <p:cNvGrpSpPr/>
          <p:nvPr/>
        </p:nvGrpSpPr>
        <p:grpSpPr>
          <a:xfrm>
            <a:off x="7168517" y="1538608"/>
            <a:ext cx="3997219" cy="3780326"/>
            <a:chOff x="0" y="603"/>
            <a:chExt cx="3520" cy="3329"/>
          </a:xfrm>
        </p:grpSpPr>
        <p:sp>
          <p:nvSpPr>
            <p:cNvPr id="56" name="Google Shape;56;p1"/>
            <p:cNvSpPr/>
            <p:nvPr/>
          </p:nvSpPr>
          <p:spPr>
            <a:xfrm>
              <a:off x="0" y="834"/>
              <a:ext cx="1984" cy="1390"/>
            </a:xfrm>
            <a:custGeom>
              <a:avLst/>
              <a:gdLst/>
              <a:ahLst/>
              <a:cxnLst/>
              <a:rect l="l" t="t" r="r" b="b"/>
              <a:pathLst>
                <a:path w="1984" h="1390" extrusionOk="0">
                  <a:moveTo>
                    <a:pt x="1531" y="0"/>
                  </a:moveTo>
                  <a:lnTo>
                    <a:pt x="1553" y="0"/>
                  </a:lnTo>
                  <a:lnTo>
                    <a:pt x="1578" y="4"/>
                  </a:lnTo>
                  <a:lnTo>
                    <a:pt x="1606" y="13"/>
                  </a:lnTo>
                  <a:lnTo>
                    <a:pt x="1636" y="27"/>
                  </a:lnTo>
                  <a:lnTo>
                    <a:pt x="1667" y="45"/>
                  </a:lnTo>
                  <a:lnTo>
                    <a:pt x="1702" y="61"/>
                  </a:lnTo>
                  <a:lnTo>
                    <a:pt x="1738" y="78"/>
                  </a:lnTo>
                  <a:lnTo>
                    <a:pt x="1774" y="95"/>
                  </a:lnTo>
                  <a:lnTo>
                    <a:pt x="1809" y="112"/>
                  </a:lnTo>
                  <a:lnTo>
                    <a:pt x="1843" y="127"/>
                  </a:lnTo>
                  <a:lnTo>
                    <a:pt x="1874" y="142"/>
                  </a:lnTo>
                  <a:lnTo>
                    <a:pt x="1900" y="157"/>
                  </a:lnTo>
                  <a:lnTo>
                    <a:pt x="1923" y="170"/>
                  </a:lnTo>
                  <a:lnTo>
                    <a:pt x="1940" y="184"/>
                  </a:lnTo>
                  <a:lnTo>
                    <a:pt x="1951" y="196"/>
                  </a:lnTo>
                  <a:lnTo>
                    <a:pt x="1964" y="222"/>
                  </a:lnTo>
                  <a:lnTo>
                    <a:pt x="1971" y="248"/>
                  </a:lnTo>
                  <a:lnTo>
                    <a:pt x="1974" y="271"/>
                  </a:lnTo>
                  <a:lnTo>
                    <a:pt x="1977" y="291"/>
                  </a:lnTo>
                  <a:lnTo>
                    <a:pt x="1977" y="305"/>
                  </a:lnTo>
                  <a:lnTo>
                    <a:pt x="1979" y="317"/>
                  </a:lnTo>
                  <a:lnTo>
                    <a:pt x="1980" y="333"/>
                  </a:lnTo>
                  <a:lnTo>
                    <a:pt x="1983" y="356"/>
                  </a:lnTo>
                  <a:lnTo>
                    <a:pt x="1984" y="379"/>
                  </a:lnTo>
                  <a:lnTo>
                    <a:pt x="1984" y="404"/>
                  </a:lnTo>
                  <a:lnTo>
                    <a:pt x="1980" y="428"/>
                  </a:lnTo>
                  <a:lnTo>
                    <a:pt x="1976" y="449"/>
                  </a:lnTo>
                  <a:lnTo>
                    <a:pt x="1967" y="463"/>
                  </a:lnTo>
                  <a:lnTo>
                    <a:pt x="1954" y="474"/>
                  </a:lnTo>
                  <a:lnTo>
                    <a:pt x="1938" y="481"/>
                  </a:lnTo>
                  <a:lnTo>
                    <a:pt x="1919" y="488"/>
                  </a:lnTo>
                  <a:lnTo>
                    <a:pt x="1899" y="493"/>
                  </a:lnTo>
                  <a:lnTo>
                    <a:pt x="1878" y="496"/>
                  </a:lnTo>
                  <a:lnTo>
                    <a:pt x="1857" y="500"/>
                  </a:lnTo>
                  <a:lnTo>
                    <a:pt x="1837" y="503"/>
                  </a:lnTo>
                  <a:lnTo>
                    <a:pt x="1820" y="509"/>
                  </a:lnTo>
                  <a:lnTo>
                    <a:pt x="1803" y="513"/>
                  </a:lnTo>
                  <a:lnTo>
                    <a:pt x="1788" y="510"/>
                  </a:lnTo>
                  <a:lnTo>
                    <a:pt x="1776" y="504"/>
                  </a:lnTo>
                  <a:lnTo>
                    <a:pt x="1767" y="495"/>
                  </a:lnTo>
                  <a:lnTo>
                    <a:pt x="1761" y="483"/>
                  </a:lnTo>
                  <a:lnTo>
                    <a:pt x="1759" y="469"/>
                  </a:lnTo>
                  <a:lnTo>
                    <a:pt x="1759" y="456"/>
                  </a:lnTo>
                  <a:lnTo>
                    <a:pt x="1763" y="443"/>
                  </a:lnTo>
                  <a:lnTo>
                    <a:pt x="1772" y="432"/>
                  </a:lnTo>
                  <a:lnTo>
                    <a:pt x="1783" y="420"/>
                  </a:lnTo>
                  <a:lnTo>
                    <a:pt x="1797" y="409"/>
                  </a:lnTo>
                  <a:lnTo>
                    <a:pt x="1813" y="399"/>
                  </a:lnTo>
                  <a:lnTo>
                    <a:pt x="1828" y="391"/>
                  </a:lnTo>
                  <a:lnTo>
                    <a:pt x="1842" y="383"/>
                  </a:lnTo>
                  <a:lnTo>
                    <a:pt x="1854" y="377"/>
                  </a:lnTo>
                  <a:lnTo>
                    <a:pt x="1862" y="373"/>
                  </a:lnTo>
                  <a:lnTo>
                    <a:pt x="1864" y="371"/>
                  </a:lnTo>
                  <a:lnTo>
                    <a:pt x="1864" y="368"/>
                  </a:lnTo>
                  <a:lnTo>
                    <a:pt x="1862" y="359"/>
                  </a:lnTo>
                  <a:lnTo>
                    <a:pt x="1859" y="346"/>
                  </a:lnTo>
                  <a:lnTo>
                    <a:pt x="1856" y="331"/>
                  </a:lnTo>
                  <a:lnTo>
                    <a:pt x="1854" y="316"/>
                  </a:lnTo>
                  <a:lnTo>
                    <a:pt x="1852" y="300"/>
                  </a:lnTo>
                  <a:lnTo>
                    <a:pt x="1851" y="289"/>
                  </a:lnTo>
                  <a:lnTo>
                    <a:pt x="1848" y="281"/>
                  </a:lnTo>
                  <a:lnTo>
                    <a:pt x="1838" y="271"/>
                  </a:lnTo>
                  <a:lnTo>
                    <a:pt x="1823" y="263"/>
                  </a:lnTo>
                  <a:lnTo>
                    <a:pt x="1807" y="255"/>
                  </a:lnTo>
                  <a:lnTo>
                    <a:pt x="1788" y="248"/>
                  </a:lnTo>
                  <a:lnTo>
                    <a:pt x="1769" y="241"/>
                  </a:lnTo>
                  <a:lnTo>
                    <a:pt x="1753" y="234"/>
                  </a:lnTo>
                  <a:lnTo>
                    <a:pt x="1740" y="228"/>
                  </a:lnTo>
                  <a:lnTo>
                    <a:pt x="1728" y="224"/>
                  </a:lnTo>
                  <a:lnTo>
                    <a:pt x="1714" y="223"/>
                  </a:lnTo>
                  <a:lnTo>
                    <a:pt x="1699" y="224"/>
                  </a:lnTo>
                  <a:lnTo>
                    <a:pt x="1684" y="227"/>
                  </a:lnTo>
                  <a:lnTo>
                    <a:pt x="1668" y="231"/>
                  </a:lnTo>
                  <a:lnTo>
                    <a:pt x="1654" y="235"/>
                  </a:lnTo>
                  <a:lnTo>
                    <a:pt x="1644" y="238"/>
                  </a:lnTo>
                  <a:lnTo>
                    <a:pt x="1636" y="241"/>
                  </a:lnTo>
                  <a:lnTo>
                    <a:pt x="1633" y="242"/>
                  </a:lnTo>
                  <a:lnTo>
                    <a:pt x="1632" y="244"/>
                  </a:lnTo>
                  <a:lnTo>
                    <a:pt x="1628" y="252"/>
                  </a:lnTo>
                  <a:lnTo>
                    <a:pt x="1624" y="263"/>
                  </a:lnTo>
                  <a:lnTo>
                    <a:pt x="1618" y="276"/>
                  </a:lnTo>
                  <a:lnTo>
                    <a:pt x="1611" y="289"/>
                  </a:lnTo>
                  <a:lnTo>
                    <a:pt x="1603" y="302"/>
                  </a:lnTo>
                  <a:lnTo>
                    <a:pt x="1596" y="312"/>
                  </a:lnTo>
                  <a:lnTo>
                    <a:pt x="1587" y="319"/>
                  </a:lnTo>
                  <a:lnTo>
                    <a:pt x="1586" y="323"/>
                  </a:lnTo>
                  <a:lnTo>
                    <a:pt x="1592" y="327"/>
                  </a:lnTo>
                  <a:lnTo>
                    <a:pt x="1604" y="332"/>
                  </a:lnTo>
                  <a:lnTo>
                    <a:pt x="1620" y="338"/>
                  </a:lnTo>
                  <a:lnTo>
                    <a:pt x="1640" y="344"/>
                  </a:lnTo>
                  <a:lnTo>
                    <a:pt x="1662" y="352"/>
                  </a:lnTo>
                  <a:lnTo>
                    <a:pt x="1685" y="361"/>
                  </a:lnTo>
                  <a:lnTo>
                    <a:pt x="1706" y="372"/>
                  </a:lnTo>
                  <a:lnTo>
                    <a:pt x="1723" y="385"/>
                  </a:lnTo>
                  <a:lnTo>
                    <a:pt x="1739" y="400"/>
                  </a:lnTo>
                  <a:lnTo>
                    <a:pt x="1750" y="420"/>
                  </a:lnTo>
                  <a:lnTo>
                    <a:pt x="1756" y="438"/>
                  </a:lnTo>
                  <a:lnTo>
                    <a:pt x="1756" y="453"/>
                  </a:lnTo>
                  <a:lnTo>
                    <a:pt x="1750" y="467"/>
                  </a:lnTo>
                  <a:lnTo>
                    <a:pt x="1740" y="480"/>
                  </a:lnTo>
                  <a:lnTo>
                    <a:pt x="1726" y="492"/>
                  </a:lnTo>
                  <a:lnTo>
                    <a:pt x="1706" y="502"/>
                  </a:lnTo>
                  <a:lnTo>
                    <a:pt x="1684" y="511"/>
                  </a:lnTo>
                  <a:lnTo>
                    <a:pt x="1658" y="520"/>
                  </a:lnTo>
                  <a:lnTo>
                    <a:pt x="1632" y="524"/>
                  </a:lnTo>
                  <a:lnTo>
                    <a:pt x="1606" y="528"/>
                  </a:lnTo>
                  <a:lnTo>
                    <a:pt x="1579" y="531"/>
                  </a:lnTo>
                  <a:lnTo>
                    <a:pt x="1552" y="535"/>
                  </a:lnTo>
                  <a:lnTo>
                    <a:pt x="1526" y="541"/>
                  </a:lnTo>
                  <a:lnTo>
                    <a:pt x="1502" y="550"/>
                  </a:lnTo>
                  <a:lnTo>
                    <a:pt x="1478" y="564"/>
                  </a:lnTo>
                  <a:lnTo>
                    <a:pt x="1455" y="577"/>
                  </a:lnTo>
                  <a:lnTo>
                    <a:pt x="1428" y="587"/>
                  </a:lnTo>
                  <a:lnTo>
                    <a:pt x="1398" y="592"/>
                  </a:lnTo>
                  <a:lnTo>
                    <a:pt x="1365" y="596"/>
                  </a:lnTo>
                  <a:lnTo>
                    <a:pt x="1331" y="597"/>
                  </a:lnTo>
                  <a:lnTo>
                    <a:pt x="1297" y="598"/>
                  </a:lnTo>
                  <a:lnTo>
                    <a:pt x="1263" y="597"/>
                  </a:lnTo>
                  <a:lnTo>
                    <a:pt x="1231" y="595"/>
                  </a:lnTo>
                  <a:lnTo>
                    <a:pt x="1201" y="594"/>
                  </a:lnTo>
                  <a:lnTo>
                    <a:pt x="1175" y="592"/>
                  </a:lnTo>
                  <a:lnTo>
                    <a:pt x="1149" y="595"/>
                  </a:lnTo>
                  <a:lnTo>
                    <a:pt x="1122" y="601"/>
                  </a:lnTo>
                  <a:lnTo>
                    <a:pt x="1093" y="609"/>
                  </a:lnTo>
                  <a:lnTo>
                    <a:pt x="1063" y="622"/>
                  </a:lnTo>
                  <a:lnTo>
                    <a:pt x="1032" y="637"/>
                  </a:lnTo>
                  <a:lnTo>
                    <a:pt x="998" y="658"/>
                  </a:lnTo>
                  <a:lnTo>
                    <a:pt x="963" y="683"/>
                  </a:lnTo>
                  <a:lnTo>
                    <a:pt x="924" y="713"/>
                  </a:lnTo>
                  <a:lnTo>
                    <a:pt x="883" y="748"/>
                  </a:lnTo>
                  <a:lnTo>
                    <a:pt x="865" y="765"/>
                  </a:lnTo>
                  <a:lnTo>
                    <a:pt x="842" y="783"/>
                  </a:lnTo>
                  <a:lnTo>
                    <a:pt x="815" y="806"/>
                  </a:lnTo>
                  <a:lnTo>
                    <a:pt x="783" y="832"/>
                  </a:lnTo>
                  <a:lnTo>
                    <a:pt x="747" y="861"/>
                  </a:lnTo>
                  <a:lnTo>
                    <a:pt x="707" y="891"/>
                  </a:lnTo>
                  <a:lnTo>
                    <a:pt x="665" y="924"/>
                  </a:lnTo>
                  <a:lnTo>
                    <a:pt x="619" y="959"/>
                  </a:lnTo>
                  <a:lnTo>
                    <a:pt x="570" y="996"/>
                  </a:lnTo>
                  <a:lnTo>
                    <a:pt x="519" y="1033"/>
                  </a:lnTo>
                  <a:lnTo>
                    <a:pt x="465" y="1073"/>
                  </a:lnTo>
                  <a:lnTo>
                    <a:pt x="412" y="1113"/>
                  </a:lnTo>
                  <a:lnTo>
                    <a:pt x="354" y="1153"/>
                  </a:lnTo>
                  <a:lnTo>
                    <a:pt x="297" y="1194"/>
                  </a:lnTo>
                  <a:lnTo>
                    <a:pt x="238" y="1234"/>
                  </a:lnTo>
                  <a:lnTo>
                    <a:pt x="178" y="1274"/>
                  </a:lnTo>
                  <a:lnTo>
                    <a:pt x="118" y="1313"/>
                  </a:lnTo>
                  <a:lnTo>
                    <a:pt x="60" y="1352"/>
                  </a:lnTo>
                  <a:lnTo>
                    <a:pt x="0" y="1390"/>
                  </a:lnTo>
                  <a:lnTo>
                    <a:pt x="0" y="789"/>
                  </a:lnTo>
                  <a:lnTo>
                    <a:pt x="67" y="764"/>
                  </a:lnTo>
                  <a:lnTo>
                    <a:pt x="134" y="738"/>
                  </a:lnTo>
                  <a:lnTo>
                    <a:pt x="203" y="711"/>
                  </a:lnTo>
                  <a:lnTo>
                    <a:pt x="272" y="683"/>
                  </a:lnTo>
                  <a:lnTo>
                    <a:pt x="340" y="655"/>
                  </a:lnTo>
                  <a:lnTo>
                    <a:pt x="408" y="626"/>
                  </a:lnTo>
                  <a:lnTo>
                    <a:pt x="472" y="598"/>
                  </a:lnTo>
                  <a:lnTo>
                    <a:pt x="536" y="570"/>
                  </a:lnTo>
                  <a:lnTo>
                    <a:pt x="597" y="542"/>
                  </a:lnTo>
                  <a:lnTo>
                    <a:pt x="653" y="515"/>
                  </a:lnTo>
                  <a:lnTo>
                    <a:pt x="705" y="489"/>
                  </a:lnTo>
                  <a:lnTo>
                    <a:pt x="753" y="463"/>
                  </a:lnTo>
                  <a:lnTo>
                    <a:pt x="794" y="440"/>
                  </a:lnTo>
                  <a:lnTo>
                    <a:pt x="829" y="418"/>
                  </a:lnTo>
                  <a:lnTo>
                    <a:pt x="879" y="384"/>
                  </a:lnTo>
                  <a:lnTo>
                    <a:pt x="930" y="351"/>
                  </a:lnTo>
                  <a:lnTo>
                    <a:pt x="980" y="318"/>
                  </a:lnTo>
                  <a:lnTo>
                    <a:pt x="1031" y="288"/>
                  </a:lnTo>
                  <a:lnTo>
                    <a:pt x="1080" y="258"/>
                  </a:lnTo>
                  <a:lnTo>
                    <a:pt x="1127" y="230"/>
                  </a:lnTo>
                  <a:lnTo>
                    <a:pt x="1172" y="204"/>
                  </a:lnTo>
                  <a:lnTo>
                    <a:pt x="1215" y="179"/>
                  </a:lnTo>
                  <a:lnTo>
                    <a:pt x="1256" y="156"/>
                  </a:lnTo>
                  <a:lnTo>
                    <a:pt x="1293" y="135"/>
                  </a:lnTo>
                  <a:lnTo>
                    <a:pt x="1326" y="115"/>
                  </a:lnTo>
                  <a:lnTo>
                    <a:pt x="1356" y="99"/>
                  </a:lnTo>
                  <a:lnTo>
                    <a:pt x="1381" y="84"/>
                  </a:lnTo>
                  <a:lnTo>
                    <a:pt x="1402" y="72"/>
                  </a:lnTo>
                  <a:lnTo>
                    <a:pt x="1417" y="61"/>
                  </a:lnTo>
                  <a:lnTo>
                    <a:pt x="1427" y="54"/>
                  </a:lnTo>
                  <a:lnTo>
                    <a:pt x="1437" y="45"/>
                  </a:lnTo>
                  <a:lnTo>
                    <a:pt x="1449" y="35"/>
                  </a:lnTo>
                  <a:lnTo>
                    <a:pt x="1462" y="26"/>
                  </a:lnTo>
                  <a:lnTo>
                    <a:pt x="1476" y="17"/>
                  </a:lnTo>
                  <a:lnTo>
                    <a:pt x="1492" y="9"/>
                  </a:lnTo>
                  <a:lnTo>
                    <a:pt x="1511" y="3"/>
                  </a:lnTo>
                  <a:lnTo>
                    <a:pt x="1531"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 name="Google Shape;57;p1"/>
            <p:cNvSpPr/>
            <p:nvPr/>
          </p:nvSpPr>
          <p:spPr>
            <a:xfrm>
              <a:off x="1538" y="725"/>
              <a:ext cx="612" cy="215"/>
            </a:xfrm>
            <a:custGeom>
              <a:avLst/>
              <a:gdLst/>
              <a:ahLst/>
              <a:cxnLst/>
              <a:rect l="l" t="t" r="r" b="b"/>
              <a:pathLst>
                <a:path w="612" h="215" extrusionOk="0">
                  <a:moveTo>
                    <a:pt x="557" y="0"/>
                  </a:moveTo>
                  <a:lnTo>
                    <a:pt x="576" y="0"/>
                  </a:lnTo>
                  <a:lnTo>
                    <a:pt x="590" y="3"/>
                  </a:lnTo>
                  <a:lnTo>
                    <a:pt x="603" y="8"/>
                  </a:lnTo>
                  <a:lnTo>
                    <a:pt x="610" y="17"/>
                  </a:lnTo>
                  <a:lnTo>
                    <a:pt x="612" y="26"/>
                  </a:lnTo>
                  <a:lnTo>
                    <a:pt x="611" y="37"/>
                  </a:lnTo>
                  <a:lnTo>
                    <a:pt x="606" y="46"/>
                  </a:lnTo>
                  <a:lnTo>
                    <a:pt x="599" y="57"/>
                  </a:lnTo>
                  <a:lnTo>
                    <a:pt x="590" y="66"/>
                  </a:lnTo>
                  <a:lnTo>
                    <a:pt x="578" y="75"/>
                  </a:lnTo>
                  <a:lnTo>
                    <a:pt x="565" y="82"/>
                  </a:lnTo>
                  <a:lnTo>
                    <a:pt x="551" y="87"/>
                  </a:lnTo>
                  <a:lnTo>
                    <a:pt x="534" y="93"/>
                  </a:lnTo>
                  <a:lnTo>
                    <a:pt x="513" y="100"/>
                  </a:lnTo>
                  <a:lnTo>
                    <a:pt x="489" y="107"/>
                  </a:lnTo>
                  <a:lnTo>
                    <a:pt x="466" y="113"/>
                  </a:lnTo>
                  <a:lnTo>
                    <a:pt x="442" y="119"/>
                  </a:lnTo>
                  <a:lnTo>
                    <a:pt x="420" y="125"/>
                  </a:lnTo>
                  <a:lnTo>
                    <a:pt x="401" y="129"/>
                  </a:lnTo>
                  <a:lnTo>
                    <a:pt x="386" y="134"/>
                  </a:lnTo>
                  <a:lnTo>
                    <a:pt x="377" y="136"/>
                  </a:lnTo>
                  <a:lnTo>
                    <a:pt x="373" y="136"/>
                  </a:lnTo>
                  <a:lnTo>
                    <a:pt x="140" y="215"/>
                  </a:lnTo>
                  <a:lnTo>
                    <a:pt x="137" y="214"/>
                  </a:lnTo>
                  <a:lnTo>
                    <a:pt x="128" y="210"/>
                  </a:lnTo>
                  <a:lnTo>
                    <a:pt x="115" y="205"/>
                  </a:lnTo>
                  <a:lnTo>
                    <a:pt x="100" y="198"/>
                  </a:lnTo>
                  <a:lnTo>
                    <a:pt x="82" y="190"/>
                  </a:lnTo>
                  <a:lnTo>
                    <a:pt x="64" y="181"/>
                  </a:lnTo>
                  <a:lnTo>
                    <a:pt x="45" y="169"/>
                  </a:lnTo>
                  <a:lnTo>
                    <a:pt x="28" y="156"/>
                  </a:lnTo>
                  <a:lnTo>
                    <a:pt x="14" y="142"/>
                  </a:lnTo>
                  <a:lnTo>
                    <a:pt x="5" y="127"/>
                  </a:lnTo>
                  <a:lnTo>
                    <a:pt x="0" y="110"/>
                  </a:lnTo>
                  <a:lnTo>
                    <a:pt x="5" y="109"/>
                  </a:lnTo>
                  <a:lnTo>
                    <a:pt x="15" y="108"/>
                  </a:lnTo>
                  <a:lnTo>
                    <a:pt x="32" y="105"/>
                  </a:lnTo>
                  <a:lnTo>
                    <a:pt x="53" y="101"/>
                  </a:lnTo>
                  <a:lnTo>
                    <a:pt x="78" y="96"/>
                  </a:lnTo>
                  <a:lnTo>
                    <a:pt x="106" y="92"/>
                  </a:lnTo>
                  <a:lnTo>
                    <a:pt x="136" y="87"/>
                  </a:lnTo>
                  <a:lnTo>
                    <a:pt x="168" y="81"/>
                  </a:lnTo>
                  <a:lnTo>
                    <a:pt x="200" y="75"/>
                  </a:lnTo>
                  <a:lnTo>
                    <a:pt x="230" y="69"/>
                  </a:lnTo>
                  <a:lnTo>
                    <a:pt x="259" y="65"/>
                  </a:lnTo>
                  <a:lnTo>
                    <a:pt x="285" y="59"/>
                  </a:lnTo>
                  <a:lnTo>
                    <a:pt x="307" y="54"/>
                  </a:lnTo>
                  <a:lnTo>
                    <a:pt x="325" y="51"/>
                  </a:lnTo>
                  <a:lnTo>
                    <a:pt x="346" y="46"/>
                  </a:lnTo>
                  <a:lnTo>
                    <a:pt x="371" y="39"/>
                  </a:lnTo>
                  <a:lnTo>
                    <a:pt x="397" y="32"/>
                  </a:lnTo>
                  <a:lnTo>
                    <a:pt x="425" y="25"/>
                  </a:lnTo>
                  <a:lnTo>
                    <a:pt x="454" y="18"/>
                  </a:lnTo>
                  <a:lnTo>
                    <a:pt x="482" y="12"/>
                  </a:lnTo>
                  <a:lnTo>
                    <a:pt x="509" y="6"/>
                  </a:lnTo>
                  <a:lnTo>
                    <a:pt x="535" y="3"/>
                  </a:lnTo>
                  <a:lnTo>
                    <a:pt x="557"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 name="Google Shape;58;p1"/>
            <p:cNvSpPr/>
            <p:nvPr/>
          </p:nvSpPr>
          <p:spPr>
            <a:xfrm>
              <a:off x="1509" y="617"/>
              <a:ext cx="652" cy="303"/>
            </a:xfrm>
            <a:custGeom>
              <a:avLst/>
              <a:gdLst/>
              <a:ahLst/>
              <a:cxnLst/>
              <a:rect l="l" t="t" r="r" b="b"/>
              <a:pathLst>
                <a:path w="652" h="303" extrusionOk="0">
                  <a:moveTo>
                    <a:pt x="608" y="0"/>
                  </a:moveTo>
                  <a:lnTo>
                    <a:pt x="622" y="0"/>
                  </a:lnTo>
                  <a:lnTo>
                    <a:pt x="638" y="5"/>
                  </a:lnTo>
                  <a:lnTo>
                    <a:pt x="646" y="12"/>
                  </a:lnTo>
                  <a:lnTo>
                    <a:pt x="651" y="20"/>
                  </a:lnTo>
                  <a:lnTo>
                    <a:pt x="652" y="31"/>
                  </a:lnTo>
                  <a:lnTo>
                    <a:pt x="648" y="43"/>
                  </a:lnTo>
                  <a:lnTo>
                    <a:pt x="642" y="54"/>
                  </a:lnTo>
                  <a:lnTo>
                    <a:pt x="633" y="66"/>
                  </a:lnTo>
                  <a:lnTo>
                    <a:pt x="622" y="77"/>
                  </a:lnTo>
                  <a:lnTo>
                    <a:pt x="610" y="87"/>
                  </a:lnTo>
                  <a:lnTo>
                    <a:pt x="597" y="94"/>
                  </a:lnTo>
                  <a:lnTo>
                    <a:pt x="580" y="102"/>
                  </a:lnTo>
                  <a:lnTo>
                    <a:pt x="560" y="113"/>
                  </a:lnTo>
                  <a:lnTo>
                    <a:pt x="539" y="122"/>
                  </a:lnTo>
                  <a:lnTo>
                    <a:pt x="517" y="133"/>
                  </a:lnTo>
                  <a:lnTo>
                    <a:pt x="495" y="143"/>
                  </a:lnTo>
                  <a:lnTo>
                    <a:pt x="472" y="153"/>
                  </a:lnTo>
                  <a:lnTo>
                    <a:pt x="452" y="161"/>
                  </a:lnTo>
                  <a:lnTo>
                    <a:pt x="436" y="169"/>
                  </a:lnTo>
                  <a:lnTo>
                    <a:pt x="422" y="174"/>
                  </a:lnTo>
                  <a:lnTo>
                    <a:pt x="414" y="179"/>
                  </a:lnTo>
                  <a:lnTo>
                    <a:pt x="410" y="180"/>
                  </a:lnTo>
                  <a:lnTo>
                    <a:pt x="171" y="303"/>
                  </a:lnTo>
                  <a:lnTo>
                    <a:pt x="166" y="303"/>
                  </a:lnTo>
                  <a:lnTo>
                    <a:pt x="157" y="301"/>
                  </a:lnTo>
                  <a:lnTo>
                    <a:pt x="142" y="298"/>
                  </a:lnTo>
                  <a:lnTo>
                    <a:pt x="124" y="295"/>
                  </a:lnTo>
                  <a:lnTo>
                    <a:pt x="103" y="289"/>
                  </a:lnTo>
                  <a:lnTo>
                    <a:pt x="81" y="282"/>
                  </a:lnTo>
                  <a:lnTo>
                    <a:pt x="59" y="274"/>
                  </a:lnTo>
                  <a:lnTo>
                    <a:pt x="39" y="264"/>
                  </a:lnTo>
                  <a:lnTo>
                    <a:pt x="21" y="251"/>
                  </a:lnTo>
                  <a:lnTo>
                    <a:pt x="8" y="238"/>
                  </a:lnTo>
                  <a:lnTo>
                    <a:pt x="0" y="222"/>
                  </a:lnTo>
                  <a:lnTo>
                    <a:pt x="3" y="221"/>
                  </a:lnTo>
                  <a:lnTo>
                    <a:pt x="12" y="218"/>
                  </a:lnTo>
                  <a:lnTo>
                    <a:pt x="26" y="214"/>
                  </a:lnTo>
                  <a:lnTo>
                    <a:pt x="43" y="207"/>
                  </a:lnTo>
                  <a:lnTo>
                    <a:pt x="64" y="200"/>
                  </a:lnTo>
                  <a:lnTo>
                    <a:pt x="89" y="192"/>
                  </a:lnTo>
                  <a:lnTo>
                    <a:pt x="116" y="182"/>
                  </a:lnTo>
                  <a:lnTo>
                    <a:pt x="144" y="173"/>
                  </a:lnTo>
                  <a:lnTo>
                    <a:pt x="172" y="162"/>
                  </a:lnTo>
                  <a:lnTo>
                    <a:pt x="202" y="152"/>
                  </a:lnTo>
                  <a:lnTo>
                    <a:pt x="231" y="142"/>
                  </a:lnTo>
                  <a:lnTo>
                    <a:pt x="258" y="132"/>
                  </a:lnTo>
                  <a:lnTo>
                    <a:pt x="284" y="122"/>
                  </a:lnTo>
                  <a:lnTo>
                    <a:pt x="307" y="114"/>
                  </a:lnTo>
                  <a:lnTo>
                    <a:pt x="327" y="106"/>
                  </a:lnTo>
                  <a:lnTo>
                    <a:pt x="342" y="100"/>
                  </a:lnTo>
                  <a:lnTo>
                    <a:pt x="363" y="92"/>
                  </a:lnTo>
                  <a:lnTo>
                    <a:pt x="386" y="81"/>
                  </a:lnTo>
                  <a:lnTo>
                    <a:pt x="410" y="71"/>
                  </a:lnTo>
                  <a:lnTo>
                    <a:pt x="437" y="59"/>
                  </a:lnTo>
                  <a:lnTo>
                    <a:pt x="464" y="47"/>
                  </a:lnTo>
                  <a:lnTo>
                    <a:pt x="491" y="36"/>
                  </a:lnTo>
                  <a:lnTo>
                    <a:pt x="518" y="25"/>
                  </a:lnTo>
                  <a:lnTo>
                    <a:pt x="544" y="17"/>
                  </a:lnTo>
                  <a:lnTo>
                    <a:pt x="569" y="9"/>
                  </a:lnTo>
                  <a:lnTo>
                    <a:pt x="590" y="4"/>
                  </a:lnTo>
                  <a:lnTo>
                    <a:pt x="608"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 name="Google Shape;59;p1"/>
            <p:cNvSpPr/>
            <p:nvPr/>
          </p:nvSpPr>
          <p:spPr>
            <a:xfrm>
              <a:off x="1470" y="603"/>
              <a:ext cx="377" cy="325"/>
            </a:xfrm>
            <a:custGeom>
              <a:avLst/>
              <a:gdLst/>
              <a:ahLst/>
              <a:cxnLst/>
              <a:rect l="l" t="t" r="r" b="b"/>
              <a:pathLst>
                <a:path w="377" h="325" extrusionOk="0">
                  <a:moveTo>
                    <a:pt x="348" y="0"/>
                  </a:moveTo>
                  <a:lnTo>
                    <a:pt x="360" y="3"/>
                  </a:lnTo>
                  <a:lnTo>
                    <a:pt x="368" y="9"/>
                  </a:lnTo>
                  <a:lnTo>
                    <a:pt x="373" y="18"/>
                  </a:lnTo>
                  <a:lnTo>
                    <a:pt x="377" y="30"/>
                  </a:lnTo>
                  <a:lnTo>
                    <a:pt x="377" y="41"/>
                  </a:lnTo>
                  <a:lnTo>
                    <a:pt x="374" y="55"/>
                  </a:lnTo>
                  <a:lnTo>
                    <a:pt x="370" y="67"/>
                  </a:lnTo>
                  <a:lnTo>
                    <a:pt x="364" y="79"/>
                  </a:lnTo>
                  <a:lnTo>
                    <a:pt x="357" y="88"/>
                  </a:lnTo>
                  <a:lnTo>
                    <a:pt x="347" y="99"/>
                  </a:lnTo>
                  <a:lnTo>
                    <a:pt x="336" y="112"/>
                  </a:lnTo>
                  <a:lnTo>
                    <a:pt x="323" y="123"/>
                  </a:lnTo>
                  <a:lnTo>
                    <a:pt x="310" y="138"/>
                  </a:lnTo>
                  <a:lnTo>
                    <a:pt x="297" y="149"/>
                  </a:lnTo>
                  <a:lnTo>
                    <a:pt x="285" y="161"/>
                  </a:lnTo>
                  <a:lnTo>
                    <a:pt x="273" y="172"/>
                  </a:lnTo>
                  <a:lnTo>
                    <a:pt x="265" y="179"/>
                  </a:lnTo>
                  <a:lnTo>
                    <a:pt x="260" y="184"/>
                  </a:lnTo>
                  <a:lnTo>
                    <a:pt x="258" y="186"/>
                  </a:lnTo>
                  <a:lnTo>
                    <a:pt x="135" y="325"/>
                  </a:lnTo>
                  <a:lnTo>
                    <a:pt x="132" y="325"/>
                  </a:lnTo>
                  <a:lnTo>
                    <a:pt x="123" y="325"/>
                  </a:lnTo>
                  <a:lnTo>
                    <a:pt x="110" y="324"/>
                  </a:lnTo>
                  <a:lnTo>
                    <a:pt x="95" y="323"/>
                  </a:lnTo>
                  <a:lnTo>
                    <a:pt x="78" y="319"/>
                  </a:lnTo>
                  <a:lnTo>
                    <a:pt x="60" y="315"/>
                  </a:lnTo>
                  <a:lnTo>
                    <a:pt x="41" y="308"/>
                  </a:lnTo>
                  <a:lnTo>
                    <a:pt x="25" y="298"/>
                  </a:lnTo>
                  <a:lnTo>
                    <a:pt x="11" y="286"/>
                  </a:lnTo>
                  <a:lnTo>
                    <a:pt x="0" y="272"/>
                  </a:lnTo>
                  <a:lnTo>
                    <a:pt x="1" y="270"/>
                  </a:lnTo>
                  <a:lnTo>
                    <a:pt x="8" y="265"/>
                  </a:lnTo>
                  <a:lnTo>
                    <a:pt x="18" y="258"/>
                  </a:lnTo>
                  <a:lnTo>
                    <a:pt x="31" y="249"/>
                  </a:lnTo>
                  <a:lnTo>
                    <a:pt x="46" y="237"/>
                  </a:lnTo>
                  <a:lnTo>
                    <a:pt x="62" y="224"/>
                  </a:lnTo>
                  <a:lnTo>
                    <a:pt x="80" y="211"/>
                  </a:lnTo>
                  <a:lnTo>
                    <a:pt x="99" y="196"/>
                  </a:lnTo>
                  <a:lnTo>
                    <a:pt x="117" y="182"/>
                  </a:lnTo>
                  <a:lnTo>
                    <a:pt x="136" y="168"/>
                  </a:lnTo>
                  <a:lnTo>
                    <a:pt x="153" y="154"/>
                  </a:lnTo>
                  <a:lnTo>
                    <a:pt x="168" y="142"/>
                  </a:lnTo>
                  <a:lnTo>
                    <a:pt x="181" y="132"/>
                  </a:lnTo>
                  <a:lnTo>
                    <a:pt x="191" y="122"/>
                  </a:lnTo>
                  <a:lnTo>
                    <a:pt x="204" y="111"/>
                  </a:lnTo>
                  <a:lnTo>
                    <a:pt x="219" y="95"/>
                  </a:lnTo>
                  <a:lnTo>
                    <a:pt x="236" y="80"/>
                  </a:lnTo>
                  <a:lnTo>
                    <a:pt x="253" y="64"/>
                  </a:lnTo>
                  <a:lnTo>
                    <a:pt x="271" y="47"/>
                  </a:lnTo>
                  <a:lnTo>
                    <a:pt x="289" y="32"/>
                  </a:lnTo>
                  <a:lnTo>
                    <a:pt x="306" y="19"/>
                  </a:lnTo>
                  <a:lnTo>
                    <a:pt x="323" y="9"/>
                  </a:lnTo>
                  <a:lnTo>
                    <a:pt x="337" y="3"/>
                  </a:lnTo>
                  <a:lnTo>
                    <a:pt x="348"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 name="Google Shape;60;p1"/>
            <p:cNvSpPr/>
            <p:nvPr/>
          </p:nvSpPr>
          <p:spPr>
            <a:xfrm>
              <a:off x="537" y="1676"/>
              <a:ext cx="1675" cy="1891"/>
            </a:xfrm>
            <a:custGeom>
              <a:avLst/>
              <a:gdLst/>
              <a:ahLst/>
              <a:cxnLst/>
              <a:rect l="l" t="t" r="r" b="b"/>
              <a:pathLst>
                <a:path w="1675" h="1891" extrusionOk="0">
                  <a:moveTo>
                    <a:pt x="467" y="0"/>
                  </a:moveTo>
                  <a:lnTo>
                    <a:pt x="794" y="82"/>
                  </a:lnTo>
                  <a:lnTo>
                    <a:pt x="1347" y="221"/>
                  </a:lnTo>
                  <a:lnTo>
                    <a:pt x="1675" y="303"/>
                  </a:lnTo>
                  <a:lnTo>
                    <a:pt x="1375" y="1681"/>
                  </a:lnTo>
                  <a:lnTo>
                    <a:pt x="1354" y="1891"/>
                  </a:lnTo>
                  <a:lnTo>
                    <a:pt x="953" y="1792"/>
                  </a:lnTo>
                  <a:lnTo>
                    <a:pt x="400" y="1652"/>
                  </a:lnTo>
                  <a:lnTo>
                    <a:pt x="0" y="1551"/>
                  </a:lnTo>
                  <a:lnTo>
                    <a:pt x="80" y="1357"/>
                  </a:lnTo>
                  <a:lnTo>
                    <a:pt x="467" y="0"/>
                  </a:lnTo>
                  <a:close/>
                </a:path>
              </a:pathLst>
            </a:custGeom>
            <a:solidFill>
              <a:srgbClr val="CF667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 name="Google Shape;61;p1"/>
            <p:cNvSpPr/>
            <p:nvPr/>
          </p:nvSpPr>
          <p:spPr>
            <a:xfrm>
              <a:off x="537" y="3022"/>
              <a:ext cx="1378" cy="545"/>
            </a:xfrm>
            <a:custGeom>
              <a:avLst/>
              <a:gdLst/>
              <a:ahLst/>
              <a:cxnLst/>
              <a:rect l="l" t="t" r="r" b="b"/>
              <a:pathLst>
                <a:path w="1378" h="545" extrusionOk="0">
                  <a:moveTo>
                    <a:pt x="82" y="0"/>
                  </a:moveTo>
                  <a:lnTo>
                    <a:pt x="1378" y="325"/>
                  </a:lnTo>
                  <a:lnTo>
                    <a:pt x="1375" y="335"/>
                  </a:lnTo>
                  <a:lnTo>
                    <a:pt x="1354" y="545"/>
                  </a:lnTo>
                  <a:lnTo>
                    <a:pt x="953" y="446"/>
                  </a:lnTo>
                  <a:lnTo>
                    <a:pt x="400" y="306"/>
                  </a:lnTo>
                  <a:lnTo>
                    <a:pt x="0" y="205"/>
                  </a:lnTo>
                  <a:lnTo>
                    <a:pt x="80" y="11"/>
                  </a:lnTo>
                  <a:lnTo>
                    <a:pt x="8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 name="Google Shape;62;p1"/>
            <p:cNvSpPr/>
            <p:nvPr/>
          </p:nvSpPr>
          <p:spPr>
            <a:xfrm>
              <a:off x="972" y="1676"/>
              <a:ext cx="1240" cy="414"/>
            </a:xfrm>
            <a:custGeom>
              <a:avLst/>
              <a:gdLst/>
              <a:ahLst/>
              <a:cxnLst/>
              <a:rect l="l" t="t" r="r" b="b"/>
              <a:pathLst>
                <a:path w="1240" h="414" extrusionOk="0">
                  <a:moveTo>
                    <a:pt x="32" y="0"/>
                  </a:moveTo>
                  <a:lnTo>
                    <a:pt x="359" y="82"/>
                  </a:lnTo>
                  <a:lnTo>
                    <a:pt x="912" y="221"/>
                  </a:lnTo>
                  <a:lnTo>
                    <a:pt x="1240" y="303"/>
                  </a:lnTo>
                  <a:lnTo>
                    <a:pt x="1216" y="414"/>
                  </a:lnTo>
                  <a:lnTo>
                    <a:pt x="0" y="109"/>
                  </a:lnTo>
                  <a:lnTo>
                    <a:pt x="3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3" name="Google Shape;63;p1"/>
            <p:cNvSpPr/>
            <p:nvPr/>
          </p:nvSpPr>
          <p:spPr>
            <a:xfrm>
              <a:off x="1851" y="1920"/>
              <a:ext cx="84" cy="83"/>
            </a:xfrm>
            <a:custGeom>
              <a:avLst/>
              <a:gdLst/>
              <a:ahLst/>
              <a:cxnLst/>
              <a:rect l="l" t="t" r="r" b="b"/>
              <a:pathLst>
                <a:path w="84" h="83" extrusionOk="0">
                  <a:moveTo>
                    <a:pt x="39" y="0"/>
                  </a:moveTo>
                  <a:lnTo>
                    <a:pt x="52" y="1"/>
                  </a:lnTo>
                  <a:lnTo>
                    <a:pt x="65" y="7"/>
                  </a:lnTo>
                  <a:lnTo>
                    <a:pt x="74" y="15"/>
                  </a:lnTo>
                  <a:lnTo>
                    <a:pt x="81" y="26"/>
                  </a:lnTo>
                  <a:lnTo>
                    <a:pt x="84" y="39"/>
                  </a:lnTo>
                  <a:lnTo>
                    <a:pt x="82" y="52"/>
                  </a:lnTo>
                  <a:lnTo>
                    <a:pt x="78" y="64"/>
                  </a:lnTo>
                  <a:lnTo>
                    <a:pt x="68" y="74"/>
                  </a:lnTo>
                  <a:lnTo>
                    <a:pt x="58" y="81"/>
                  </a:lnTo>
                  <a:lnTo>
                    <a:pt x="45" y="83"/>
                  </a:lnTo>
                  <a:lnTo>
                    <a:pt x="32" y="82"/>
                  </a:lnTo>
                  <a:lnTo>
                    <a:pt x="20" y="77"/>
                  </a:lnTo>
                  <a:lnTo>
                    <a:pt x="10" y="69"/>
                  </a:lnTo>
                  <a:lnTo>
                    <a:pt x="4" y="57"/>
                  </a:lnTo>
                  <a:lnTo>
                    <a:pt x="0" y="45"/>
                  </a:lnTo>
                  <a:lnTo>
                    <a:pt x="1" y="32"/>
                  </a:lnTo>
                  <a:lnTo>
                    <a:pt x="7" y="20"/>
                  </a:lnTo>
                  <a:lnTo>
                    <a:pt x="15" y="9"/>
                  </a:lnTo>
                  <a:lnTo>
                    <a:pt x="27" y="3"/>
                  </a:lnTo>
                  <a:lnTo>
                    <a:pt x="39" y="0"/>
                  </a:lnTo>
                  <a:close/>
                </a:path>
              </a:pathLst>
            </a:custGeom>
            <a:solidFill>
              <a:srgbClr val="BE00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 name="Google Shape;64;p1"/>
            <p:cNvSpPr/>
            <p:nvPr/>
          </p:nvSpPr>
          <p:spPr>
            <a:xfrm>
              <a:off x="1869" y="1936"/>
              <a:ext cx="49" cy="51"/>
            </a:xfrm>
            <a:custGeom>
              <a:avLst/>
              <a:gdLst/>
              <a:ahLst/>
              <a:cxnLst/>
              <a:rect l="l" t="t" r="r" b="b"/>
              <a:pathLst>
                <a:path w="49" h="51" extrusionOk="0">
                  <a:moveTo>
                    <a:pt x="21" y="0"/>
                  </a:moveTo>
                  <a:lnTo>
                    <a:pt x="30" y="2"/>
                  </a:lnTo>
                  <a:lnTo>
                    <a:pt x="40" y="5"/>
                  </a:lnTo>
                  <a:lnTo>
                    <a:pt x="46" y="13"/>
                  </a:lnTo>
                  <a:lnTo>
                    <a:pt x="49" y="21"/>
                  </a:lnTo>
                  <a:lnTo>
                    <a:pt x="49" y="32"/>
                  </a:lnTo>
                  <a:lnTo>
                    <a:pt x="44" y="41"/>
                  </a:lnTo>
                  <a:lnTo>
                    <a:pt x="37" y="47"/>
                  </a:lnTo>
                  <a:lnTo>
                    <a:pt x="28" y="51"/>
                  </a:lnTo>
                  <a:lnTo>
                    <a:pt x="19" y="51"/>
                  </a:lnTo>
                  <a:lnTo>
                    <a:pt x="9" y="46"/>
                  </a:lnTo>
                  <a:lnTo>
                    <a:pt x="2" y="39"/>
                  </a:lnTo>
                  <a:lnTo>
                    <a:pt x="0" y="30"/>
                  </a:lnTo>
                  <a:lnTo>
                    <a:pt x="0" y="19"/>
                  </a:lnTo>
                  <a:lnTo>
                    <a:pt x="5" y="11"/>
                  </a:lnTo>
                  <a:lnTo>
                    <a:pt x="12" y="4"/>
                  </a:lnTo>
                  <a:lnTo>
                    <a:pt x="21"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 name="Google Shape;65;p1"/>
            <p:cNvSpPr/>
            <p:nvPr/>
          </p:nvSpPr>
          <p:spPr>
            <a:xfrm>
              <a:off x="1236" y="1765"/>
              <a:ext cx="83" cy="85"/>
            </a:xfrm>
            <a:custGeom>
              <a:avLst/>
              <a:gdLst/>
              <a:ahLst/>
              <a:cxnLst/>
              <a:rect l="l" t="t" r="r" b="b"/>
              <a:pathLst>
                <a:path w="83" h="85" extrusionOk="0">
                  <a:moveTo>
                    <a:pt x="38" y="0"/>
                  </a:moveTo>
                  <a:lnTo>
                    <a:pt x="51" y="1"/>
                  </a:lnTo>
                  <a:lnTo>
                    <a:pt x="64" y="7"/>
                  </a:lnTo>
                  <a:lnTo>
                    <a:pt x="74" y="15"/>
                  </a:lnTo>
                  <a:lnTo>
                    <a:pt x="81" y="26"/>
                  </a:lnTo>
                  <a:lnTo>
                    <a:pt x="83" y="39"/>
                  </a:lnTo>
                  <a:lnTo>
                    <a:pt x="82" y="53"/>
                  </a:lnTo>
                  <a:lnTo>
                    <a:pt x="77" y="65"/>
                  </a:lnTo>
                  <a:lnTo>
                    <a:pt x="68" y="74"/>
                  </a:lnTo>
                  <a:lnTo>
                    <a:pt x="57" y="81"/>
                  </a:lnTo>
                  <a:lnTo>
                    <a:pt x="44" y="85"/>
                  </a:lnTo>
                  <a:lnTo>
                    <a:pt x="31" y="83"/>
                  </a:lnTo>
                  <a:lnTo>
                    <a:pt x="20" y="78"/>
                  </a:lnTo>
                  <a:lnTo>
                    <a:pt x="9" y="69"/>
                  </a:lnTo>
                  <a:lnTo>
                    <a:pt x="3" y="58"/>
                  </a:lnTo>
                  <a:lnTo>
                    <a:pt x="0" y="46"/>
                  </a:lnTo>
                  <a:lnTo>
                    <a:pt x="1" y="32"/>
                  </a:lnTo>
                  <a:lnTo>
                    <a:pt x="7" y="20"/>
                  </a:lnTo>
                  <a:lnTo>
                    <a:pt x="15" y="11"/>
                  </a:lnTo>
                  <a:lnTo>
                    <a:pt x="26" y="4"/>
                  </a:lnTo>
                  <a:lnTo>
                    <a:pt x="38"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 name="Google Shape;66;p1"/>
            <p:cNvSpPr/>
            <p:nvPr/>
          </p:nvSpPr>
          <p:spPr>
            <a:xfrm>
              <a:off x="1253" y="1783"/>
              <a:ext cx="50" cy="49"/>
            </a:xfrm>
            <a:custGeom>
              <a:avLst/>
              <a:gdLst/>
              <a:ahLst/>
              <a:cxnLst/>
              <a:rect l="l" t="t" r="r" b="b"/>
              <a:pathLst>
                <a:path w="50" h="49" extrusionOk="0">
                  <a:moveTo>
                    <a:pt x="20" y="0"/>
                  </a:moveTo>
                  <a:lnTo>
                    <a:pt x="31" y="0"/>
                  </a:lnTo>
                  <a:lnTo>
                    <a:pt x="40" y="4"/>
                  </a:lnTo>
                  <a:lnTo>
                    <a:pt x="46" y="12"/>
                  </a:lnTo>
                  <a:lnTo>
                    <a:pt x="50" y="21"/>
                  </a:lnTo>
                  <a:lnTo>
                    <a:pt x="48" y="30"/>
                  </a:lnTo>
                  <a:lnTo>
                    <a:pt x="45" y="40"/>
                  </a:lnTo>
                  <a:lnTo>
                    <a:pt x="38" y="46"/>
                  </a:lnTo>
                  <a:lnTo>
                    <a:pt x="28" y="49"/>
                  </a:lnTo>
                  <a:lnTo>
                    <a:pt x="18" y="49"/>
                  </a:lnTo>
                  <a:lnTo>
                    <a:pt x="10" y="44"/>
                  </a:lnTo>
                  <a:lnTo>
                    <a:pt x="3" y="37"/>
                  </a:lnTo>
                  <a:lnTo>
                    <a:pt x="0" y="28"/>
                  </a:lnTo>
                  <a:lnTo>
                    <a:pt x="0" y="19"/>
                  </a:lnTo>
                  <a:lnTo>
                    <a:pt x="5" y="9"/>
                  </a:lnTo>
                  <a:lnTo>
                    <a:pt x="12" y="3"/>
                  </a:lnTo>
                  <a:lnTo>
                    <a:pt x="20"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 name="Google Shape;67;p1"/>
            <p:cNvSpPr/>
            <p:nvPr/>
          </p:nvSpPr>
          <p:spPr>
            <a:xfrm>
              <a:off x="1265" y="1126"/>
              <a:ext cx="725" cy="853"/>
            </a:xfrm>
            <a:custGeom>
              <a:avLst/>
              <a:gdLst/>
              <a:ahLst/>
              <a:cxnLst/>
              <a:rect l="l" t="t" r="r" b="b"/>
              <a:pathLst>
                <a:path w="725" h="853" extrusionOk="0">
                  <a:moveTo>
                    <a:pt x="469" y="0"/>
                  </a:moveTo>
                  <a:lnTo>
                    <a:pt x="507" y="5"/>
                  </a:lnTo>
                  <a:lnTo>
                    <a:pt x="545" y="17"/>
                  </a:lnTo>
                  <a:lnTo>
                    <a:pt x="582" y="34"/>
                  </a:lnTo>
                  <a:lnTo>
                    <a:pt x="613" y="55"/>
                  </a:lnTo>
                  <a:lnTo>
                    <a:pt x="641" y="80"/>
                  </a:lnTo>
                  <a:lnTo>
                    <a:pt x="664" y="107"/>
                  </a:lnTo>
                  <a:lnTo>
                    <a:pt x="682" y="137"/>
                  </a:lnTo>
                  <a:lnTo>
                    <a:pt x="698" y="169"/>
                  </a:lnTo>
                  <a:lnTo>
                    <a:pt x="709" y="204"/>
                  </a:lnTo>
                  <a:lnTo>
                    <a:pt x="718" y="241"/>
                  </a:lnTo>
                  <a:lnTo>
                    <a:pt x="722" y="278"/>
                  </a:lnTo>
                  <a:lnTo>
                    <a:pt x="725" y="318"/>
                  </a:lnTo>
                  <a:lnTo>
                    <a:pt x="725" y="358"/>
                  </a:lnTo>
                  <a:lnTo>
                    <a:pt x="723" y="400"/>
                  </a:lnTo>
                  <a:lnTo>
                    <a:pt x="719" y="441"/>
                  </a:lnTo>
                  <a:lnTo>
                    <a:pt x="714" y="483"/>
                  </a:lnTo>
                  <a:lnTo>
                    <a:pt x="707" y="527"/>
                  </a:lnTo>
                  <a:lnTo>
                    <a:pt x="700" y="569"/>
                  </a:lnTo>
                  <a:lnTo>
                    <a:pt x="692" y="610"/>
                  </a:lnTo>
                  <a:lnTo>
                    <a:pt x="684" y="651"/>
                  </a:lnTo>
                  <a:lnTo>
                    <a:pt x="674" y="691"/>
                  </a:lnTo>
                  <a:lnTo>
                    <a:pt x="666" y="729"/>
                  </a:lnTo>
                  <a:lnTo>
                    <a:pt x="659" y="767"/>
                  </a:lnTo>
                  <a:lnTo>
                    <a:pt x="652" y="802"/>
                  </a:lnTo>
                  <a:lnTo>
                    <a:pt x="645" y="836"/>
                  </a:lnTo>
                  <a:lnTo>
                    <a:pt x="641" y="846"/>
                  </a:lnTo>
                  <a:lnTo>
                    <a:pt x="634" y="851"/>
                  </a:lnTo>
                  <a:lnTo>
                    <a:pt x="626" y="853"/>
                  </a:lnTo>
                  <a:lnTo>
                    <a:pt x="617" y="850"/>
                  </a:lnTo>
                  <a:lnTo>
                    <a:pt x="610" y="844"/>
                  </a:lnTo>
                  <a:lnTo>
                    <a:pt x="605" y="836"/>
                  </a:lnTo>
                  <a:lnTo>
                    <a:pt x="605" y="826"/>
                  </a:lnTo>
                  <a:lnTo>
                    <a:pt x="618" y="752"/>
                  </a:lnTo>
                  <a:lnTo>
                    <a:pt x="634" y="678"/>
                  </a:lnTo>
                  <a:lnTo>
                    <a:pt x="650" y="604"/>
                  </a:lnTo>
                  <a:lnTo>
                    <a:pt x="664" y="530"/>
                  </a:lnTo>
                  <a:lnTo>
                    <a:pt x="674" y="455"/>
                  </a:lnTo>
                  <a:lnTo>
                    <a:pt x="680" y="380"/>
                  </a:lnTo>
                  <a:lnTo>
                    <a:pt x="680" y="350"/>
                  </a:lnTo>
                  <a:lnTo>
                    <a:pt x="679" y="318"/>
                  </a:lnTo>
                  <a:lnTo>
                    <a:pt x="677" y="285"/>
                  </a:lnTo>
                  <a:lnTo>
                    <a:pt x="672" y="253"/>
                  </a:lnTo>
                  <a:lnTo>
                    <a:pt x="665" y="223"/>
                  </a:lnTo>
                  <a:lnTo>
                    <a:pt x="655" y="193"/>
                  </a:lnTo>
                  <a:lnTo>
                    <a:pt x="644" y="164"/>
                  </a:lnTo>
                  <a:lnTo>
                    <a:pt x="630" y="139"/>
                  </a:lnTo>
                  <a:lnTo>
                    <a:pt x="613" y="115"/>
                  </a:lnTo>
                  <a:lnTo>
                    <a:pt x="593" y="94"/>
                  </a:lnTo>
                  <a:lnTo>
                    <a:pt x="570" y="76"/>
                  </a:lnTo>
                  <a:lnTo>
                    <a:pt x="544" y="62"/>
                  </a:lnTo>
                  <a:lnTo>
                    <a:pt x="515" y="53"/>
                  </a:lnTo>
                  <a:lnTo>
                    <a:pt x="482" y="48"/>
                  </a:lnTo>
                  <a:lnTo>
                    <a:pt x="448" y="48"/>
                  </a:lnTo>
                  <a:lnTo>
                    <a:pt x="416" y="55"/>
                  </a:lnTo>
                  <a:lnTo>
                    <a:pt x="386" y="66"/>
                  </a:lnTo>
                  <a:lnTo>
                    <a:pt x="358" y="82"/>
                  </a:lnTo>
                  <a:lnTo>
                    <a:pt x="331" y="102"/>
                  </a:lnTo>
                  <a:lnTo>
                    <a:pt x="305" y="126"/>
                  </a:lnTo>
                  <a:lnTo>
                    <a:pt x="281" y="151"/>
                  </a:lnTo>
                  <a:lnTo>
                    <a:pt x="260" y="180"/>
                  </a:lnTo>
                  <a:lnTo>
                    <a:pt x="239" y="209"/>
                  </a:lnTo>
                  <a:lnTo>
                    <a:pt x="220" y="239"/>
                  </a:lnTo>
                  <a:lnTo>
                    <a:pt x="204" y="270"/>
                  </a:lnTo>
                  <a:lnTo>
                    <a:pt x="189" y="299"/>
                  </a:lnTo>
                  <a:lnTo>
                    <a:pt x="158" y="363"/>
                  </a:lnTo>
                  <a:lnTo>
                    <a:pt x="131" y="427"/>
                  </a:lnTo>
                  <a:lnTo>
                    <a:pt x="107" y="493"/>
                  </a:lnTo>
                  <a:lnTo>
                    <a:pt x="97" y="524"/>
                  </a:lnTo>
                  <a:lnTo>
                    <a:pt x="89" y="557"/>
                  </a:lnTo>
                  <a:lnTo>
                    <a:pt x="80" y="591"/>
                  </a:lnTo>
                  <a:lnTo>
                    <a:pt x="69" y="624"/>
                  </a:lnTo>
                  <a:lnTo>
                    <a:pt x="56" y="654"/>
                  </a:lnTo>
                  <a:lnTo>
                    <a:pt x="40" y="681"/>
                  </a:lnTo>
                  <a:lnTo>
                    <a:pt x="32" y="688"/>
                  </a:lnTo>
                  <a:lnTo>
                    <a:pt x="23" y="692"/>
                  </a:lnTo>
                  <a:lnTo>
                    <a:pt x="14" y="690"/>
                  </a:lnTo>
                  <a:lnTo>
                    <a:pt x="6" y="685"/>
                  </a:lnTo>
                  <a:lnTo>
                    <a:pt x="1" y="678"/>
                  </a:lnTo>
                  <a:lnTo>
                    <a:pt x="0" y="670"/>
                  </a:lnTo>
                  <a:lnTo>
                    <a:pt x="5" y="659"/>
                  </a:lnTo>
                  <a:lnTo>
                    <a:pt x="16" y="637"/>
                  </a:lnTo>
                  <a:lnTo>
                    <a:pt x="26" y="613"/>
                  </a:lnTo>
                  <a:lnTo>
                    <a:pt x="33" y="589"/>
                  </a:lnTo>
                  <a:lnTo>
                    <a:pt x="40" y="563"/>
                  </a:lnTo>
                  <a:lnTo>
                    <a:pt x="49" y="533"/>
                  </a:lnTo>
                  <a:lnTo>
                    <a:pt x="61" y="497"/>
                  </a:lnTo>
                  <a:lnTo>
                    <a:pt x="74" y="461"/>
                  </a:lnTo>
                  <a:lnTo>
                    <a:pt x="88" y="423"/>
                  </a:lnTo>
                  <a:lnTo>
                    <a:pt x="103" y="385"/>
                  </a:lnTo>
                  <a:lnTo>
                    <a:pt x="120" y="344"/>
                  </a:lnTo>
                  <a:lnTo>
                    <a:pt x="137" y="304"/>
                  </a:lnTo>
                  <a:lnTo>
                    <a:pt x="157" y="264"/>
                  </a:lnTo>
                  <a:lnTo>
                    <a:pt x="178" y="225"/>
                  </a:lnTo>
                  <a:lnTo>
                    <a:pt x="201" y="188"/>
                  </a:lnTo>
                  <a:lnTo>
                    <a:pt x="224" y="153"/>
                  </a:lnTo>
                  <a:lnTo>
                    <a:pt x="250" y="120"/>
                  </a:lnTo>
                  <a:lnTo>
                    <a:pt x="277" y="89"/>
                  </a:lnTo>
                  <a:lnTo>
                    <a:pt x="305" y="64"/>
                  </a:lnTo>
                  <a:lnTo>
                    <a:pt x="334" y="40"/>
                  </a:lnTo>
                  <a:lnTo>
                    <a:pt x="366" y="23"/>
                  </a:lnTo>
                  <a:lnTo>
                    <a:pt x="399" y="8"/>
                  </a:lnTo>
                  <a:lnTo>
                    <a:pt x="433" y="1"/>
                  </a:lnTo>
                  <a:lnTo>
                    <a:pt x="469" y="0"/>
                  </a:lnTo>
                  <a:close/>
                </a:path>
              </a:pathLst>
            </a:custGeom>
            <a:solidFill>
              <a:srgbClr val="651F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 name="Google Shape;68;p1"/>
            <p:cNvSpPr/>
            <p:nvPr/>
          </p:nvSpPr>
          <p:spPr>
            <a:xfrm>
              <a:off x="1483" y="1455"/>
              <a:ext cx="2037" cy="2149"/>
            </a:xfrm>
            <a:custGeom>
              <a:avLst/>
              <a:gdLst/>
              <a:ahLst/>
              <a:cxnLst/>
              <a:rect l="l" t="t" r="r" b="b"/>
              <a:pathLst>
                <a:path w="2037" h="2149" extrusionOk="0">
                  <a:moveTo>
                    <a:pt x="1123" y="0"/>
                  </a:moveTo>
                  <a:lnTo>
                    <a:pt x="1901" y="1246"/>
                  </a:lnTo>
                  <a:lnTo>
                    <a:pt x="2037" y="1419"/>
                  </a:lnTo>
                  <a:lnTo>
                    <a:pt x="1665" y="1635"/>
                  </a:lnTo>
                  <a:lnTo>
                    <a:pt x="1150" y="1933"/>
                  </a:lnTo>
                  <a:lnTo>
                    <a:pt x="779" y="2149"/>
                  </a:lnTo>
                  <a:lnTo>
                    <a:pt x="697" y="1945"/>
                  </a:lnTo>
                  <a:lnTo>
                    <a:pt x="0" y="650"/>
                  </a:lnTo>
                  <a:lnTo>
                    <a:pt x="305" y="473"/>
                  </a:lnTo>
                  <a:lnTo>
                    <a:pt x="818" y="175"/>
                  </a:lnTo>
                  <a:lnTo>
                    <a:pt x="1123" y="0"/>
                  </a:lnTo>
                  <a:close/>
                </a:path>
              </a:pathLst>
            </a:custGeom>
            <a:solidFill>
              <a:srgbClr val="F595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 name="Google Shape;69;p1"/>
            <p:cNvSpPr/>
            <p:nvPr/>
          </p:nvSpPr>
          <p:spPr>
            <a:xfrm>
              <a:off x="2175" y="2691"/>
              <a:ext cx="1345" cy="913"/>
            </a:xfrm>
            <a:custGeom>
              <a:avLst/>
              <a:gdLst/>
              <a:ahLst/>
              <a:cxnLst/>
              <a:rect l="l" t="t" r="r" b="b"/>
              <a:pathLst>
                <a:path w="1345" h="913" extrusionOk="0">
                  <a:moveTo>
                    <a:pt x="1203" y="0"/>
                  </a:moveTo>
                  <a:lnTo>
                    <a:pt x="1209" y="10"/>
                  </a:lnTo>
                  <a:lnTo>
                    <a:pt x="1345" y="183"/>
                  </a:lnTo>
                  <a:lnTo>
                    <a:pt x="973" y="399"/>
                  </a:lnTo>
                  <a:lnTo>
                    <a:pt x="458" y="697"/>
                  </a:lnTo>
                  <a:lnTo>
                    <a:pt x="87" y="913"/>
                  </a:lnTo>
                  <a:lnTo>
                    <a:pt x="5" y="709"/>
                  </a:lnTo>
                  <a:lnTo>
                    <a:pt x="0" y="699"/>
                  </a:lnTo>
                  <a:lnTo>
                    <a:pt x="120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 name="Google Shape;70;p1"/>
            <p:cNvSpPr/>
            <p:nvPr/>
          </p:nvSpPr>
          <p:spPr>
            <a:xfrm>
              <a:off x="1489" y="1439"/>
              <a:ext cx="1185" cy="755"/>
            </a:xfrm>
            <a:custGeom>
              <a:avLst/>
              <a:gdLst/>
              <a:ahLst/>
              <a:cxnLst/>
              <a:rect l="l" t="t" r="r" b="b"/>
              <a:pathLst>
                <a:path w="1185" h="755" extrusionOk="0">
                  <a:moveTo>
                    <a:pt x="1123" y="0"/>
                  </a:moveTo>
                  <a:lnTo>
                    <a:pt x="1185" y="99"/>
                  </a:lnTo>
                  <a:lnTo>
                    <a:pt x="56" y="755"/>
                  </a:lnTo>
                  <a:lnTo>
                    <a:pt x="0" y="650"/>
                  </a:lnTo>
                  <a:lnTo>
                    <a:pt x="305" y="473"/>
                  </a:lnTo>
                  <a:lnTo>
                    <a:pt x="818" y="175"/>
                  </a:lnTo>
                  <a:lnTo>
                    <a:pt x="112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 name="Google Shape;71;p1"/>
            <p:cNvSpPr/>
            <p:nvPr/>
          </p:nvSpPr>
          <p:spPr>
            <a:xfrm>
              <a:off x="2313" y="1629"/>
              <a:ext cx="86" cy="87"/>
            </a:xfrm>
            <a:custGeom>
              <a:avLst/>
              <a:gdLst/>
              <a:ahLst/>
              <a:cxnLst/>
              <a:rect l="l" t="t" r="r" b="b"/>
              <a:pathLst>
                <a:path w="86" h="87" extrusionOk="0">
                  <a:moveTo>
                    <a:pt x="47" y="0"/>
                  </a:moveTo>
                  <a:lnTo>
                    <a:pt x="60" y="4"/>
                  </a:lnTo>
                  <a:lnTo>
                    <a:pt x="72" y="11"/>
                  </a:lnTo>
                  <a:lnTo>
                    <a:pt x="80" y="21"/>
                  </a:lnTo>
                  <a:lnTo>
                    <a:pt x="86" y="35"/>
                  </a:lnTo>
                  <a:lnTo>
                    <a:pt x="86" y="48"/>
                  </a:lnTo>
                  <a:lnTo>
                    <a:pt x="82" y="61"/>
                  </a:lnTo>
                  <a:lnTo>
                    <a:pt x="75" y="73"/>
                  </a:lnTo>
                  <a:lnTo>
                    <a:pt x="65" y="81"/>
                  </a:lnTo>
                  <a:lnTo>
                    <a:pt x="52" y="86"/>
                  </a:lnTo>
                  <a:lnTo>
                    <a:pt x="39" y="87"/>
                  </a:lnTo>
                  <a:lnTo>
                    <a:pt x="26" y="83"/>
                  </a:lnTo>
                  <a:lnTo>
                    <a:pt x="14" y="76"/>
                  </a:lnTo>
                  <a:lnTo>
                    <a:pt x="6" y="66"/>
                  </a:lnTo>
                  <a:lnTo>
                    <a:pt x="0" y="52"/>
                  </a:lnTo>
                  <a:lnTo>
                    <a:pt x="0" y="39"/>
                  </a:lnTo>
                  <a:lnTo>
                    <a:pt x="4" y="26"/>
                  </a:lnTo>
                  <a:lnTo>
                    <a:pt x="11" y="14"/>
                  </a:lnTo>
                  <a:lnTo>
                    <a:pt x="21" y="6"/>
                  </a:lnTo>
                  <a:lnTo>
                    <a:pt x="34" y="1"/>
                  </a:lnTo>
                  <a:lnTo>
                    <a:pt x="47" y="0"/>
                  </a:lnTo>
                  <a:close/>
                </a:path>
              </a:pathLst>
            </a:custGeom>
            <a:solidFill>
              <a:srgbClr val="F595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 name="Google Shape;72;p1"/>
            <p:cNvSpPr/>
            <p:nvPr/>
          </p:nvSpPr>
          <p:spPr>
            <a:xfrm>
              <a:off x="2330" y="1647"/>
              <a:ext cx="52" cy="51"/>
            </a:xfrm>
            <a:custGeom>
              <a:avLst/>
              <a:gdLst/>
              <a:ahLst/>
              <a:cxnLst/>
              <a:rect l="l" t="t" r="r" b="b"/>
              <a:pathLst>
                <a:path w="52" h="51" extrusionOk="0">
                  <a:moveTo>
                    <a:pt x="23" y="0"/>
                  </a:moveTo>
                  <a:lnTo>
                    <a:pt x="32" y="0"/>
                  </a:lnTo>
                  <a:lnTo>
                    <a:pt x="42" y="4"/>
                  </a:lnTo>
                  <a:lnTo>
                    <a:pt x="49" y="13"/>
                  </a:lnTo>
                  <a:lnTo>
                    <a:pt x="52" y="22"/>
                  </a:lnTo>
                  <a:lnTo>
                    <a:pt x="51" y="33"/>
                  </a:lnTo>
                  <a:lnTo>
                    <a:pt x="47" y="42"/>
                  </a:lnTo>
                  <a:lnTo>
                    <a:pt x="39" y="48"/>
                  </a:lnTo>
                  <a:lnTo>
                    <a:pt x="29" y="51"/>
                  </a:lnTo>
                  <a:lnTo>
                    <a:pt x="20" y="51"/>
                  </a:lnTo>
                  <a:lnTo>
                    <a:pt x="10" y="47"/>
                  </a:lnTo>
                  <a:lnTo>
                    <a:pt x="3" y="38"/>
                  </a:lnTo>
                  <a:lnTo>
                    <a:pt x="0" y="29"/>
                  </a:lnTo>
                  <a:lnTo>
                    <a:pt x="1" y="19"/>
                  </a:lnTo>
                  <a:lnTo>
                    <a:pt x="5" y="9"/>
                  </a:lnTo>
                  <a:lnTo>
                    <a:pt x="13" y="3"/>
                  </a:lnTo>
                  <a:lnTo>
                    <a:pt x="23"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 name="Google Shape;73;p1"/>
            <p:cNvSpPr/>
            <p:nvPr/>
          </p:nvSpPr>
          <p:spPr>
            <a:xfrm>
              <a:off x="1741" y="1961"/>
              <a:ext cx="86" cy="87"/>
            </a:xfrm>
            <a:custGeom>
              <a:avLst/>
              <a:gdLst/>
              <a:ahLst/>
              <a:cxnLst/>
              <a:rect l="l" t="t" r="r" b="b"/>
              <a:pathLst>
                <a:path w="86" h="87" extrusionOk="0">
                  <a:moveTo>
                    <a:pt x="47" y="0"/>
                  </a:moveTo>
                  <a:lnTo>
                    <a:pt x="60" y="4"/>
                  </a:lnTo>
                  <a:lnTo>
                    <a:pt x="72" y="11"/>
                  </a:lnTo>
                  <a:lnTo>
                    <a:pt x="80" y="21"/>
                  </a:lnTo>
                  <a:lnTo>
                    <a:pt x="86" y="34"/>
                  </a:lnTo>
                  <a:lnTo>
                    <a:pt x="86" y="48"/>
                  </a:lnTo>
                  <a:lnTo>
                    <a:pt x="82" y="61"/>
                  </a:lnTo>
                  <a:lnTo>
                    <a:pt x="75" y="73"/>
                  </a:lnTo>
                  <a:lnTo>
                    <a:pt x="65" y="81"/>
                  </a:lnTo>
                  <a:lnTo>
                    <a:pt x="52" y="86"/>
                  </a:lnTo>
                  <a:lnTo>
                    <a:pt x="39" y="87"/>
                  </a:lnTo>
                  <a:lnTo>
                    <a:pt x="26" y="83"/>
                  </a:lnTo>
                  <a:lnTo>
                    <a:pt x="14" y="76"/>
                  </a:lnTo>
                  <a:lnTo>
                    <a:pt x="6" y="64"/>
                  </a:lnTo>
                  <a:lnTo>
                    <a:pt x="0" y="52"/>
                  </a:lnTo>
                  <a:lnTo>
                    <a:pt x="0" y="39"/>
                  </a:lnTo>
                  <a:lnTo>
                    <a:pt x="4" y="26"/>
                  </a:lnTo>
                  <a:lnTo>
                    <a:pt x="11" y="14"/>
                  </a:lnTo>
                  <a:lnTo>
                    <a:pt x="21" y="6"/>
                  </a:lnTo>
                  <a:lnTo>
                    <a:pt x="34" y="0"/>
                  </a:lnTo>
                  <a:lnTo>
                    <a:pt x="47" y="0"/>
                  </a:lnTo>
                  <a:close/>
                </a:path>
              </a:pathLst>
            </a:custGeom>
            <a:solidFill>
              <a:srgbClr val="BE00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 name="Google Shape;74;p1"/>
            <p:cNvSpPr/>
            <p:nvPr/>
          </p:nvSpPr>
          <p:spPr>
            <a:xfrm>
              <a:off x="1757" y="1979"/>
              <a:ext cx="53" cy="51"/>
            </a:xfrm>
            <a:custGeom>
              <a:avLst/>
              <a:gdLst/>
              <a:ahLst/>
              <a:cxnLst/>
              <a:rect l="l" t="t" r="r" b="b"/>
              <a:pathLst>
                <a:path w="53" h="51" extrusionOk="0">
                  <a:moveTo>
                    <a:pt x="24" y="0"/>
                  </a:moveTo>
                  <a:lnTo>
                    <a:pt x="33" y="0"/>
                  </a:lnTo>
                  <a:lnTo>
                    <a:pt x="43" y="4"/>
                  </a:lnTo>
                  <a:lnTo>
                    <a:pt x="50" y="12"/>
                  </a:lnTo>
                  <a:lnTo>
                    <a:pt x="53" y="22"/>
                  </a:lnTo>
                  <a:lnTo>
                    <a:pt x="52" y="32"/>
                  </a:lnTo>
                  <a:lnTo>
                    <a:pt x="47" y="41"/>
                  </a:lnTo>
                  <a:lnTo>
                    <a:pt x="40" y="48"/>
                  </a:lnTo>
                  <a:lnTo>
                    <a:pt x="30" y="51"/>
                  </a:lnTo>
                  <a:lnTo>
                    <a:pt x="20" y="50"/>
                  </a:lnTo>
                  <a:lnTo>
                    <a:pt x="11" y="46"/>
                  </a:lnTo>
                  <a:lnTo>
                    <a:pt x="4" y="38"/>
                  </a:lnTo>
                  <a:lnTo>
                    <a:pt x="0" y="29"/>
                  </a:lnTo>
                  <a:lnTo>
                    <a:pt x="2" y="18"/>
                  </a:lnTo>
                  <a:lnTo>
                    <a:pt x="6" y="9"/>
                  </a:lnTo>
                  <a:lnTo>
                    <a:pt x="13" y="2"/>
                  </a:lnTo>
                  <a:lnTo>
                    <a:pt x="24"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 name="Google Shape;75;p1"/>
            <p:cNvSpPr/>
            <p:nvPr/>
          </p:nvSpPr>
          <p:spPr>
            <a:xfrm>
              <a:off x="1551" y="1099"/>
              <a:ext cx="822" cy="912"/>
            </a:xfrm>
            <a:custGeom>
              <a:avLst/>
              <a:gdLst/>
              <a:ahLst/>
              <a:cxnLst/>
              <a:rect l="l" t="t" r="r" b="b"/>
              <a:pathLst>
                <a:path w="822" h="912" extrusionOk="0">
                  <a:moveTo>
                    <a:pt x="277" y="0"/>
                  </a:moveTo>
                  <a:lnTo>
                    <a:pt x="317" y="6"/>
                  </a:lnTo>
                  <a:lnTo>
                    <a:pt x="355" y="18"/>
                  </a:lnTo>
                  <a:lnTo>
                    <a:pt x="392" y="35"/>
                  </a:lnTo>
                  <a:lnTo>
                    <a:pt x="428" y="57"/>
                  </a:lnTo>
                  <a:lnTo>
                    <a:pt x="463" y="82"/>
                  </a:lnTo>
                  <a:lnTo>
                    <a:pt x="496" y="113"/>
                  </a:lnTo>
                  <a:lnTo>
                    <a:pt x="529" y="146"/>
                  </a:lnTo>
                  <a:lnTo>
                    <a:pt x="561" y="181"/>
                  </a:lnTo>
                  <a:lnTo>
                    <a:pt x="591" y="218"/>
                  </a:lnTo>
                  <a:lnTo>
                    <a:pt x="619" y="257"/>
                  </a:lnTo>
                  <a:lnTo>
                    <a:pt x="647" y="297"/>
                  </a:lnTo>
                  <a:lnTo>
                    <a:pt x="674" y="338"/>
                  </a:lnTo>
                  <a:lnTo>
                    <a:pt x="701" y="378"/>
                  </a:lnTo>
                  <a:lnTo>
                    <a:pt x="726" y="418"/>
                  </a:lnTo>
                  <a:lnTo>
                    <a:pt x="750" y="456"/>
                  </a:lnTo>
                  <a:lnTo>
                    <a:pt x="774" y="494"/>
                  </a:lnTo>
                  <a:lnTo>
                    <a:pt x="796" y="529"/>
                  </a:lnTo>
                  <a:lnTo>
                    <a:pt x="817" y="562"/>
                  </a:lnTo>
                  <a:lnTo>
                    <a:pt x="822" y="571"/>
                  </a:lnTo>
                  <a:lnTo>
                    <a:pt x="821" y="581"/>
                  </a:lnTo>
                  <a:lnTo>
                    <a:pt x="815" y="588"/>
                  </a:lnTo>
                  <a:lnTo>
                    <a:pt x="807" y="592"/>
                  </a:lnTo>
                  <a:lnTo>
                    <a:pt x="797" y="594"/>
                  </a:lnTo>
                  <a:lnTo>
                    <a:pt x="788" y="591"/>
                  </a:lnTo>
                  <a:lnTo>
                    <a:pt x="780" y="583"/>
                  </a:lnTo>
                  <a:lnTo>
                    <a:pt x="742" y="527"/>
                  </a:lnTo>
                  <a:lnTo>
                    <a:pt x="706" y="470"/>
                  </a:lnTo>
                  <a:lnTo>
                    <a:pt x="671" y="413"/>
                  </a:lnTo>
                  <a:lnTo>
                    <a:pt x="634" y="357"/>
                  </a:lnTo>
                  <a:lnTo>
                    <a:pt x="596" y="302"/>
                  </a:lnTo>
                  <a:lnTo>
                    <a:pt x="556" y="248"/>
                  </a:lnTo>
                  <a:lnTo>
                    <a:pt x="512" y="196"/>
                  </a:lnTo>
                  <a:lnTo>
                    <a:pt x="489" y="170"/>
                  </a:lnTo>
                  <a:lnTo>
                    <a:pt x="463" y="146"/>
                  </a:lnTo>
                  <a:lnTo>
                    <a:pt x="435" y="123"/>
                  </a:lnTo>
                  <a:lnTo>
                    <a:pt x="406" y="101"/>
                  </a:lnTo>
                  <a:lnTo>
                    <a:pt x="376" y="84"/>
                  </a:lnTo>
                  <a:lnTo>
                    <a:pt x="345" y="67"/>
                  </a:lnTo>
                  <a:lnTo>
                    <a:pt x="313" y="55"/>
                  </a:lnTo>
                  <a:lnTo>
                    <a:pt x="281" y="47"/>
                  </a:lnTo>
                  <a:lnTo>
                    <a:pt x="249" y="45"/>
                  </a:lnTo>
                  <a:lnTo>
                    <a:pt x="217" y="47"/>
                  </a:lnTo>
                  <a:lnTo>
                    <a:pt x="185" y="55"/>
                  </a:lnTo>
                  <a:lnTo>
                    <a:pt x="154" y="69"/>
                  </a:lnTo>
                  <a:lnTo>
                    <a:pt x="123" y="91"/>
                  </a:lnTo>
                  <a:lnTo>
                    <a:pt x="101" y="114"/>
                  </a:lnTo>
                  <a:lnTo>
                    <a:pt x="82" y="140"/>
                  </a:lnTo>
                  <a:lnTo>
                    <a:pt x="68" y="168"/>
                  </a:lnTo>
                  <a:lnTo>
                    <a:pt x="58" y="197"/>
                  </a:lnTo>
                  <a:lnTo>
                    <a:pt x="52" y="229"/>
                  </a:lnTo>
                  <a:lnTo>
                    <a:pt x="48" y="262"/>
                  </a:lnTo>
                  <a:lnTo>
                    <a:pt x="48" y="295"/>
                  </a:lnTo>
                  <a:lnTo>
                    <a:pt x="51" y="329"/>
                  </a:lnTo>
                  <a:lnTo>
                    <a:pt x="55" y="363"/>
                  </a:lnTo>
                  <a:lnTo>
                    <a:pt x="61" y="395"/>
                  </a:lnTo>
                  <a:lnTo>
                    <a:pt x="69" y="429"/>
                  </a:lnTo>
                  <a:lnTo>
                    <a:pt x="77" y="461"/>
                  </a:lnTo>
                  <a:lnTo>
                    <a:pt x="87" y="492"/>
                  </a:lnTo>
                  <a:lnTo>
                    <a:pt x="110" y="561"/>
                  </a:lnTo>
                  <a:lnTo>
                    <a:pt x="137" y="629"/>
                  </a:lnTo>
                  <a:lnTo>
                    <a:pt x="167" y="696"/>
                  </a:lnTo>
                  <a:lnTo>
                    <a:pt x="182" y="726"/>
                  </a:lnTo>
                  <a:lnTo>
                    <a:pt x="199" y="758"/>
                  </a:lnTo>
                  <a:lnTo>
                    <a:pt x="217" y="789"/>
                  </a:lnTo>
                  <a:lnTo>
                    <a:pt x="233" y="821"/>
                  </a:lnTo>
                  <a:lnTo>
                    <a:pt x="246" y="853"/>
                  </a:lnTo>
                  <a:lnTo>
                    <a:pt x="253" y="885"/>
                  </a:lnTo>
                  <a:lnTo>
                    <a:pt x="253" y="895"/>
                  </a:lnTo>
                  <a:lnTo>
                    <a:pt x="250" y="903"/>
                  </a:lnTo>
                  <a:lnTo>
                    <a:pt x="243" y="909"/>
                  </a:lnTo>
                  <a:lnTo>
                    <a:pt x="236" y="912"/>
                  </a:lnTo>
                  <a:lnTo>
                    <a:pt x="228" y="912"/>
                  </a:lnTo>
                  <a:lnTo>
                    <a:pt x="221" y="910"/>
                  </a:lnTo>
                  <a:lnTo>
                    <a:pt x="215" y="904"/>
                  </a:lnTo>
                  <a:lnTo>
                    <a:pt x="211" y="895"/>
                  </a:lnTo>
                  <a:lnTo>
                    <a:pt x="204" y="869"/>
                  </a:lnTo>
                  <a:lnTo>
                    <a:pt x="194" y="844"/>
                  </a:lnTo>
                  <a:lnTo>
                    <a:pt x="181" y="821"/>
                  </a:lnTo>
                  <a:lnTo>
                    <a:pt x="168" y="798"/>
                  </a:lnTo>
                  <a:lnTo>
                    <a:pt x="154" y="769"/>
                  </a:lnTo>
                  <a:lnTo>
                    <a:pt x="138" y="739"/>
                  </a:lnTo>
                  <a:lnTo>
                    <a:pt x="123" y="706"/>
                  </a:lnTo>
                  <a:lnTo>
                    <a:pt x="108" y="672"/>
                  </a:lnTo>
                  <a:lnTo>
                    <a:pt x="92" y="636"/>
                  </a:lnTo>
                  <a:lnTo>
                    <a:pt x="76" y="598"/>
                  </a:lnTo>
                  <a:lnTo>
                    <a:pt x="62" y="560"/>
                  </a:lnTo>
                  <a:lnTo>
                    <a:pt x="48" y="520"/>
                  </a:lnTo>
                  <a:lnTo>
                    <a:pt x="35" y="480"/>
                  </a:lnTo>
                  <a:lnTo>
                    <a:pt x="25" y="439"/>
                  </a:lnTo>
                  <a:lnTo>
                    <a:pt x="15" y="399"/>
                  </a:lnTo>
                  <a:lnTo>
                    <a:pt x="8" y="358"/>
                  </a:lnTo>
                  <a:lnTo>
                    <a:pt x="2" y="319"/>
                  </a:lnTo>
                  <a:lnTo>
                    <a:pt x="0" y="280"/>
                  </a:lnTo>
                  <a:lnTo>
                    <a:pt x="1" y="243"/>
                  </a:lnTo>
                  <a:lnTo>
                    <a:pt x="5" y="208"/>
                  </a:lnTo>
                  <a:lnTo>
                    <a:pt x="13" y="174"/>
                  </a:lnTo>
                  <a:lnTo>
                    <a:pt x="24" y="141"/>
                  </a:lnTo>
                  <a:lnTo>
                    <a:pt x="40" y="112"/>
                  </a:lnTo>
                  <a:lnTo>
                    <a:pt x="60" y="85"/>
                  </a:lnTo>
                  <a:lnTo>
                    <a:pt x="83" y="60"/>
                  </a:lnTo>
                  <a:lnTo>
                    <a:pt x="114" y="40"/>
                  </a:lnTo>
                  <a:lnTo>
                    <a:pt x="148" y="23"/>
                  </a:lnTo>
                  <a:lnTo>
                    <a:pt x="192" y="7"/>
                  </a:lnTo>
                  <a:lnTo>
                    <a:pt x="235" y="0"/>
                  </a:lnTo>
                  <a:lnTo>
                    <a:pt x="277" y="0"/>
                  </a:lnTo>
                  <a:close/>
                </a:path>
              </a:pathLst>
            </a:custGeom>
            <a:solidFill>
              <a:srgbClr val="DB14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 name="Google Shape;76;p1"/>
            <p:cNvSpPr/>
            <p:nvPr/>
          </p:nvSpPr>
          <p:spPr>
            <a:xfrm>
              <a:off x="1018" y="3034"/>
              <a:ext cx="1831" cy="359"/>
            </a:xfrm>
            <a:custGeom>
              <a:avLst/>
              <a:gdLst/>
              <a:ahLst/>
              <a:cxnLst/>
              <a:rect l="l" t="t" r="r" b="b"/>
              <a:pathLst>
                <a:path w="1831" h="359" extrusionOk="0">
                  <a:moveTo>
                    <a:pt x="0" y="314"/>
                  </a:moveTo>
                  <a:lnTo>
                    <a:pt x="170" y="357"/>
                  </a:lnTo>
                  <a:lnTo>
                    <a:pt x="139" y="359"/>
                  </a:lnTo>
                  <a:lnTo>
                    <a:pt x="0" y="315"/>
                  </a:lnTo>
                  <a:lnTo>
                    <a:pt x="0" y="314"/>
                  </a:lnTo>
                  <a:close/>
                  <a:moveTo>
                    <a:pt x="1830" y="230"/>
                  </a:moveTo>
                  <a:lnTo>
                    <a:pt x="1831" y="231"/>
                  </a:lnTo>
                  <a:lnTo>
                    <a:pt x="1808" y="242"/>
                  </a:lnTo>
                  <a:lnTo>
                    <a:pt x="1830" y="230"/>
                  </a:lnTo>
                  <a:close/>
                  <a:moveTo>
                    <a:pt x="965" y="0"/>
                  </a:moveTo>
                  <a:lnTo>
                    <a:pt x="1140" y="327"/>
                  </a:lnTo>
                  <a:lnTo>
                    <a:pt x="893" y="334"/>
                  </a:lnTo>
                  <a:lnTo>
                    <a:pt x="894" y="323"/>
                  </a:lnTo>
                  <a:lnTo>
                    <a:pt x="965" y="0"/>
                  </a:lnTo>
                  <a:close/>
                </a:path>
              </a:pathLst>
            </a:custGeom>
            <a:solidFill>
              <a:srgbClr val="F7CE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 name="Google Shape;77;p1"/>
            <p:cNvSpPr/>
            <p:nvPr/>
          </p:nvSpPr>
          <p:spPr>
            <a:xfrm>
              <a:off x="1034" y="1970"/>
              <a:ext cx="949" cy="1387"/>
            </a:xfrm>
            <a:custGeom>
              <a:avLst/>
              <a:gdLst/>
              <a:ahLst/>
              <a:cxnLst/>
              <a:rect l="l" t="t" r="r" b="b"/>
              <a:pathLst>
                <a:path w="949" h="1387" extrusionOk="0">
                  <a:moveTo>
                    <a:pt x="677" y="0"/>
                  </a:moveTo>
                  <a:lnTo>
                    <a:pt x="680" y="2"/>
                  </a:lnTo>
                  <a:lnTo>
                    <a:pt x="449" y="135"/>
                  </a:lnTo>
                  <a:lnTo>
                    <a:pt x="505" y="240"/>
                  </a:lnTo>
                  <a:lnTo>
                    <a:pt x="949" y="1064"/>
                  </a:lnTo>
                  <a:lnTo>
                    <a:pt x="878" y="1387"/>
                  </a:lnTo>
                  <a:lnTo>
                    <a:pt x="881" y="1377"/>
                  </a:lnTo>
                  <a:lnTo>
                    <a:pt x="0" y="1156"/>
                  </a:lnTo>
                  <a:lnTo>
                    <a:pt x="77" y="71"/>
                  </a:lnTo>
                  <a:lnTo>
                    <a:pt x="677" y="0"/>
                  </a:lnTo>
                  <a:close/>
                </a:path>
              </a:pathLst>
            </a:custGeom>
            <a:solidFill>
              <a:srgbClr val="CFD87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 name="Google Shape;78;p1"/>
            <p:cNvSpPr/>
            <p:nvPr/>
          </p:nvSpPr>
          <p:spPr>
            <a:xfrm>
              <a:off x="1018" y="3126"/>
              <a:ext cx="897" cy="265"/>
            </a:xfrm>
            <a:custGeom>
              <a:avLst/>
              <a:gdLst/>
              <a:ahLst/>
              <a:cxnLst/>
              <a:rect l="l" t="t" r="r" b="b"/>
              <a:pathLst>
                <a:path w="897" h="265" extrusionOk="0">
                  <a:moveTo>
                    <a:pt x="16" y="0"/>
                  </a:moveTo>
                  <a:lnTo>
                    <a:pt x="897" y="221"/>
                  </a:lnTo>
                  <a:lnTo>
                    <a:pt x="894" y="231"/>
                  </a:lnTo>
                  <a:lnTo>
                    <a:pt x="893" y="242"/>
                  </a:lnTo>
                  <a:lnTo>
                    <a:pt x="170" y="265"/>
                  </a:lnTo>
                  <a:lnTo>
                    <a:pt x="0" y="222"/>
                  </a:lnTo>
                  <a:lnTo>
                    <a:pt x="16"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 name="Google Shape;79;p1"/>
            <p:cNvSpPr/>
            <p:nvPr/>
          </p:nvSpPr>
          <p:spPr>
            <a:xfrm>
              <a:off x="1711" y="1969"/>
              <a:ext cx="7" cy="3"/>
            </a:xfrm>
            <a:custGeom>
              <a:avLst/>
              <a:gdLst/>
              <a:ahLst/>
              <a:cxnLst/>
              <a:rect l="l" t="t" r="r" b="b"/>
              <a:pathLst>
                <a:path w="7" h="3" extrusionOk="0">
                  <a:moveTo>
                    <a:pt x="7" y="0"/>
                  </a:moveTo>
                  <a:lnTo>
                    <a:pt x="3" y="3"/>
                  </a:lnTo>
                  <a:lnTo>
                    <a:pt x="0" y="1"/>
                  </a:lnTo>
                  <a:lnTo>
                    <a:pt x="7" y="0"/>
                  </a:lnTo>
                  <a:close/>
                </a:path>
              </a:pathLst>
            </a:custGeom>
            <a:solidFill>
              <a:srgbClr val="899E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 name="Google Shape;80;p1"/>
            <p:cNvSpPr/>
            <p:nvPr/>
          </p:nvSpPr>
          <p:spPr>
            <a:xfrm>
              <a:off x="1539" y="1865"/>
              <a:ext cx="1269" cy="1496"/>
            </a:xfrm>
            <a:custGeom>
              <a:avLst/>
              <a:gdLst/>
              <a:ahLst/>
              <a:cxnLst/>
              <a:rect l="l" t="t" r="r" b="b"/>
              <a:pathLst>
                <a:path w="1269" h="1496" extrusionOk="0">
                  <a:moveTo>
                    <a:pt x="1073" y="0"/>
                  </a:moveTo>
                  <a:lnTo>
                    <a:pt x="1269" y="1157"/>
                  </a:lnTo>
                  <a:lnTo>
                    <a:pt x="690" y="1494"/>
                  </a:lnTo>
                  <a:lnTo>
                    <a:pt x="619" y="1496"/>
                  </a:lnTo>
                  <a:lnTo>
                    <a:pt x="444" y="1169"/>
                  </a:lnTo>
                  <a:lnTo>
                    <a:pt x="0" y="345"/>
                  </a:lnTo>
                  <a:lnTo>
                    <a:pt x="474" y="70"/>
                  </a:lnTo>
                  <a:lnTo>
                    <a:pt x="1073" y="0"/>
                  </a:lnTo>
                  <a:close/>
                </a:path>
              </a:pathLst>
            </a:custGeom>
            <a:solidFill>
              <a:srgbClr val="C612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 name="Google Shape;81;p1"/>
            <p:cNvSpPr/>
            <p:nvPr/>
          </p:nvSpPr>
          <p:spPr>
            <a:xfrm>
              <a:off x="2229" y="3022"/>
              <a:ext cx="619" cy="337"/>
            </a:xfrm>
            <a:custGeom>
              <a:avLst/>
              <a:gdLst/>
              <a:ahLst/>
              <a:cxnLst/>
              <a:rect l="l" t="t" r="r" b="b"/>
              <a:pathLst>
                <a:path w="619" h="337" extrusionOk="0">
                  <a:moveTo>
                    <a:pt x="579" y="0"/>
                  </a:moveTo>
                  <a:lnTo>
                    <a:pt x="619" y="242"/>
                  </a:lnTo>
                  <a:lnTo>
                    <a:pt x="597" y="254"/>
                  </a:lnTo>
                  <a:lnTo>
                    <a:pt x="462" y="321"/>
                  </a:lnTo>
                  <a:lnTo>
                    <a:pt x="0" y="337"/>
                  </a:lnTo>
                  <a:lnTo>
                    <a:pt x="579"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 name="Google Shape;82;p1"/>
            <p:cNvSpPr/>
            <p:nvPr/>
          </p:nvSpPr>
          <p:spPr>
            <a:xfrm>
              <a:off x="1483" y="1935"/>
              <a:ext cx="530" cy="275"/>
            </a:xfrm>
            <a:custGeom>
              <a:avLst/>
              <a:gdLst/>
              <a:ahLst/>
              <a:cxnLst/>
              <a:rect l="l" t="t" r="r" b="b"/>
              <a:pathLst>
                <a:path w="530" h="275" extrusionOk="0">
                  <a:moveTo>
                    <a:pt x="530" y="0"/>
                  </a:moveTo>
                  <a:lnTo>
                    <a:pt x="56" y="275"/>
                  </a:lnTo>
                  <a:lnTo>
                    <a:pt x="0" y="170"/>
                  </a:lnTo>
                  <a:lnTo>
                    <a:pt x="235" y="34"/>
                  </a:lnTo>
                  <a:lnTo>
                    <a:pt x="271" y="31"/>
                  </a:lnTo>
                  <a:lnTo>
                    <a:pt x="273" y="35"/>
                  </a:lnTo>
                  <a:lnTo>
                    <a:pt x="263" y="47"/>
                  </a:lnTo>
                  <a:lnTo>
                    <a:pt x="258" y="61"/>
                  </a:lnTo>
                  <a:lnTo>
                    <a:pt x="258" y="76"/>
                  </a:lnTo>
                  <a:lnTo>
                    <a:pt x="264" y="90"/>
                  </a:lnTo>
                  <a:lnTo>
                    <a:pt x="273" y="102"/>
                  </a:lnTo>
                  <a:lnTo>
                    <a:pt x="286" y="110"/>
                  </a:lnTo>
                  <a:lnTo>
                    <a:pt x="301" y="113"/>
                  </a:lnTo>
                  <a:lnTo>
                    <a:pt x="312" y="112"/>
                  </a:lnTo>
                  <a:lnTo>
                    <a:pt x="323" y="107"/>
                  </a:lnTo>
                  <a:lnTo>
                    <a:pt x="333" y="99"/>
                  </a:lnTo>
                  <a:lnTo>
                    <a:pt x="340" y="87"/>
                  </a:lnTo>
                  <a:lnTo>
                    <a:pt x="344" y="74"/>
                  </a:lnTo>
                  <a:lnTo>
                    <a:pt x="344" y="60"/>
                  </a:lnTo>
                  <a:lnTo>
                    <a:pt x="338" y="47"/>
                  </a:lnTo>
                  <a:lnTo>
                    <a:pt x="330" y="37"/>
                  </a:lnTo>
                  <a:lnTo>
                    <a:pt x="318" y="30"/>
                  </a:lnTo>
                  <a:lnTo>
                    <a:pt x="317" y="25"/>
                  </a:lnTo>
                  <a:lnTo>
                    <a:pt x="530" y="0"/>
                  </a:lnTo>
                  <a:close/>
                </a:path>
              </a:pathLst>
            </a:custGeom>
            <a:solidFill>
              <a:srgbClr val="2CB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 name="Google Shape;83;p1"/>
            <p:cNvSpPr/>
            <p:nvPr/>
          </p:nvSpPr>
          <p:spPr>
            <a:xfrm>
              <a:off x="1741" y="1965"/>
              <a:ext cx="86" cy="83"/>
            </a:xfrm>
            <a:custGeom>
              <a:avLst/>
              <a:gdLst/>
              <a:ahLst/>
              <a:cxnLst/>
              <a:rect l="l" t="t" r="r" b="b"/>
              <a:pathLst>
                <a:path w="86" h="83" extrusionOk="0">
                  <a:moveTo>
                    <a:pt x="60" y="0"/>
                  </a:moveTo>
                  <a:lnTo>
                    <a:pt x="72" y="7"/>
                  </a:lnTo>
                  <a:lnTo>
                    <a:pt x="80" y="17"/>
                  </a:lnTo>
                  <a:lnTo>
                    <a:pt x="86" y="30"/>
                  </a:lnTo>
                  <a:lnTo>
                    <a:pt x="86" y="44"/>
                  </a:lnTo>
                  <a:lnTo>
                    <a:pt x="82" y="57"/>
                  </a:lnTo>
                  <a:lnTo>
                    <a:pt x="75" y="69"/>
                  </a:lnTo>
                  <a:lnTo>
                    <a:pt x="65" y="77"/>
                  </a:lnTo>
                  <a:lnTo>
                    <a:pt x="54" y="82"/>
                  </a:lnTo>
                  <a:lnTo>
                    <a:pt x="43" y="83"/>
                  </a:lnTo>
                  <a:lnTo>
                    <a:pt x="28" y="80"/>
                  </a:lnTo>
                  <a:lnTo>
                    <a:pt x="15" y="72"/>
                  </a:lnTo>
                  <a:lnTo>
                    <a:pt x="6" y="60"/>
                  </a:lnTo>
                  <a:lnTo>
                    <a:pt x="0" y="46"/>
                  </a:lnTo>
                  <a:lnTo>
                    <a:pt x="0" y="31"/>
                  </a:lnTo>
                  <a:lnTo>
                    <a:pt x="5" y="17"/>
                  </a:lnTo>
                  <a:lnTo>
                    <a:pt x="15" y="5"/>
                  </a:lnTo>
                  <a:lnTo>
                    <a:pt x="20" y="25"/>
                  </a:lnTo>
                  <a:lnTo>
                    <a:pt x="18" y="35"/>
                  </a:lnTo>
                  <a:lnTo>
                    <a:pt x="18" y="43"/>
                  </a:lnTo>
                  <a:lnTo>
                    <a:pt x="20" y="52"/>
                  </a:lnTo>
                  <a:lnTo>
                    <a:pt x="26" y="59"/>
                  </a:lnTo>
                  <a:lnTo>
                    <a:pt x="34" y="64"/>
                  </a:lnTo>
                  <a:lnTo>
                    <a:pt x="43" y="65"/>
                  </a:lnTo>
                  <a:lnTo>
                    <a:pt x="48" y="65"/>
                  </a:lnTo>
                  <a:lnTo>
                    <a:pt x="52" y="64"/>
                  </a:lnTo>
                  <a:lnTo>
                    <a:pt x="56" y="62"/>
                  </a:lnTo>
                  <a:lnTo>
                    <a:pt x="63" y="55"/>
                  </a:lnTo>
                  <a:lnTo>
                    <a:pt x="68" y="46"/>
                  </a:lnTo>
                  <a:lnTo>
                    <a:pt x="69" y="36"/>
                  </a:lnTo>
                  <a:lnTo>
                    <a:pt x="66" y="26"/>
                  </a:lnTo>
                  <a:lnTo>
                    <a:pt x="65" y="24"/>
                  </a:lnTo>
                  <a:lnTo>
                    <a:pt x="63" y="19"/>
                  </a:lnTo>
                  <a:lnTo>
                    <a:pt x="60" y="0"/>
                  </a:lnTo>
                  <a:close/>
                </a:path>
              </a:pathLst>
            </a:custGeom>
            <a:solidFill>
              <a:srgbClr val="AE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 name="Google Shape;84;p1"/>
            <p:cNvSpPr/>
            <p:nvPr/>
          </p:nvSpPr>
          <p:spPr>
            <a:xfrm>
              <a:off x="1759" y="1989"/>
              <a:ext cx="51" cy="41"/>
            </a:xfrm>
            <a:custGeom>
              <a:avLst/>
              <a:gdLst/>
              <a:ahLst/>
              <a:cxnLst/>
              <a:rect l="l" t="t" r="r" b="b"/>
              <a:pathLst>
                <a:path w="51" h="41" extrusionOk="0">
                  <a:moveTo>
                    <a:pt x="47" y="0"/>
                  </a:moveTo>
                  <a:lnTo>
                    <a:pt x="48" y="2"/>
                  </a:lnTo>
                  <a:lnTo>
                    <a:pt x="51" y="12"/>
                  </a:lnTo>
                  <a:lnTo>
                    <a:pt x="50" y="22"/>
                  </a:lnTo>
                  <a:lnTo>
                    <a:pt x="45" y="31"/>
                  </a:lnTo>
                  <a:lnTo>
                    <a:pt x="38" y="38"/>
                  </a:lnTo>
                  <a:lnTo>
                    <a:pt x="34" y="40"/>
                  </a:lnTo>
                  <a:lnTo>
                    <a:pt x="30" y="41"/>
                  </a:lnTo>
                  <a:lnTo>
                    <a:pt x="25" y="41"/>
                  </a:lnTo>
                  <a:lnTo>
                    <a:pt x="16" y="40"/>
                  </a:lnTo>
                  <a:lnTo>
                    <a:pt x="8" y="35"/>
                  </a:lnTo>
                  <a:lnTo>
                    <a:pt x="2" y="28"/>
                  </a:lnTo>
                  <a:lnTo>
                    <a:pt x="0" y="19"/>
                  </a:lnTo>
                  <a:lnTo>
                    <a:pt x="0" y="11"/>
                  </a:lnTo>
                  <a:lnTo>
                    <a:pt x="2" y="1"/>
                  </a:lnTo>
                  <a:lnTo>
                    <a:pt x="3" y="5"/>
                  </a:lnTo>
                  <a:lnTo>
                    <a:pt x="7" y="15"/>
                  </a:lnTo>
                  <a:lnTo>
                    <a:pt x="14" y="21"/>
                  </a:lnTo>
                  <a:lnTo>
                    <a:pt x="22" y="22"/>
                  </a:lnTo>
                  <a:lnTo>
                    <a:pt x="31" y="21"/>
                  </a:lnTo>
                  <a:lnTo>
                    <a:pt x="38" y="17"/>
                  </a:lnTo>
                  <a:lnTo>
                    <a:pt x="44" y="10"/>
                  </a:lnTo>
                  <a:lnTo>
                    <a:pt x="47" y="0"/>
                  </a:lnTo>
                  <a:close/>
                </a:path>
              </a:pathLst>
            </a:custGeom>
            <a:solidFill>
              <a:srgbClr val="0F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 name="Google Shape;85;p1"/>
            <p:cNvSpPr/>
            <p:nvPr/>
          </p:nvSpPr>
          <p:spPr>
            <a:xfrm>
              <a:off x="1754" y="1960"/>
              <a:ext cx="52" cy="51"/>
            </a:xfrm>
            <a:custGeom>
              <a:avLst/>
              <a:gdLst/>
              <a:ahLst/>
              <a:cxnLst/>
              <a:rect l="l" t="t" r="r" b="b"/>
              <a:pathLst>
                <a:path w="52" h="51" extrusionOk="0">
                  <a:moveTo>
                    <a:pt x="46" y="0"/>
                  </a:moveTo>
                  <a:lnTo>
                    <a:pt x="47" y="5"/>
                  </a:lnTo>
                  <a:lnTo>
                    <a:pt x="50" y="24"/>
                  </a:lnTo>
                  <a:lnTo>
                    <a:pt x="52" y="29"/>
                  </a:lnTo>
                  <a:lnTo>
                    <a:pt x="49" y="39"/>
                  </a:lnTo>
                  <a:lnTo>
                    <a:pt x="43" y="46"/>
                  </a:lnTo>
                  <a:lnTo>
                    <a:pt x="36" y="50"/>
                  </a:lnTo>
                  <a:lnTo>
                    <a:pt x="27" y="51"/>
                  </a:lnTo>
                  <a:lnTo>
                    <a:pt x="19" y="50"/>
                  </a:lnTo>
                  <a:lnTo>
                    <a:pt x="12" y="44"/>
                  </a:lnTo>
                  <a:lnTo>
                    <a:pt x="8" y="34"/>
                  </a:lnTo>
                  <a:lnTo>
                    <a:pt x="7" y="30"/>
                  </a:lnTo>
                  <a:lnTo>
                    <a:pt x="2" y="10"/>
                  </a:lnTo>
                  <a:lnTo>
                    <a:pt x="0" y="6"/>
                  </a:lnTo>
                  <a:lnTo>
                    <a:pt x="46" y="0"/>
                  </a:lnTo>
                  <a:close/>
                </a:path>
              </a:pathLst>
            </a:custGeom>
            <a:solidFill>
              <a:srgbClr val="2CB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 name="Google Shape;86;p1"/>
            <p:cNvSpPr/>
            <p:nvPr/>
          </p:nvSpPr>
          <p:spPr>
            <a:xfrm>
              <a:off x="1111" y="1946"/>
              <a:ext cx="1662" cy="1986"/>
            </a:xfrm>
            <a:custGeom>
              <a:avLst/>
              <a:gdLst/>
              <a:ahLst/>
              <a:cxnLst/>
              <a:rect l="l" t="t" r="r" b="b"/>
              <a:pathLst>
                <a:path w="1662" h="1986" extrusionOk="0">
                  <a:moveTo>
                    <a:pt x="1451" y="0"/>
                  </a:moveTo>
                  <a:lnTo>
                    <a:pt x="1610" y="1639"/>
                  </a:lnTo>
                  <a:lnTo>
                    <a:pt x="1662" y="1879"/>
                  </a:lnTo>
                  <a:lnTo>
                    <a:pt x="1181" y="1911"/>
                  </a:lnTo>
                  <a:lnTo>
                    <a:pt x="516" y="1954"/>
                  </a:lnTo>
                  <a:lnTo>
                    <a:pt x="36" y="1986"/>
                  </a:lnTo>
                  <a:lnTo>
                    <a:pt x="54" y="1740"/>
                  </a:lnTo>
                  <a:lnTo>
                    <a:pt x="0" y="95"/>
                  </a:lnTo>
                  <a:lnTo>
                    <a:pt x="393" y="69"/>
                  </a:lnTo>
                  <a:lnTo>
                    <a:pt x="1058" y="26"/>
                  </a:lnTo>
                  <a:lnTo>
                    <a:pt x="1451" y="0"/>
                  </a:lnTo>
                  <a:close/>
                </a:path>
              </a:pathLst>
            </a:custGeom>
            <a:solidFill>
              <a:srgbClr val="9EE8D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1"/>
            <p:cNvSpPr/>
            <p:nvPr/>
          </p:nvSpPr>
          <p:spPr>
            <a:xfrm>
              <a:off x="1147" y="3573"/>
              <a:ext cx="1626" cy="359"/>
            </a:xfrm>
            <a:custGeom>
              <a:avLst/>
              <a:gdLst/>
              <a:ahLst/>
              <a:cxnLst/>
              <a:rect l="l" t="t" r="r" b="b"/>
              <a:pathLst>
                <a:path w="1626" h="359" extrusionOk="0">
                  <a:moveTo>
                    <a:pt x="1573" y="0"/>
                  </a:moveTo>
                  <a:lnTo>
                    <a:pt x="1574" y="12"/>
                  </a:lnTo>
                  <a:lnTo>
                    <a:pt x="1626" y="252"/>
                  </a:lnTo>
                  <a:lnTo>
                    <a:pt x="1145" y="284"/>
                  </a:lnTo>
                  <a:lnTo>
                    <a:pt x="480" y="327"/>
                  </a:lnTo>
                  <a:lnTo>
                    <a:pt x="0" y="359"/>
                  </a:lnTo>
                  <a:lnTo>
                    <a:pt x="18" y="113"/>
                  </a:lnTo>
                  <a:lnTo>
                    <a:pt x="18" y="101"/>
                  </a:lnTo>
                  <a:lnTo>
                    <a:pt x="1573"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 name="Google Shape;88;p1"/>
            <p:cNvSpPr/>
            <p:nvPr/>
          </p:nvSpPr>
          <p:spPr>
            <a:xfrm>
              <a:off x="1111" y="1946"/>
              <a:ext cx="1464" cy="227"/>
            </a:xfrm>
            <a:custGeom>
              <a:avLst/>
              <a:gdLst/>
              <a:ahLst/>
              <a:cxnLst/>
              <a:rect l="l" t="t" r="r" b="b"/>
              <a:pathLst>
                <a:path w="1464" h="227" extrusionOk="0">
                  <a:moveTo>
                    <a:pt x="1451" y="0"/>
                  </a:moveTo>
                  <a:lnTo>
                    <a:pt x="1464" y="132"/>
                  </a:lnTo>
                  <a:lnTo>
                    <a:pt x="4" y="227"/>
                  </a:lnTo>
                  <a:lnTo>
                    <a:pt x="0" y="95"/>
                  </a:lnTo>
                  <a:lnTo>
                    <a:pt x="393" y="69"/>
                  </a:lnTo>
                  <a:lnTo>
                    <a:pt x="1058" y="26"/>
                  </a:lnTo>
                  <a:lnTo>
                    <a:pt x="1451"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 name="Google Shape;89;p1"/>
            <p:cNvSpPr/>
            <p:nvPr/>
          </p:nvSpPr>
          <p:spPr>
            <a:xfrm>
              <a:off x="2154" y="1993"/>
              <a:ext cx="96" cy="97"/>
            </a:xfrm>
            <a:custGeom>
              <a:avLst/>
              <a:gdLst/>
              <a:ahLst/>
              <a:cxnLst/>
              <a:rect l="l" t="t" r="r" b="b"/>
              <a:pathLst>
                <a:path w="96" h="97" extrusionOk="0">
                  <a:moveTo>
                    <a:pt x="44" y="0"/>
                  </a:moveTo>
                  <a:lnTo>
                    <a:pt x="61" y="1"/>
                  </a:lnTo>
                  <a:lnTo>
                    <a:pt x="74" y="7"/>
                  </a:lnTo>
                  <a:lnTo>
                    <a:pt x="85" y="16"/>
                  </a:lnTo>
                  <a:lnTo>
                    <a:pt x="92" y="29"/>
                  </a:lnTo>
                  <a:lnTo>
                    <a:pt x="96" y="44"/>
                  </a:lnTo>
                  <a:lnTo>
                    <a:pt x="95" y="61"/>
                  </a:lnTo>
                  <a:lnTo>
                    <a:pt x="89" y="74"/>
                  </a:lnTo>
                  <a:lnTo>
                    <a:pt x="79" y="85"/>
                  </a:lnTo>
                  <a:lnTo>
                    <a:pt x="67" y="93"/>
                  </a:lnTo>
                  <a:lnTo>
                    <a:pt x="51" y="97"/>
                  </a:lnTo>
                  <a:lnTo>
                    <a:pt x="36" y="95"/>
                  </a:lnTo>
                  <a:lnTo>
                    <a:pt x="22" y="89"/>
                  </a:lnTo>
                  <a:lnTo>
                    <a:pt x="10" y="79"/>
                  </a:lnTo>
                  <a:lnTo>
                    <a:pt x="3" y="66"/>
                  </a:lnTo>
                  <a:lnTo>
                    <a:pt x="0" y="51"/>
                  </a:lnTo>
                  <a:lnTo>
                    <a:pt x="1" y="35"/>
                  </a:lnTo>
                  <a:lnTo>
                    <a:pt x="7" y="22"/>
                  </a:lnTo>
                  <a:lnTo>
                    <a:pt x="17" y="10"/>
                  </a:lnTo>
                  <a:lnTo>
                    <a:pt x="29" y="2"/>
                  </a:lnTo>
                  <a:lnTo>
                    <a:pt x="44"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 name="Google Shape;90;p1"/>
            <p:cNvSpPr/>
            <p:nvPr/>
          </p:nvSpPr>
          <p:spPr>
            <a:xfrm>
              <a:off x="2173" y="2011"/>
              <a:ext cx="58" cy="59"/>
            </a:xfrm>
            <a:custGeom>
              <a:avLst/>
              <a:gdLst/>
              <a:ahLst/>
              <a:cxnLst/>
              <a:rect l="l" t="t" r="r" b="b"/>
              <a:pathLst>
                <a:path w="58" h="59" extrusionOk="0">
                  <a:moveTo>
                    <a:pt x="26" y="0"/>
                  </a:moveTo>
                  <a:lnTo>
                    <a:pt x="38" y="2"/>
                  </a:lnTo>
                  <a:lnTo>
                    <a:pt x="49" y="7"/>
                  </a:lnTo>
                  <a:lnTo>
                    <a:pt x="55" y="17"/>
                  </a:lnTo>
                  <a:lnTo>
                    <a:pt x="58" y="27"/>
                  </a:lnTo>
                  <a:lnTo>
                    <a:pt x="57" y="39"/>
                  </a:lnTo>
                  <a:lnTo>
                    <a:pt x="51" y="50"/>
                  </a:lnTo>
                  <a:lnTo>
                    <a:pt x="42" y="57"/>
                  </a:lnTo>
                  <a:lnTo>
                    <a:pt x="31" y="59"/>
                  </a:lnTo>
                  <a:lnTo>
                    <a:pt x="19" y="58"/>
                  </a:lnTo>
                  <a:lnTo>
                    <a:pt x="10" y="52"/>
                  </a:lnTo>
                  <a:lnTo>
                    <a:pt x="3" y="43"/>
                  </a:lnTo>
                  <a:lnTo>
                    <a:pt x="0" y="32"/>
                  </a:lnTo>
                  <a:lnTo>
                    <a:pt x="2" y="20"/>
                  </a:lnTo>
                  <a:lnTo>
                    <a:pt x="7" y="10"/>
                  </a:lnTo>
                  <a:lnTo>
                    <a:pt x="16" y="4"/>
                  </a:lnTo>
                  <a:lnTo>
                    <a:pt x="26"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 name="Google Shape;91;p1"/>
            <p:cNvSpPr/>
            <p:nvPr/>
          </p:nvSpPr>
          <p:spPr>
            <a:xfrm>
              <a:off x="1414" y="2041"/>
              <a:ext cx="97" cy="97"/>
            </a:xfrm>
            <a:custGeom>
              <a:avLst/>
              <a:gdLst/>
              <a:ahLst/>
              <a:cxnLst/>
              <a:rect l="l" t="t" r="r" b="b"/>
              <a:pathLst>
                <a:path w="97" h="97" extrusionOk="0">
                  <a:moveTo>
                    <a:pt x="46" y="0"/>
                  </a:moveTo>
                  <a:lnTo>
                    <a:pt x="61" y="1"/>
                  </a:lnTo>
                  <a:lnTo>
                    <a:pt x="75" y="7"/>
                  </a:lnTo>
                  <a:lnTo>
                    <a:pt x="86" y="16"/>
                  </a:lnTo>
                  <a:lnTo>
                    <a:pt x="94" y="29"/>
                  </a:lnTo>
                  <a:lnTo>
                    <a:pt x="97" y="45"/>
                  </a:lnTo>
                  <a:lnTo>
                    <a:pt x="96" y="61"/>
                  </a:lnTo>
                  <a:lnTo>
                    <a:pt x="90" y="75"/>
                  </a:lnTo>
                  <a:lnTo>
                    <a:pt x="80" y="85"/>
                  </a:lnTo>
                  <a:lnTo>
                    <a:pt x="67" y="94"/>
                  </a:lnTo>
                  <a:lnTo>
                    <a:pt x="52" y="97"/>
                  </a:lnTo>
                  <a:lnTo>
                    <a:pt x="36" y="96"/>
                  </a:lnTo>
                  <a:lnTo>
                    <a:pt x="23" y="89"/>
                  </a:lnTo>
                  <a:lnTo>
                    <a:pt x="12" y="79"/>
                  </a:lnTo>
                  <a:lnTo>
                    <a:pt x="3" y="67"/>
                  </a:lnTo>
                  <a:lnTo>
                    <a:pt x="0" y="51"/>
                  </a:lnTo>
                  <a:lnTo>
                    <a:pt x="2" y="36"/>
                  </a:lnTo>
                  <a:lnTo>
                    <a:pt x="8" y="22"/>
                  </a:lnTo>
                  <a:lnTo>
                    <a:pt x="18" y="10"/>
                  </a:lnTo>
                  <a:lnTo>
                    <a:pt x="30" y="3"/>
                  </a:lnTo>
                  <a:lnTo>
                    <a:pt x="46"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 name="Google Shape;92;p1"/>
            <p:cNvSpPr/>
            <p:nvPr/>
          </p:nvSpPr>
          <p:spPr>
            <a:xfrm>
              <a:off x="1434" y="2059"/>
              <a:ext cx="58" cy="59"/>
            </a:xfrm>
            <a:custGeom>
              <a:avLst/>
              <a:gdLst/>
              <a:ahLst/>
              <a:cxnLst/>
              <a:rect l="l" t="t" r="r" b="b"/>
              <a:pathLst>
                <a:path w="58" h="59" extrusionOk="0">
                  <a:moveTo>
                    <a:pt x="27" y="0"/>
                  </a:moveTo>
                  <a:lnTo>
                    <a:pt x="39" y="2"/>
                  </a:lnTo>
                  <a:lnTo>
                    <a:pt x="48" y="8"/>
                  </a:lnTo>
                  <a:lnTo>
                    <a:pt x="55" y="17"/>
                  </a:lnTo>
                  <a:lnTo>
                    <a:pt x="58" y="29"/>
                  </a:lnTo>
                  <a:lnTo>
                    <a:pt x="56" y="39"/>
                  </a:lnTo>
                  <a:lnTo>
                    <a:pt x="50" y="50"/>
                  </a:lnTo>
                  <a:lnTo>
                    <a:pt x="42" y="57"/>
                  </a:lnTo>
                  <a:lnTo>
                    <a:pt x="30" y="59"/>
                  </a:lnTo>
                  <a:lnTo>
                    <a:pt x="20" y="58"/>
                  </a:lnTo>
                  <a:lnTo>
                    <a:pt x="9" y="52"/>
                  </a:lnTo>
                  <a:lnTo>
                    <a:pt x="2" y="43"/>
                  </a:lnTo>
                  <a:lnTo>
                    <a:pt x="0" y="32"/>
                  </a:lnTo>
                  <a:lnTo>
                    <a:pt x="1" y="20"/>
                  </a:lnTo>
                  <a:lnTo>
                    <a:pt x="7" y="11"/>
                  </a:lnTo>
                  <a:lnTo>
                    <a:pt x="16" y="4"/>
                  </a:lnTo>
                  <a:lnTo>
                    <a:pt x="27"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 name="Google Shape;93;p1"/>
            <p:cNvSpPr/>
            <p:nvPr/>
          </p:nvSpPr>
          <p:spPr>
            <a:xfrm>
              <a:off x="1444" y="1160"/>
              <a:ext cx="777" cy="938"/>
            </a:xfrm>
            <a:custGeom>
              <a:avLst/>
              <a:gdLst/>
              <a:ahLst/>
              <a:cxnLst/>
              <a:rect l="l" t="t" r="r" b="b"/>
              <a:pathLst>
                <a:path w="777" h="938" extrusionOk="0">
                  <a:moveTo>
                    <a:pt x="333" y="0"/>
                  </a:moveTo>
                  <a:lnTo>
                    <a:pt x="373" y="1"/>
                  </a:lnTo>
                  <a:lnTo>
                    <a:pt x="417" y="6"/>
                  </a:lnTo>
                  <a:lnTo>
                    <a:pt x="456" y="17"/>
                  </a:lnTo>
                  <a:lnTo>
                    <a:pt x="493" y="32"/>
                  </a:lnTo>
                  <a:lnTo>
                    <a:pt x="527" y="51"/>
                  </a:lnTo>
                  <a:lnTo>
                    <a:pt x="556" y="74"/>
                  </a:lnTo>
                  <a:lnTo>
                    <a:pt x="584" y="101"/>
                  </a:lnTo>
                  <a:lnTo>
                    <a:pt x="609" y="130"/>
                  </a:lnTo>
                  <a:lnTo>
                    <a:pt x="630" y="163"/>
                  </a:lnTo>
                  <a:lnTo>
                    <a:pt x="650" y="198"/>
                  </a:lnTo>
                  <a:lnTo>
                    <a:pt x="666" y="236"/>
                  </a:lnTo>
                  <a:lnTo>
                    <a:pt x="682" y="276"/>
                  </a:lnTo>
                  <a:lnTo>
                    <a:pt x="696" y="318"/>
                  </a:lnTo>
                  <a:lnTo>
                    <a:pt x="707" y="360"/>
                  </a:lnTo>
                  <a:lnTo>
                    <a:pt x="717" y="405"/>
                  </a:lnTo>
                  <a:lnTo>
                    <a:pt x="726" y="449"/>
                  </a:lnTo>
                  <a:lnTo>
                    <a:pt x="733" y="495"/>
                  </a:lnTo>
                  <a:lnTo>
                    <a:pt x="740" y="541"/>
                  </a:lnTo>
                  <a:lnTo>
                    <a:pt x="745" y="585"/>
                  </a:lnTo>
                  <a:lnTo>
                    <a:pt x="751" y="631"/>
                  </a:lnTo>
                  <a:lnTo>
                    <a:pt x="755" y="676"/>
                  </a:lnTo>
                  <a:lnTo>
                    <a:pt x="759" y="718"/>
                  </a:lnTo>
                  <a:lnTo>
                    <a:pt x="764" y="760"/>
                  </a:lnTo>
                  <a:lnTo>
                    <a:pt x="767" y="801"/>
                  </a:lnTo>
                  <a:lnTo>
                    <a:pt x="772" y="839"/>
                  </a:lnTo>
                  <a:lnTo>
                    <a:pt x="777" y="875"/>
                  </a:lnTo>
                  <a:lnTo>
                    <a:pt x="777" y="885"/>
                  </a:lnTo>
                  <a:lnTo>
                    <a:pt x="772" y="894"/>
                  </a:lnTo>
                  <a:lnTo>
                    <a:pt x="765" y="899"/>
                  </a:lnTo>
                  <a:lnTo>
                    <a:pt x="757" y="901"/>
                  </a:lnTo>
                  <a:lnTo>
                    <a:pt x="747" y="899"/>
                  </a:lnTo>
                  <a:lnTo>
                    <a:pt x="738" y="896"/>
                  </a:lnTo>
                  <a:lnTo>
                    <a:pt x="732" y="888"/>
                  </a:lnTo>
                  <a:lnTo>
                    <a:pt x="729" y="877"/>
                  </a:lnTo>
                  <a:lnTo>
                    <a:pt x="717" y="790"/>
                  </a:lnTo>
                  <a:lnTo>
                    <a:pt x="707" y="703"/>
                  </a:lnTo>
                  <a:lnTo>
                    <a:pt x="698" y="616"/>
                  </a:lnTo>
                  <a:lnTo>
                    <a:pt x="687" y="529"/>
                  </a:lnTo>
                  <a:lnTo>
                    <a:pt x="673" y="442"/>
                  </a:lnTo>
                  <a:lnTo>
                    <a:pt x="652" y="357"/>
                  </a:lnTo>
                  <a:lnTo>
                    <a:pt x="642" y="321"/>
                  </a:lnTo>
                  <a:lnTo>
                    <a:pt x="630" y="286"/>
                  </a:lnTo>
                  <a:lnTo>
                    <a:pt x="615" y="252"/>
                  </a:lnTo>
                  <a:lnTo>
                    <a:pt x="598" y="218"/>
                  </a:lnTo>
                  <a:lnTo>
                    <a:pt x="580" y="187"/>
                  </a:lnTo>
                  <a:lnTo>
                    <a:pt x="559" y="157"/>
                  </a:lnTo>
                  <a:lnTo>
                    <a:pt x="536" y="129"/>
                  </a:lnTo>
                  <a:lnTo>
                    <a:pt x="510" y="106"/>
                  </a:lnTo>
                  <a:lnTo>
                    <a:pt x="483" y="85"/>
                  </a:lnTo>
                  <a:lnTo>
                    <a:pt x="454" y="69"/>
                  </a:lnTo>
                  <a:lnTo>
                    <a:pt x="422" y="58"/>
                  </a:lnTo>
                  <a:lnTo>
                    <a:pt x="388" y="52"/>
                  </a:lnTo>
                  <a:lnTo>
                    <a:pt x="352" y="51"/>
                  </a:lnTo>
                  <a:lnTo>
                    <a:pt x="315" y="58"/>
                  </a:lnTo>
                  <a:lnTo>
                    <a:pt x="279" y="69"/>
                  </a:lnTo>
                  <a:lnTo>
                    <a:pt x="248" y="86"/>
                  </a:lnTo>
                  <a:lnTo>
                    <a:pt x="221" y="107"/>
                  </a:lnTo>
                  <a:lnTo>
                    <a:pt x="195" y="132"/>
                  </a:lnTo>
                  <a:lnTo>
                    <a:pt x="174" y="160"/>
                  </a:lnTo>
                  <a:lnTo>
                    <a:pt x="154" y="191"/>
                  </a:lnTo>
                  <a:lnTo>
                    <a:pt x="138" y="224"/>
                  </a:lnTo>
                  <a:lnTo>
                    <a:pt x="122" y="259"/>
                  </a:lnTo>
                  <a:lnTo>
                    <a:pt x="111" y="296"/>
                  </a:lnTo>
                  <a:lnTo>
                    <a:pt x="100" y="332"/>
                  </a:lnTo>
                  <a:lnTo>
                    <a:pt x="91" y="370"/>
                  </a:lnTo>
                  <a:lnTo>
                    <a:pt x="84" y="406"/>
                  </a:lnTo>
                  <a:lnTo>
                    <a:pt x="78" y="441"/>
                  </a:lnTo>
                  <a:lnTo>
                    <a:pt x="67" y="522"/>
                  </a:lnTo>
                  <a:lnTo>
                    <a:pt x="60" y="604"/>
                  </a:lnTo>
                  <a:lnTo>
                    <a:pt x="57" y="686"/>
                  </a:lnTo>
                  <a:lnTo>
                    <a:pt x="57" y="718"/>
                  </a:lnTo>
                  <a:lnTo>
                    <a:pt x="58" y="752"/>
                  </a:lnTo>
                  <a:lnTo>
                    <a:pt x="60" y="787"/>
                  </a:lnTo>
                  <a:lnTo>
                    <a:pt x="61" y="822"/>
                  </a:lnTo>
                  <a:lnTo>
                    <a:pt x="60" y="856"/>
                  </a:lnTo>
                  <a:lnTo>
                    <a:pt x="57" y="889"/>
                  </a:lnTo>
                  <a:lnTo>
                    <a:pt x="50" y="919"/>
                  </a:lnTo>
                  <a:lnTo>
                    <a:pt x="44" y="929"/>
                  </a:lnTo>
                  <a:lnTo>
                    <a:pt x="37" y="936"/>
                  </a:lnTo>
                  <a:lnTo>
                    <a:pt x="27" y="938"/>
                  </a:lnTo>
                  <a:lnTo>
                    <a:pt x="18" y="937"/>
                  </a:lnTo>
                  <a:lnTo>
                    <a:pt x="10" y="933"/>
                  </a:lnTo>
                  <a:lnTo>
                    <a:pt x="4" y="928"/>
                  </a:lnTo>
                  <a:lnTo>
                    <a:pt x="0" y="918"/>
                  </a:lnTo>
                  <a:lnTo>
                    <a:pt x="2" y="908"/>
                  </a:lnTo>
                  <a:lnTo>
                    <a:pt x="7" y="878"/>
                  </a:lnTo>
                  <a:lnTo>
                    <a:pt x="9" y="849"/>
                  </a:lnTo>
                  <a:lnTo>
                    <a:pt x="9" y="819"/>
                  </a:lnTo>
                  <a:lnTo>
                    <a:pt x="7" y="788"/>
                  </a:lnTo>
                  <a:lnTo>
                    <a:pt x="6" y="756"/>
                  </a:lnTo>
                  <a:lnTo>
                    <a:pt x="6" y="721"/>
                  </a:lnTo>
                  <a:lnTo>
                    <a:pt x="7" y="685"/>
                  </a:lnTo>
                  <a:lnTo>
                    <a:pt x="9" y="646"/>
                  </a:lnTo>
                  <a:lnTo>
                    <a:pt x="11" y="606"/>
                  </a:lnTo>
                  <a:lnTo>
                    <a:pt x="13" y="564"/>
                  </a:lnTo>
                  <a:lnTo>
                    <a:pt x="17" y="522"/>
                  </a:lnTo>
                  <a:lnTo>
                    <a:pt x="22" y="480"/>
                  </a:lnTo>
                  <a:lnTo>
                    <a:pt x="27" y="436"/>
                  </a:lnTo>
                  <a:lnTo>
                    <a:pt x="34" y="394"/>
                  </a:lnTo>
                  <a:lnTo>
                    <a:pt x="43" y="352"/>
                  </a:lnTo>
                  <a:lnTo>
                    <a:pt x="53" y="310"/>
                  </a:lnTo>
                  <a:lnTo>
                    <a:pt x="65" y="270"/>
                  </a:lnTo>
                  <a:lnTo>
                    <a:pt x="78" y="231"/>
                  </a:lnTo>
                  <a:lnTo>
                    <a:pt x="93" y="194"/>
                  </a:lnTo>
                  <a:lnTo>
                    <a:pt x="111" y="160"/>
                  </a:lnTo>
                  <a:lnTo>
                    <a:pt x="129" y="127"/>
                  </a:lnTo>
                  <a:lnTo>
                    <a:pt x="150" y="98"/>
                  </a:lnTo>
                  <a:lnTo>
                    <a:pt x="175" y="72"/>
                  </a:lnTo>
                  <a:lnTo>
                    <a:pt x="201" y="49"/>
                  </a:lnTo>
                  <a:lnTo>
                    <a:pt x="230" y="31"/>
                  </a:lnTo>
                  <a:lnTo>
                    <a:pt x="262" y="15"/>
                  </a:lnTo>
                  <a:lnTo>
                    <a:pt x="296" y="6"/>
                  </a:lnTo>
                  <a:lnTo>
                    <a:pt x="333" y="0"/>
                  </a:lnTo>
                  <a:close/>
                </a:path>
              </a:pathLst>
            </a:custGeom>
            <a:solidFill>
              <a:srgbClr val="2CB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 name="Google Shape;94;p1"/>
            <p:cNvSpPr/>
            <p:nvPr/>
          </p:nvSpPr>
          <p:spPr>
            <a:xfrm>
              <a:off x="1402" y="2560"/>
              <a:ext cx="348" cy="470"/>
            </a:xfrm>
            <a:custGeom>
              <a:avLst/>
              <a:gdLst/>
              <a:ahLst/>
              <a:cxnLst/>
              <a:rect l="l" t="t" r="r" b="b"/>
              <a:pathLst>
                <a:path w="348" h="470" extrusionOk="0">
                  <a:moveTo>
                    <a:pt x="170" y="259"/>
                  </a:moveTo>
                  <a:lnTo>
                    <a:pt x="151" y="259"/>
                  </a:lnTo>
                  <a:lnTo>
                    <a:pt x="121" y="262"/>
                  </a:lnTo>
                  <a:lnTo>
                    <a:pt x="105" y="392"/>
                  </a:lnTo>
                  <a:lnTo>
                    <a:pt x="122" y="392"/>
                  </a:lnTo>
                  <a:lnTo>
                    <a:pt x="142" y="391"/>
                  </a:lnTo>
                  <a:lnTo>
                    <a:pt x="161" y="388"/>
                  </a:lnTo>
                  <a:lnTo>
                    <a:pt x="180" y="385"/>
                  </a:lnTo>
                  <a:lnTo>
                    <a:pt x="196" y="379"/>
                  </a:lnTo>
                  <a:lnTo>
                    <a:pt x="211" y="369"/>
                  </a:lnTo>
                  <a:lnTo>
                    <a:pt x="223" y="359"/>
                  </a:lnTo>
                  <a:lnTo>
                    <a:pt x="232" y="346"/>
                  </a:lnTo>
                  <a:lnTo>
                    <a:pt x="237" y="331"/>
                  </a:lnTo>
                  <a:lnTo>
                    <a:pt x="238" y="313"/>
                  </a:lnTo>
                  <a:lnTo>
                    <a:pt x="235" y="296"/>
                  </a:lnTo>
                  <a:lnTo>
                    <a:pt x="228" y="283"/>
                  </a:lnTo>
                  <a:lnTo>
                    <a:pt x="217" y="272"/>
                  </a:lnTo>
                  <a:lnTo>
                    <a:pt x="204" y="265"/>
                  </a:lnTo>
                  <a:lnTo>
                    <a:pt x="188" y="260"/>
                  </a:lnTo>
                  <a:lnTo>
                    <a:pt x="170" y="259"/>
                  </a:lnTo>
                  <a:close/>
                  <a:moveTo>
                    <a:pt x="183" y="76"/>
                  </a:moveTo>
                  <a:lnTo>
                    <a:pt x="168" y="79"/>
                  </a:lnTo>
                  <a:lnTo>
                    <a:pt x="155" y="80"/>
                  </a:lnTo>
                  <a:lnTo>
                    <a:pt x="146" y="82"/>
                  </a:lnTo>
                  <a:lnTo>
                    <a:pt x="132" y="189"/>
                  </a:lnTo>
                  <a:lnTo>
                    <a:pt x="164" y="188"/>
                  </a:lnTo>
                  <a:lnTo>
                    <a:pt x="189" y="184"/>
                  </a:lnTo>
                  <a:lnTo>
                    <a:pt x="211" y="177"/>
                  </a:lnTo>
                  <a:lnTo>
                    <a:pt x="228" y="167"/>
                  </a:lnTo>
                  <a:lnTo>
                    <a:pt x="241" y="154"/>
                  </a:lnTo>
                  <a:lnTo>
                    <a:pt x="249" y="138"/>
                  </a:lnTo>
                  <a:lnTo>
                    <a:pt x="250" y="120"/>
                  </a:lnTo>
                  <a:lnTo>
                    <a:pt x="248" y="106"/>
                  </a:lnTo>
                  <a:lnTo>
                    <a:pt x="241" y="94"/>
                  </a:lnTo>
                  <a:lnTo>
                    <a:pt x="230" y="86"/>
                  </a:lnTo>
                  <a:lnTo>
                    <a:pt x="217" y="80"/>
                  </a:lnTo>
                  <a:lnTo>
                    <a:pt x="201" y="76"/>
                  </a:lnTo>
                  <a:lnTo>
                    <a:pt x="183" y="76"/>
                  </a:lnTo>
                  <a:close/>
                  <a:moveTo>
                    <a:pt x="210" y="0"/>
                  </a:moveTo>
                  <a:lnTo>
                    <a:pt x="239" y="2"/>
                  </a:lnTo>
                  <a:lnTo>
                    <a:pt x="266" y="8"/>
                  </a:lnTo>
                  <a:lnTo>
                    <a:pt x="291" y="19"/>
                  </a:lnTo>
                  <a:lnTo>
                    <a:pt x="309" y="28"/>
                  </a:lnTo>
                  <a:lnTo>
                    <a:pt x="324" y="41"/>
                  </a:lnTo>
                  <a:lnTo>
                    <a:pt x="337" y="58"/>
                  </a:lnTo>
                  <a:lnTo>
                    <a:pt x="345" y="76"/>
                  </a:lnTo>
                  <a:lnTo>
                    <a:pt x="348" y="99"/>
                  </a:lnTo>
                  <a:lnTo>
                    <a:pt x="347" y="122"/>
                  </a:lnTo>
                  <a:lnTo>
                    <a:pt x="341" y="143"/>
                  </a:lnTo>
                  <a:lnTo>
                    <a:pt x="332" y="162"/>
                  </a:lnTo>
                  <a:lnTo>
                    <a:pt x="318" y="178"/>
                  </a:lnTo>
                  <a:lnTo>
                    <a:pt x="303" y="192"/>
                  </a:lnTo>
                  <a:lnTo>
                    <a:pt x="284" y="204"/>
                  </a:lnTo>
                  <a:lnTo>
                    <a:pt x="263" y="212"/>
                  </a:lnTo>
                  <a:lnTo>
                    <a:pt x="264" y="215"/>
                  </a:lnTo>
                  <a:lnTo>
                    <a:pt x="285" y="222"/>
                  </a:lnTo>
                  <a:lnTo>
                    <a:pt x="303" y="233"/>
                  </a:lnTo>
                  <a:lnTo>
                    <a:pt x="318" y="248"/>
                  </a:lnTo>
                  <a:lnTo>
                    <a:pt x="330" y="265"/>
                  </a:lnTo>
                  <a:lnTo>
                    <a:pt x="338" y="286"/>
                  </a:lnTo>
                  <a:lnTo>
                    <a:pt x="341" y="310"/>
                  </a:lnTo>
                  <a:lnTo>
                    <a:pt x="340" y="338"/>
                  </a:lnTo>
                  <a:lnTo>
                    <a:pt x="333" y="362"/>
                  </a:lnTo>
                  <a:lnTo>
                    <a:pt x="320" y="385"/>
                  </a:lnTo>
                  <a:lnTo>
                    <a:pt x="305" y="405"/>
                  </a:lnTo>
                  <a:lnTo>
                    <a:pt x="285" y="422"/>
                  </a:lnTo>
                  <a:lnTo>
                    <a:pt x="260" y="436"/>
                  </a:lnTo>
                  <a:lnTo>
                    <a:pt x="231" y="449"/>
                  </a:lnTo>
                  <a:lnTo>
                    <a:pt x="197" y="459"/>
                  </a:lnTo>
                  <a:lnTo>
                    <a:pt x="158" y="464"/>
                  </a:lnTo>
                  <a:lnTo>
                    <a:pt x="116" y="469"/>
                  </a:lnTo>
                  <a:lnTo>
                    <a:pt x="79" y="470"/>
                  </a:lnTo>
                  <a:lnTo>
                    <a:pt x="47" y="470"/>
                  </a:lnTo>
                  <a:lnTo>
                    <a:pt x="20" y="469"/>
                  </a:lnTo>
                  <a:lnTo>
                    <a:pt x="0" y="468"/>
                  </a:lnTo>
                  <a:lnTo>
                    <a:pt x="58" y="19"/>
                  </a:lnTo>
                  <a:lnTo>
                    <a:pt x="93" y="12"/>
                  </a:lnTo>
                  <a:lnTo>
                    <a:pt x="133" y="5"/>
                  </a:lnTo>
                  <a:lnTo>
                    <a:pt x="176" y="1"/>
                  </a:lnTo>
                  <a:lnTo>
                    <a:pt x="2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1"/>
            <p:cNvSpPr/>
            <p:nvPr/>
          </p:nvSpPr>
          <p:spPr>
            <a:xfrm>
              <a:off x="1794" y="2543"/>
              <a:ext cx="156" cy="466"/>
            </a:xfrm>
            <a:custGeom>
              <a:avLst/>
              <a:gdLst/>
              <a:ahLst/>
              <a:cxnLst/>
              <a:rect l="l" t="t" r="r" b="b"/>
              <a:pathLst>
                <a:path w="156" h="466" extrusionOk="0">
                  <a:moveTo>
                    <a:pt x="156" y="0"/>
                  </a:moveTo>
                  <a:lnTo>
                    <a:pt x="97" y="460"/>
                  </a:lnTo>
                  <a:lnTo>
                    <a:pt x="0" y="466"/>
                  </a:lnTo>
                  <a:lnTo>
                    <a:pt x="58" y="5"/>
                  </a:lnTo>
                  <a:lnTo>
                    <a:pt x="15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 name="Google Shape;96;p1"/>
            <p:cNvSpPr/>
            <p:nvPr/>
          </p:nvSpPr>
          <p:spPr>
            <a:xfrm>
              <a:off x="1990" y="2518"/>
              <a:ext cx="399" cy="471"/>
            </a:xfrm>
            <a:custGeom>
              <a:avLst/>
              <a:gdLst/>
              <a:ahLst/>
              <a:cxnLst/>
              <a:rect l="l" t="t" r="r" b="b"/>
              <a:pathLst>
                <a:path w="399" h="471" extrusionOk="0">
                  <a:moveTo>
                    <a:pt x="311" y="0"/>
                  </a:moveTo>
                  <a:lnTo>
                    <a:pt x="341" y="1"/>
                  </a:lnTo>
                  <a:lnTo>
                    <a:pt x="365" y="5"/>
                  </a:lnTo>
                  <a:lnTo>
                    <a:pt x="385" y="8"/>
                  </a:lnTo>
                  <a:lnTo>
                    <a:pt x="399" y="13"/>
                  </a:lnTo>
                  <a:lnTo>
                    <a:pt x="376" y="97"/>
                  </a:lnTo>
                  <a:lnTo>
                    <a:pt x="357" y="91"/>
                  </a:lnTo>
                  <a:lnTo>
                    <a:pt x="334" y="87"/>
                  </a:lnTo>
                  <a:lnTo>
                    <a:pt x="307" y="84"/>
                  </a:lnTo>
                  <a:lnTo>
                    <a:pt x="277" y="84"/>
                  </a:lnTo>
                  <a:lnTo>
                    <a:pt x="245" y="89"/>
                  </a:lnTo>
                  <a:lnTo>
                    <a:pt x="214" y="97"/>
                  </a:lnTo>
                  <a:lnTo>
                    <a:pt x="187" y="111"/>
                  </a:lnTo>
                  <a:lnTo>
                    <a:pt x="164" y="128"/>
                  </a:lnTo>
                  <a:lnTo>
                    <a:pt x="143" y="151"/>
                  </a:lnTo>
                  <a:lnTo>
                    <a:pt x="126" y="178"/>
                  </a:lnTo>
                  <a:lnTo>
                    <a:pt x="115" y="209"/>
                  </a:lnTo>
                  <a:lnTo>
                    <a:pt x="107" y="243"/>
                  </a:lnTo>
                  <a:lnTo>
                    <a:pt x="106" y="279"/>
                  </a:lnTo>
                  <a:lnTo>
                    <a:pt x="110" y="306"/>
                  </a:lnTo>
                  <a:lnTo>
                    <a:pt x="118" y="329"/>
                  </a:lnTo>
                  <a:lnTo>
                    <a:pt x="129" y="348"/>
                  </a:lnTo>
                  <a:lnTo>
                    <a:pt x="144" y="363"/>
                  </a:lnTo>
                  <a:lnTo>
                    <a:pt x="161" y="375"/>
                  </a:lnTo>
                  <a:lnTo>
                    <a:pt x="181" y="383"/>
                  </a:lnTo>
                  <a:lnTo>
                    <a:pt x="205" y="387"/>
                  </a:lnTo>
                  <a:lnTo>
                    <a:pt x="231" y="387"/>
                  </a:lnTo>
                  <a:lnTo>
                    <a:pt x="251" y="386"/>
                  </a:lnTo>
                  <a:lnTo>
                    <a:pt x="267" y="381"/>
                  </a:lnTo>
                  <a:lnTo>
                    <a:pt x="280" y="376"/>
                  </a:lnTo>
                  <a:lnTo>
                    <a:pt x="292" y="279"/>
                  </a:lnTo>
                  <a:lnTo>
                    <a:pt x="221" y="284"/>
                  </a:lnTo>
                  <a:lnTo>
                    <a:pt x="232" y="205"/>
                  </a:lnTo>
                  <a:lnTo>
                    <a:pt x="397" y="195"/>
                  </a:lnTo>
                  <a:lnTo>
                    <a:pt x="367" y="436"/>
                  </a:lnTo>
                  <a:lnTo>
                    <a:pt x="337" y="447"/>
                  </a:lnTo>
                  <a:lnTo>
                    <a:pt x="302" y="457"/>
                  </a:lnTo>
                  <a:lnTo>
                    <a:pt x="263" y="465"/>
                  </a:lnTo>
                  <a:lnTo>
                    <a:pt x="221" y="471"/>
                  </a:lnTo>
                  <a:lnTo>
                    <a:pt x="184" y="471"/>
                  </a:lnTo>
                  <a:lnTo>
                    <a:pt x="151" y="467"/>
                  </a:lnTo>
                  <a:lnTo>
                    <a:pt x="119" y="460"/>
                  </a:lnTo>
                  <a:lnTo>
                    <a:pt x="91" y="447"/>
                  </a:lnTo>
                  <a:lnTo>
                    <a:pt x="65" y="430"/>
                  </a:lnTo>
                  <a:lnTo>
                    <a:pt x="44" y="409"/>
                  </a:lnTo>
                  <a:lnTo>
                    <a:pt x="27" y="386"/>
                  </a:lnTo>
                  <a:lnTo>
                    <a:pt x="14" y="358"/>
                  </a:lnTo>
                  <a:lnTo>
                    <a:pt x="4" y="326"/>
                  </a:lnTo>
                  <a:lnTo>
                    <a:pt x="0" y="293"/>
                  </a:lnTo>
                  <a:lnTo>
                    <a:pt x="0" y="251"/>
                  </a:lnTo>
                  <a:lnTo>
                    <a:pt x="5" y="211"/>
                  </a:lnTo>
                  <a:lnTo>
                    <a:pt x="17" y="173"/>
                  </a:lnTo>
                  <a:lnTo>
                    <a:pt x="34" y="138"/>
                  </a:lnTo>
                  <a:lnTo>
                    <a:pt x="55" y="107"/>
                  </a:lnTo>
                  <a:lnTo>
                    <a:pt x="81" y="78"/>
                  </a:lnTo>
                  <a:lnTo>
                    <a:pt x="112" y="54"/>
                  </a:lnTo>
                  <a:lnTo>
                    <a:pt x="147" y="33"/>
                  </a:lnTo>
                  <a:lnTo>
                    <a:pt x="187" y="16"/>
                  </a:lnTo>
                  <a:lnTo>
                    <a:pt x="231" y="6"/>
                  </a:lnTo>
                  <a:lnTo>
                    <a:pt x="277" y="0"/>
                  </a:lnTo>
                  <a:lnTo>
                    <a:pt x="31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 name="Google Shape;97;p1"/>
            <p:cNvSpPr/>
            <p:nvPr/>
          </p:nvSpPr>
          <p:spPr>
            <a:xfrm>
              <a:off x="1424" y="3088"/>
              <a:ext cx="222" cy="330"/>
            </a:xfrm>
            <a:custGeom>
              <a:avLst/>
              <a:gdLst/>
              <a:ahLst/>
              <a:cxnLst/>
              <a:rect l="l" t="t" r="r" b="b"/>
              <a:pathLst>
                <a:path w="222" h="330" extrusionOk="0">
                  <a:moveTo>
                    <a:pt x="173" y="0"/>
                  </a:moveTo>
                  <a:lnTo>
                    <a:pt x="194" y="2"/>
                  </a:lnTo>
                  <a:lnTo>
                    <a:pt x="210" y="6"/>
                  </a:lnTo>
                  <a:lnTo>
                    <a:pt x="222" y="11"/>
                  </a:lnTo>
                  <a:lnTo>
                    <a:pt x="204" y="69"/>
                  </a:lnTo>
                  <a:lnTo>
                    <a:pt x="194" y="64"/>
                  </a:lnTo>
                  <a:lnTo>
                    <a:pt x="181" y="61"/>
                  </a:lnTo>
                  <a:lnTo>
                    <a:pt x="163" y="58"/>
                  </a:lnTo>
                  <a:lnTo>
                    <a:pt x="145" y="58"/>
                  </a:lnTo>
                  <a:lnTo>
                    <a:pt x="127" y="61"/>
                  </a:lnTo>
                  <a:lnTo>
                    <a:pt x="114" y="67"/>
                  </a:lnTo>
                  <a:lnTo>
                    <a:pt x="105" y="75"/>
                  </a:lnTo>
                  <a:lnTo>
                    <a:pt x="100" y="84"/>
                  </a:lnTo>
                  <a:lnTo>
                    <a:pt x="99" y="95"/>
                  </a:lnTo>
                  <a:lnTo>
                    <a:pt x="101" y="104"/>
                  </a:lnTo>
                  <a:lnTo>
                    <a:pt x="108" y="113"/>
                  </a:lnTo>
                  <a:lnTo>
                    <a:pt x="119" y="122"/>
                  </a:lnTo>
                  <a:lnTo>
                    <a:pt x="132" y="129"/>
                  </a:lnTo>
                  <a:lnTo>
                    <a:pt x="147" y="137"/>
                  </a:lnTo>
                  <a:lnTo>
                    <a:pt x="169" y="147"/>
                  </a:lnTo>
                  <a:lnTo>
                    <a:pt x="188" y="162"/>
                  </a:lnTo>
                  <a:lnTo>
                    <a:pt x="202" y="177"/>
                  </a:lnTo>
                  <a:lnTo>
                    <a:pt x="212" y="196"/>
                  </a:lnTo>
                  <a:lnTo>
                    <a:pt x="215" y="217"/>
                  </a:lnTo>
                  <a:lnTo>
                    <a:pt x="214" y="241"/>
                  </a:lnTo>
                  <a:lnTo>
                    <a:pt x="208" y="264"/>
                  </a:lnTo>
                  <a:lnTo>
                    <a:pt x="197" y="282"/>
                  </a:lnTo>
                  <a:lnTo>
                    <a:pt x="182" y="299"/>
                  </a:lnTo>
                  <a:lnTo>
                    <a:pt x="163" y="312"/>
                  </a:lnTo>
                  <a:lnTo>
                    <a:pt x="142" y="321"/>
                  </a:lnTo>
                  <a:lnTo>
                    <a:pt x="119" y="328"/>
                  </a:lnTo>
                  <a:lnTo>
                    <a:pt x="93" y="330"/>
                  </a:lnTo>
                  <a:lnTo>
                    <a:pt x="63" y="330"/>
                  </a:lnTo>
                  <a:lnTo>
                    <a:pt x="37" y="327"/>
                  </a:lnTo>
                  <a:lnTo>
                    <a:pt x="16" y="321"/>
                  </a:lnTo>
                  <a:lnTo>
                    <a:pt x="0" y="314"/>
                  </a:lnTo>
                  <a:lnTo>
                    <a:pt x="20" y="256"/>
                  </a:lnTo>
                  <a:lnTo>
                    <a:pt x="42" y="266"/>
                  </a:lnTo>
                  <a:lnTo>
                    <a:pt x="67" y="272"/>
                  </a:lnTo>
                  <a:lnTo>
                    <a:pt x="97" y="273"/>
                  </a:lnTo>
                  <a:lnTo>
                    <a:pt x="112" y="271"/>
                  </a:lnTo>
                  <a:lnTo>
                    <a:pt x="125" y="265"/>
                  </a:lnTo>
                  <a:lnTo>
                    <a:pt x="135" y="256"/>
                  </a:lnTo>
                  <a:lnTo>
                    <a:pt x="142" y="246"/>
                  </a:lnTo>
                  <a:lnTo>
                    <a:pt x="145" y="232"/>
                  </a:lnTo>
                  <a:lnTo>
                    <a:pt x="141" y="220"/>
                  </a:lnTo>
                  <a:lnTo>
                    <a:pt x="132" y="210"/>
                  </a:lnTo>
                  <a:lnTo>
                    <a:pt x="119" y="200"/>
                  </a:lnTo>
                  <a:lnTo>
                    <a:pt x="99" y="191"/>
                  </a:lnTo>
                  <a:lnTo>
                    <a:pt x="81" y="181"/>
                  </a:lnTo>
                  <a:lnTo>
                    <a:pt x="65" y="171"/>
                  </a:lnTo>
                  <a:lnTo>
                    <a:pt x="51" y="159"/>
                  </a:lnTo>
                  <a:lnTo>
                    <a:pt x="39" y="145"/>
                  </a:lnTo>
                  <a:lnTo>
                    <a:pt x="31" y="129"/>
                  </a:lnTo>
                  <a:lnTo>
                    <a:pt x="27" y="110"/>
                  </a:lnTo>
                  <a:lnTo>
                    <a:pt x="29" y="88"/>
                  </a:lnTo>
                  <a:lnTo>
                    <a:pt x="34" y="67"/>
                  </a:lnTo>
                  <a:lnTo>
                    <a:pt x="45" y="48"/>
                  </a:lnTo>
                  <a:lnTo>
                    <a:pt x="60" y="33"/>
                  </a:lnTo>
                  <a:lnTo>
                    <a:pt x="78" y="20"/>
                  </a:lnTo>
                  <a:lnTo>
                    <a:pt x="99" y="9"/>
                  </a:lnTo>
                  <a:lnTo>
                    <a:pt x="121" y="3"/>
                  </a:lnTo>
                  <a:lnTo>
                    <a:pt x="147" y="0"/>
                  </a:lnTo>
                  <a:lnTo>
                    <a:pt x="17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 name="Google Shape;98;p1"/>
            <p:cNvSpPr/>
            <p:nvPr/>
          </p:nvSpPr>
          <p:spPr>
            <a:xfrm>
              <a:off x="1650" y="3075"/>
              <a:ext cx="279" cy="332"/>
            </a:xfrm>
            <a:custGeom>
              <a:avLst/>
              <a:gdLst/>
              <a:ahLst/>
              <a:cxnLst/>
              <a:rect l="l" t="t" r="r" b="b"/>
              <a:pathLst>
                <a:path w="279" h="332" extrusionOk="0">
                  <a:moveTo>
                    <a:pt x="171" y="55"/>
                  </a:moveTo>
                  <a:lnTo>
                    <a:pt x="171" y="56"/>
                  </a:lnTo>
                  <a:lnTo>
                    <a:pt x="164" y="76"/>
                  </a:lnTo>
                  <a:lnTo>
                    <a:pt x="156" y="98"/>
                  </a:lnTo>
                  <a:lnTo>
                    <a:pt x="148" y="119"/>
                  </a:lnTo>
                  <a:lnTo>
                    <a:pt x="122" y="190"/>
                  </a:lnTo>
                  <a:lnTo>
                    <a:pt x="190" y="185"/>
                  </a:lnTo>
                  <a:lnTo>
                    <a:pt x="180" y="117"/>
                  </a:lnTo>
                  <a:lnTo>
                    <a:pt x="177" y="98"/>
                  </a:lnTo>
                  <a:lnTo>
                    <a:pt x="174" y="76"/>
                  </a:lnTo>
                  <a:lnTo>
                    <a:pt x="171" y="55"/>
                  </a:lnTo>
                  <a:close/>
                  <a:moveTo>
                    <a:pt x="222" y="0"/>
                  </a:moveTo>
                  <a:lnTo>
                    <a:pt x="279" y="314"/>
                  </a:lnTo>
                  <a:lnTo>
                    <a:pt x="207" y="319"/>
                  </a:lnTo>
                  <a:lnTo>
                    <a:pt x="195" y="237"/>
                  </a:lnTo>
                  <a:lnTo>
                    <a:pt x="105" y="243"/>
                  </a:lnTo>
                  <a:lnTo>
                    <a:pt x="72" y="327"/>
                  </a:lnTo>
                  <a:lnTo>
                    <a:pt x="0" y="332"/>
                  </a:lnTo>
                  <a:lnTo>
                    <a:pt x="136" y="5"/>
                  </a:lnTo>
                  <a:lnTo>
                    <a:pt x="22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 name="Google Shape;99;p1"/>
            <p:cNvSpPr/>
            <p:nvPr/>
          </p:nvSpPr>
          <p:spPr>
            <a:xfrm>
              <a:off x="1963" y="3062"/>
              <a:ext cx="197" cy="325"/>
            </a:xfrm>
            <a:custGeom>
              <a:avLst/>
              <a:gdLst/>
              <a:ahLst/>
              <a:cxnLst/>
              <a:rect l="l" t="t" r="r" b="b"/>
              <a:pathLst>
                <a:path w="197" h="325" extrusionOk="0">
                  <a:moveTo>
                    <a:pt x="109" y="0"/>
                  </a:moveTo>
                  <a:lnTo>
                    <a:pt x="75" y="261"/>
                  </a:lnTo>
                  <a:lnTo>
                    <a:pt x="197" y="254"/>
                  </a:lnTo>
                  <a:lnTo>
                    <a:pt x="190" y="314"/>
                  </a:lnTo>
                  <a:lnTo>
                    <a:pt x="0" y="325"/>
                  </a:lnTo>
                  <a:lnTo>
                    <a:pt x="41" y="5"/>
                  </a:lnTo>
                  <a:lnTo>
                    <a:pt x="10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 name="Google Shape;100;p1"/>
            <p:cNvSpPr/>
            <p:nvPr/>
          </p:nvSpPr>
          <p:spPr>
            <a:xfrm>
              <a:off x="2191" y="3042"/>
              <a:ext cx="230" cy="332"/>
            </a:xfrm>
            <a:custGeom>
              <a:avLst/>
              <a:gdLst/>
              <a:ahLst/>
              <a:cxnLst/>
              <a:rect l="l" t="t" r="r" b="b"/>
              <a:pathLst>
                <a:path w="230" h="332" extrusionOk="0">
                  <a:moveTo>
                    <a:pt x="230" y="0"/>
                  </a:moveTo>
                  <a:lnTo>
                    <a:pt x="222" y="57"/>
                  </a:lnTo>
                  <a:lnTo>
                    <a:pt x="102" y="66"/>
                  </a:lnTo>
                  <a:lnTo>
                    <a:pt x="93" y="134"/>
                  </a:lnTo>
                  <a:lnTo>
                    <a:pt x="207" y="127"/>
                  </a:lnTo>
                  <a:lnTo>
                    <a:pt x="198" y="184"/>
                  </a:lnTo>
                  <a:lnTo>
                    <a:pt x="86" y="191"/>
                  </a:lnTo>
                  <a:lnTo>
                    <a:pt x="75" y="268"/>
                  </a:lnTo>
                  <a:lnTo>
                    <a:pt x="202" y="261"/>
                  </a:lnTo>
                  <a:lnTo>
                    <a:pt x="195" y="320"/>
                  </a:lnTo>
                  <a:lnTo>
                    <a:pt x="0" y="332"/>
                  </a:lnTo>
                  <a:lnTo>
                    <a:pt x="41" y="11"/>
                  </a:lnTo>
                  <a:lnTo>
                    <a:pt x="23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 name="Google Shape;101;p1"/>
            <p:cNvSpPr/>
            <p:nvPr/>
          </p:nvSpPr>
          <p:spPr>
            <a:xfrm>
              <a:off x="1362" y="1160"/>
              <a:ext cx="456" cy="268"/>
            </a:xfrm>
            <a:custGeom>
              <a:avLst/>
              <a:gdLst/>
              <a:ahLst/>
              <a:cxnLst/>
              <a:rect l="l" t="t" r="r" b="b"/>
              <a:pathLst>
                <a:path w="456" h="268" extrusionOk="0">
                  <a:moveTo>
                    <a:pt x="217" y="0"/>
                  </a:moveTo>
                  <a:lnTo>
                    <a:pt x="223" y="1"/>
                  </a:lnTo>
                  <a:lnTo>
                    <a:pt x="234" y="4"/>
                  </a:lnTo>
                  <a:lnTo>
                    <a:pt x="248" y="8"/>
                  </a:lnTo>
                  <a:lnTo>
                    <a:pt x="264" y="13"/>
                  </a:lnTo>
                  <a:lnTo>
                    <a:pt x="282" y="19"/>
                  </a:lnTo>
                  <a:lnTo>
                    <a:pt x="299" y="24"/>
                  </a:lnTo>
                  <a:lnTo>
                    <a:pt x="316" y="28"/>
                  </a:lnTo>
                  <a:lnTo>
                    <a:pt x="330" y="31"/>
                  </a:lnTo>
                  <a:lnTo>
                    <a:pt x="346" y="32"/>
                  </a:lnTo>
                  <a:lnTo>
                    <a:pt x="363" y="31"/>
                  </a:lnTo>
                  <a:lnTo>
                    <a:pt x="380" y="31"/>
                  </a:lnTo>
                  <a:lnTo>
                    <a:pt x="398" y="31"/>
                  </a:lnTo>
                  <a:lnTo>
                    <a:pt x="414" y="35"/>
                  </a:lnTo>
                  <a:lnTo>
                    <a:pt x="431" y="42"/>
                  </a:lnTo>
                  <a:lnTo>
                    <a:pt x="446" y="57"/>
                  </a:lnTo>
                  <a:lnTo>
                    <a:pt x="453" y="68"/>
                  </a:lnTo>
                  <a:lnTo>
                    <a:pt x="456" y="80"/>
                  </a:lnTo>
                  <a:lnTo>
                    <a:pt x="456" y="94"/>
                  </a:lnTo>
                  <a:lnTo>
                    <a:pt x="452" y="107"/>
                  </a:lnTo>
                  <a:lnTo>
                    <a:pt x="442" y="121"/>
                  </a:lnTo>
                  <a:lnTo>
                    <a:pt x="428" y="136"/>
                  </a:lnTo>
                  <a:lnTo>
                    <a:pt x="407" y="151"/>
                  </a:lnTo>
                  <a:lnTo>
                    <a:pt x="381" y="166"/>
                  </a:lnTo>
                  <a:lnTo>
                    <a:pt x="349" y="181"/>
                  </a:lnTo>
                  <a:lnTo>
                    <a:pt x="309" y="195"/>
                  </a:lnTo>
                  <a:lnTo>
                    <a:pt x="262" y="209"/>
                  </a:lnTo>
                  <a:lnTo>
                    <a:pt x="217" y="222"/>
                  </a:lnTo>
                  <a:lnTo>
                    <a:pt x="177" y="232"/>
                  </a:lnTo>
                  <a:lnTo>
                    <a:pt x="145" y="241"/>
                  </a:lnTo>
                  <a:lnTo>
                    <a:pt x="116" y="249"/>
                  </a:lnTo>
                  <a:lnTo>
                    <a:pt x="93" y="253"/>
                  </a:lnTo>
                  <a:lnTo>
                    <a:pt x="74" y="258"/>
                  </a:lnTo>
                  <a:lnTo>
                    <a:pt x="60" y="262"/>
                  </a:lnTo>
                  <a:lnTo>
                    <a:pt x="50" y="264"/>
                  </a:lnTo>
                  <a:lnTo>
                    <a:pt x="41" y="265"/>
                  </a:lnTo>
                  <a:lnTo>
                    <a:pt x="37" y="266"/>
                  </a:lnTo>
                  <a:lnTo>
                    <a:pt x="34" y="266"/>
                  </a:lnTo>
                  <a:lnTo>
                    <a:pt x="33" y="268"/>
                  </a:lnTo>
                  <a:lnTo>
                    <a:pt x="32" y="265"/>
                  </a:lnTo>
                  <a:lnTo>
                    <a:pt x="30" y="262"/>
                  </a:lnTo>
                  <a:lnTo>
                    <a:pt x="25" y="255"/>
                  </a:lnTo>
                  <a:lnTo>
                    <a:pt x="20" y="246"/>
                  </a:lnTo>
                  <a:lnTo>
                    <a:pt x="14" y="236"/>
                  </a:lnTo>
                  <a:lnTo>
                    <a:pt x="10" y="223"/>
                  </a:lnTo>
                  <a:lnTo>
                    <a:pt x="5" y="209"/>
                  </a:lnTo>
                  <a:lnTo>
                    <a:pt x="2" y="194"/>
                  </a:lnTo>
                  <a:lnTo>
                    <a:pt x="0" y="178"/>
                  </a:lnTo>
                  <a:lnTo>
                    <a:pt x="0" y="161"/>
                  </a:lnTo>
                  <a:lnTo>
                    <a:pt x="3" y="143"/>
                  </a:lnTo>
                  <a:lnTo>
                    <a:pt x="9" y="126"/>
                  </a:lnTo>
                  <a:lnTo>
                    <a:pt x="18" y="108"/>
                  </a:lnTo>
                  <a:lnTo>
                    <a:pt x="31" y="91"/>
                  </a:lnTo>
                  <a:lnTo>
                    <a:pt x="48" y="73"/>
                  </a:lnTo>
                  <a:lnTo>
                    <a:pt x="71" y="57"/>
                  </a:lnTo>
                  <a:lnTo>
                    <a:pt x="98" y="40"/>
                  </a:lnTo>
                  <a:lnTo>
                    <a:pt x="132" y="26"/>
                  </a:lnTo>
                  <a:lnTo>
                    <a:pt x="172" y="12"/>
                  </a:lnTo>
                  <a:lnTo>
                    <a:pt x="217"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 name="Google Shape;102;p1"/>
            <p:cNvSpPr/>
            <p:nvPr/>
          </p:nvSpPr>
          <p:spPr>
            <a:xfrm>
              <a:off x="2325" y="1724"/>
              <a:ext cx="520" cy="660"/>
            </a:xfrm>
            <a:custGeom>
              <a:avLst/>
              <a:gdLst/>
              <a:ahLst/>
              <a:cxnLst/>
              <a:rect l="l" t="t" r="r" b="b"/>
              <a:pathLst>
                <a:path w="520" h="660" extrusionOk="0">
                  <a:moveTo>
                    <a:pt x="301" y="0"/>
                  </a:moveTo>
                  <a:lnTo>
                    <a:pt x="314" y="1"/>
                  </a:lnTo>
                  <a:lnTo>
                    <a:pt x="325" y="7"/>
                  </a:lnTo>
                  <a:lnTo>
                    <a:pt x="334" y="15"/>
                  </a:lnTo>
                  <a:lnTo>
                    <a:pt x="341" y="26"/>
                  </a:lnTo>
                  <a:lnTo>
                    <a:pt x="518" y="509"/>
                  </a:lnTo>
                  <a:lnTo>
                    <a:pt x="520" y="522"/>
                  </a:lnTo>
                  <a:lnTo>
                    <a:pt x="519" y="535"/>
                  </a:lnTo>
                  <a:lnTo>
                    <a:pt x="513" y="545"/>
                  </a:lnTo>
                  <a:lnTo>
                    <a:pt x="505" y="555"/>
                  </a:lnTo>
                  <a:lnTo>
                    <a:pt x="495" y="561"/>
                  </a:lnTo>
                  <a:lnTo>
                    <a:pt x="231" y="658"/>
                  </a:lnTo>
                  <a:lnTo>
                    <a:pt x="219" y="660"/>
                  </a:lnTo>
                  <a:lnTo>
                    <a:pt x="206" y="658"/>
                  </a:lnTo>
                  <a:lnTo>
                    <a:pt x="196" y="653"/>
                  </a:lnTo>
                  <a:lnTo>
                    <a:pt x="186" y="645"/>
                  </a:lnTo>
                  <a:lnTo>
                    <a:pt x="180" y="633"/>
                  </a:lnTo>
                  <a:lnTo>
                    <a:pt x="2" y="150"/>
                  </a:lnTo>
                  <a:lnTo>
                    <a:pt x="0" y="139"/>
                  </a:lnTo>
                  <a:lnTo>
                    <a:pt x="1" y="126"/>
                  </a:lnTo>
                  <a:lnTo>
                    <a:pt x="7" y="115"/>
                  </a:lnTo>
                  <a:lnTo>
                    <a:pt x="15" y="106"/>
                  </a:lnTo>
                  <a:lnTo>
                    <a:pt x="26" y="100"/>
                  </a:lnTo>
                  <a:lnTo>
                    <a:pt x="290" y="3"/>
                  </a:lnTo>
                  <a:lnTo>
                    <a:pt x="301" y="0"/>
                  </a:lnTo>
                  <a:close/>
                </a:path>
              </a:pathLst>
            </a:custGeom>
            <a:solidFill>
              <a:srgbClr val="C612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 name="Google Shape;103;p1"/>
            <p:cNvSpPr/>
            <p:nvPr/>
          </p:nvSpPr>
          <p:spPr>
            <a:xfrm>
              <a:off x="2460" y="1799"/>
              <a:ext cx="99" cy="101"/>
            </a:xfrm>
            <a:custGeom>
              <a:avLst/>
              <a:gdLst/>
              <a:ahLst/>
              <a:cxnLst/>
              <a:rect l="l" t="t" r="r" b="b"/>
              <a:pathLst>
                <a:path w="99" h="101" extrusionOk="0">
                  <a:moveTo>
                    <a:pt x="48" y="0"/>
                  </a:moveTo>
                  <a:lnTo>
                    <a:pt x="63" y="3"/>
                  </a:lnTo>
                  <a:lnTo>
                    <a:pt x="77" y="8"/>
                  </a:lnTo>
                  <a:lnTo>
                    <a:pt x="89" y="20"/>
                  </a:lnTo>
                  <a:lnTo>
                    <a:pt x="97" y="34"/>
                  </a:lnTo>
                  <a:lnTo>
                    <a:pt x="99" y="49"/>
                  </a:lnTo>
                  <a:lnTo>
                    <a:pt x="98" y="65"/>
                  </a:lnTo>
                  <a:lnTo>
                    <a:pt x="92" y="79"/>
                  </a:lnTo>
                  <a:lnTo>
                    <a:pt x="81" y="90"/>
                  </a:lnTo>
                  <a:lnTo>
                    <a:pt x="68" y="98"/>
                  </a:lnTo>
                  <a:lnTo>
                    <a:pt x="53" y="101"/>
                  </a:lnTo>
                  <a:lnTo>
                    <a:pt x="37" y="99"/>
                  </a:lnTo>
                  <a:lnTo>
                    <a:pt x="23" y="92"/>
                  </a:lnTo>
                  <a:lnTo>
                    <a:pt x="11" y="80"/>
                  </a:lnTo>
                  <a:lnTo>
                    <a:pt x="3" y="66"/>
                  </a:lnTo>
                  <a:lnTo>
                    <a:pt x="0" y="51"/>
                  </a:lnTo>
                  <a:lnTo>
                    <a:pt x="2" y="35"/>
                  </a:lnTo>
                  <a:lnTo>
                    <a:pt x="8" y="21"/>
                  </a:lnTo>
                  <a:lnTo>
                    <a:pt x="19" y="10"/>
                  </a:lnTo>
                  <a:lnTo>
                    <a:pt x="33" y="3"/>
                  </a:lnTo>
                  <a:lnTo>
                    <a:pt x="48" y="0"/>
                  </a:lnTo>
                  <a:close/>
                </a:path>
              </a:pathLst>
            </a:custGeom>
            <a:solidFill>
              <a:srgbClr val="92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 name="Google Shape;104;p1"/>
            <p:cNvSpPr/>
            <p:nvPr/>
          </p:nvSpPr>
          <p:spPr>
            <a:xfrm>
              <a:off x="2480" y="1819"/>
              <a:ext cx="59" cy="60"/>
            </a:xfrm>
            <a:custGeom>
              <a:avLst/>
              <a:gdLst/>
              <a:ahLst/>
              <a:cxnLst/>
              <a:rect l="l" t="t" r="r" b="b"/>
              <a:pathLst>
                <a:path w="59" h="60" extrusionOk="0">
                  <a:moveTo>
                    <a:pt x="34" y="0"/>
                  </a:moveTo>
                  <a:lnTo>
                    <a:pt x="44" y="4"/>
                  </a:lnTo>
                  <a:lnTo>
                    <a:pt x="54" y="12"/>
                  </a:lnTo>
                  <a:lnTo>
                    <a:pt x="59" y="22"/>
                  </a:lnTo>
                  <a:lnTo>
                    <a:pt x="59" y="34"/>
                  </a:lnTo>
                  <a:lnTo>
                    <a:pt x="56" y="46"/>
                  </a:lnTo>
                  <a:lnTo>
                    <a:pt x="49" y="54"/>
                  </a:lnTo>
                  <a:lnTo>
                    <a:pt x="38" y="60"/>
                  </a:lnTo>
                  <a:lnTo>
                    <a:pt x="27" y="60"/>
                  </a:lnTo>
                  <a:lnTo>
                    <a:pt x="16" y="56"/>
                  </a:lnTo>
                  <a:lnTo>
                    <a:pt x="7" y="48"/>
                  </a:lnTo>
                  <a:lnTo>
                    <a:pt x="1" y="38"/>
                  </a:lnTo>
                  <a:lnTo>
                    <a:pt x="0" y="26"/>
                  </a:lnTo>
                  <a:lnTo>
                    <a:pt x="3" y="14"/>
                  </a:lnTo>
                  <a:lnTo>
                    <a:pt x="11" y="6"/>
                  </a:lnTo>
                  <a:lnTo>
                    <a:pt x="22" y="0"/>
                  </a:lnTo>
                  <a:lnTo>
                    <a:pt x="34"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 name="Google Shape;105;p1"/>
            <p:cNvSpPr/>
            <p:nvPr/>
          </p:nvSpPr>
          <p:spPr>
            <a:xfrm>
              <a:off x="2480" y="2142"/>
              <a:ext cx="78" cy="116"/>
            </a:xfrm>
            <a:custGeom>
              <a:avLst/>
              <a:gdLst/>
              <a:ahLst/>
              <a:cxnLst/>
              <a:rect l="l" t="t" r="r" b="b"/>
              <a:pathLst>
                <a:path w="78" h="116" extrusionOk="0">
                  <a:moveTo>
                    <a:pt x="37" y="0"/>
                  </a:moveTo>
                  <a:lnTo>
                    <a:pt x="49" y="1"/>
                  </a:lnTo>
                  <a:lnTo>
                    <a:pt x="58" y="5"/>
                  </a:lnTo>
                  <a:lnTo>
                    <a:pt x="64" y="15"/>
                  </a:lnTo>
                  <a:lnTo>
                    <a:pt x="65" y="27"/>
                  </a:lnTo>
                  <a:lnTo>
                    <a:pt x="61" y="38"/>
                  </a:lnTo>
                  <a:lnTo>
                    <a:pt x="51" y="48"/>
                  </a:lnTo>
                  <a:lnTo>
                    <a:pt x="51" y="48"/>
                  </a:lnTo>
                  <a:lnTo>
                    <a:pt x="62" y="49"/>
                  </a:lnTo>
                  <a:lnTo>
                    <a:pt x="70" y="53"/>
                  </a:lnTo>
                  <a:lnTo>
                    <a:pt x="76" y="63"/>
                  </a:lnTo>
                  <a:lnTo>
                    <a:pt x="78" y="75"/>
                  </a:lnTo>
                  <a:lnTo>
                    <a:pt x="75" y="86"/>
                  </a:lnTo>
                  <a:lnTo>
                    <a:pt x="68" y="97"/>
                  </a:lnTo>
                  <a:lnTo>
                    <a:pt x="58" y="105"/>
                  </a:lnTo>
                  <a:lnTo>
                    <a:pt x="45" y="111"/>
                  </a:lnTo>
                  <a:lnTo>
                    <a:pt x="34" y="114"/>
                  </a:lnTo>
                  <a:lnTo>
                    <a:pt x="23" y="116"/>
                  </a:lnTo>
                  <a:lnTo>
                    <a:pt x="15" y="114"/>
                  </a:lnTo>
                  <a:lnTo>
                    <a:pt x="16" y="95"/>
                  </a:lnTo>
                  <a:lnTo>
                    <a:pt x="25" y="96"/>
                  </a:lnTo>
                  <a:lnTo>
                    <a:pt x="40" y="92"/>
                  </a:lnTo>
                  <a:lnTo>
                    <a:pt x="49" y="86"/>
                  </a:lnTo>
                  <a:lnTo>
                    <a:pt x="54" y="79"/>
                  </a:lnTo>
                  <a:lnTo>
                    <a:pt x="54" y="71"/>
                  </a:lnTo>
                  <a:lnTo>
                    <a:pt x="49" y="65"/>
                  </a:lnTo>
                  <a:lnTo>
                    <a:pt x="41" y="63"/>
                  </a:lnTo>
                  <a:lnTo>
                    <a:pt x="29" y="65"/>
                  </a:lnTo>
                  <a:lnTo>
                    <a:pt x="25" y="68"/>
                  </a:lnTo>
                  <a:lnTo>
                    <a:pt x="22" y="49"/>
                  </a:lnTo>
                  <a:lnTo>
                    <a:pt x="25" y="48"/>
                  </a:lnTo>
                  <a:lnTo>
                    <a:pt x="35" y="43"/>
                  </a:lnTo>
                  <a:lnTo>
                    <a:pt x="42" y="36"/>
                  </a:lnTo>
                  <a:lnTo>
                    <a:pt x="43" y="27"/>
                  </a:lnTo>
                  <a:lnTo>
                    <a:pt x="41" y="24"/>
                  </a:lnTo>
                  <a:lnTo>
                    <a:pt x="38" y="23"/>
                  </a:lnTo>
                  <a:lnTo>
                    <a:pt x="36" y="22"/>
                  </a:lnTo>
                  <a:lnTo>
                    <a:pt x="33" y="22"/>
                  </a:lnTo>
                  <a:lnTo>
                    <a:pt x="28" y="23"/>
                  </a:lnTo>
                  <a:lnTo>
                    <a:pt x="21" y="25"/>
                  </a:lnTo>
                  <a:lnTo>
                    <a:pt x="16" y="29"/>
                  </a:lnTo>
                  <a:lnTo>
                    <a:pt x="11" y="32"/>
                  </a:lnTo>
                  <a:lnTo>
                    <a:pt x="9" y="35"/>
                  </a:lnTo>
                  <a:lnTo>
                    <a:pt x="0" y="19"/>
                  </a:lnTo>
                  <a:lnTo>
                    <a:pt x="10" y="10"/>
                  </a:lnTo>
                  <a:lnTo>
                    <a:pt x="25" y="3"/>
                  </a:lnTo>
                  <a:lnTo>
                    <a:pt x="3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 name="Google Shape;106;p1"/>
            <p:cNvSpPr/>
            <p:nvPr/>
          </p:nvSpPr>
          <p:spPr>
            <a:xfrm>
              <a:off x="2565" y="2110"/>
              <a:ext cx="75" cy="114"/>
            </a:xfrm>
            <a:custGeom>
              <a:avLst/>
              <a:gdLst/>
              <a:ahLst/>
              <a:cxnLst/>
              <a:rect l="l" t="t" r="r" b="b"/>
              <a:pathLst>
                <a:path w="75" h="114" extrusionOk="0">
                  <a:moveTo>
                    <a:pt x="35" y="20"/>
                  </a:moveTo>
                  <a:lnTo>
                    <a:pt x="32" y="21"/>
                  </a:lnTo>
                  <a:lnTo>
                    <a:pt x="26" y="26"/>
                  </a:lnTo>
                  <a:lnTo>
                    <a:pt x="24" y="35"/>
                  </a:lnTo>
                  <a:lnTo>
                    <a:pt x="23" y="47"/>
                  </a:lnTo>
                  <a:lnTo>
                    <a:pt x="24" y="59"/>
                  </a:lnTo>
                  <a:lnTo>
                    <a:pt x="26" y="70"/>
                  </a:lnTo>
                  <a:lnTo>
                    <a:pt x="28" y="78"/>
                  </a:lnTo>
                  <a:lnTo>
                    <a:pt x="30" y="82"/>
                  </a:lnTo>
                  <a:lnTo>
                    <a:pt x="31" y="85"/>
                  </a:lnTo>
                  <a:lnTo>
                    <a:pt x="33" y="88"/>
                  </a:lnTo>
                  <a:lnTo>
                    <a:pt x="35" y="91"/>
                  </a:lnTo>
                  <a:lnTo>
                    <a:pt x="38" y="93"/>
                  </a:lnTo>
                  <a:lnTo>
                    <a:pt x="41" y="94"/>
                  </a:lnTo>
                  <a:lnTo>
                    <a:pt x="45" y="93"/>
                  </a:lnTo>
                  <a:lnTo>
                    <a:pt x="50" y="88"/>
                  </a:lnTo>
                  <a:lnTo>
                    <a:pt x="53" y="81"/>
                  </a:lnTo>
                  <a:lnTo>
                    <a:pt x="54" y="71"/>
                  </a:lnTo>
                  <a:lnTo>
                    <a:pt x="53" y="61"/>
                  </a:lnTo>
                  <a:lnTo>
                    <a:pt x="52" y="50"/>
                  </a:lnTo>
                  <a:lnTo>
                    <a:pt x="50" y="41"/>
                  </a:lnTo>
                  <a:lnTo>
                    <a:pt x="47" y="34"/>
                  </a:lnTo>
                  <a:lnTo>
                    <a:pt x="46" y="32"/>
                  </a:lnTo>
                  <a:lnTo>
                    <a:pt x="45" y="28"/>
                  </a:lnTo>
                  <a:lnTo>
                    <a:pt x="44" y="25"/>
                  </a:lnTo>
                  <a:lnTo>
                    <a:pt x="41" y="22"/>
                  </a:lnTo>
                  <a:lnTo>
                    <a:pt x="39" y="21"/>
                  </a:lnTo>
                  <a:lnTo>
                    <a:pt x="35" y="20"/>
                  </a:lnTo>
                  <a:close/>
                  <a:moveTo>
                    <a:pt x="40" y="0"/>
                  </a:moveTo>
                  <a:lnTo>
                    <a:pt x="51" y="2"/>
                  </a:lnTo>
                  <a:lnTo>
                    <a:pt x="58" y="8"/>
                  </a:lnTo>
                  <a:lnTo>
                    <a:pt x="65" y="16"/>
                  </a:lnTo>
                  <a:lnTo>
                    <a:pt x="69" y="26"/>
                  </a:lnTo>
                  <a:lnTo>
                    <a:pt x="73" y="40"/>
                  </a:lnTo>
                  <a:lnTo>
                    <a:pt x="75" y="54"/>
                  </a:lnTo>
                  <a:lnTo>
                    <a:pt x="75" y="69"/>
                  </a:lnTo>
                  <a:lnTo>
                    <a:pt x="73" y="82"/>
                  </a:lnTo>
                  <a:lnTo>
                    <a:pt x="68" y="95"/>
                  </a:lnTo>
                  <a:lnTo>
                    <a:pt x="60" y="104"/>
                  </a:lnTo>
                  <a:lnTo>
                    <a:pt x="48" y="111"/>
                  </a:lnTo>
                  <a:lnTo>
                    <a:pt x="37" y="114"/>
                  </a:lnTo>
                  <a:lnTo>
                    <a:pt x="27" y="111"/>
                  </a:lnTo>
                  <a:lnTo>
                    <a:pt x="19" y="105"/>
                  </a:lnTo>
                  <a:lnTo>
                    <a:pt x="12" y="97"/>
                  </a:lnTo>
                  <a:lnTo>
                    <a:pt x="6" y="85"/>
                  </a:lnTo>
                  <a:lnTo>
                    <a:pt x="3" y="73"/>
                  </a:lnTo>
                  <a:lnTo>
                    <a:pt x="0" y="57"/>
                  </a:lnTo>
                  <a:lnTo>
                    <a:pt x="1" y="43"/>
                  </a:lnTo>
                  <a:lnTo>
                    <a:pt x="4" y="30"/>
                  </a:lnTo>
                  <a:lnTo>
                    <a:pt x="8" y="19"/>
                  </a:lnTo>
                  <a:lnTo>
                    <a:pt x="17" y="9"/>
                  </a:lnTo>
                  <a:lnTo>
                    <a:pt x="28" y="2"/>
                  </a:lnTo>
                  <a:lnTo>
                    <a:pt x="4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 name="Google Shape;107;p1"/>
            <p:cNvSpPr/>
            <p:nvPr/>
          </p:nvSpPr>
          <p:spPr>
            <a:xfrm>
              <a:off x="2644" y="2061"/>
              <a:ext cx="132" cy="133"/>
            </a:xfrm>
            <a:custGeom>
              <a:avLst/>
              <a:gdLst/>
              <a:ahLst/>
              <a:cxnLst/>
              <a:rect l="l" t="t" r="r" b="b"/>
              <a:pathLst>
                <a:path w="132" h="133" extrusionOk="0">
                  <a:moveTo>
                    <a:pt x="104" y="56"/>
                  </a:moveTo>
                  <a:lnTo>
                    <a:pt x="102" y="56"/>
                  </a:lnTo>
                  <a:lnTo>
                    <a:pt x="97" y="61"/>
                  </a:lnTo>
                  <a:lnTo>
                    <a:pt x="95" y="69"/>
                  </a:lnTo>
                  <a:lnTo>
                    <a:pt x="95" y="78"/>
                  </a:lnTo>
                  <a:lnTo>
                    <a:pt x="97" y="86"/>
                  </a:lnTo>
                  <a:lnTo>
                    <a:pt x="98" y="90"/>
                  </a:lnTo>
                  <a:lnTo>
                    <a:pt x="101" y="92"/>
                  </a:lnTo>
                  <a:lnTo>
                    <a:pt x="103" y="93"/>
                  </a:lnTo>
                  <a:lnTo>
                    <a:pt x="105" y="95"/>
                  </a:lnTo>
                  <a:lnTo>
                    <a:pt x="109" y="95"/>
                  </a:lnTo>
                  <a:lnTo>
                    <a:pt x="112" y="90"/>
                  </a:lnTo>
                  <a:lnTo>
                    <a:pt x="115" y="84"/>
                  </a:lnTo>
                  <a:lnTo>
                    <a:pt x="115" y="77"/>
                  </a:lnTo>
                  <a:lnTo>
                    <a:pt x="114" y="70"/>
                  </a:lnTo>
                  <a:lnTo>
                    <a:pt x="112" y="63"/>
                  </a:lnTo>
                  <a:lnTo>
                    <a:pt x="111" y="61"/>
                  </a:lnTo>
                  <a:lnTo>
                    <a:pt x="109" y="58"/>
                  </a:lnTo>
                  <a:lnTo>
                    <a:pt x="108" y="56"/>
                  </a:lnTo>
                  <a:lnTo>
                    <a:pt x="104" y="56"/>
                  </a:lnTo>
                  <a:close/>
                  <a:moveTo>
                    <a:pt x="112" y="42"/>
                  </a:moveTo>
                  <a:lnTo>
                    <a:pt x="122" y="47"/>
                  </a:lnTo>
                  <a:lnTo>
                    <a:pt x="129" y="57"/>
                  </a:lnTo>
                  <a:lnTo>
                    <a:pt x="132" y="70"/>
                  </a:lnTo>
                  <a:lnTo>
                    <a:pt x="131" y="83"/>
                  </a:lnTo>
                  <a:lnTo>
                    <a:pt x="128" y="93"/>
                  </a:lnTo>
                  <a:lnTo>
                    <a:pt x="121" y="102"/>
                  </a:lnTo>
                  <a:lnTo>
                    <a:pt x="111" y="108"/>
                  </a:lnTo>
                  <a:lnTo>
                    <a:pt x="102" y="109"/>
                  </a:lnTo>
                  <a:lnTo>
                    <a:pt x="94" y="108"/>
                  </a:lnTo>
                  <a:lnTo>
                    <a:pt x="85" y="102"/>
                  </a:lnTo>
                  <a:lnTo>
                    <a:pt x="81" y="92"/>
                  </a:lnTo>
                  <a:lnTo>
                    <a:pt x="77" y="81"/>
                  </a:lnTo>
                  <a:lnTo>
                    <a:pt x="78" y="69"/>
                  </a:lnTo>
                  <a:lnTo>
                    <a:pt x="82" y="57"/>
                  </a:lnTo>
                  <a:lnTo>
                    <a:pt x="89" y="49"/>
                  </a:lnTo>
                  <a:lnTo>
                    <a:pt x="99" y="43"/>
                  </a:lnTo>
                  <a:lnTo>
                    <a:pt x="112" y="42"/>
                  </a:lnTo>
                  <a:close/>
                  <a:moveTo>
                    <a:pt x="27" y="38"/>
                  </a:moveTo>
                  <a:lnTo>
                    <a:pt x="23" y="38"/>
                  </a:lnTo>
                  <a:lnTo>
                    <a:pt x="19" y="43"/>
                  </a:lnTo>
                  <a:lnTo>
                    <a:pt x="17" y="51"/>
                  </a:lnTo>
                  <a:lnTo>
                    <a:pt x="17" y="61"/>
                  </a:lnTo>
                  <a:lnTo>
                    <a:pt x="20" y="69"/>
                  </a:lnTo>
                  <a:lnTo>
                    <a:pt x="21" y="72"/>
                  </a:lnTo>
                  <a:lnTo>
                    <a:pt x="22" y="75"/>
                  </a:lnTo>
                  <a:lnTo>
                    <a:pt x="24" y="76"/>
                  </a:lnTo>
                  <a:lnTo>
                    <a:pt x="28" y="77"/>
                  </a:lnTo>
                  <a:lnTo>
                    <a:pt x="30" y="76"/>
                  </a:lnTo>
                  <a:lnTo>
                    <a:pt x="35" y="72"/>
                  </a:lnTo>
                  <a:lnTo>
                    <a:pt x="36" y="66"/>
                  </a:lnTo>
                  <a:lnTo>
                    <a:pt x="37" y="59"/>
                  </a:lnTo>
                  <a:lnTo>
                    <a:pt x="36" y="52"/>
                  </a:lnTo>
                  <a:lnTo>
                    <a:pt x="35" y="45"/>
                  </a:lnTo>
                  <a:lnTo>
                    <a:pt x="33" y="43"/>
                  </a:lnTo>
                  <a:lnTo>
                    <a:pt x="31" y="41"/>
                  </a:lnTo>
                  <a:lnTo>
                    <a:pt x="29" y="38"/>
                  </a:lnTo>
                  <a:lnTo>
                    <a:pt x="27" y="38"/>
                  </a:lnTo>
                  <a:close/>
                  <a:moveTo>
                    <a:pt x="34" y="24"/>
                  </a:moveTo>
                  <a:lnTo>
                    <a:pt x="44" y="29"/>
                  </a:lnTo>
                  <a:lnTo>
                    <a:pt x="51" y="40"/>
                  </a:lnTo>
                  <a:lnTo>
                    <a:pt x="54" y="56"/>
                  </a:lnTo>
                  <a:lnTo>
                    <a:pt x="53" y="70"/>
                  </a:lnTo>
                  <a:lnTo>
                    <a:pt x="44" y="82"/>
                  </a:lnTo>
                  <a:lnTo>
                    <a:pt x="34" y="90"/>
                  </a:lnTo>
                  <a:lnTo>
                    <a:pt x="24" y="91"/>
                  </a:lnTo>
                  <a:lnTo>
                    <a:pt x="15" y="89"/>
                  </a:lnTo>
                  <a:lnTo>
                    <a:pt x="8" y="84"/>
                  </a:lnTo>
                  <a:lnTo>
                    <a:pt x="2" y="75"/>
                  </a:lnTo>
                  <a:lnTo>
                    <a:pt x="0" y="62"/>
                  </a:lnTo>
                  <a:lnTo>
                    <a:pt x="0" y="50"/>
                  </a:lnTo>
                  <a:lnTo>
                    <a:pt x="5" y="40"/>
                  </a:lnTo>
                  <a:lnTo>
                    <a:pt x="10" y="31"/>
                  </a:lnTo>
                  <a:lnTo>
                    <a:pt x="21" y="25"/>
                  </a:lnTo>
                  <a:lnTo>
                    <a:pt x="34" y="24"/>
                  </a:lnTo>
                  <a:close/>
                  <a:moveTo>
                    <a:pt x="90" y="0"/>
                  </a:moveTo>
                  <a:lnTo>
                    <a:pt x="55" y="129"/>
                  </a:lnTo>
                  <a:lnTo>
                    <a:pt x="41" y="133"/>
                  </a:lnTo>
                  <a:lnTo>
                    <a:pt x="77" y="4"/>
                  </a:lnTo>
                  <a:lnTo>
                    <a:pt x="9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 name="Google Shape;108;p1"/>
            <p:cNvSpPr/>
            <p:nvPr/>
          </p:nvSpPr>
          <p:spPr>
            <a:xfrm>
              <a:off x="2447" y="2033"/>
              <a:ext cx="64" cy="104"/>
            </a:xfrm>
            <a:custGeom>
              <a:avLst/>
              <a:gdLst/>
              <a:ahLst/>
              <a:cxnLst/>
              <a:rect l="l" t="t" r="r" b="b"/>
              <a:pathLst>
                <a:path w="64" h="104" extrusionOk="0">
                  <a:moveTo>
                    <a:pt x="42" y="0"/>
                  </a:moveTo>
                  <a:lnTo>
                    <a:pt x="47" y="0"/>
                  </a:lnTo>
                  <a:lnTo>
                    <a:pt x="47" y="17"/>
                  </a:lnTo>
                  <a:lnTo>
                    <a:pt x="43" y="17"/>
                  </a:lnTo>
                  <a:lnTo>
                    <a:pt x="40" y="17"/>
                  </a:lnTo>
                  <a:lnTo>
                    <a:pt x="35" y="18"/>
                  </a:lnTo>
                  <a:lnTo>
                    <a:pt x="29" y="19"/>
                  </a:lnTo>
                  <a:lnTo>
                    <a:pt x="24" y="22"/>
                  </a:lnTo>
                  <a:lnTo>
                    <a:pt x="22" y="24"/>
                  </a:lnTo>
                  <a:lnTo>
                    <a:pt x="20" y="28"/>
                  </a:lnTo>
                  <a:lnTo>
                    <a:pt x="19" y="30"/>
                  </a:lnTo>
                  <a:lnTo>
                    <a:pt x="20" y="34"/>
                  </a:lnTo>
                  <a:lnTo>
                    <a:pt x="21" y="36"/>
                  </a:lnTo>
                  <a:lnTo>
                    <a:pt x="23" y="38"/>
                  </a:lnTo>
                  <a:lnTo>
                    <a:pt x="27" y="39"/>
                  </a:lnTo>
                  <a:lnTo>
                    <a:pt x="32" y="41"/>
                  </a:lnTo>
                  <a:lnTo>
                    <a:pt x="36" y="41"/>
                  </a:lnTo>
                  <a:lnTo>
                    <a:pt x="48" y="44"/>
                  </a:lnTo>
                  <a:lnTo>
                    <a:pt x="57" y="49"/>
                  </a:lnTo>
                  <a:lnTo>
                    <a:pt x="62" y="58"/>
                  </a:lnTo>
                  <a:lnTo>
                    <a:pt x="64" y="71"/>
                  </a:lnTo>
                  <a:lnTo>
                    <a:pt x="60" y="84"/>
                  </a:lnTo>
                  <a:lnTo>
                    <a:pt x="50" y="93"/>
                  </a:lnTo>
                  <a:lnTo>
                    <a:pt x="37" y="100"/>
                  </a:lnTo>
                  <a:lnTo>
                    <a:pt x="27" y="103"/>
                  </a:lnTo>
                  <a:lnTo>
                    <a:pt x="17" y="104"/>
                  </a:lnTo>
                  <a:lnTo>
                    <a:pt x="10" y="103"/>
                  </a:lnTo>
                  <a:lnTo>
                    <a:pt x="12" y="85"/>
                  </a:lnTo>
                  <a:lnTo>
                    <a:pt x="22" y="86"/>
                  </a:lnTo>
                  <a:lnTo>
                    <a:pt x="34" y="84"/>
                  </a:lnTo>
                  <a:lnTo>
                    <a:pt x="37" y="82"/>
                  </a:lnTo>
                  <a:lnTo>
                    <a:pt x="41" y="79"/>
                  </a:lnTo>
                  <a:lnTo>
                    <a:pt x="43" y="76"/>
                  </a:lnTo>
                  <a:lnTo>
                    <a:pt x="44" y="72"/>
                  </a:lnTo>
                  <a:lnTo>
                    <a:pt x="44" y="69"/>
                  </a:lnTo>
                  <a:lnTo>
                    <a:pt x="42" y="65"/>
                  </a:lnTo>
                  <a:lnTo>
                    <a:pt x="39" y="63"/>
                  </a:lnTo>
                  <a:lnTo>
                    <a:pt x="34" y="62"/>
                  </a:lnTo>
                  <a:lnTo>
                    <a:pt x="28" y="60"/>
                  </a:lnTo>
                  <a:lnTo>
                    <a:pt x="20" y="58"/>
                  </a:lnTo>
                  <a:lnTo>
                    <a:pt x="12" y="56"/>
                  </a:lnTo>
                  <a:lnTo>
                    <a:pt x="6" y="51"/>
                  </a:lnTo>
                  <a:lnTo>
                    <a:pt x="1" y="44"/>
                  </a:lnTo>
                  <a:lnTo>
                    <a:pt x="0" y="31"/>
                  </a:lnTo>
                  <a:lnTo>
                    <a:pt x="3" y="19"/>
                  </a:lnTo>
                  <a:lnTo>
                    <a:pt x="13" y="10"/>
                  </a:lnTo>
                  <a:lnTo>
                    <a:pt x="24" y="3"/>
                  </a:lnTo>
                  <a:lnTo>
                    <a:pt x="34" y="1"/>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 name="Google Shape;109;p1"/>
            <p:cNvSpPr/>
            <p:nvPr/>
          </p:nvSpPr>
          <p:spPr>
            <a:xfrm>
              <a:off x="2521" y="2007"/>
              <a:ext cx="76" cy="111"/>
            </a:xfrm>
            <a:custGeom>
              <a:avLst/>
              <a:gdLst/>
              <a:ahLst/>
              <a:cxnLst/>
              <a:rect l="l" t="t" r="r" b="b"/>
              <a:pathLst>
                <a:path w="76" h="111" extrusionOk="0">
                  <a:moveTo>
                    <a:pt x="24" y="20"/>
                  </a:moveTo>
                  <a:lnTo>
                    <a:pt x="24" y="20"/>
                  </a:lnTo>
                  <a:lnTo>
                    <a:pt x="24" y="30"/>
                  </a:lnTo>
                  <a:lnTo>
                    <a:pt x="23" y="40"/>
                  </a:lnTo>
                  <a:lnTo>
                    <a:pt x="22" y="62"/>
                  </a:lnTo>
                  <a:lnTo>
                    <a:pt x="41" y="55"/>
                  </a:lnTo>
                  <a:lnTo>
                    <a:pt x="33" y="36"/>
                  </a:lnTo>
                  <a:lnTo>
                    <a:pt x="30" y="31"/>
                  </a:lnTo>
                  <a:lnTo>
                    <a:pt x="27" y="26"/>
                  </a:lnTo>
                  <a:lnTo>
                    <a:pt x="24" y="20"/>
                  </a:lnTo>
                  <a:close/>
                  <a:moveTo>
                    <a:pt x="34" y="0"/>
                  </a:moveTo>
                  <a:lnTo>
                    <a:pt x="76" y="83"/>
                  </a:lnTo>
                  <a:lnTo>
                    <a:pt x="57" y="90"/>
                  </a:lnTo>
                  <a:lnTo>
                    <a:pt x="47" y="69"/>
                  </a:lnTo>
                  <a:lnTo>
                    <a:pt x="22" y="77"/>
                  </a:lnTo>
                  <a:lnTo>
                    <a:pt x="20" y="104"/>
                  </a:lnTo>
                  <a:lnTo>
                    <a:pt x="0" y="111"/>
                  </a:lnTo>
                  <a:lnTo>
                    <a:pt x="10" y="9"/>
                  </a:ln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 name="Google Shape;110;p1"/>
            <p:cNvSpPr/>
            <p:nvPr/>
          </p:nvSpPr>
          <p:spPr>
            <a:xfrm>
              <a:off x="2591" y="1987"/>
              <a:ext cx="67" cy="99"/>
            </a:xfrm>
            <a:custGeom>
              <a:avLst/>
              <a:gdLst/>
              <a:ahLst/>
              <a:cxnLst/>
              <a:rect l="l" t="t" r="r" b="b"/>
              <a:pathLst>
                <a:path w="67" h="99" extrusionOk="0">
                  <a:moveTo>
                    <a:pt x="19" y="0"/>
                  </a:moveTo>
                  <a:lnTo>
                    <a:pt x="32" y="76"/>
                  </a:lnTo>
                  <a:lnTo>
                    <a:pt x="65" y="63"/>
                  </a:lnTo>
                  <a:lnTo>
                    <a:pt x="67" y="81"/>
                  </a:lnTo>
                  <a:lnTo>
                    <a:pt x="15" y="99"/>
                  </a:lnTo>
                  <a:lnTo>
                    <a:pt x="0" y="7"/>
                  </a:lnTo>
                  <a:lnTo>
                    <a:pt x="1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 name="Google Shape;111;p1"/>
            <p:cNvSpPr/>
            <p:nvPr/>
          </p:nvSpPr>
          <p:spPr>
            <a:xfrm>
              <a:off x="2654" y="1952"/>
              <a:ext cx="68" cy="112"/>
            </a:xfrm>
            <a:custGeom>
              <a:avLst/>
              <a:gdLst/>
              <a:ahLst/>
              <a:cxnLst/>
              <a:rect l="l" t="t" r="r" b="b"/>
              <a:pathLst>
                <a:path w="68" h="112" extrusionOk="0">
                  <a:moveTo>
                    <a:pt x="51" y="0"/>
                  </a:moveTo>
                  <a:lnTo>
                    <a:pt x="54" y="17"/>
                  </a:lnTo>
                  <a:lnTo>
                    <a:pt x="21" y="29"/>
                  </a:lnTo>
                  <a:lnTo>
                    <a:pt x="25" y="49"/>
                  </a:lnTo>
                  <a:lnTo>
                    <a:pt x="55" y="37"/>
                  </a:lnTo>
                  <a:lnTo>
                    <a:pt x="58" y="54"/>
                  </a:lnTo>
                  <a:lnTo>
                    <a:pt x="27" y="65"/>
                  </a:lnTo>
                  <a:lnTo>
                    <a:pt x="31" y="88"/>
                  </a:lnTo>
                  <a:lnTo>
                    <a:pt x="66" y="75"/>
                  </a:lnTo>
                  <a:lnTo>
                    <a:pt x="68" y="92"/>
                  </a:lnTo>
                  <a:lnTo>
                    <a:pt x="16" y="112"/>
                  </a:lnTo>
                  <a:lnTo>
                    <a:pt x="0" y="18"/>
                  </a:lnTo>
                  <a:lnTo>
                    <a:pt x="5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 name="Google Shape;112;p1"/>
            <p:cNvSpPr/>
            <p:nvPr/>
          </p:nvSpPr>
          <p:spPr>
            <a:xfrm>
              <a:off x="2414" y="1905"/>
              <a:ext cx="274" cy="115"/>
            </a:xfrm>
            <a:custGeom>
              <a:avLst/>
              <a:gdLst/>
              <a:ahLst/>
              <a:cxnLst/>
              <a:rect l="l" t="t" r="r" b="b"/>
              <a:pathLst>
                <a:path w="274" h="115" extrusionOk="0">
                  <a:moveTo>
                    <a:pt x="269" y="0"/>
                  </a:moveTo>
                  <a:lnTo>
                    <a:pt x="274" y="16"/>
                  </a:lnTo>
                  <a:lnTo>
                    <a:pt x="6" y="115"/>
                  </a:lnTo>
                  <a:lnTo>
                    <a:pt x="0" y="98"/>
                  </a:lnTo>
                  <a:lnTo>
                    <a:pt x="26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 name="Google Shape;113;p1"/>
            <p:cNvSpPr/>
            <p:nvPr/>
          </p:nvSpPr>
          <p:spPr>
            <a:xfrm>
              <a:off x="2516" y="2183"/>
              <a:ext cx="274" cy="114"/>
            </a:xfrm>
            <a:custGeom>
              <a:avLst/>
              <a:gdLst/>
              <a:ahLst/>
              <a:cxnLst/>
              <a:rect l="l" t="t" r="r" b="b"/>
              <a:pathLst>
                <a:path w="274" h="114" extrusionOk="0">
                  <a:moveTo>
                    <a:pt x="270" y="0"/>
                  </a:moveTo>
                  <a:lnTo>
                    <a:pt x="274" y="16"/>
                  </a:lnTo>
                  <a:lnTo>
                    <a:pt x="6" y="114"/>
                  </a:lnTo>
                  <a:lnTo>
                    <a:pt x="0" y="98"/>
                  </a:lnTo>
                  <a:lnTo>
                    <a:pt x="27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 name="Google Shape;114;p1"/>
            <p:cNvSpPr/>
            <p:nvPr/>
          </p:nvSpPr>
          <p:spPr>
            <a:xfrm>
              <a:off x="2303" y="1554"/>
              <a:ext cx="238" cy="301"/>
            </a:xfrm>
            <a:custGeom>
              <a:avLst/>
              <a:gdLst/>
              <a:ahLst/>
              <a:cxnLst/>
              <a:rect l="l" t="t" r="r" b="b"/>
              <a:pathLst>
                <a:path w="238" h="301" extrusionOk="0">
                  <a:moveTo>
                    <a:pt x="15" y="0"/>
                  </a:moveTo>
                  <a:lnTo>
                    <a:pt x="30" y="4"/>
                  </a:lnTo>
                  <a:lnTo>
                    <a:pt x="44" y="13"/>
                  </a:lnTo>
                  <a:lnTo>
                    <a:pt x="59" y="27"/>
                  </a:lnTo>
                  <a:lnTo>
                    <a:pt x="74" y="46"/>
                  </a:lnTo>
                  <a:lnTo>
                    <a:pt x="89" y="68"/>
                  </a:lnTo>
                  <a:lnTo>
                    <a:pt x="103" y="92"/>
                  </a:lnTo>
                  <a:lnTo>
                    <a:pt x="116" y="117"/>
                  </a:lnTo>
                  <a:lnTo>
                    <a:pt x="130" y="143"/>
                  </a:lnTo>
                  <a:lnTo>
                    <a:pt x="142" y="168"/>
                  </a:lnTo>
                  <a:lnTo>
                    <a:pt x="154" y="191"/>
                  </a:lnTo>
                  <a:lnTo>
                    <a:pt x="165" y="212"/>
                  </a:lnTo>
                  <a:lnTo>
                    <a:pt x="179" y="235"/>
                  </a:lnTo>
                  <a:lnTo>
                    <a:pt x="191" y="252"/>
                  </a:lnTo>
                  <a:lnTo>
                    <a:pt x="201" y="263"/>
                  </a:lnTo>
                  <a:lnTo>
                    <a:pt x="211" y="271"/>
                  </a:lnTo>
                  <a:lnTo>
                    <a:pt x="218" y="275"/>
                  </a:lnTo>
                  <a:lnTo>
                    <a:pt x="224" y="277"/>
                  </a:lnTo>
                  <a:lnTo>
                    <a:pt x="227" y="277"/>
                  </a:lnTo>
                  <a:lnTo>
                    <a:pt x="229" y="277"/>
                  </a:lnTo>
                  <a:lnTo>
                    <a:pt x="231" y="276"/>
                  </a:lnTo>
                  <a:lnTo>
                    <a:pt x="236" y="285"/>
                  </a:lnTo>
                  <a:lnTo>
                    <a:pt x="238" y="293"/>
                  </a:lnTo>
                  <a:lnTo>
                    <a:pt x="238" y="299"/>
                  </a:lnTo>
                  <a:lnTo>
                    <a:pt x="236" y="301"/>
                  </a:lnTo>
                  <a:lnTo>
                    <a:pt x="220" y="298"/>
                  </a:lnTo>
                  <a:lnTo>
                    <a:pt x="204" y="287"/>
                  </a:lnTo>
                  <a:lnTo>
                    <a:pt x="186" y="271"/>
                  </a:lnTo>
                  <a:lnTo>
                    <a:pt x="170" y="249"/>
                  </a:lnTo>
                  <a:lnTo>
                    <a:pt x="154" y="223"/>
                  </a:lnTo>
                  <a:lnTo>
                    <a:pt x="139" y="195"/>
                  </a:lnTo>
                  <a:lnTo>
                    <a:pt x="124" y="167"/>
                  </a:lnTo>
                  <a:lnTo>
                    <a:pt x="110" y="139"/>
                  </a:lnTo>
                  <a:lnTo>
                    <a:pt x="98" y="113"/>
                  </a:lnTo>
                  <a:lnTo>
                    <a:pt x="86" y="89"/>
                  </a:lnTo>
                  <a:lnTo>
                    <a:pt x="76" y="71"/>
                  </a:lnTo>
                  <a:lnTo>
                    <a:pt x="68" y="58"/>
                  </a:lnTo>
                  <a:lnTo>
                    <a:pt x="52" y="44"/>
                  </a:lnTo>
                  <a:lnTo>
                    <a:pt x="40" y="34"/>
                  </a:lnTo>
                  <a:lnTo>
                    <a:pt x="29" y="28"/>
                  </a:lnTo>
                  <a:lnTo>
                    <a:pt x="21" y="27"/>
                  </a:lnTo>
                  <a:lnTo>
                    <a:pt x="16" y="27"/>
                  </a:lnTo>
                  <a:lnTo>
                    <a:pt x="14" y="27"/>
                  </a:lnTo>
                  <a:lnTo>
                    <a:pt x="0" y="4"/>
                  </a:lnTo>
                  <a:lnTo>
                    <a:pt x="15"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 name="Google Shape;115;p1"/>
            <p:cNvSpPr/>
            <p:nvPr/>
          </p:nvSpPr>
          <p:spPr>
            <a:xfrm>
              <a:off x="2267" y="1593"/>
              <a:ext cx="234" cy="282"/>
            </a:xfrm>
            <a:custGeom>
              <a:avLst/>
              <a:gdLst/>
              <a:ahLst/>
              <a:cxnLst/>
              <a:rect l="l" t="t" r="r" b="b"/>
              <a:pathLst>
                <a:path w="234" h="282" extrusionOk="0">
                  <a:moveTo>
                    <a:pt x="4" y="0"/>
                  </a:moveTo>
                  <a:lnTo>
                    <a:pt x="8" y="1"/>
                  </a:lnTo>
                  <a:lnTo>
                    <a:pt x="11" y="6"/>
                  </a:lnTo>
                  <a:lnTo>
                    <a:pt x="15" y="12"/>
                  </a:lnTo>
                  <a:lnTo>
                    <a:pt x="18" y="19"/>
                  </a:lnTo>
                  <a:lnTo>
                    <a:pt x="22" y="23"/>
                  </a:lnTo>
                  <a:lnTo>
                    <a:pt x="23" y="26"/>
                  </a:lnTo>
                  <a:lnTo>
                    <a:pt x="25" y="34"/>
                  </a:lnTo>
                  <a:lnTo>
                    <a:pt x="32" y="44"/>
                  </a:lnTo>
                  <a:lnTo>
                    <a:pt x="44" y="57"/>
                  </a:lnTo>
                  <a:lnTo>
                    <a:pt x="58" y="73"/>
                  </a:lnTo>
                  <a:lnTo>
                    <a:pt x="74" y="89"/>
                  </a:lnTo>
                  <a:lnTo>
                    <a:pt x="93" y="107"/>
                  </a:lnTo>
                  <a:lnTo>
                    <a:pt x="112" y="124"/>
                  </a:lnTo>
                  <a:lnTo>
                    <a:pt x="131" y="141"/>
                  </a:lnTo>
                  <a:lnTo>
                    <a:pt x="148" y="156"/>
                  </a:lnTo>
                  <a:lnTo>
                    <a:pt x="165" y="170"/>
                  </a:lnTo>
                  <a:lnTo>
                    <a:pt x="178" y="182"/>
                  </a:lnTo>
                  <a:lnTo>
                    <a:pt x="187" y="191"/>
                  </a:lnTo>
                  <a:lnTo>
                    <a:pt x="196" y="202"/>
                  </a:lnTo>
                  <a:lnTo>
                    <a:pt x="206" y="214"/>
                  </a:lnTo>
                  <a:lnTo>
                    <a:pt x="214" y="227"/>
                  </a:lnTo>
                  <a:lnTo>
                    <a:pt x="221" y="241"/>
                  </a:lnTo>
                  <a:lnTo>
                    <a:pt x="227" y="254"/>
                  </a:lnTo>
                  <a:lnTo>
                    <a:pt x="231" y="265"/>
                  </a:lnTo>
                  <a:lnTo>
                    <a:pt x="234" y="274"/>
                  </a:lnTo>
                  <a:lnTo>
                    <a:pt x="234" y="280"/>
                  </a:lnTo>
                  <a:lnTo>
                    <a:pt x="231" y="282"/>
                  </a:lnTo>
                  <a:lnTo>
                    <a:pt x="228" y="282"/>
                  </a:lnTo>
                  <a:lnTo>
                    <a:pt x="224" y="280"/>
                  </a:lnTo>
                  <a:lnTo>
                    <a:pt x="222" y="278"/>
                  </a:lnTo>
                  <a:lnTo>
                    <a:pt x="220" y="275"/>
                  </a:lnTo>
                  <a:lnTo>
                    <a:pt x="217" y="272"/>
                  </a:lnTo>
                  <a:lnTo>
                    <a:pt x="216" y="270"/>
                  </a:lnTo>
                  <a:lnTo>
                    <a:pt x="215" y="267"/>
                  </a:lnTo>
                  <a:lnTo>
                    <a:pt x="215" y="265"/>
                  </a:lnTo>
                  <a:lnTo>
                    <a:pt x="214" y="265"/>
                  </a:lnTo>
                  <a:lnTo>
                    <a:pt x="199" y="236"/>
                  </a:lnTo>
                  <a:lnTo>
                    <a:pt x="178" y="209"/>
                  </a:lnTo>
                  <a:lnTo>
                    <a:pt x="153" y="183"/>
                  </a:lnTo>
                  <a:lnTo>
                    <a:pt x="126" y="159"/>
                  </a:lnTo>
                  <a:lnTo>
                    <a:pt x="99" y="136"/>
                  </a:lnTo>
                  <a:lnTo>
                    <a:pt x="73" y="114"/>
                  </a:lnTo>
                  <a:lnTo>
                    <a:pt x="49" y="92"/>
                  </a:lnTo>
                  <a:lnTo>
                    <a:pt x="29" y="70"/>
                  </a:lnTo>
                  <a:lnTo>
                    <a:pt x="12" y="49"/>
                  </a:lnTo>
                  <a:lnTo>
                    <a:pt x="5" y="34"/>
                  </a:lnTo>
                  <a:lnTo>
                    <a:pt x="2" y="21"/>
                  </a:lnTo>
                  <a:lnTo>
                    <a:pt x="0" y="12"/>
                  </a:lnTo>
                  <a:lnTo>
                    <a:pt x="2" y="5"/>
                  </a:lnTo>
                  <a:lnTo>
                    <a:pt x="3" y="1"/>
                  </a:lnTo>
                  <a:lnTo>
                    <a:pt x="4"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 name="Google Shape;116;p1"/>
            <p:cNvSpPr/>
            <p:nvPr/>
          </p:nvSpPr>
          <p:spPr>
            <a:xfrm>
              <a:off x="2419" y="1749"/>
              <a:ext cx="78" cy="49"/>
            </a:xfrm>
            <a:custGeom>
              <a:avLst/>
              <a:gdLst/>
              <a:ahLst/>
              <a:cxnLst/>
              <a:rect l="l" t="t" r="r" b="b"/>
              <a:pathLst>
                <a:path w="78" h="49" extrusionOk="0">
                  <a:moveTo>
                    <a:pt x="47" y="0"/>
                  </a:moveTo>
                  <a:lnTo>
                    <a:pt x="57" y="3"/>
                  </a:lnTo>
                  <a:lnTo>
                    <a:pt x="67" y="8"/>
                  </a:lnTo>
                  <a:lnTo>
                    <a:pt x="72" y="14"/>
                  </a:lnTo>
                  <a:lnTo>
                    <a:pt x="77" y="19"/>
                  </a:lnTo>
                  <a:lnTo>
                    <a:pt x="78" y="21"/>
                  </a:lnTo>
                  <a:lnTo>
                    <a:pt x="60" y="28"/>
                  </a:lnTo>
                  <a:lnTo>
                    <a:pt x="60" y="26"/>
                  </a:lnTo>
                  <a:lnTo>
                    <a:pt x="57" y="22"/>
                  </a:lnTo>
                  <a:lnTo>
                    <a:pt x="54" y="19"/>
                  </a:lnTo>
                  <a:lnTo>
                    <a:pt x="48" y="16"/>
                  </a:lnTo>
                  <a:lnTo>
                    <a:pt x="41" y="15"/>
                  </a:lnTo>
                  <a:lnTo>
                    <a:pt x="31" y="17"/>
                  </a:lnTo>
                  <a:lnTo>
                    <a:pt x="21" y="24"/>
                  </a:lnTo>
                  <a:lnTo>
                    <a:pt x="15" y="31"/>
                  </a:lnTo>
                  <a:lnTo>
                    <a:pt x="11" y="38"/>
                  </a:lnTo>
                  <a:lnTo>
                    <a:pt x="10" y="43"/>
                  </a:lnTo>
                  <a:lnTo>
                    <a:pt x="10" y="46"/>
                  </a:lnTo>
                  <a:lnTo>
                    <a:pt x="2" y="49"/>
                  </a:lnTo>
                  <a:lnTo>
                    <a:pt x="1" y="48"/>
                  </a:lnTo>
                  <a:lnTo>
                    <a:pt x="0" y="43"/>
                  </a:lnTo>
                  <a:lnTo>
                    <a:pt x="0" y="36"/>
                  </a:lnTo>
                  <a:lnTo>
                    <a:pt x="2" y="27"/>
                  </a:lnTo>
                  <a:lnTo>
                    <a:pt x="9" y="16"/>
                  </a:lnTo>
                  <a:lnTo>
                    <a:pt x="21" y="6"/>
                  </a:lnTo>
                  <a:lnTo>
                    <a:pt x="35" y="0"/>
                  </a:lnTo>
                  <a:lnTo>
                    <a:pt x="4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7" name="Google Shape;54;p1">
            <a:extLst>
              <a:ext uri="{FF2B5EF4-FFF2-40B4-BE49-F238E27FC236}">
                <a16:creationId xmlns:a16="http://schemas.microsoft.com/office/drawing/2014/main" id="{217D62CF-1EDF-49D9-90D2-42B71919AEBC}"/>
              </a:ext>
            </a:extLst>
          </p:cNvPr>
          <p:cNvSpPr txBox="1"/>
          <p:nvPr/>
        </p:nvSpPr>
        <p:spPr>
          <a:xfrm>
            <a:off x="636505" y="4847787"/>
            <a:ext cx="4073992" cy="48795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dirty="0">
                <a:solidFill>
                  <a:schemeClr val="lt1"/>
                </a:solidFill>
                <a:latin typeface="Calibri"/>
                <a:ea typeface="Calibri"/>
                <a:cs typeface="Calibri"/>
                <a:sym typeface="Calibri"/>
              </a:rPr>
              <a:t>Bui Duong </a:t>
            </a:r>
            <a:r>
              <a:rPr lang="en-US" sz="2000" dirty="0" err="1">
                <a:solidFill>
                  <a:schemeClr val="lt1"/>
                </a:solidFill>
                <a:latin typeface="Calibri"/>
                <a:ea typeface="Calibri"/>
                <a:cs typeface="Calibri"/>
                <a:sym typeface="Calibri"/>
              </a:rPr>
              <a:t>Duy</a:t>
            </a:r>
            <a:r>
              <a:rPr lang="en-US" sz="2000" dirty="0">
                <a:solidFill>
                  <a:schemeClr val="lt1"/>
                </a:solidFill>
                <a:latin typeface="Calibri"/>
                <a:ea typeface="Calibri"/>
                <a:cs typeface="Calibri"/>
                <a:sym typeface="Calibri"/>
              </a:rPr>
              <a:t> </a:t>
            </a:r>
            <a:r>
              <a:rPr lang="en-US" sz="2000" dirty="0" err="1">
                <a:solidFill>
                  <a:schemeClr val="lt1"/>
                </a:solidFill>
                <a:latin typeface="Calibri"/>
                <a:ea typeface="Calibri"/>
                <a:cs typeface="Calibri"/>
                <a:sym typeface="Calibri"/>
              </a:rPr>
              <a:t>Khang</a:t>
            </a:r>
            <a:r>
              <a:rPr lang="en-US" sz="2000" dirty="0">
                <a:solidFill>
                  <a:schemeClr val="lt1"/>
                </a:solidFill>
                <a:latin typeface="Calibri"/>
                <a:ea typeface="Calibri"/>
                <a:cs typeface="Calibri"/>
                <a:sym typeface="Calibri"/>
              </a:rPr>
              <a:t> </a:t>
            </a:r>
            <a:r>
              <a:rPr lang="vi-VN" sz="2000" dirty="0">
                <a:solidFill>
                  <a:schemeClr val="lt1"/>
                </a:solidFill>
                <a:latin typeface="Calibri"/>
                <a:ea typeface="Calibri"/>
                <a:cs typeface="Calibri"/>
                <a:sym typeface="Calibri"/>
              </a:rPr>
              <a:t>- 19520</a:t>
            </a:r>
            <a:r>
              <a:rPr lang="en-US" sz="2000" dirty="0">
                <a:solidFill>
                  <a:schemeClr val="lt1"/>
                </a:solidFill>
                <a:latin typeface="Calibri"/>
                <a:ea typeface="Calibri"/>
                <a:cs typeface="Calibri"/>
                <a:sym typeface="Calibri"/>
              </a:rPr>
              <a:t>618</a:t>
            </a:r>
            <a:endParaRPr dirty="0"/>
          </a:p>
        </p:txBody>
      </p:sp>
      <p:sp>
        <p:nvSpPr>
          <p:cNvPr id="118" name="Google Shape;54;p1">
            <a:extLst>
              <a:ext uri="{FF2B5EF4-FFF2-40B4-BE49-F238E27FC236}">
                <a16:creationId xmlns:a16="http://schemas.microsoft.com/office/drawing/2014/main" id="{F9D49209-18E1-4D88-AA5A-D1854A078900}"/>
              </a:ext>
            </a:extLst>
          </p:cNvPr>
          <p:cNvSpPr txBox="1"/>
          <p:nvPr/>
        </p:nvSpPr>
        <p:spPr>
          <a:xfrm>
            <a:off x="633097" y="5237060"/>
            <a:ext cx="4073992" cy="48795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dirty="0">
                <a:solidFill>
                  <a:schemeClr val="lt1"/>
                </a:solidFill>
                <a:latin typeface="Calibri"/>
                <a:ea typeface="Calibri"/>
                <a:cs typeface="Calibri"/>
                <a:sym typeface="Calibri"/>
              </a:rPr>
              <a:t>Nguyen Van Dat</a:t>
            </a:r>
            <a:r>
              <a:rPr lang="vi-VN" sz="2000" dirty="0">
                <a:solidFill>
                  <a:schemeClr val="lt1"/>
                </a:solidFill>
                <a:latin typeface="Calibri"/>
                <a:ea typeface="Calibri"/>
                <a:cs typeface="Calibri"/>
                <a:sym typeface="Calibri"/>
              </a:rPr>
              <a:t> - 1952</a:t>
            </a:r>
            <a:r>
              <a:rPr lang="en-US" sz="2000" dirty="0">
                <a:solidFill>
                  <a:schemeClr val="lt1"/>
                </a:solidFill>
                <a:latin typeface="Calibri"/>
                <a:ea typeface="Calibri"/>
                <a:cs typeface="Calibri"/>
                <a:sym typeface="Calibri"/>
              </a:rPr>
              <a:t>1347</a:t>
            </a:r>
            <a:endParaRPr dirty="0"/>
          </a:p>
        </p:txBody>
      </p:sp>
      <p:sp>
        <p:nvSpPr>
          <p:cNvPr id="120" name="Google Shape;54;p1">
            <a:extLst>
              <a:ext uri="{FF2B5EF4-FFF2-40B4-BE49-F238E27FC236}">
                <a16:creationId xmlns:a16="http://schemas.microsoft.com/office/drawing/2014/main" id="{D723663B-C566-4610-AEF2-C61B633C4C14}"/>
              </a:ext>
            </a:extLst>
          </p:cNvPr>
          <p:cNvSpPr txBox="1"/>
          <p:nvPr/>
        </p:nvSpPr>
        <p:spPr>
          <a:xfrm>
            <a:off x="639913" y="6047301"/>
            <a:ext cx="4073992" cy="48795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dirty="0">
                <a:solidFill>
                  <a:schemeClr val="lt1"/>
                </a:solidFill>
                <a:latin typeface="Calibri"/>
                <a:ea typeface="Calibri"/>
                <a:cs typeface="Calibri"/>
                <a:sym typeface="Calibri"/>
              </a:rPr>
              <a:t>Instructors: Le Thanh </a:t>
            </a:r>
            <a:r>
              <a:rPr lang="en-US" sz="2000" dirty="0" err="1">
                <a:solidFill>
                  <a:schemeClr val="lt1"/>
                </a:solidFill>
                <a:latin typeface="Calibri"/>
                <a:ea typeface="Calibri"/>
                <a:cs typeface="Calibri"/>
                <a:sym typeface="Calibri"/>
              </a:rPr>
              <a:t>Trong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02.</a:t>
            </a:r>
            <a:r>
              <a:rPr lang="en-US" b="1" dirty="0">
                <a:solidFill>
                  <a:schemeClr val="dk1"/>
                </a:solidFill>
              </a:rPr>
              <a:t>1</a:t>
            </a:r>
            <a:r>
              <a:rPr lang="vi-VN" b="1" dirty="0">
                <a:solidFill>
                  <a:schemeClr val="dk1"/>
                </a:solidFill>
              </a:rPr>
              <a:t> Use case </a:t>
            </a:r>
            <a:r>
              <a:rPr lang="en-US" b="1" dirty="0">
                <a:solidFill>
                  <a:schemeClr val="dk1"/>
                </a:solidFill>
              </a:rPr>
              <a:t>List</a:t>
            </a:r>
            <a:endParaRPr dirty="0"/>
          </a:p>
        </p:txBody>
      </p:sp>
      <p:sp>
        <p:nvSpPr>
          <p:cNvPr id="379" name="Google Shape;379;p6"/>
          <p:cNvSpPr/>
          <p:nvPr/>
        </p:nvSpPr>
        <p:spPr>
          <a:xfrm>
            <a:off x="2941638" y="2132013"/>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aphicFrame>
        <p:nvGraphicFramePr>
          <p:cNvPr id="4" name="Table 3">
            <a:extLst>
              <a:ext uri="{FF2B5EF4-FFF2-40B4-BE49-F238E27FC236}">
                <a16:creationId xmlns:a16="http://schemas.microsoft.com/office/drawing/2014/main" id="{DE33FB67-B9FE-4C49-92EE-217F3BA8320D}"/>
              </a:ext>
            </a:extLst>
          </p:cNvPr>
          <p:cNvGraphicFramePr>
            <a:graphicFrameLocks noGrp="1"/>
          </p:cNvGraphicFramePr>
          <p:nvPr>
            <p:extLst>
              <p:ext uri="{D42A27DB-BD31-4B8C-83A1-F6EECF244321}">
                <p14:modId xmlns:p14="http://schemas.microsoft.com/office/powerpoint/2010/main" val="1258742455"/>
              </p:ext>
            </p:extLst>
          </p:nvPr>
        </p:nvGraphicFramePr>
        <p:xfrm>
          <a:off x="2676359" y="2230826"/>
          <a:ext cx="6836106" cy="2536510"/>
        </p:xfrm>
        <a:graphic>
          <a:graphicData uri="http://schemas.openxmlformats.org/drawingml/2006/table">
            <a:tbl>
              <a:tblPr firstRow="1" firstCol="1" bandRow="1">
                <a:tableStyleId>{915E0E60-EED5-4591-AE47-2071AB0D7701}</a:tableStyleId>
              </a:tblPr>
              <a:tblGrid>
                <a:gridCol w="1225788">
                  <a:extLst>
                    <a:ext uri="{9D8B030D-6E8A-4147-A177-3AD203B41FA5}">
                      <a16:colId xmlns:a16="http://schemas.microsoft.com/office/drawing/2014/main" val="3453275192"/>
                    </a:ext>
                  </a:extLst>
                </a:gridCol>
                <a:gridCol w="1225788">
                  <a:extLst>
                    <a:ext uri="{9D8B030D-6E8A-4147-A177-3AD203B41FA5}">
                      <a16:colId xmlns:a16="http://schemas.microsoft.com/office/drawing/2014/main" val="429342329"/>
                    </a:ext>
                  </a:extLst>
                </a:gridCol>
                <a:gridCol w="4384530">
                  <a:extLst>
                    <a:ext uri="{9D8B030D-6E8A-4147-A177-3AD203B41FA5}">
                      <a16:colId xmlns:a16="http://schemas.microsoft.com/office/drawing/2014/main" val="2794261631"/>
                    </a:ext>
                  </a:extLst>
                </a:gridCol>
              </a:tblGrid>
              <a:tr h="138386">
                <a:tc>
                  <a:txBody>
                    <a:bodyPr/>
                    <a:lstStyle/>
                    <a:p>
                      <a:pPr marL="0" marR="0" algn="ctr">
                        <a:lnSpc>
                          <a:spcPct val="150000"/>
                        </a:lnSpc>
                        <a:spcBef>
                          <a:spcPts val="0"/>
                        </a:spcBef>
                        <a:spcAft>
                          <a:spcPts val="0"/>
                        </a:spcAft>
                      </a:pPr>
                      <a:r>
                        <a:rPr lang="vi-VN" sz="1500">
                          <a:effectLst/>
                        </a:rPr>
                        <a:t>.No</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gn="ctr">
                        <a:lnSpc>
                          <a:spcPct val="150000"/>
                        </a:lnSpc>
                        <a:spcBef>
                          <a:spcPts val="0"/>
                        </a:spcBef>
                        <a:spcAft>
                          <a:spcPts val="0"/>
                        </a:spcAft>
                      </a:pPr>
                      <a:r>
                        <a:rPr lang="vi-VN" sz="1500">
                          <a:effectLst/>
                        </a:rPr>
                        <a:t>Name of Use-case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gn="ctr">
                        <a:lnSpc>
                          <a:spcPct val="150000"/>
                        </a:lnSpc>
                        <a:spcBef>
                          <a:spcPts val="0"/>
                        </a:spcBef>
                        <a:spcAft>
                          <a:spcPts val="0"/>
                        </a:spcAft>
                      </a:pPr>
                      <a:r>
                        <a:rPr lang="vi-VN" sz="1500" dirty="0">
                          <a:effectLst/>
                        </a:rPr>
                        <a:t>Short description/Notes</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55661558"/>
                  </a:ext>
                </a:extLst>
              </a:tr>
              <a:tr h="138386">
                <a:tc>
                  <a:txBody>
                    <a:bodyPr/>
                    <a:lstStyle/>
                    <a:p>
                      <a:pPr marL="0" marR="0" algn="ctr">
                        <a:lnSpc>
                          <a:spcPct val="150000"/>
                        </a:lnSpc>
                        <a:spcBef>
                          <a:spcPts val="0"/>
                        </a:spcBef>
                        <a:spcAft>
                          <a:spcPts val="0"/>
                        </a:spcAft>
                      </a:pPr>
                      <a:r>
                        <a:rPr lang="vi-VN" sz="1500">
                          <a:effectLst/>
                        </a:rPr>
                        <a:t>15</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Pay fire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Charges additional fee</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229035263"/>
                  </a:ext>
                </a:extLst>
              </a:tr>
              <a:tr h="295625">
                <a:tc>
                  <a:txBody>
                    <a:bodyPr/>
                    <a:lstStyle/>
                    <a:p>
                      <a:pPr marL="0" marR="0" algn="ctr">
                        <a:lnSpc>
                          <a:spcPct val="150000"/>
                        </a:lnSpc>
                        <a:spcBef>
                          <a:spcPts val="0"/>
                        </a:spcBef>
                        <a:spcAft>
                          <a:spcPts val="0"/>
                        </a:spcAft>
                      </a:pPr>
                      <a:r>
                        <a:rPr lang="vi-VN" sz="1500">
                          <a:effectLst/>
                        </a:rPr>
                        <a:t>16</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Print reserve bill</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Print reserve bill automatically when disk reserve done</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2171075089"/>
                  </a:ext>
                </a:extLst>
              </a:tr>
              <a:tr h="295625">
                <a:tc>
                  <a:txBody>
                    <a:bodyPr/>
                    <a:lstStyle/>
                    <a:p>
                      <a:pPr marL="0" marR="0" algn="ctr">
                        <a:lnSpc>
                          <a:spcPct val="150000"/>
                        </a:lnSpc>
                        <a:spcBef>
                          <a:spcPts val="0"/>
                        </a:spcBef>
                        <a:spcAft>
                          <a:spcPts val="0"/>
                        </a:spcAft>
                      </a:pPr>
                      <a:r>
                        <a:rPr lang="vi-VN" sz="1500">
                          <a:effectLst/>
                        </a:rPr>
                        <a:t>17</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Print rental bill</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Print rental bill automatically when disk rental done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1599556666"/>
                  </a:ext>
                </a:extLst>
              </a:tr>
              <a:tr h="138386">
                <a:tc>
                  <a:txBody>
                    <a:bodyPr/>
                    <a:lstStyle/>
                    <a:p>
                      <a:pPr marL="0" marR="0" algn="ctr">
                        <a:lnSpc>
                          <a:spcPct val="150000"/>
                        </a:lnSpc>
                        <a:spcBef>
                          <a:spcPts val="0"/>
                        </a:spcBef>
                        <a:spcAft>
                          <a:spcPts val="0"/>
                        </a:spcAft>
                      </a:pPr>
                      <a:r>
                        <a:rPr lang="vi-VN" sz="1500" dirty="0">
                          <a:effectLst/>
                        </a:rPr>
                        <a:t>18</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Print report</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Print report when manager require</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2914895994"/>
                  </a:ext>
                </a:extLst>
              </a:tr>
            </a:tbl>
          </a:graphicData>
        </a:graphic>
      </p:graphicFrame>
    </p:spTree>
    <p:extLst>
      <p:ext uri="{BB962C8B-B14F-4D97-AF65-F5344CB8AC3E}">
        <p14:creationId xmlns:p14="http://schemas.microsoft.com/office/powerpoint/2010/main" val="25278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7"/>
          <p:cNvSpPr/>
          <p:nvPr/>
        </p:nvSpPr>
        <p:spPr>
          <a:xfrm>
            <a:off x="1" y="0"/>
            <a:ext cx="12188823"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86" name="Google Shape;386;p7"/>
          <p:cNvSpPr/>
          <p:nvPr/>
        </p:nvSpPr>
        <p:spPr>
          <a:xfrm>
            <a:off x="0" y="0"/>
            <a:ext cx="9270507" cy="6858000"/>
          </a:xfrm>
          <a:custGeom>
            <a:avLst/>
            <a:gdLst/>
            <a:ahLst/>
            <a:cxnLst/>
            <a:rect l="l" t="t" r="r" b="b"/>
            <a:pathLst>
              <a:path w="9272922" h="6858000" extrusionOk="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387" name="Google Shape;387;p7"/>
          <p:cNvGrpSpPr/>
          <p:nvPr/>
        </p:nvGrpSpPr>
        <p:grpSpPr>
          <a:xfrm>
            <a:off x="9158169" y="1075188"/>
            <a:ext cx="1561859" cy="1172973"/>
            <a:chOff x="9160561" y="1075188"/>
            <a:chExt cx="1562267" cy="1172973"/>
          </a:xfrm>
        </p:grpSpPr>
        <p:sp>
          <p:nvSpPr>
            <p:cNvPr id="388" name="Google Shape;388;p7"/>
            <p:cNvSpPr/>
            <p:nvPr/>
          </p:nvSpPr>
          <p:spPr>
            <a:xfrm>
              <a:off x="9160561" y="1423846"/>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89" name="Google Shape;389;p7"/>
            <p:cNvSpPr/>
            <p:nvPr/>
          </p:nvSpPr>
          <p:spPr>
            <a:xfrm>
              <a:off x="9960661" y="1075188"/>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pic>
        <p:nvPicPr>
          <p:cNvPr id="8" name="Hình ảnh 34">
            <a:extLst>
              <a:ext uri="{FF2B5EF4-FFF2-40B4-BE49-F238E27FC236}">
                <a16:creationId xmlns:a16="http://schemas.microsoft.com/office/drawing/2014/main" id="{FF981563-C9B7-401C-B4F3-507050474C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8797" y="253285"/>
            <a:ext cx="6083188" cy="6351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8"/>
          <p:cNvSpPr/>
          <p:nvPr/>
        </p:nvSpPr>
        <p:spPr>
          <a:xfrm rot="-5400000">
            <a:off x="799458" y="1491799"/>
            <a:ext cx="3333749" cy="3498192"/>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7" name="Google Shape;397;p8"/>
          <p:cNvSpPr txBox="1">
            <a:spLocks noGrp="1"/>
          </p:cNvSpPr>
          <p:nvPr>
            <p:ph type="title"/>
          </p:nvPr>
        </p:nvSpPr>
        <p:spPr>
          <a:xfrm>
            <a:off x="1028432" y="1967266"/>
            <a:ext cx="2628215" cy="2547257"/>
          </a:xfrm>
          <a:prstGeom prst="rect">
            <a:avLst/>
          </a:prstGeom>
          <a:noFill/>
          <a:ln>
            <a:noFill/>
          </a:ln>
        </p:spPr>
        <p:txBody>
          <a:bodyPr spcFirstLastPara="1" wrap="square" lIns="0" tIns="60925" rIns="0" bIns="60925" anchor="ctr" anchorCtr="0">
            <a:normAutofit/>
          </a:bodyPr>
          <a:lstStyle/>
          <a:p>
            <a:pPr marL="0" lvl="0" indent="0" algn="ctr" rtl="0">
              <a:spcBef>
                <a:spcPts val="0"/>
              </a:spcBef>
              <a:spcAft>
                <a:spcPts val="0"/>
              </a:spcAft>
              <a:buClr>
                <a:srgbClr val="FFFFFF"/>
              </a:buClr>
              <a:buSzPts val="3600"/>
              <a:buFont typeface="Calibri"/>
              <a:buNone/>
            </a:pPr>
            <a:r>
              <a:rPr lang="vi-VN" b="1" dirty="0">
                <a:solidFill>
                  <a:srgbClr val="FFFFFF"/>
                </a:solidFill>
              </a:rPr>
              <a:t>03. Logical view</a:t>
            </a:r>
            <a:endParaRPr dirty="0"/>
          </a:p>
        </p:txBody>
      </p:sp>
      <p:pic>
        <p:nvPicPr>
          <p:cNvPr id="5" name="Hình ảnh 44" descr="Ảnh có chứa văn bản, ký hiệu&#10;&#10;Mô tả được tạo tự động">
            <a:extLst>
              <a:ext uri="{FF2B5EF4-FFF2-40B4-BE49-F238E27FC236}">
                <a16:creationId xmlns:a16="http://schemas.microsoft.com/office/drawing/2014/main" id="{B3264B8D-693F-45A5-BD09-9653B6778C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7444" y="66202"/>
            <a:ext cx="6944964" cy="67255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3"/>
        <p:cNvGrpSpPr/>
        <p:nvPr/>
      </p:nvGrpSpPr>
      <p:grpSpPr>
        <a:xfrm>
          <a:off x="0" y="0"/>
          <a:ext cx="0" cy="0"/>
          <a:chOff x="0" y="0"/>
          <a:chExt cx="0" cy="0"/>
        </a:xfrm>
      </p:grpSpPr>
      <p:sp>
        <p:nvSpPr>
          <p:cNvPr id="405" name="Google Shape;405;p9"/>
          <p:cNvSpPr txBox="1">
            <a:spLocks noGrp="1"/>
          </p:cNvSpPr>
          <p:nvPr>
            <p:ph type="title"/>
          </p:nvPr>
        </p:nvSpPr>
        <p:spPr>
          <a:xfrm>
            <a:off x="1028432" y="1967266"/>
            <a:ext cx="2628215" cy="2547257"/>
          </a:xfrm>
          <a:prstGeom prst="rect">
            <a:avLst/>
          </a:prstGeom>
          <a:noFill/>
          <a:ln>
            <a:noFill/>
          </a:ln>
        </p:spPr>
        <p:txBody>
          <a:bodyPr spcFirstLastPara="1" wrap="square" lIns="0" tIns="60925" rIns="0" bIns="60925" anchor="ctr" anchorCtr="0">
            <a:normAutofit/>
          </a:bodyPr>
          <a:lstStyle/>
          <a:p>
            <a:pPr marL="0" lvl="0" indent="0" algn="ctr" rtl="0">
              <a:spcBef>
                <a:spcPts val="0"/>
              </a:spcBef>
              <a:spcAft>
                <a:spcPts val="0"/>
              </a:spcAft>
              <a:buClr>
                <a:srgbClr val="FFFFFF"/>
              </a:buClr>
              <a:buSzPts val="3600"/>
              <a:buFont typeface="Calibri"/>
              <a:buNone/>
            </a:pPr>
            <a:r>
              <a:rPr lang="vi-VN" b="1">
                <a:solidFill>
                  <a:srgbClr val="FFFFFF"/>
                </a:solidFill>
              </a:rPr>
              <a:t>03. Logical view</a:t>
            </a:r>
            <a:endParaRPr/>
          </a:p>
        </p:txBody>
      </p:sp>
      <p:pic>
        <p:nvPicPr>
          <p:cNvPr id="5" name="Hình ảnh 1">
            <a:extLst>
              <a:ext uri="{FF2B5EF4-FFF2-40B4-BE49-F238E27FC236}">
                <a16:creationId xmlns:a16="http://schemas.microsoft.com/office/drawing/2014/main" id="{39F2F2EC-1851-4C47-86AC-AF382B7D3F14}"/>
              </a:ext>
            </a:extLst>
          </p:cNvPr>
          <p:cNvPicPr>
            <a:picLocks noChangeAspect="1"/>
          </p:cNvPicPr>
          <p:nvPr/>
        </p:nvPicPr>
        <p:blipFill>
          <a:blip r:embed="rId3"/>
          <a:stretch>
            <a:fillRect/>
          </a:stretch>
        </p:blipFill>
        <p:spPr>
          <a:xfrm>
            <a:off x="873310" y="875551"/>
            <a:ext cx="10085538" cy="5707810"/>
          </a:xfrm>
          <a:prstGeom prst="rect">
            <a:avLst/>
          </a:prstGeom>
        </p:spPr>
      </p:pic>
      <p:sp>
        <p:nvSpPr>
          <p:cNvPr id="6" name="Title 2">
            <a:extLst>
              <a:ext uri="{FF2B5EF4-FFF2-40B4-BE49-F238E27FC236}">
                <a16:creationId xmlns:a16="http://schemas.microsoft.com/office/drawing/2014/main" id="{5E04025D-EA78-4C6F-9FDC-8BC2B9D1F340}"/>
              </a:ext>
            </a:extLst>
          </p:cNvPr>
          <p:cNvSpPr txBox="1">
            <a:spLocks/>
          </p:cNvSpPr>
          <p:nvPr/>
        </p:nvSpPr>
        <p:spPr>
          <a:xfrm>
            <a:off x="609441" y="274639"/>
            <a:ext cx="10969943" cy="711081"/>
          </a:xfrm>
          <a:prstGeom prst="rect">
            <a:avLst/>
          </a:prstGeom>
          <a:noFill/>
          <a:ln>
            <a:noFill/>
          </a:ln>
        </p:spPr>
        <p:txBody>
          <a:bodyPr spcFirstLastPara="1" wrap="square" lIns="0" tIns="60925" rIns="0" bIns="609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ERD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2" name="Google Shape;412;p10"/>
          <p:cNvSpPr/>
          <p:nvPr/>
        </p:nvSpPr>
        <p:spPr>
          <a:xfrm>
            <a:off x="1" y="0"/>
            <a:ext cx="12188823"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chemeClr val="lt1"/>
              </a:solidFill>
              <a:latin typeface="Calibri"/>
              <a:ea typeface="Calibri"/>
              <a:cs typeface="Calibri"/>
              <a:sym typeface="Calibri"/>
            </a:endParaRPr>
          </a:p>
        </p:txBody>
      </p:sp>
      <p:sp>
        <p:nvSpPr>
          <p:cNvPr id="413" name="Google Shape;413;p10"/>
          <p:cNvSpPr/>
          <p:nvPr/>
        </p:nvSpPr>
        <p:spPr>
          <a:xfrm>
            <a:off x="0" y="0"/>
            <a:ext cx="9270507" cy="6858000"/>
          </a:xfrm>
          <a:custGeom>
            <a:avLst/>
            <a:gdLst/>
            <a:ahLst/>
            <a:cxnLst/>
            <a:rect l="l" t="t" r="r" b="b"/>
            <a:pathLst>
              <a:path w="9272922" h="6858000" extrusionOk="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14" name="Google Shape;414;p10"/>
          <p:cNvGrpSpPr/>
          <p:nvPr/>
        </p:nvGrpSpPr>
        <p:grpSpPr>
          <a:xfrm>
            <a:off x="9158169" y="1075188"/>
            <a:ext cx="1561859" cy="1172973"/>
            <a:chOff x="9160561" y="1075188"/>
            <a:chExt cx="1562267" cy="1172973"/>
          </a:xfrm>
        </p:grpSpPr>
        <p:sp>
          <p:nvSpPr>
            <p:cNvPr id="415" name="Google Shape;415;p10"/>
            <p:cNvSpPr/>
            <p:nvPr/>
          </p:nvSpPr>
          <p:spPr>
            <a:xfrm>
              <a:off x="9160561" y="1423846"/>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6" name="Google Shape;416;p10"/>
            <p:cNvSpPr/>
            <p:nvPr/>
          </p:nvSpPr>
          <p:spPr>
            <a:xfrm>
              <a:off x="9960661" y="1075188"/>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17" name="Google Shape;417;p10"/>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04. Process view</a:t>
            </a:r>
            <a:endParaRPr dirty="0"/>
          </a:p>
        </p:txBody>
      </p:sp>
      <p:pic>
        <p:nvPicPr>
          <p:cNvPr id="11" name="Picture 2">
            <a:extLst>
              <a:ext uri="{FF2B5EF4-FFF2-40B4-BE49-F238E27FC236}">
                <a16:creationId xmlns:a16="http://schemas.microsoft.com/office/drawing/2014/main" id="{9AB426C7-DE8A-4CDB-AE5B-E0AFAA22D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71" y="1411145"/>
            <a:ext cx="7665409" cy="4385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2" name="Google Shape;412;p10"/>
          <p:cNvSpPr/>
          <p:nvPr/>
        </p:nvSpPr>
        <p:spPr>
          <a:xfrm>
            <a:off x="1" y="0"/>
            <a:ext cx="12188823"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chemeClr val="lt1"/>
              </a:solidFill>
              <a:latin typeface="Calibri"/>
              <a:ea typeface="Calibri"/>
              <a:cs typeface="Calibri"/>
              <a:sym typeface="Calibri"/>
            </a:endParaRPr>
          </a:p>
        </p:txBody>
      </p:sp>
      <p:sp>
        <p:nvSpPr>
          <p:cNvPr id="413" name="Google Shape;413;p10"/>
          <p:cNvSpPr/>
          <p:nvPr/>
        </p:nvSpPr>
        <p:spPr>
          <a:xfrm>
            <a:off x="0" y="0"/>
            <a:ext cx="9270507" cy="6858000"/>
          </a:xfrm>
          <a:custGeom>
            <a:avLst/>
            <a:gdLst/>
            <a:ahLst/>
            <a:cxnLst/>
            <a:rect l="l" t="t" r="r" b="b"/>
            <a:pathLst>
              <a:path w="9272922" h="6858000" extrusionOk="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14" name="Google Shape;414;p10"/>
          <p:cNvGrpSpPr/>
          <p:nvPr/>
        </p:nvGrpSpPr>
        <p:grpSpPr>
          <a:xfrm>
            <a:off x="9158169" y="1075188"/>
            <a:ext cx="1561859" cy="1172973"/>
            <a:chOff x="9160561" y="1075188"/>
            <a:chExt cx="1562267" cy="1172973"/>
          </a:xfrm>
        </p:grpSpPr>
        <p:sp>
          <p:nvSpPr>
            <p:cNvPr id="415" name="Google Shape;415;p10"/>
            <p:cNvSpPr/>
            <p:nvPr/>
          </p:nvSpPr>
          <p:spPr>
            <a:xfrm>
              <a:off x="9160561" y="1423846"/>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6" name="Google Shape;416;p10"/>
            <p:cNvSpPr/>
            <p:nvPr/>
          </p:nvSpPr>
          <p:spPr>
            <a:xfrm>
              <a:off x="9960661" y="1075188"/>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17" name="Google Shape;417;p10"/>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04. Process view</a:t>
            </a:r>
            <a:r>
              <a:rPr lang="en-US" b="1" dirty="0">
                <a:solidFill>
                  <a:schemeClr val="dk1"/>
                </a:solidFill>
              </a:rPr>
              <a:t> (Sequence Diagram)</a:t>
            </a:r>
            <a:endParaRPr dirty="0"/>
          </a:p>
        </p:txBody>
      </p:sp>
      <p:pic>
        <p:nvPicPr>
          <p:cNvPr id="9" name="Picture 8" descr="Diagram, table&#10;&#10;Description automatically generated">
            <a:extLst>
              <a:ext uri="{FF2B5EF4-FFF2-40B4-BE49-F238E27FC236}">
                <a16:creationId xmlns:a16="http://schemas.microsoft.com/office/drawing/2014/main" id="{5EE4AAA7-4FB7-4146-8308-3C89E4FAC7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07" y="1158667"/>
            <a:ext cx="3906550" cy="5278132"/>
          </a:xfrm>
          <a:prstGeom prst="rect">
            <a:avLst/>
          </a:prstGeom>
          <a:noFill/>
          <a:ln>
            <a:noFill/>
          </a:ln>
        </p:spPr>
      </p:pic>
      <p:pic>
        <p:nvPicPr>
          <p:cNvPr id="10" name="Picture 9" descr="Diagram&#10;&#10;Description automatically generated">
            <a:extLst>
              <a:ext uri="{FF2B5EF4-FFF2-40B4-BE49-F238E27FC236}">
                <a16:creationId xmlns:a16="http://schemas.microsoft.com/office/drawing/2014/main" id="{4EF5E1C5-EAC0-4D9A-874A-B435ED5FBB2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9857" y="1132282"/>
            <a:ext cx="3847728" cy="4769584"/>
          </a:xfrm>
          <a:prstGeom prst="rect">
            <a:avLst/>
          </a:prstGeom>
          <a:noFill/>
          <a:ln>
            <a:noFill/>
          </a:ln>
        </p:spPr>
      </p:pic>
    </p:spTree>
    <p:extLst>
      <p:ext uri="{BB962C8B-B14F-4D97-AF65-F5344CB8AC3E}">
        <p14:creationId xmlns:p14="http://schemas.microsoft.com/office/powerpoint/2010/main" val="17539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3"/>
        <p:cNvGrpSpPr/>
        <p:nvPr/>
      </p:nvGrpSpPr>
      <p:grpSpPr>
        <a:xfrm>
          <a:off x="0" y="0"/>
          <a:ext cx="0" cy="0"/>
          <a:chOff x="0" y="0"/>
          <a:chExt cx="0" cy="0"/>
        </a:xfrm>
      </p:grpSpPr>
      <p:sp>
        <p:nvSpPr>
          <p:cNvPr id="424" name="Google Shape;424;p11"/>
          <p:cNvSpPr/>
          <p:nvPr/>
        </p:nvSpPr>
        <p:spPr>
          <a:xfrm>
            <a:off x="1" y="0"/>
            <a:ext cx="12188823"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26" name="Google Shape;426;p11"/>
          <p:cNvGrpSpPr/>
          <p:nvPr/>
        </p:nvGrpSpPr>
        <p:grpSpPr>
          <a:xfrm>
            <a:off x="9158169" y="1075188"/>
            <a:ext cx="1561859" cy="1172973"/>
            <a:chOff x="9160561" y="1075188"/>
            <a:chExt cx="1562267" cy="1172973"/>
          </a:xfrm>
        </p:grpSpPr>
        <p:sp>
          <p:nvSpPr>
            <p:cNvPr id="427" name="Google Shape;427;p11"/>
            <p:cNvSpPr/>
            <p:nvPr/>
          </p:nvSpPr>
          <p:spPr>
            <a:xfrm>
              <a:off x="9160561" y="1423846"/>
              <a:ext cx="935037" cy="8243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28" name="Google Shape;428;p11"/>
            <p:cNvSpPr/>
            <p:nvPr/>
          </p:nvSpPr>
          <p:spPr>
            <a:xfrm>
              <a:off x="9960661" y="1075188"/>
              <a:ext cx="762167" cy="671915"/>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29" name="Google Shape;429;p11"/>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a:solidFill>
                  <a:schemeClr val="dk1"/>
                </a:solidFill>
              </a:rPr>
              <a:t>04. Process view</a:t>
            </a:r>
            <a:endParaRPr/>
          </a:p>
        </p:txBody>
      </p:sp>
      <p:sp>
        <p:nvSpPr>
          <p:cNvPr id="425" name="Google Shape;425;p11"/>
          <p:cNvSpPr/>
          <p:nvPr/>
        </p:nvSpPr>
        <p:spPr>
          <a:xfrm>
            <a:off x="0" y="0"/>
            <a:ext cx="9270507" cy="6858000"/>
          </a:xfrm>
          <a:custGeom>
            <a:avLst/>
            <a:gdLst/>
            <a:ahLst/>
            <a:cxnLst/>
            <a:rect l="l" t="t" r="r" b="b"/>
            <a:pathLst>
              <a:path w="9272922" h="6858000" extrusionOk="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D0CF4B3A-4F61-4C13-93A6-983743DC7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501" y="1281748"/>
            <a:ext cx="3257828" cy="40383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54DF44EB-BDC4-44C3-9B26-9FA2D6F77B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179493"/>
            <a:ext cx="5250634" cy="5257306"/>
          </a:xfrm>
          <a:prstGeom prst="rect">
            <a:avLst/>
          </a:prstGeom>
          <a:noFill/>
          <a:ln>
            <a:noFill/>
          </a:ln>
        </p:spPr>
      </p:pic>
      <p:sp>
        <p:nvSpPr>
          <p:cNvPr id="12" name="Google Shape;417;p10">
            <a:extLst>
              <a:ext uri="{FF2B5EF4-FFF2-40B4-BE49-F238E27FC236}">
                <a16:creationId xmlns:a16="http://schemas.microsoft.com/office/drawing/2014/main" id="{6AA44827-5F59-41B4-BC5D-7C24B7AE596F}"/>
              </a:ext>
            </a:extLst>
          </p:cNvPr>
          <p:cNvSpPr txBox="1">
            <a:spLocks/>
          </p:cNvSpPr>
          <p:nvPr/>
        </p:nvSpPr>
        <p:spPr>
          <a:xfrm>
            <a:off x="912812" y="573601"/>
            <a:ext cx="10969943" cy="711081"/>
          </a:xfrm>
          <a:prstGeom prst="rect">
            <a:avLst/>
          </a:prstGeom>
          <a:noFill/>
          <a:ln>
            <a:noFill/>
          </a:ln>
        </p:spPr>
        <p:txBody>
          <a:bodyPr spcFirstLastPara="1" wrap="square" lIns="0" tIns="60925" rIns="0" bIns="609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1"/>
              </a:buClr>
            </a:pPr>
            <a:r>
              <a:rPr lang="en-US" b="1" dirty="0">
                <a:solidFill>
                  <a:schemeClr val="dk1"/>
                </a:solidFill>
              </a:rPr>
              <a:t>04. Process view (Activities Diagram)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5"/>
        <p:cNvGrpSpPr/>
        <p:nvPr/>
      </p:nvGrpSpPr>
      <p:grpSpPr>
        <a:xfrm>
          <a:off x="0" y="0"/>
          <a:ext cx="0" cy="0"/>
          <a:chOff x="0" y="0"/>
          <a:chExt cx="0" cy="0"/>
        </a:xfrm>
      </p:grpSpPr>
      <p:sp>
        <p:nvSpPr>
          <p:cNvPr id="436" name="Google Shape;436;p12"/>
          <p:cNvSpPr/>
          <p:nvPr/>
        </p:nvSpPr>
        <p:spPr>
          <a:xfrm>
            <a:off x="336796" y="311449"/>
            <a:ext cx="4331179" cy="6179552"/>
          </a:xfrm>
          <a:prstGeom prst="rect">
            <a:avLst/>
          </a:prstGeom>
          <a:solidFill>
            <a:srgbClr val="404040"/>
          </a:solidFill>
          <a:ln w="127000" cap="sq" cmpd="thinThick">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37" name="Google Shape;437;p12"/>
          <p:cNvSpPr txBox="1">
            <a:spLocks noGrp="1"/>
          </p:cNvSpPr>
          <p:nvPr>
            <p:ph type="title"/>
          </p:nvPr>
        </p:nvSpPr>
        <p:spPr>
          <a:xfrm>
            <a:off x="742756" y="742951"/>
            <a:ext cx="3475720" cy="4962524"/>
          </a:xfrm>
          <a:prstGeom prst="rect">
            <a:avLst/>
          </a:prstGeom>
          <a:noFill/>
          <a:ln>
            <a:noFill/>
          </a:ln>
        </p:spPr>
        <p:txBody>
          <a:bodyPr spcFirstLastPara="1" wrap="square" lIns="0" tIns="60925" rIns="0" bIns="60925" anchor="ctr" anchorCtr="0">
            <a:normAutofit/>
          </a:bodyPr>
          <a:lstStyle/>
          <a:p>
            <a:pPr marL="0" lvl="0" indent="0" algn="ctr" rtl="0">
              <a:spcBef>
                <a:spcPts val="0"/>
              </a:spcBef>
              <a:spcAft>
                <a:spcPts val="0"/>
              </a:spcAft>
              <a:buClr>
                <a:srgbClr val="FFFFFF"/>
              </a:buClr>
              <a:buSzPts val="3700"/>
              <a:buFont typeface="Calibri"/>
              <a:buNone/>
            </a:pPr>
            <a:r>
              <a:rPr lang="vi-VN" sz="3700" b="1">
                <a:solidFill>
                  <a:srgbClr val="FFFFFF"/>
                </a:solidFill>
              </a:rPr>
              <a:t>05. Implementation</a:t>
            </a:r>
            <a:br>
              <a:rPr lang="vi-VN" sz="3700" b="1">
                <a:solidFill>
                  <a:srgbClr val="FFFFFF"/>
                </a:solidFill>
              </a:rPr>
            </a:br>
            <a:r>
              <a:rPr lang="vi-VN" sz="3700" b="1">
                <a:solidFill>
                  <a:srgbClr val="FFFFFF"/>
                </a:solidFill>
              </a:rPr>
              <a:t>view</a:t>
            </a:r>
            <a:endParaRPr/>
          </a:p>
        </p:txBody>
      </p:sp>
      <p:pic>
        <p:nvPicPr>
          <p:cNvPr id="3" name="Picture 2" descr="Icon&#10;&#10;Description automatically generated">
            <a:extLst>
              <a:ext uri="{FF2B5EF4-FFF2-40B4-BE49-F238E27FC236}">
                <a16:creationId xmlns:a16="http://schemas.microsoft.com/office/drawing/2014/main" id="{13BF01D2-89B4-4F7F-9D2C-2B4F1335648F}"/>
              </a:ext>
            </a:extLst>
          </p:cNvPr>
          <p:cNvPicPr>
            <a:picLocks noChangeAspect="1"/>
          </p:cNvPicPr>
          <p:nvPr/>
        </p:nvPicPr>
        <p:blipFill>
          <a:blip r:embed="rId3"/>
          <a:stretch>
            <a:fillRect/>
          </a:stretch>
        </p:blipFill>
        <p:spPr>
          <a:xfrm>
            <a:off x="5350069" y="678997"/>
            <a:ext cx="6096000" cy="5238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3"/>
          <p:cNvSpPr txBox="1">
            <a:spLocks noGrp="1"/>
          </p:cNvSpPr>
          <p:nvPr>
            <p:ph type="title"/>
          </p:nvPr>
        </p:nvSpPr>
        <p:spPr>
          <a:xfrm>
            <a:off x="379412" y="118810"/>
            <a:ext cx="6154385" cy="118292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Calibri"/>
              <a:buNone/>
            </a:pPr>
            <a:r>
              <a:rPr lang="vi-VN" sz="4700" b="1">
                <a:solidFill>
                  <a:schemeClr val="dk1"/>
                </a:solidFill>
                <a:latin typeface="Calibri"/>
                <a:ea typeface="Calibri"/>
                <a:cs typeface="Calibri"/>
                <a:sym typeface="Calibri"/>
              </a:rPr>
              <a:t>06. </a:t>
            </a:r>
            <a:r>
              <a:rPr lang="vi-VN" sz="4700" b="1">
                <a:solidFill>
                  <a:schemeClr val="dk1"/>
                </a:solidFill>
              </a:rPr>
              <a:t>Deployment view</a:t>
            </a:r>
            <a:endParaRPr sz="4700" b="1">
              <a:solidFill>
                <a:schemeClr val="dk1"/>
              </a:solidFill>
              <a:latin typeface="Calibri"/>
              <a:ea typeface="Calibri"/>
              <a:cs typeface="Calibri"/>
              <a:sym typeface="Calibri"/>
            </a:endParaRPr>
          </a:p>
        </p:txBody>
      </p:sp>
      <p:sp>
        <p:nvSpPr>
          <p:cNvPr id="445" name="Google Shape;445;p13"/>
          <p:cNvSpPr txBox="1"/>
          <p:nvPr/>
        </p:nvSpPr>
        <p:spPr>
          <a:xfrm>
            <a:off x="1293812" y="1458261"/>
            <a:ext cx="125444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b="1" dirty="0">
                <a:solidFill>
                  <a:schemeClr val="dk1"/>
                </a:solidFill>
                <a:latin typeface="Calibri"/>
                <a:ea typeface="Calibri"/>
                <a:cs typeface="Calibri"/>
                <a:sym typeface="Calibri"/>
              </a:rPr>
              <a:t>Layering</a:t>
            </a:r>
            <a:endParaRPr sz="2400" b="1" dirty="0">
              <a:solidFill>
                <a:schemeClr val="dk1"/>
              </a:solidFill>
              <a:latin typeface="Calibri"/>
              <a:ea typeface="Calibri"/>
              <a:cs typeface="Calibri"/>
              <a:sym typeface="Calibri"/>
            </a:endParaRPr>
          </a:p>
        </p:txBody>
      </p:sp>
      <p:pic>
        <p:nvPicPr>
          <p:cNvPr id="5" name="Hình ảnh 32">
            <a:extLst>
              <a:ext uri="{FF2B5EF4-FFF2-40B4-BE49-F238E27FC236}">
                <a16:creationId xmlns:a16="http://schemas.microsoft.com/office/drawing/2014/main" id="{E6E6D6E1-5A6F-40FE-B574-83DA25E359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3706" y="1727803"/>
            <a:ext cx="3581412" cy="44764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4"/>
          <p:cNvSpPr txBox="1">
            <a:spLocks noGrp="1"/>
          </p:cNvSpPr>
          <p:nvPr>
            <p:ph type="title"/>
          </p:nvPr>
        </p:nvSpPr>
        <p:spPr>
          <a:xfrm>
            <a:off x="303212" y="38100"/>
            <a:ext cx="6154385" cy="7683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chemeClr val="dk1"/>
                </a:solidFill>
              </a:rPr>
              <a:t>Screen flow</a:t>
            </a:r>
            <a:endParaRPr sz="2800" b="1" dirty="0">
              <a:solidFill>
                <a:schemeClr val="dk1"/>
              </a:solidFill>
              <a:latin typeface="Calibri"/>
              <a:ea typeface="Calibri"/>
              <a:cs typeface="Calibri"/>
              <a:sym typeface="Calibri"/>
            </a:endParaRPr>
          </a:p>
        </p:txBody>
      </p:sp>
      <p:pic>
        <p:nvPicPr>
          <p:cNvPr id="4" name="Picture 3" descr="Diagram&#10;&#10;Description automatically generated">
            <a:extLst>
              <a:ext uri="{FF2B5EF4-FFF2-40B4-BE49-F238E27FC236}">
                <a16:creationId xmlns:a16="http://schemas.microsoft.com/office/drawing/2014/main" id="{ED1301E1-F7F3-4179-8487-BDB07B4147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5910" y="806437"/>
            <a:ext cx="6402680" cy="57085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2"/>
          <p:cNvSpPr/>
          <p:nvPr/>
        </p:nvSpPr>
        <p:spPr>
          <a:xfrm>
            <a:off x="0" y="0"/>
            <a:ext cx="1218882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2" name="Google Shape;122;p2"/>
          <p:cNvSpPr/>
          <p:nvPr/>
        </p:nvSpPr>
        <p:spPr>
          <a:xfrm>
            <a:off x="0" y="0"/>
            <a:ext cx="6125144"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3" name="Google Shape;123;p2"/>
          <p:cNvSpPr txBox="1"/>
          <p:nvPr/>
        </p:nvSpPr>
        <p:spPr>
          <a:xfrm>
            <a:off x="268937" y="2320562"/>
            <a:ext cx="4444897" cy="58482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vi-VN" sz="3200" b="1" dirty="0">
                <a:solidFill>
                  <a:schemeClr val="lt1"/>
                </a:solidFill>
                <a:latin typeface="Calibri"/>
                <a:ea typeface="Calibri"/>
                <a:cs typeface="Calibri"/>
                <a:sym typeface="Calibri"/>
              </a:rPr>
              <a:t>0</a:t>
            </a:r>
            <a:r>
              <a:rPr lang="en-US" sz="3200" b="1" dirty="0">
                <a:solidFill>
                  <a:schemeClr val="lt1"/>
                </a:solidFill>
                <a:latin typeface="Calibri"/>
                <a:ea typeface="Calibri"/>
                <a:cs typeface="Calibri"/>
                <a:sym typeface="Calibri"/>
              </a:rPr>
              <a:t>2.</a:t>
            </a:r>
            <a:r>
              <a:rPr lang="vi-VN" sz="3200" b="1" dirty="0">
                <a:solidFill>
                  <a:schemeClr val="lt1"/>
                </a:solidFill>
                <a:latin typeface="Calibri"/>
                <a:ea typeface="Calibri"/>
                <a:cs typeface="Calibri"/>
                <a:sym typeface="Calibri"/>
              </a:rPr>
              <a:t> USE CASE VIEW</a:t>
            </a:r>
            <a:endParaRPr sz="3200" b="1" dirty="0">
              <a:solidFill>
                <a:schemeClr val="lt1"/>
              </a:solidFill>
              <a:latin typeface="Calibri"/>
              <a:ea typeface="Calibri"/>
              <a:cs typeface="Calibri"/>
              <a:sym typeface="Calibri"/>
            </a:endParaRPr>
          </a:p>
        </p:txBody>
      </p:sp>
      <p:grpSp>
        <p:nvGrpSpPr>
          <p:cNvPr id="124" name="Google Shape;124;p2"/>
          <p:cNvGrpSpPr/>
          <p:nvPr/>
        </p:nvGrpSpPr>
        <p:grpSpPr>
          <a:xfrm>
            <a:off x="639913" y="640080"/>
            <a:ext cx="1128088" cy="847206"/>
            <a:chOff x="5307830" y="325570"/>
            <a:chExt cx="1128382" cy="847206"/>
          </a:xfrm>
        </p:grpSpPr>
        <p:sp>
          <p:nvSpPr>
            <p:cNvPr id="125" name="Google Shape;125;p2"/>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 name="Google Shape;126;p2"/>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89" name="Google Shape;189;p2"/>
          <p:cNvSpPr txBox="1"/>
          <p:nvPr/>
        </p:nvSpPr>
        <p:spPr>
          <a:xfrm>
            <a:off x="250825" y="3017183"/>
            <a:ext cx="4444897" cy="58482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vi-VN" sz="3200" b="1" dirty="0">
                <a:solidFill>
                  <a:schemeClr val="lt1"/>
                </a:solidFill>
                <a:latin typeface="Calibri"/>
                <a:ea typeface="Calibri"/>
                <a:cs typeface="Calibri"/>
                <a:sym typeface="Calibri"/>
              </a:rPr>
              <a:t>0</a:t>
            </a:r>
            <a:r>
              <a:rPr lang="en-US" sz="3200" b="1" dirty="0">
                <a:solidFill>
                  <a:schemeClr val="lt1"/>
                </a:solidFill>
                <a:latin typeface="Calibri"/>
                <a:ea typeface="Calibri"/>
                <a:cs typeface="Calibri"/>
                <a:sym typeface="Calibri"/>
              </a:rPr>
              <a:t>3.</a:t>
            </a:r>
            <a:r>
              <a:rPr lang="vi-VN" sz="3200" b="1" dirty="0">
                <a:solidFill>
                  <a:schemeClr val="lt1"/>
                </a:solidFill>
                <a:latin typeface="Calibri"/>
                <a:ea typeface="Calibri"/>
                <a:cs typeface="Calibri"/>
                <a:sym typeface="Calibri"/>
              </a:rPr>
              <a:t> LOGICAL VIEW	</a:t>
            </a:r>
            <a:endParaRPr sz="3200" b="1" dirty="0">
              <a:solidFill>
                <a:schemeClr val="lt1"/>
              </a:solidFill>
              <a:latin typeface="Calibri"/>
              <a:ea typeface="Calibri"/>
              <a:cs typeface="Calibri"/>
              <a:sym typeface="Calibri"/>
            </a:endParaRPr>
          </a:p>
        </p:txBody>
      </p:sp>
      <p:sp>
        <p:nvSpPr>
          <p:cNvPr id="190" name="Google Shape;190;p2"/>
          <p:cNvSpPr txBox="1"/>
          <p:nvPr/>
        </p:nvSpPr>
        <p:spPr>
          <a:xfrm>
            <a:off x="265999" y="3469176"/>
            <a:ext cx="5215540" cy="835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vi-VN" sz="3200" b="1" dirty="0">
                <a:solidFill>
                  <a:schemeClr val="lt1"/>
                </a:solidFill>
                <a:latin typeface="Calibri"/>
                <a:ea typeface="Calibri"/>
                <a:cs typeface="Calibri"/>
                <a:sym typeface="Calibri"/>
              </a:rPr>
              <a:t>0</a:t>
            </a:r>
            <a:r>
              <a:rPr lang="en-US" sz="3200" b="1" dirty="0">
                <a:solidFill>
                  <a:schemeClr val="lt1"/>
                </a:solidFill>
                <a:latin typeface="Calibri"/>
                <a:ea typeface="Calibri"/>
                <a:cs typeface="Calibri"/>
                <a:sym typeface="Calibri"/>
              </a:rPr>
              <a:t>4</a:t>
            </a:r>
            <a:r>
              <a:rPr lang="vi-VN" sz="3200" b="1" dirty="0">
                <a:solidFill>
                  <a:schemeClr val="lt1"/>
                </a:solidFill>
                <a:latin typeface="Calibri"/>
                <a:ea typeface="Calibri"/>
                <a:cs typeface="Calibri"/>
                <a:sym typeface="Calibri"/>
              </a:rPr>
              <a:t>. PROCESS VIEW</a:t>
            </a:r>
            <a:endParaRPr dirty="0"/>
          </a:p>
        </p:txBody>
      </p:sp>
      <p:sp>
        <p:nvSpPr>
          <p:cNvPr id="191" name="Google Shape;191;p2"/>
          <p:cNvSpPr txBox="1"/>
          <p:nvPr/>
        </p:nvSpPr>
        <p:spPr>
          <a:xfrm>
            <a:off x="262591" y="4133235"/>
            <a:ext cx="5096576" cy="835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vi-VN" sz="3200" b="1" dirty="0">
                <a:solidFill>
                  <a:schemeClr val="lt1"/>
                </a:solidFill>
                <a:latin typeface="Calibri"/>
                <a:ea typeface="Calibri"/>
                <a:cs typeface="Calibri"/>
                <a:sym typeface="Calibri"/>
              </a:rPr>
              <a:t>0</a:t>
            </a:r>
            <a:r>
              <a:rPr lang="en-US" sz="3200" b="1" dirty="0">
                <a:solidFill>
                  <a:schemeClr val="lt1"/>
                </a:solidFill>
                <a:latin typeface="Calibri"/>
                <a:ea typeface="Calibri"/>
                <a:cs typeface="Calibri"/>
                <a:sym typeface="Calibri"/>
              </a:rPr>
              <a:t>5</a:t>
            </a:r>
            <a:r>
              <a:rPr lang="vi-VN" sz="3200" b="1" dirty="0">
                <a:solidFill>
                  <a:schemeClr val="lt1"/>
                </a:solidFill>
                <a:latin typeface="Calibri"/>
                <a:ea typeface="Calibri"/>
                <a:cs typeface="Calibri"/>
                <a:sym typeface="Calibri"/>
              </a:rPr>
              <a:t>. IMPLEMENTATION VIEW </a:t>
            </a:r>
            <a:endParaRPr dirty="0"/>
          </a:p>
        </p:txBody>
      </p:sp>
      <p:sp>
        <p:nvSpPr>
          <p:cNvPr id="192" name="Google Shape;192;p2"/>
          <p:cNvSpPr txBox="1"/>
          <p:nvPr/>
        </p:nvSpPr>
        <p:spPr>
          <a:xfrm>
            <a:off x="275667" y="4825224"/>
            <a:ext cx="5083500" cy="835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vi-VN" sz="3200" b="1" dirty="0">
                <a:solidFill>
                  <a:schemeClr val="lt1"/>
                </a:solidFill>
                <a:latin typeface="Calibri"/>
                <a:ea typeface="Calibri"/>
                <a:cs typeface="Calibri"/>
                <a:sym typeface="Calibri"/>
              </a:rPr>
              <a:t>0</a:t>
            </a:r>
            <a:r>
              <a:rPr lang="en-US" sz="3200" b="1" dirty="0">
                <a:solidFill>
                  <a:schemeClr val="lt1"/>
                </a:solidFill>
                <a:latin typeface="Calibri"/>
                <a:ea typeface="Calibri"/>
                <a:cs typeface="Calibri"/>
                <a:sym typeface="Calibri"/>
              </a:rPr>
              <a:t>6</a:t>
            </a:r>
            <a:r>
              <a:rPr lang="vi-VN" sz="3200" b="1" dirty="0">
                <a:solidFill>
                  <a:schemeClr val="lt1"/>
                </a:solidFill>
                <a:latin typeface="Calibri"/>
                <a:ea typeface="Calibri"/>
                <a:cs typeface="Calibri"/>
                <a:sym typeface="Calibri"/>
              </a:rPr>
              <a:t>. DEPLOYMENT VIEW </a:t>
            </a:r>
            <a:endParaRPr dirty="0"/>
          </a:p>
        </p:txBody>
      </p:sp>
      <p:sp>
        <p:nvSpPr>
          <p:cNvPr id="193" name="Google Shape;193;p2"/>
          <p:cNvSpPr txBox="1"/>
          <p:nvPr/>
        </p:nvSpPr>
        <p:spPr>
          <a:xfrm>
            <a:off x="264395" y="1739112"/>
            <a:ext cx="4444897" cy="58482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vi-VN" sz="3200" b="1" dirty="0">
                <a:solidFill>
                  <a:schemeClr val="lt1"/>
                </a:solidFill>
                <a:latin typeface="Calibri"/>
                <a:ea typeface="Calibri"/>
                <a:cs typeface="Calibri"/>
                <a:sym typeface="Calibri"/>
              </a:rPr>
              <a:t>0</a:t>
            </a:r>
            <a:r>
              <a:rPr lang="en-US" sz="3200" b="1" dirty="0">
                <a:solidFill>
                  <a:schemeClr val="lt1"/>
                </a:solidFill>
                <a:latin typeface="Calibri"/>
                <a:ea typeface="Calibri"/>
                <a:cs typeface="Calibri"/>
                <a:sym typeface="Calibri"/>
              </a:rPr>
              <a:t>1</a:t>
            </a:r>
            <a:r>
              <a:rPr lang="vi-VN" sz="3200" b="1" dirty="0">
                <a:solidFill>
                  <a:schemeClr val="lt1"/>
                </a:solidFill>
                <a:latin typeface="Calibri"/>
                <a:ea typeface="Calibri"/>
                <a:cs typeface="Calibri"/>
                <a:sym typeface="Calibri"/>
              </a:rPr>
              <a:t>. ARCHITECTURE GOAL</a:t>
            </a:r>
            <a:endParaRPr dirty="0"/>
          </a:p>
        </p:txBody>
      </p:sp>
      <p:pic>
        <p:nvPicPr>
          <p:cNvPr id="3" name="Picture 2" descr="Shape&#10;&#10;Description automatically generated with low confidence">
            <a:extLst>
              <a:ext uri="{FF2B5EF4-FFF2-40B4-BE49-F238E27FC236}">
                <a16:creationId xmlns:a16="http://schemas.microsoft.com/office/drawing/2014/main" id="{1F8167D4-5725-4C36-AA7C-1BAC0DD67BF3}"/>
              </a:ext>
            </a:extLst>
          </p:cNvPr>
          <p:cNvPicPr>
            <a:picLocks noChangeAspect="1"/>
          </p:cNvPicPr>
          <p:nvPr/>
        </p:nvPicPr>
        <p:blipFill>
          <a:blip r:embed="rId3"/>
          <a:stretch>
            <a:fillRect/>
          </a:stretch>
        </p:blipFill>
        <p:spPr>
          <a:xfrm>
            <a:off x="6765057" y="871193"/>
            <a:ext cx="4876800" cy="4876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5"/>
          <p:cNvSpPr/>
          <p:nvPr/>
        </p:nvSpPr>
        <p:spPr>
          <a:xfrm>
            <a:off x="2941638" y="2132013"/>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7" name="Google Shape;457;p15"/>
          <p:cNvSpPr/>
          <p:nvPr/>
        </p:nvSpPr>
        <p:spPr>
          <a:xfrm>
            <a:off x="5019675" y="1119188"/>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pSp>
        <p:nvGrpSpPr>
          <p:cNvPr id="458" name="Google Shape;458;p15"/>
          <p:cNvGrpSpPr/>
          <p:nvPr/>
        </p:nvGrpSpPr>
        <p:grpSpPr>
          <a:xfrm>
            <a:off x="6913394" y="1981200"/>
            <a:ext cx="3969355" cy="3048000"/>
            <a:chOff x="1050808" y="1752600"/>
            <a:chExt cx="5854798" cy="4495800"/>
          </a:xfrm>
        </p:grpSpPr>
        <p:grpSp>
          <p:nvGrpSpPr>
            <p:cNvPr id="459" name="Google Shape;459;p15"/>
            <p:cNvGrpSpPr/>
            <p:nvPr/>
          </p:nvGrpSpPr>
          <p:grpSpPr>
            <a:xfrm>
              <a:off x="1331912" y="1752600"/>
              <a:ext cx="5573694" cy="3886200"/>
              <a:chOff x="1522412" y="1905000"/>
              <a:chExt cx="5334000" cy="3719076"/>
            </a:xfrm>
          </p:grpSpPr>
          <p:sp>
            <p:nvSpPr>
              <p:cNvPr id="460" name="Google Shape;460;p15"/>
              <p:cNvSpPr/>
              <p:nvPr/>
            </p:nvSpPr>
            <p:spPr>
              <a:xfrm>
                <a:off x="1522412" y="3497272"/>
                <a:ext cx="1238900" cy="1143600"/>
              </a:xfrm>
              <a:prstGeom prst="roundRect">
                <a:avLst>
                  <a:gd name="adj" fmla="val 5729"/>
                </a:avLst>
              </a:prstGeom>
              <a:solidFill>
                <a:srgbClr val="1740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61" name="Google Shape;461;p15"/>
              <p:cNvSpPr/>
              <p:nvPr/>
            </p:nvSpPr>
            <p:spPr>
              <a:xfrm>
                <a:off x="1827660" y="3786742"/>
                <a:ext cx="628403" cy="622948"/>
              </a:xfrm>
              <a:custGeom>
                <a:avLst/>
                <a:gdLst/>
                <a:ahLst/>
                <a:cxnLst/>
                <a:rect l="l" t="t" r="r" b="b"/>
                <a:pathLst>
                  <a:path w="3458" h="3424" extrusionOk="0">
                    <a:moveTo>
                      <a:pt x="2537" y="1650"/>
                    </a:moveTo>
                    <a:lnTo>
                      <a:pt x="2509" y="1697"/>
                    </a:lnTo>
                    <a:lnTo>
                      <a:pt x="2477" y="1740"/>
                    </a:lnTo>
                    <a:lnTo>
                      <a:pt x="2440" y="1780"/>
                    </a:lnTo>
                    <a:lnTo>
                      <a:pt x="2402" y="1817"/>
                    </a:lnTo>
                    <a:lnTo>
                      <a:pt x="2360" y="1847"/>
                    </a:lnTo>
                    <a:lnTo>
                      <a:pt x="2316" y="1875"/>
                    </a:lnTo>
                    <a:lnTo>
                      <a:pt x="2270" y="1896"/>
                    </a:lnTo>
                    <a:lnTo>
                      <a:pt x="2223" y="1912"/>
                    </a:lnTo>
                    <a:lnTo>
                      <a:pt x="2175" y="1923"/>
                    </a:lnTo>
                    <a:lnTo>
                      <a:pt x="2127" y="1926"/>
                    </a:lnTo>
                    <a:lnTo>
                      <a:pt x="2082" y="1923"/>
                    </a:lnTo>
                    <a:lnTo>
                      <a:pt x="2038" y="1916"/>
                    </a:lnTo>
                    <a:lnTo>
                      <a:pt x="1994" y="1904"/>
                    </a:lnTo>
                    <a:lnTo>
                      <a:pt x="1951" y="1889"/>
                    </a:lnTo>
                    <a:lnTo>
                      <a:pt x="1909" y="1869"/>
                    </a:lnTo>
                    <a:lnTo>
                      <a:pt x="1870" y="1846"/>
                    </a:lnTo>
                    <a:lnTo>
                      <a:pt x="1834" y="1820"/>
                    </a:lnTo>
                    <a:lnTo>
                      <a:pt x="1801" y="1791"/>
                    </a:lnTo>
                    <a:lnTo>
                      <a:pt x="1771" y="1760"/>
                    </a:lnTo>
                    <a:lnTo>
                      <a:pt x="1747" y="1726"/>
                    </a:lnTo>
                    <a:lnTo>
                      <a:pt x="1728" y="1689"/>
                    </a:lnTo>
                    <a:lnTo>
                      <a:pt x="1708" y="1726"/>
                    </a:lnTo>
                    <a:lnTo>
                      <a:pt x="1684" y="1761"/>
                    </a:lnTo>
                    <a:lnTo>
                      <a:pt x="1654" y="1792"/>
                    </a:lnTo>
                    <a:lnTo>
                      <a:pt x="1621" y="1822"/>
                    </a:lnTo>
                    <a:lnTo>
                      <a:pt x="1583" y="1848"/>
                    </a:lnTo>
                    <a:lnTo>
                      <a:pt x="1543" y="1871"/>
                    </a:lnTo>
                    <a:lnTo>
                      <a:pt x="1501" y="1890"/>
                    </a:lnTo>
                    <a:lnTo>
                      <a:pt x="1457" y="1905"/>
                    </a:lnTo>
                    <a:lnTo>
                      <a:pt x="1412" y="1916"/>
                    </a:lnTo>
                    <a:lnTo>
                      <a:pt x="1367" y="1923"/>
                    </a:lnTo>
                    <a:lnTo>
                      <a:pt x="1321" y="1926"/>
                    </a:lnTo>
                    <a:lnTo>
                      <a:pt x="1275" y="1923"/>
                    </a:lnTo>
                    <a:lnTo>
                      <a:pt x="1227" y="1913"/>
                    </a:lnTo>
                    <a:lnTo>
                      <a:pt x="1181" y="1899"/>
                    </a:lnTo>
                    <a:lnTo>
                      <a:pt x="1136" y="1878"/>
                    </a:lnTo>
                    <a:lnTo>
                      <a:pt x="1093" y="1854"/>
                    </a:lnTo>
                    <a:lnTo>
                      <a:pt x="1051" y="1823"/>
                    </a:lnTo>
                    <a:lnTo>
                      <a:pt x="1012" y="1790"/>
                    </a:lnTo>
                    <a:lnTo>
                      <a:pt x="975" y="1752"/>
                    </a:lnTo>
                    <a:lnTo>
                      <a:pt x="943" y="1710"/>
                    </a:lnTo>
                    <a:lnTo>
                      <a:pt x="915" y="1667"/>
                    </a:lnTo>
                    <a:lnTo>
                      <a:pt x="891" y="1708"/>
                    </a:lnTo>
                    <a:lnTo>
                      <a:pt x="863" y="1747"/>
                    </a:lnTo>
                    <a:lnTo>
                      <a:pt x="831" y="1782"/>
                    </a:lnTo>
                    <a:lnTo>
                      <a:pt x="796" y="1813"/>
                    </a:lnTo>
                    <a:lnTo>
                      <a:pt x="759" y="1842"/>
                    </a:lnTo>
                    <a:lnTo>
                      <a:pt x="721" y="1867"/>
                    </a:lnTo>
                    <a:lnTo>
                      <a:pt x="683" y="1888"/>
                    </a:lnTo>
                    <a:lnTo>
                      <a:pt x="644" y="1904"/>
                    </a:lnTo>
                    <a:lnTo>
                      <a:pt x="606" y="1916"/>
                    </a:lnTo>
                    <a:lnTo>
                      <a:pt x="570" y="1923"/>
                    </a:lnTo>
                    <a:lnTo>
                      <a:pt x="537" y="1926"/>
                    </a:lnTo>
                    <a:lnTo>
                      <a:pt x="325" y="1926"/>
                    </a:lnTo>
                    <a:lnTo>
                      <a:pt x="326" y="2567"/>
                    </a:lnTo>
                    <a:lnTo>
                      <a:pt x="3134" y="2567"/>
                    </a:lnTo>
                    <a:lnTo>
                      <a:pt x="3134" y="1926"/>
                    </a:lnTo>
                    <a:lnTo>
                      <a:pt x="3122" y="1927"/>
                    </a:lnTo>
                    <a:lnTo>
                      <a:pt x="3103" y="1927"/>
                    </a:lnTo>
                    <a:lnTo>
                      <a:pt x="3081" y="1928"/>
                    </a:lnTo>
                    <a:lnTo>
                      <a:pt x="3055" y="1928"/>
                    </a:lnTo>
                    <a:lnTo>
                      <a:pt x="3027" y="1927"/>
                    </a:lnTo>
                    <a:lnTo>
                      <a:pt x="2999" y="1927"/>
                    </a:lnTo>
                    <a:lnTo>
                      <a:pt x="2973" y="1927"/>
                    </a:lnTo>
                    <a:lnTo>
                      <a:pt x="2950" y="1926"/>
                    </a:lnTo>
                    <a:lnTo>
                      <a:pt x="2931" y="1926"/>
                    </a:lnTo>
                    <a:lnTo>
                      <a:pt x="2918" y="1926"/>
                    </a:lnTo>
                    <a:lnTo>
                      <a:pt x="2875" y="1923"/>
                    </a:lnTo>
                    <a:lnTo>
                      <a:pt x="2832" y="1913"/>
                    </a:lnTo>
                    <a:lnTo>
                      <a:pt x="2790" y="1896"/>
                    </a:lnTo>
                    <a:lnTo>
                      <a:pt x="2749" y="1875"/>
                    </a:lnTo>
                    <a:lnTo>
                      <a:pt x="2709" y="1848"/>
                    </a:lnTo>
                    <a:lnTo>
                      <a:pt x="2671" y="1817"/>
                    </a:lnTo>
                    <a:lnTo>
                      <a:pt x="2634" y="1780"/>
                    </a:lnTo>
                    <a:lnTo>
                      <a:pt x="2600" y="1741"/>
                    </a:lnTo>
                    <a:lnTo>
                      <a:pt x="2566" y="1697"/>
                    </a:lnTo>
                    <a:lnTo>
                      <a:pt x="2537" y="1650"/>
                    </a:lnTo>
                    <a:close/>
                    <a:moveTo>
                      <a:pt x="1" y="1284"/>
                    </a:moveTo>
                    <a:lnTo>
                      <a:pt x="3458" y="1284"/>
                    </a:lnTo>
                    <a:lnTo>
                      <a:pt x="3458" y="1498"/>
                    </a:lnTo>
                    <a:lnTo>
                      <a:pt x="3456" y="1548"/>
                    </a:lnTo>
                    <a:lnTo>
                      <a:pt x="3451" y="1595"/>
                    </a:lnTo>
                    <a:lnTo>
                      <a:pt x="3444" y="1639"/>
                    </a:lnTo>
                    <a:lnTo>
                      <a:pt x="3431" y="1679"/>
                    </a:lnTo>
                    <a:lnTo>
                      <a:pt x="3417" y="1716"/>
                    </a:lnTo>
                    <a:lnTo>
                      <a:pt x="3398" y="1751"/>
                    </a:lnTo>
                    <a:lnTo>
                      <a:pt x="3376" y="1786"/>
                    </a:lnTo>
                    <a:lnTo>
                      <a:pt x="3350" y="1819"/>
                    </a:lnTo>
                    <a:lnTo>
                      <a:pt x="3350" y="2995"/>
                    </a:lnTo>
                    <a:lnTo>
                      <a:pt x="3346" y="3046"/>
                    </a:lnTo>
                    <a:lnTo>
                      <a:pt x="3338" y="3094"/>
                    </a:lnTo>
                    <a:lnTo>
                      <a:pt x="3323" y="3141"/>
                    </a:lnTo>
                    <a:lnTo>
                      <a:pt x="3303" y="3185"/>
                    </a:lnTo>
                    <a:lnTo>
                      <a:pt x="3278" y="3225"/>
                    </a:lnTo>
                    <a:lnTo>
                      <a:pt x="3249" y="3264"/>
                    </a:lnTo>
                    <a:lnTo>
                      <a:pt x="3216" y="3299"/>
                    </a:lnTo>
                    <a:lnTo>
                      <a:pt x="3178" y="3330"/>
                    </a:lnTo>
                    <a:lnTo>
                      <a:pt x="3138" y="3358"/>
                    </a:lnTo>
                    <a:lnTo>
                      <a:pt x="3094" y="3381"/>
                    </a:lnTo>
                    <a:lnTo>
                      <a:pt x="3048" y="3399"/>
                    </a:lnTo>
                    <a:lnTo>
                      <a:pt x="2999" y="3414"/>
                    </a:lnTo>
                    <a:lnTo>
                      <a:pt x="2950" y="3421"/>
                    </a:lnTo>
                    <a:lnTo>
                      <a:pt x="2898" y="3424"/>
                    </a:lnTo>
                    <a:lnTo>
                      <a:pt x="558" y="3424"/>
                    </a:lnTo>
                    <a:lnTo>
                      <a:pt x="503" y="3421"/>
                    </a:lnTo>
                    <a:lnTo>
                      <a:pt x="448" y="3411"/>
                    </a:lnTo>
                    <a:lnTo>
                      <a:pt x="397" y="3396"/>
                    </a:lnTo>
                    <a:lnTo>
                      <a:pt x="349" y="3374"/>
                    </a:lnTo>
                    <a:lnTo>
                      <a:pt x="304" y="3348"/>
                    </a:lnTo>
                    <a:lnTo>
                      <a:pt x="262" y="3316"/>
                    </a:lnTo>
                    <a:lnTo>
                      <a:pt x="225" y="3281"/>
                    </a:lnTo>
                    <a:lnTo>
                      <a:pt x="192" y="3241"/>
                    </a:lnTo>
                    <a:lnTo>
                      <a:pt x="165" y="3198"/>
                    </a:lnTo>
                    <a:lnTo>
                      <a:pt x="142" y="3151"/>
                    </a:lnTo>
                    <a:lnTo>
                      <a:pt x="126" y="3102"/>
                    </a:lnTo>
                    <a:lnTo>
                      <a:pt x="116" y="3050"/>
                    </a:lnTo>
                    <a:lnTo>
                      <a:pt x="113" y="2995"/>
                    </a:lnTo>
                    <a:lnTo>
                      <a:pt x="109" y="1819"/>
                    </a:lnTo>
                    <a:lnTo>
                      <a:pt x="82" y="1782"/>
                    </a:lnTo>
                    <a:lnTo>
                      <a:pt x="58" y="1739"/>
                    </a:lnTo>
                    <a:lnTo>
                      <a:pt x="39" y="1694"/>
                    </a:lnTo>
                    <a:lnTo>
                      <a:pt x="22" y="1646"/>
                    </a:lnTo>
                    <a:lnTo>
                      <a:pt x="11" y="1597"/>
                    </a:lnTo>
                    <a:lnTo>
                      <a:pt x="3" y="1547"/>
                    </a:lnTo>
                    <a:lnTo>
                      <a:pt x="1" y="1498"/>
                    </a:lnTo>
                    <a:lnTo>
                      <a:pt x="1" y="1469"/>
                    </a:lnTo>
                    <a:lnTo>
                      <a:pt x="1" y="1437"/>
                    </a:lnTo>
                    <a:lnTo>
                      <a:pt x="0" y="1403"/>
                    </a:lnTo>
                    <a:lnTo>
                      <a:pt x="0" y="1369"/>
                    </a:lnTo>
                    <a:lnTo>
                      <a:pt x="0" y="1336"/>
                    </a:lnTo>
                    <a:lnTo>
                      <a:pt x="0" y="1308"/>
                    </a:lnTo>
                    <a:lnTo>
                      <a:pt x="1" y="1284"/>
                    </a:lnTo>
                    <a:close/>
                    <a:moveTo>
                      <a:pt x="629" y="0"/>
                    </a:moveTo>
                    <a:lnTo>
                      <a:pt x="2826" y="0"/>
                    </a:lnTo>
                    <a:lnTo>
                      <a:pt x="3454" y="1070"/>
                    </a:lnTo>
                    <a:lnTo>
                      <a:pt x="1" y="1070"/>
                    </a:lnTo>
                    <a:lnTo>
                      <a:pt x="62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2" name="Google Shape;462;p15"/>
              <p:cNvSpPr/>
              <p:nvPr/>
            </p:nvSpPr>
            <p:spPr>
              <a:xfrm>
                <a:off x="1823232" y="3100657"/>
                <a:ext cx="1064829" cy="401216"/>
              </a:xfrm>
              <a:custGeom>
                <a:avLst/>
                <a:gdLst/>
                <a:ahLst/>
                <a:cxnLst/>
                <a:rect l="l" t="t" r="r" b="b"/>
                <a:pathLst>
                  <a:path w="1067681" h="402291" extrusionOk="0">
                    <a:moveTo>
                      <a:pt x="66675" y="117580"/>
                    </a:moveTo>
                    <a:lnTo>
                      <a:pt x="0" y="243786"/>
                    </a:lnTo>
                    <a:lnTo>
                      <a:pt x="881062" y="396186"/>
                    </a:lnTo>
                    <a:cubicBezTo>
                      <a:pt x="1056878" y="412855"/>
                      <a:pt x="1026715" y="395393"/>
                      <a:pt x="1054893" y="343799"/>
                    </a:cubicBezTo>
                    <a:cubicBezTo>
                      <a:pt x="1083071" y="292205"/>
                      <a:pt x="1056878" y="137027"/>
                      <a:pt x="1050131" y="86624"/>
                    </a:cubicBezTo>
                    <a:cubicBezTo>
                      <a:pt x="1043384" y="36221"/>
                      <a:pt x="1079499" y="55667"/>
                      <a:pt x="1014412" y="41380"/>
                    </a:cubicBezTo>
                    <a:cubicBezTo>
                      <a:pt x="949325" y="27093"/>
                      <a:pt x="805656" y="-5848"/>
                      <a:pt x="659606" y="899"/>
                    </a:cubicBezTo>
                    <a:cubicBezTo>
                      <a:pt x="513556" y="7646"/>
                      <a:pt x="236934" y="60827"/>
                      <a:pt x="138112" y="81861"/>
                    </a:cubicBezTo>
                    <a:cubicBezTo>
                      <a:pt x="39290" y="102895"/>
                      <a:pt x="89694" y="90592"/>
                      <a:pt x="66675" y="117580"/>
                    </a:cubicBezTo>
                    <a:close/>
                  </a:path>
                </a:pathLst>
              </a:custGeom>
              <a:solidFill>
                <a:srgbClr val="DB14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63" name="Google Shape;463;p15"/>
              <p:cNvSpPr/>
              <p:nvPr/>
            </p:nvSpPr>
            <p:spPr>
              <a:xfrm>
                <a:off x="1794490" y="2436975"/>
                <a:ext cx="987954" cy="911958"/>
              </a:xfrm>
              <a:prstGeom prst="roundRect">
                <a:avLst>
                  <a:gd name="adj" fmla="val 5729"/>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64" name="Google Shape;464;p15"/>
              <p:cNvGrpSpPr/>
              <p:nvPr/>
            </p:nvGrpSpPr>
            <p:grpSpPr>
              <a:xfrm>
                <a:off x="1916149" y="2555694"/>
                <a:ext cx="836612" cy="698147"/>
                <a:chOff x="7315200" y="2478088"/>
                <a:chExt cx="3194051" cy="2665413"/>
              </a:xfrm>
            </p:grpSpPr>
            <p:sp>
              <p:nvSpPr>
                <p:cNvPr id="465" name="Google Shape;465;p15"/>
                <p:cNvSpPr/>
                <p:nvPr/>
              </p:nvSpPr>
              <p:spPr>
                <a:xfrm>
                  <a:off x="7315200" y="2478088"/>
                  <a:ext cx="2603500" cy="2619375"/>
                </a:xfrm>
                <a:custGeom>
                  <a:avLst/>
                  <a:gdLst/>
                  <a:ahLst/>
                  <a:cxnLst/>
                  <a:rect l="l" t="t" r="r" b="b"/>
                  <a:pathLst>
                    <a:path w="3279" h="3300" extrusionOk="0">
                      <a:moveTo>
                        <a:pt x="458" y="2305"/>
                      </a:moveTo>
                      <a:lnTo>
                        <a:pt x="505" y="2384"/>
                      </a:lnTo>
                      <a:lnTo>
                        <a:pt x="558" y="2459"/>
                      </a:lnTo>
                      <a:lnTo>
                        <a:pt x="615" y="2531"/>
                      </a:lnTo>
                      <a:lnTo>
                        <a:pt x="677" y="2600"/>
                      </a:lnTo>
                      <a:lnTo>
                        <a:pt x="743" y="2663"/>
                      </a:lnTo>
                      <a:lnTo>
                        <a:pt x="814" y="2722"/>
                      </a:lnTo>
                      <a:lnTo>
                        <a:pt x="888" y="2777"/>
                      </a:lnTo>
                      <a:lnTo>
                        <a:pt x="966" y="2825"/>
                      </a:lnTo>
                      <a:lnTo>
                        <a:pt x="1048" y="2869"/>
                      </a:lnTo>
                      <a:lnTo>
                        <a:pt x="1133" y="2908"/>
                      </a:lnTo>
                      <a:lnTo>
                        <a:pt x="1094" y="2838"/>
                      </a:lnTo>
                      <a:lnTo>
                        <a:pt x="1059" y="2759"/>
                      </a:lnTo>
                      <a:lnTo>
                        <a:pt x="1026" y="2681"/>
                      </a:lnTo>
                      <a:lnTo>
                        <a:pt x="997" y="2600"/>
                      </a:lnTo>
                      <a:lnTo>
                        <a:pt x="970" y="2513"/>
                      </a:lnTo>
                      <a:lnTo>
                        <a:pt x="875" y="2486"/>
                      </a:lnTo>
                      <a:lnTo>
                        <a:pt x="782" y="2457"/>
                      </a:lnTo>
                      <a:lnTo>
                        <a:pt x="694" y="2423"/>
                      </a:lnTo>
                      <a:lnTo>
                        <a:pt x="609" y="2385"/>
                      </a:lnTo>
                      <a:lnTo>
                        <a:pt x="528" y="2345"/>
                      </a:lnTo>
                      <a:lnTo>
                        <a:pt x="458" y="2305"/>
                      </a:lnTo>
                      <a:close/>
                      <a:moveTo>
                        <a:pt x="342" y="1795"/>
                      </a:moveTo>
                      <a:lnTo>
                        <a:pt x="367" y="1840"/>
                      </a:lnTo>
                      <a:lnTo>
                        <a:pt x="401" y="1885"/>
                      </a:lnTo>
                      <a:lnTo>
                        <a:pt x="442" y="1929"/>
                      </a:lnTo>
                      <a:lnTo>
                        <a:pt x="488" y="1972"/>
                      </a:lnTo>
                      <a:lnTo>
                        <a:pt x="542" y="2013"/>
                      </a:lnTo>
                      <a:lnTo>
                        <a:pt x="600" y="2052"/>
                      </a:lnTo>
                      <a:lnTo>
                        <a:pt x="665" y="2090"/>
                      </a:lnTo>
                      <a:lnTo>
                        <a:pt x="739" y="2127"/>
                      </a:lnTo>
                      <a:lnTo>
                        <a:pt x="816" y="2161"/>
                      </a:lnTo>
                      <a:lnTo>
                        <a:pt x="898" y="2190"/>
                      </a:lnTo>
                      <a:lnTo>
                        <a:pt x="881" y="2062"/>
                      </a:lnTo>
                      <a:lnTo>
                        <a:pt x="867" y="1930"/>
                      </a:lnTo>
                      <a:lnTo>
                        <a:pt x="859" y="1795"/>
                      </a:lnTo>
                      <a:lnTo>
                        <a:pt x="342" y="1795"/>
                      </a:lnTo>
                      <a:close/>
                      <a:moveTo>
                        <a:pt x="898" y="1109"/>
                      </a:moveTo>
                      <a:lnTo>
                        <a:pt x="816" y="1140"/>
                      </a:lnTo>
                      <a:lnTo>
                        <a:pt x="739" y="1173"/>
                      </a:lnTo>
                      <a:lnTo>
                        <a:pt x="665" y="1209"/>
                      </a:lnTo>
                      <a:lnTo>
                        <a:pt x="600" y="1247"/>
                      </a:lnTo>
                      <a:lnTo>
                        <a:pt x="540" y="1287"/>
                      </a:lnTo>
                      <a:lnTo>
                        <a:pt x="488" y="1328"/>
                      </a:lnTo>
                      <a:lnTo>
                        <a:pt x="442" y="1370"/>
                      </a:lnTo>
                      <a:lnTo>
                        <a:pt x="401" y="1414"/>
                      </a:lnTo>
                      <a:lnTo>
                        <a:pt x="367" y="1459"/>
                      </a:lnTo>
                      <a:lnTo>
                        <a:pt x="342" y="1505"/>
                      </a:lnTo>
                      <a:lnTo>
                        <a:pt x="859" y="1505"/>
                      </a:lnTo>
                      <a:lnTo>
                        <a:pt x="867" y="1370"/>
                      </a:lnTo>
                      <a:lnTo>
                        <a:pt x="881" y="1237"/>
                      </a:lnTo>
                      <a:lnTo>
                        <a:pt x="898" y="1109"/>
                      </a:lnTo>
                      <a:close/>
                      <a:moveTo>
                        <a:pt x="2169" y="391"/>
                      </a:moveTo>
                      <a:lnTo>
                        <a:pt x="2207" y="463"/>
                      </a:lnTo>
                      <a:lnTo>
                        <a:pt x="2244" y="540"/>
                      </a:lnTo>
                      <a:lnTo>
                        <a:pt x="2275" y="618"/>
                      </a:lnTo>
                      <a:lnTo>
                        <a:pt x="2305" y="700"/>
                      </a:lnTo>
                      <a:lnTo>
                        <a:pt x="2331" y="786"/>
                      </a:lnTo>
                      <a:lnTo>
                        <a:pt x="2427" y="813"/>
                      </a:lnTo>
                      <a:lnTo>
                        <a:pt x="2519" y="844"/>
                      </a:lnTo>
                      <a:lnTo>
                        <a:pt x="2608" y="877"/>
                      </a:lnTo>
                      <a:lnTo>
                        <a:pt x="2693" y="914"/>
                      </a:lnTo>
                      <a:lnTo>
                        <a:pt x="2774" y="955"/>
                      </a:lnTo>
                      <a:lnTo>
                        <a:pt x="2844" y="995"/>
                      </a:lnTo>
                      <a:lnTo>
                        <a:pt x="2796" y="916"/>
                      </a:lnTo>
                      <a:lnTo>
                        <a:pt x="2744" y="840"/>
                      </a:lnTo>
                      <a:lnTo>
                        <a:pt x="2686" y="768"/>
                      </a:lnTo>
                      <a:lnTo>
                        <a:pt x="2625" y="700"/>
                      </a:lnTo>
                      <a:lnTo>
                        <a:pt x="2558" y="636"/>
                      </a:lnTo>
                      <a:lnTo>
                        <a:pt x="2488" y="578"/>
                      </a:lnTo>
                      <a:lnTo>
                        <a:pt x="2413" y="523"/>
                      </a:lnTo>
                      <a:lnTo>
                        <a:pt x="2335" y="474"/>
                      </a:lnTo>
                      <a:lnTo>
                        <a:pt x="2253" y="430"/>
                      </a:lnTo>
                      <a:lnTo>
                        <a:pt x="2169" y="391"/>
                      </a:lnTo>
                      <a:close/>
                      <a:moveTo>
                        <a:pt x="1133" y="391"/>
                      </a:moveTo>
                      <a:lnTo>
                        <a:pt x="1048" y="430"/>
                      </a:lnTo>
                      <a:lnTo>
                        <a:pt x="966" y="474"/>
                      </a:lnTo>
                      <a:lnTo>
                        <a:pt x="888" y="523"/>
                      </a:lnTo>
                      <a:lnTo>
                        <a:pt x="814" y="578"/>
                      </a:lnTo>
                      <a:lnTo>
                        <a:pt x="743" y="636"/>
                      </a:lnTo>
                      <a:lnTo>
                        <a:pt x="677" y="700"/>
                      </a:lnTo>
                      <a:lnTo>
                        <a:pt x="615" y="768"/>
                      </a:lnTo>
                      <a:lnTo>
                        <a:pt x="558" y="840"/>
                      </a:lnTo>
                      <a:lnTo>
                        <a:pt x="505" y="916"/>
                      </a:lnTo>
                      <a:lnTo>
                        <a:pt x="458" y="995"/>
                      </a:lnTo>
                      <a:lnTo>
                        <a:pt x="528" y="955"/>
                      </a:lnTo>
                      <a:lnTo>
                        <a:pt x="609" y="914"/>
                      </a:lnTo>
                      <a:lnTo>
                        <a:pt x="694" y="877"/>
                      </a:lnTo>
                      <a:lnTo>
                        <a:pt x="782" y="844"/>
                      </a:lnTo>
                      <a:lnTo>
                        <a:pt x="875" y="813"/>
                      </a:lnTo>
                      <a:lnTo>
                        <a:pt x="970" y="786"/>
                      </a:lnTo>
                      <a:lnTo>
                        <a:pt x="997" y="700"/>
                      </a:lnTo>
                      <a:lnTo>
                        <a:pt x="1026" y="618"/>
                      </a:lnTo>
                      <a:lnTo>
                        <a:pt x="1059" y="540"/>
                      </a:lnTo>
                      <a:lnTo>
                        <a:pt x="1094" y="463"/>
                      </a:lnTo>
                      <a:lnTo>
                        <a:pt x="1133" y="391"/>
                      </a:lnTo>
                      <a:close/>
                      <a:moveTo>
                        <a:pt x="1651" y="306"/>
                      </a:moveTo>
                      <a:lnTo>
                        <a:pt x="1619" y="309"/>
                      </a:lnTo>
                      <a:lnTo>
                        <a:pt x="1587" y="320"/>
                      </a:lnTo>
                      <a:lnTo>
                        <a:pt x="1553" y="339"/>
                      </a:lnTo>
                      <a:lnTo>
                        <a:pt x="1520" y="364"/>
                      </a:lnTo>
                      <a:lnTo>
                        <a:pt x="1486" y="396"/>
                      </a:lnTo>
                      <a:lnTo>
                        <a:pt x="1452" y="435"/>
                      </a:lnTo>
                      <a:lnTo>
                        <a:pt x="1419" y="480"/>
                      </a:lnTo>
                      <a:lnTo>
                        <a:pt x="1386" y="531"/>
                      </a:lnTo>
                      <a:lnTo>
                        <a:pt x="1354" y="590"/>
                      </a:lnTo>
                      <a:lnTo>
                        <a:pt x="1324" y="655"/>
                      </a:lnTo>
                      <a:lnTo>
                        <a:pt x="1296" y="724"/>
                      </a:lnTo>
                      <a:lnTo>
                        <a:pt x="1412" y="712"/>
                      </a:lnTo>
                      <a:lnTo>
                        <a:pt x="1531" y="706"/>
                      </a:lnTo>
                      <a:lnTo>
                        <a:pt x="1651" y="703"/>
                      </a:lnTo>
                      <a:lnTo>
                        <a:pt x="1771" y="706"/>
                      </a:lnTo>
                      <a:lnTo>
                        <a:pt x="1890" y="712"/>
                      </a:lnTo>
                      <a:lnTo>
                        <a:pt x="2007" y="724"/>
                      </a:lnTo>
                      <a:lnTo>
                        <a:pt x="1978" y="655"/>
                      </a:lnTo>
                      <a:lnTo>
                        <a:pt x="1947" y="590"/>
                      </a:lnTo>
                      <a:lnTo>
                        <a:pt x="1915" y="531"/>
                      </a:lnTo>
                      <a:lnTo>
                        <a:pt x="1882" y="480"/>
                      </a:lnTo>
                      <a:lnTo>
                        <a:pt x="1850" y="435"/>
                      </a:lnTo>
                      <a:lnTo>
                        <a:pt x="1815" y="396"/>
                      </a:lnTo>
                      <a:lnTo>
                        <a:pt x="1782" y="364"/>
                      </a:lnTo>
                      <a:lnTo>
                        <a:pt x="1748" y="339"/>
                      </a:lnTo>
                      <a:lnTo>
                        <a:pt x="1715" y="320"/>
                      </a:lnTo>
                      <a:lnTo>
                        <a:pt x="1682" y="309"/>
                      </a:lnTo>
                      <a:lnTo>
                        <a:pt x="1651" y="306"/>
                      </a:lnTo>
                      <a:close/>
                      <a:moveTo>
                        <a:pt x="1651" y="0"/>
                      </a:moveTo>
                      <a:lnTo>
                        <a:pt x="1752" y="2"/>
                      </a:lnTo>
                      <a:lnTo>
                        <a:pt x="1852" y="12"/>
                      </a:lnTo>
                      <a:lnTo>
                        <a:pt x="1951" y="26"/>
                      </a:lnTo>
                      <a:lnTo>
                        <a:pt x="2048" y="47"/>
                      </a:lnTo>
                      <a:lnTo>
                        <a:pt x="2144" y="74"/>
                      </a:lnTo>
                      <a:lnTo>
                        <a:pt x="2237" y="106"/>
                      </a:lnTo>
                      <a:lnTo>
                        <a:pt x="2328" y="144"/>
                      </a:lnTo>
                      <a:lnTo>
                        <a:pt x="2417" y="187"/>
                      </a:lnTo>
                      <a:lnTo>
                        <a:pt x="2503" y="236"/>
                      </a:lnTo>
                      <a:lnTo>
                        <a:pt x="2586" y="290"/>
                      </a:lnTo>
                      <a:lnTo>
                        <a:pt x="2667" y="350"/>
                      </a:lnTo>
                      <a:lnTo>
                        <a:pt x="2745" y="413"/>
                      </a:lnTo>
                      <a:lnTo>
                        <a:pt x="2818" y="483"/>
                      </a:lnTo>
                      <a:lnTo>
                        <a:pt x="2890" y="559"/>
                      </a:lnTo>
                      <a:lnTo>
                        <a:pt x="2956" y="639"/>
                      </a:lnTo>
                      <a:lnTo>
                        <a:pt x="3017" y="722"/>
                      </a:lnTo>
                      <a:lnTo>
                        <a:pt x="3072" y="808"/>
                      </a:lnTo>
                      <a:lnTo>
                        <a:pt x="3121" y="897"/>
                      </a:lnTo>
                      <a:lnTo>
                        <a:pt x="3165" y="990"/>
                      </a:lnTo>
                      <a:lnTo>
                        <a:pt x="3203" y="1084"/>
                      </a:lnTo>
                      <a:lnTo>
                        <a:pt x="3234" y="1181"/>
                      </a:lnTo>
                      <a:lnTo>
                        <a:pt x="3260" y="1280"/>
                      </a:lnTo>
                      <a:lnTo>
                        <a:pt x="3279" y="1380"/>
                      </a:lnTo>
                      <a:lnTo>
                        <a:pt x="2869" y="1380"/>
                      </a:lnTo>
                      <a:lnTo>
                        <a:pt x="2822" y="1335"/>
                      </a:lnTo>
                      <a:lnTo>
                        <a:pt x="2767" y="1291"/>
                      </a:lnTo>
                      <a:lnTo>
                        <a:pt x="2705" y="1250"/>
                      </a:lnTo>
                      <a:lnTo>
                        <a:pt x="2636" y="1209"/>
                      </a:lnTo>
                      <a:lnTo>
                        <a:pt x="2563" y="1173"/>
                      </a:lnTo>
                      <a:lnTo>
                        <a:pt x="2485" y="1140"/>
                      </a:lnTo>
                      <a:lnTo>
                        <a:pt x="2403" y="1109"/>
                      </a:lnTo>
                      <a:lnTo>
                        <a:pt x="2417" y="1197"/>
                      </a:lnTo>
                      <a:lnTo>
                        <a:pt x="2427" y="1289"/>
                      </a:lnTo>
                      <a:lnTo>
                        <a:pt x="2435" y="1380"/>
                      </a:lnTo>
                      <a:lnTo>
                        <a:pt x="2146" y="1380"/>
                      </a:lnTo>
                      <a:lnTo>
                        <a:pt x="2136" y="1287"/>
                      </a:lnTo>
                      <a:lnTo>
                        <a:pt x="2125" y="1197"/>
                      </a:lnTo>
                      <a:lnTo>
                        <a:pt x="2111" y="1112"/>
                      </a:lnTo>
                      <a:lnTo>
                        <a:pt x="2095" y="1030"/>
                      </a:lnTo>
                      <a:lnTo>
                        <a:pt x="2004" y="1016"/>
                      </a:lnTo>
                      <a:lnTo>
                        <a:pt x="1911" y="1005"/>
                      </a:lnTo>
                      <a:lnTo>
                        <a:pt x="1815" y="997"/>
                      </a:lnTo>
                      <a:lnTo>
                        <a:pt x="1719" y="994"/>
                      </a:lnTo>
                      <a:lnTo>
                        <a:pt x="1529" y="941"/>
                      </a:lnTo>
                      <a:lnTo>
                        <a:pt x="1488" y="934"/>
                      </a:lnTo>
                      <a:lnTo>
                        <a:pt x="1448" y="931"/>
                      </a:lnTo>
                      <a:lnTo>
                        <a:pt x="1405" y="934"/>
                      </a:lnTo>
                      <a:lnTo>
                        <a:pt x="1365" y="942"/>
                      </a:lnTo>
                      <a:lnTo>
                        <a:pt x="1326" y="957"/>
                      </a:lnTo>
                      <a:lnTo>
                        <a:pt x="1290" y="975"/>
                      </a:lnTo>
                      <a:lnTo>
                        <a:pt x="1255" y="1000"/>
                      </a:lnTo>
                      <a:lnTo>
                        <a:pt x="1225" y="1027"/>
                      </a:lnTo>
                      <a:lnTo>
                        <a:pt x="1224" y="1030"/>
                      </a:lnTo>
                      <a:lnTo>
                        <a:pt x="1216" y="1036"/>
                      </a:lnTo>
                      <a:lnTo>
                        <a:pt x="1208" y="1047"/>
                      </a:lnTo>
                      <a:lnTo>
                        <a:pt x="1197" y="1063"/>
                      </a:lnTo>
                      <a:lnTo>
                        <a:pt x="1185" y="1081"/>
                      </a:lnTo>
                      <a:lnTo>
                        <a:pt x="1172" y="1105"/>
                      </a:lnTo>
                      <a:lnTo>
                        <a:pt x="1161" y="1129"/>
                      </a:lnTo>
                      <a:lnTo>
                        <a:pt x="1152" y="1158"/>
                      </a:lnTo>
                      <a:lnTo>
                        <a:pt x="1143" y="1205"/>
                      </a:lnTo>
                      <a:lnTo>
                        <a:pt x="1142" y="1251"/>
                      </a:lnTo>
                      <a:lnTo>
                        <a:pt x="1147" y="1297"/>
                      </a:lnTo>
                      <a:lnTo>
                        <a:pt x="1160" y="1342"/>
                      </a:lnTo>
                      <a:lnTo>
                        <a:pt x="1153" y="1423"/>
                      </a:lnTo>
                      <a:lnTo>
                        <a:pt x="1149" y="1505"/>
                      </a:lnTo>
                      <a:lnTo>
                        <a:pt x="1298" y="1505"/>
                      </a:lnTo>
                      <a:lnTo>
                        <a:pt x="1332" y="1522"/>
                      </a:lnTo>
                      <a:lnTo>
                        <a:pt x="1369" y="1534"/>
                      </a:lnTo>
                      <a:lnTo>
                        <a:pt x="1486" y="1566"/>
                      </a:lnTo>
                      <a:lnTo>
                        <a:pt x="1549" y="1795"/>
                      </a:lnTo>
                      <a:lnTo>
                        <a:pt x="1149" y="1795"/>
                      </a:lnTo>
                      <a:lnTo>
                        <a:pt x="1154" y="1897"/>
                      </a:lnTo>
                      <a:lnTo>
                        <a:pt x="1164" y="1997"/>
                      </a:lnTo>
                      <a:lnTo>
                        <a:pt x="1175" y="2092"/>
                      </a:lnTo>
                      <a:lnTo>
                        <a:pt x="1190" y="2183"/>
                      </a:lnTo>
                      <a:lnTo>
                        <a:pt x="1207" y="2269"/>
                      </a:lnTo>
                      <a:lnTo>
                        <a:pt x="1314" y="2286"/>
                      </a:lnTo>
                      <a:lnTo>
                        <a:pt x="1424" y="2297"/>
                      </a:lnTo>
                      <a:lnTo>
                        <a:pt x="1536" y="2305"/>
                      </a:lnTo>
                      <a:lnTo>
                        <a:pt x="1651" y="2307"/>
                      </a:lnTo>
                      <a:lnTo>
                        <a:pt x="1692" y="2307"/>
                      </a:lnTo>
                      <a:lnTo>
                        <a:pt x="1771" y="2595"/>
                      </a:lnTo>
                      <a:lnTo>
                        <a:pt x="1651" y="2597"/>
                      </a:lnTo>
                      <a:lnTo>
                        <a:pt x="1531" y="2595"/>
                      </a:lnTo>
                      <a:lnTo>
                        <a:pt x="1412" y="2588"/>
                      </a:lnTo>
                      <a:lnTo>
                        <a:pt x="1296" y="2575"/>
                      </a:lnTo>
                      <a:lnTo>
                        <a:pt x="1324" y="2645"/>
                      </a:lnTo>
                      <a:lnTo>
                        <a:pt x="1354" y="2709"/>
                      </a:lnTo>
                      <a:lnTo>
                        <a:pt x="1386" y="2768"/>
                      </a:lnTo>
                      <a:lnTo>
                        <a:pt x="1419" y="2819"/>
                      </a:lnTo>
                      <a:lnTo>
                        <a:pt x="1452" y="2864"/>
                      </a:lnTo>
                      <a:lnTo>
                        <a:pt x="1486" y="2903"/>
                      </a:lnTo>
                      <a:lnTo>
                        <a:pt x="1520" y="2935"/>
                      </a:lnTo>
                      <a:lnTo>
                        <a:pt x="1553" y="2961"/>
                      </a:lnTo>
                      <a:lnTo>
                        <a:pt x="1587" y="2979"/>
                      </a:lnTo>
                      <a:lnTo>
                        <a:pt x="1619" y="2990"/>
                      </a:lnTo>
                      <a:lnTo>
                        <a:pt x="1651" y="2994"/>
                      </a:lnTo>
                      <a:lnTo>
                        <a:pt x="1682" y="2990"/>
                      </a:lnTo>
                      <a:lnTo>
                        <a:pt x="1714" y="2979"/>
                      </a:lnTo>
                      <a:lnTo>
                        <a:pt x="1747" y="2961"/>
                      </a:lnTo>
                      <a:lnTo>
                        <a:pt x="1780" y="2936"/>
                      </a:lnTo>
                      <a:lnTo>
                        <a:pt x="1814" y="2906"/>
                      </a:lnTo>
                      <a:lnTo>
                        <a:pt x="1847" y="2868"/>
                      </a:lnTo>
                      <a:lnTo>
                        <a:pt x="1870" y="2948"/>
                      </a:lnTo>
                      <a:lnTo>
                        <a:pt x="1842" y="2989"/>
                      </a:lnTo>
                      <a:lnTo>
                        <a:pt x="1820" y="3031"/>
                      </a:lnTo>
                      <a:lnTo>
                        <a:pt x="1803" y="3078"/>
                      </a:lnTo>
                      <a:lnTo>
                        <a:pt x="1793" y="3127"/>
                      </a:lnTo>
                      <a:lnTo>
                        <a:pt x="1790" y="3178"/>
                      </a:lnTo>
                      <a:lnTo>
                        <a:pt x="1792" y="3217"/>
                      </a:lnTo>
                      <a:lnTo>
                        <a:pt x="1798" y="3256"/>
                      </a:lnTo>
                      <a:lnTo>
                        <a:pt x="1809" y="3292"/>
                      </a:lnTo>
                      <a:lnTo>
                        <a:pt x="1730" y="3298"/>
                      </a:lnTo>
                      <a:lnTo>
                        <a:pt x="1651" y="3300"/>
                      </a:lnTo>
                      <a:lnTo>
                        <a:pt x="1549" y="3297"/>
                      </a:lnTo>
                      <a:lnTo>
                        <a:pt x="1449" y="3288"/>
                      </a:lnTo>
                      <a:lnTo>
                        <a:pt x="1351" y="3273"/>
                      </a:lnTo>
                      <a:lnTo>
                        <a:pt x="1254" y="3252"/>
                      </a:lnTo>
                      <a:lnTo>
                        <a:pt x="1158" y="3225"/>
                      </a:lnTo>
                      <a:lnTo>
                        <a:pt x="1065" y="3194"/>
                      </a:lnTo>
                      <a:lnTo>
                        <a:pt x="974" y="3156"/>
                      </a:lnTo>
                      <a:lnTo>
                        <a:pt x="885" y="3112"/>
                      </a:lnTo>
                      <a:lnTo>
                        <a:pt x="798" y="3063"/>
                      </a:lnTo>
                      <a:lnTo>
                        <a:pt x="715" y="3009"/>
                      </a:lnTo>
                      <a:lnTo>
                        <a:pt x="634" y="2951"/>
                      </a:lnTo>
                      <a:lnTo>
                        <a:pt x="558" y="2886"/>
                      </a:lnTo>
                      <a:lnTo>
                        <a:pt x="483" y="2817"/>
                      </a:lnTo>
                      <a:lnTo>
                        <a:pt x="414" y="2742"/>
                      </a:lnTo>
                      <a:lnTo>
                        <a:pt x="350" y="2666"/>
                      </a:lnTo>
                      <a:lnTo>
                        <a:pt x="290" y="2585"/>
                      </a:lnTo>
                      <a:lnTo>
                        <a:pt x="237" y="2502"/>
                      </a:lnTo>
                      <a:lnTo>
                        <a:pt x="188" y="2416"/>
                      </a:lnTo>
                      <a:lnTo>
                        <a:pt x="144" y="2327"/>
                      </a:lnTo>
                      <a:lnTo>
                        <a:pt x="106" y="2236"/>
                      </a:lnTo>
                      <a:lnTo>
                        <a:pt x="74" y="2142"/>
                      </a:lnTo>
                      <a:lnTo>
                        <a:pt x="48" y="2047"/>
                      </a:lnTo>
                      <a:lnTo>
                        <a:pt x="27" y="1950"/>
                      </a:lnTo>
                      <a:lnTo>
                        <a:pt x="12" y="1851"/>
                      </a:lnTo>
                      <a:lnTo>
                        <a:pt x="2" y="1751"/>
                      </a:lnTo>
                      <a:lnTo>
                        <a:pt x="0" y="1650"/>
                      </a:lnTo>
                      <a:lnTo>
                        <a:pt x="2" y="1548"/>
                      </a:lnTo>
                      <a:lnTo>
                        <a:pt x="12" y="1448"/>
                      </a:lnTo>
                      <a:lnTo>
                        <a:pt x="27" y="1350"/>
                      </a:lnTo>
                      <a:lnTo>
                        <a:pt x="48" y="1252"/>
                      </a:lnTo>
                      <a:lnTo>
                        <a:pt x="74" y="1157"/>
                      </a:lnTo>
                      <a:lnTo>
                        <a:pt x="106" y="1064"/>
                      </a:lnTo>
                      <a:lnTo>
                        <a:pt x="144" y="973"/>
                      </a:lnTo>
                      <a:lnTo>
                        <a:pt x="188" y="884"/>
                      </a:lnTo>
                      <a:lnTo>
                        <a:pt x="237" y="797"/>
                      </a:lnTo>
                      <a:lnTo>
                        <a:pt x="290" y="714"/>
                      </a:lnTo>
                      <a:lnTo>
                        <a:pt x="350" y="634"/>
                      </a:lnTo>
                      <a:lnTo>
                        <a:pt x="414" y="557"/>
                      </a:lnTo>
                      <a:lnTo>
                        <a:pt x="483" y="483"/>
                      </a:lnTo>
                      <a:lnTo>
                        <a:pt x="558" y="413"/>
                      </a:lnTo>
                      <a:lnTo>
                        <a:pt x="634" y="350"/>
                      </a:lnTo>
                      <a:lnTo>
                        <a:pt x="715" y="290"/>
                      </a:lnTo>
                      <a:lnTo>
                        <a:pt x="798" y="236"/>
                      </a:lnTo>
                      <a:lnTo>
                        <a:pt x="885" y="187"/>
                      </a:lnTo>
                      <a:lnTo>
                        <a:pt x="974" y="144"/>
                      </a:lnTo>
                      <a:lnTo>
                        <a:pt x="1065" y="106"/>
                      </a:lnTo>
                      <a:lnTo>
                        <a:pt x="1158" y="74"/>
                      </a:lnTo>
                      <a:lnTo>
                        <a:pt x="1254" y="47"/>
                      </a:lnTo>
                      <a:lnTo>
                        <a:pt x="1351" y="26"/>
                      </a:lnTo>
                      <a:lnTo>
                        <a:pt x="1449" y="12"/>
                      </a:lnTo>
                      <a:lnTo>
                        <a:pt x="1549" y="2"/>
                      </a:lnTo>
                      <a:lnTo>
                        <a:pt x="165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6" name="Google Shape;466;p15"/>
                <p:cNvSpPr/>
                <p:nvPr/>
              </p:nvSpPr>
              <p:spPr>
                <a:xfrm>
                  <a:off x="8355013" y="3344863"/>
                  <a:ext cx="2154238" cy="1798638"/>
                </a:xfrm>
                <a:custGeom>
                  <a:avLst/>
                  <a:gdLst/>
                  <a:ahLst/>
                  <a:cxnLst/>
                  <a:rect l="l" t="t" r="r" b="b"/>
                  <a:pathLst>
                    <a:path w="2716" h="2265" extrusionOk="0">
                      <a:moveTo>
                        <a:pt x="1265" y="744"/>
                      </a:moveTo>
                      <a:lnTo>
                        <a:pt x="1263" y="744"/>
                      </a:lnTo>
                      <a:lnTo>
                        <a:pt x="1260" y="745"/>
                      </a:lnTo>
                      <a:lnTo>
                        <a:pt x="1258" y="748"/>
                      </a:lnTo>
                      <a:lnTo>
                        <a:pt x="1257" y="750"/>
                      </a:lnTo>
                      <a:lnTo>
                        <a:pt x="1255" y="753"/>
                      </a:lnTo>
                      <a:lnTo>
                        <a:pt x="1255" y="755"/>
                      </a:lnTo>
                      <a:lnTo>
                        <a:pt x="1371" y="1394"/>
                      </a:lnTo>
                      <a:lnTo>
                        <a:pt x="1373" y="1398"/>
                      </a:lnTo>
                      <a:lnTo>
                        <a:pt x="1375" y="1400"/>
                      </a:lnTo>
                      <a:lnTo>
                        <a:pt x="1377" y="1402"/>
                      </a:lnTo>
                      <a:lnTo>
                        <a:pt x="1381" y="1403"/>
                      </a:lnTo>
                      <a:lnTo>
                        <a:pt x="1543" y="1403"/>
                      </a:lnTo>
                      <a:lnTo>
                        <a:pt x="1546" y="1402"/>
                      </a:lnTo>
                      <a:lnTo>
                        <a:pt x="1549" y="1400"/>
                      </a:lnTo>
                      <a:lnTo>
                        <a:pt x="1551" y="1398"/>
                      </a:lnTo>
                      <a:lnTo>
                        <a:pt x="1552" y="1394"/>
                      </a:lnTo>
                      <a:lnTo>
                        <a:pt x="1668" y="755"/>
                      </a:lnTo>
                      <a:lnTo>
                        <a:pt x="1668" y="753"/>
                      </a:lnTo>
                      <a:lnTo>
                        <a:pt x="1668" y="750"/>
                      </a:lnTo>
                      <a:lnTo>
                        <a:pt x="1667" y="748"/>
                      </a:lnTo>
                      <a:lnTo>
                        <a:pt x="1664" y="745"/>
                      </a:lnTo>
                      <a:lnTo>
                        <a:pt x="1662" y="744"/>
                      </a:lnTo>
                      <a:lnTo>
                        <a:pt x="1659" y="744"/>
                      </a:lnTo>
                      <a:lnTo>
                        <a:pt x="1265" y="744"/>
                      </a:lnTo>
                      <a:close/>
                      <a:moveTo>
                        <a:pt x="717" y="744"/>
                      </a:moveTo>
                      <a:lnTo>
                        <a:pt x="714" y="744"/>
                      </a:lnTo>
                      <a:lnTo>
                        <a:pt x="711" y="745"/>
                      </a:lnTo>
                      <a:lnTo>
                        <a:pt x="709" y="748"/>
                      </a:lnTo>
                      <a:lnTo>
                        <a:pt x="708" y="750"/>
                      </a:lnTo>
                      <a:lnTo>
                        <a:pt x="708" y="753"/>
                      </a:lnTo>
                      <a:lnTo>
                        <a:pt x="708" y="756"/>
                      </a:lnTo>
                      <a:lnTo>
                        <a:pt x="876" y="1348"/>
                      </a:lnTo>
                      <a:lnTo>
                        <a:pt x="876" y="1350"/>
                      </a:lnTo>
                      <a:lnTo>
                        <a:pt x="878" y="1358"/>
                      </a:lnTo>
                      <a:lnTo>
                        <a:pt x="881" y="1367"/>
                      </a:lnTo>
                      <a:lnTo>
                        <a:pt x="885" y="1378"/>
                      </a:lnTo>
                      <a:lnTo>
                        <a:pt x="888" y="1389"/>
                      </a:lnTo>
                      <a:lnTo>
                        <a:pt x="889" y="1394"/>
                      </a:lnTo>
                      <a:lnTo>
                        <a:pt x="892" y="1398"/>
                      </a:lnTo>
                      <a:lnTo>
                        <a:pt x="894" y="1400"/>
                      </a:lnTo>
                      <a:lnTo>
                        <a:pt x="898" y="1402"/>
                      </a:lnTo>
                      <a:lnTo>
                        <a:pt x="900" y="1403"/>
                      </a:lnTo>
                      <a:lnTo>
                        <a:pt x="903" y="1403"/>
                      </a:lnTo>
                      <a:lnTo>
                        <a:pt x="907" y="1403"/>
                      </a:lnTo>
                      <a:lnTo>
                        <a:pt x="1121" y="1403"/>
                      </a:lnTo>
                      <a:lnTo>
                        <a:pt x="1125" y="1402"/>
                      </a:lnTo>
                      <a:lnTo>
                        <a:pt x="1127" y="1399"/>
                      </a:lnTo>
                      <a:lnTo>
                        <a:pt x="1130" y="1397"/>
                      </a:lnTo>
                      <a:lnTo>
                        <a:pt x="1130" y="1393"/>
                      </a:lnTo>
                      <a:lnTo>
                        <a:pt x="1130" y="1389"/>
                      </a:lnTo>
                      <a:lnTo>
                        <a:pt x="1130" y="1388"/>
                      </a:lnTo>
                      <a:lnTo>
                        <a:pt x="987" y="752"/>
                      </a:lnTo>
                      <a:lnTo>
                        <a:pt x="986" y="748"/>
                      </a:lnTo>
                      <a:lnTo>
                        <a:pt x="983" y="745"/>
                      </a:lnTo>
                      <a:lnTo>
                        <a:pt x="981" y="744"/>
                      </a:lnTo>
                      <a:lnTo>
                        <a:pt x="977" y="744"/>
                      </a:lnTo>
                      <a:lnTo>
                        <a:pt x="717" y="744"/>
                      </a:lnTo>
                      <a:close/>
                      <a:moveTo>
                        <a:pt x="1946" y="744"/>
                      </a:moveTo>
                      <a:lnTo>
                        <a:pt x="1944" y="744"/>
                      </a:lnTo>
                      <a:lnTo>
                        <a:pt x="1940" y="745"/>
                      </a:lnTo>
                      <a:lnTo>
                        <a:pt x="1939" y="748"/>
                      </a:lnTo>
                      <a:lnTo>
                        <a:pt x="1937" y="752"/>
                      </a:lnTo>
                      <a:lnTo>
                        <a:pt x="1795" y="1391"/>
                      </a:lnTo>
                      <a:lnTo>
                        <a:pt x="1793" y="1393"/>
                      </a:lnTo>
                      <a:lnTo>
                        <a:pt x="1795" y="1397"/>
                      </a:lnTo>
                      <a:lnTo>
                        <a:pt x="1796" y="1399"/>
                      </a:lnTo>
                      <a:lnTo>
                        <a:pt x="1798" y="1400"/>
                      </a:lnTo>
                      <a:lnTo>
                        <a:pt x="1801" y="1402"/>
                      </a:lnTo>
                      <a:lnTo>
                        <a:pt x="1803" y="1403"/>
                      </a:lnTo>
                      <a:lnTo>
                        <a:pt x="2025" y="1403"/>
                      </a:lnTo>
                      <a:lnTo>
                        <a:pt x="2029" y="1402"/>
                      </a:lnTo>
                      <a:lnTo>
                        <a:pt x="2031" y="1400"/>
                      </a:lnTo>
                      <a:lnTo>
                        <a:pt x="2034" y="1398"/>
                      </a:lnTo>
                      <a:lnTo>
                        <a:pt x="2035" y="1395"/>
                      </a:lnTo>
                      <a:lnTo>
                        <a:pt x="2217" y="756"/>
                      </a:lnTo>
                      <a:lnTo>
                        <a:pt x="2217" y="753"/>
                      </a:lnTo>
                      <a:lnTo>
                        <a:pt x="2216" y="750"/>
                      </a:lnTo>
                      <a:lnTo>
                        <a:pt x="2214" y="748"/>
                      </a:lnTo>
                      <a:lnTo>
                        <a:pt x="2213" y="745"/>
                      </a:lnTo>
                      <a:lnTo>
                        <a:pt x="2209" y="744"/>
                      </a:lnTo>
                      <a:lnTo>
                        <a:pt x="2207" y="744"/>
                      </a:lnTo>
                      <a:lnTo>
                        <a:pt x="1946" y="744"/>
                      </a:lnTo>
                      <a:close/>
                      <a:moveTo>
                        <a:pt x="127" y="0"/>
                      </a:moveTo>
                      <a:lnTo>
                        <a:pt x="144" y="2"/>
                      </a:lnTo>
                      <a:lnTo>
                        <a:pt x="160" y="5"/>
                      </a:lnTo>
                      <a:lnTo>
                        <a:pt x="448" y="83"/>
                      </a:lnTo>
                      <a:lnTo>
                        <a:pt x="472" y="92"/>
                      </a:lnTo>
                      <a:lnTo>
                        <a:pt x="494" y="106"/>
                      </a:lnTo>
                      <a:lnTo>
                        <a:pt x="512" y="125"/>
                      </a:lnTo>
                      <a:lnTo>
                        <a:pt x="526" y="145"/>
                      </a:lnTo>
                      <a:lnTo>
                        <a:pt x="536" y="170"/>
                      </a:lnTo>
                      <a:lnTo>
                        <a:pt x="619" y="453"/>
                      </a:lnTo>
                      <a:lnTo>
                        <a:pt x="2578" y="453"/>
                      </a:lnTo>
                      <a:lnTo>
                        <a:pt x="2610" y="456"/>
                      </a:lnTo>
                      <a:lnTo>
                        <a:pt x="2639" y="466"/>
                      </a:lnTo>
                      <a:lnTo>
                        <a:pt x="2665" y="483"/>
                      </a:lnTo>
                      <a:lnTo>
                        <a:pt x="2685" y="504"/>
                      </a:lnTo>
                      <a:lnTo>
                        <a:pt x="2702" y="530"/>
                      </a:lnTo>
                      <a:lnTo>
                        <a:pt x="2712" y="559"/>
                      </a:lnTo>
                      <a:lnTo>
                        <a:pt x="2716" y="591"/>
                      </a:lnTo>
                      <a:lnTo>
                        <a:pt x="2712" y="621"/>
                      </a:lnTo>
                      <a:lnTo>
                        <a:pt x="2702" y="650"/>
                      </a:lnTo>
                      <a:lnTo>
                        <a:pt x="2685" y="676"/>
                      </a:lnTo>
                      <a:lnTo>
                        <a:pt x="2665" y="697"/>
                      </a:lnTo>
                      <a:lnTo>
                        <a:pt x="2639" y="714"/>
                      </a:lnTo>
                      <a:lnTo>
                        <a:pt x="2610" y="724"/>
                      </a:lnTo>
                      <a:lnTo>
                        <a:pt x="2578" y="727"/>
                      </a:lnTo>
                      <a:lnTo>
                        <a:pt x="2488" y="727"/>
                      </a:lnTo>
                      <a:lnTo>
                        <a:pt x="2240" y="1598"/>
                      </a:lnTo>
                      <a:lnTo>
                        <a:pt x="2229" y="1625"/>
                      </a:lnTo>
                      <a:lnTo>
                        <a:pt x="2213" y="1648"/>
                      </a:lnTo>
                      <a:lnTo>
                        <a:pt x="2192" y="1667"/>
                      </a:lnTo>
                      <a:lnTo>
                        <a:pt x="2169" y="1682"/>
                      </a:lnTo>
                      <a:lnTo>
                        <a:pt x="2142" y="1691"/>
                      </a:lnTo>
                      <a:lnTo>
                        <a:pt x="2113" y="1694"/>
                      </a:lnTo>
                      <a:lnTo>
                        <a:pt x="969" y="1694"/>
                      </a:lnTo>
                      <a:lnTo>
                        <a:pt x="999" y="1811"/>
                      </a:lnTo>
                      <a:lnTo>
                        <a:pt x="1004" y="1811"/>
                      </a:lnTo>
                      <a:lnTo>
                        <a:pt x="1016" y="1813"/>
                      </a:lnTo>
                      <a:lnTo>
                        <a:pt x="1036" y="1814"/>
                      </a:lnTo>
                      <a:lnTo>
                        <a:pt x="1063" y="1815"/>
                      </a:lnTo>
                      <a:lnTo>
                        <a:pt x="1097" y="1816"/>
                      </a:lnTo>
                      <a:lnTo>
                        <a:pt x="1136" y="1819"/>
                      </a:lnTo>
                      <a:lnTo>
                        <a:pt x="1180" y="1821"/>
                      </a:lnTo>
                      <a:lnTo>
                        <a:pt x="1229" y="1824"/>
                      </a:lnTo>
                      <a:lnTo>
                        <a:pt x="1281" y="1826"/>
                      </a:lnTo>
                      <a:lnTo>
                        <a:pt x="1337" y="1830"/>
                      </a:lnTo>
                      <a:lnTo>
                        <a:pt x="1395" y="1833"/>
                      </a:lnTo>
                      <a:lnTo>
                        <a:pt x="1456" y="1837"/>
                      </a:lnTo>
                      <a:lnTo>
                        <a:pt x="1517" y="1841"/>
                      </a:lnTo>
                      <a:lnTo>
                        <a:pt x="1580" y="1844"/>
                      </a:lnTo>
                      <a:lnTo>
                        <a:pt x="1642" y="1848"/>
                      </a:lnTo>
                      <a:lnTo>
                        <a:pt x="1704" y="1853"/>
                      </a:lnTo>
                      <a:lnTo>
                        <a:pt x="1765" y="1856"/>
                      </a:lnTo>
                      <a:lnTo>
                        <a:pt x="1825" y="1861"/>
                      </a:lnTo>
                      <a:lnTo>
                        <a:pt x="1883" y="1865"/>
                      </a:lnTo>
                      <a:lnTo>
                        <a:pt x="1936" y="1870"/>
                      </a:lnTo>
                      <a:lnTo>
                        <a:pt x="1987" y="1875"/>
                      </a:lnTo>
                      <a:lnTo>
                        <a:pt x="2034" y="1878"/>
                      </a:lnTo>
                      <a:lnTo>
                        <a:pt x="2075" y="1883"/>
                      </a:lnTo>
                      <a:lnTo>
                        <a:pt x="2111" y="1888"/>
                      </a:lnTo>
                      <a:lnTo>
                        <a:pt x="2141" y="1892"/>
                      </a:lnTo>
                      <a:lnTo>
                        <a:pt x="2175" y="1899"/>
                      </a:lnTo>
                      <a:lnTo>
                        <a:pt x="2206" y="1913"/>
                      </a:lnTo>
                      <a:lnTo>
                        <a:pt x="2234" y="1931"/>
                      </a:lnTo>
                      <a:lnTo>
                        <a:pt x="2258" y="1954"/>
                      </a:lnTo>
                      <a:lnTo>
                        <a:pt x="2278" y="1981"/>
                      </a:lnTo>
                      <a:lnTo>
                        <a:pt x="2294" y="2010"/>
                      </a:lnTo>
                      <a:lnTo>
                        <a:pt x="2302" y="2043"/>
                      </a:lnTo>
                      <a:lnTo>
                        <a:pt x="2306" y="2078"/>
                      </a:lnTo>
                      <a:lnTo>
                        <a:pt x="2302" y="2116"/>
                      </a:lnTo>
                      <a:lnTo>
                        <a:pt x="2291" y="2150"/>
                      </a:lnTo>
                      <a:lnTo>
                        <a:pt x="2274" y="2183"/>
                      </a:lnTo>
                      <a:lnTo>
                        <a:pt x="2251" y="2210"/>
                      </a:lnTo>
                      <a:lnTo>
                        <a:pt x="2223" y="2233"/>
                      </a:lnTo>
                      <a:lnTo>
                        <a:pt x="2191" y="2250"/>
                      </a:lnTo>
                      <a:lnTo>
                        <a:pt x="2156" y="2261"/>
                      </a:lnTo>
                      <a:lnTo>
                        <a:pt x="2118" y="2265"/>
                      </a:lnTo>
                      <a:lnTo>
                        <a:pt x="2081" y="2261"/>
                      </a:lnTo>
                      <a:lnTo>
                        <a:pt x="2046" y="2250"/>
                      </a:lnTo>
                      <a:lnTo>
                        <a:pt x="2014" y="2233"/>
                      </a:lnTo>
                      <a:lnTo>
                        <a:pt x="1986" y="2210"/>
                      </a:lnTo>
                      <a:lnTo>
                        <a:pt x="1963" y="2183"/>
                      </a:lnTo>
                      <a:lnTo>
                        <a:pt x="1946" y="2150"/>
                      </a:lnTo>
                      <a:lnTo>
                        <a:pt x="1935" y="2116"/>
                      </a:lnTo>
                      <a:lnTo>
                        <a:pt x="1931" y="2078"/>
                      </a:lnTo>
                      <a:lnTo>
                        <a:pt x="1931" y="2071"/>
                      </a:lnTo>
                      <a:lnTo>
                        <a:pt x="1027" y="2071"/>
                      </a:lnTo>
                      <a:lnTo>
                        <a:pt x="1027" y="2078"/>
                      </a:lnTo>
                      <a:lnTo>
                        <a:pt x="1024" y="2116"/>
                      </a:lnTo>
                      <a:lnTo>
                        <a:pt x="1013" y="2150"/>
                      </a:lnTo>
                      <a:lnTo>
                        <a:pt x="996" y="2183"/>
                      </a:lnTo>
                      <a:lnTo>
                        <a:pt x="972" y="2210"/>
                      </a:lnTo>
                      <a:lnTo>
                        <a:pt x="944" y="2233"/>
                      </a:lnTo>
                      <a:lnTo>
                        <a:pt x="913" y="2250"/>
                      </a:lnTo>
                      <a:lnTo>
                        <a:pt x="877" y="2261"/>
                      </a:lnTo>
                      <a:lnTo>
                        <a:pt x="839" y="2265"/>
                      </a:lnTo>
                      <a:lnTo>
                        <a:pt x="803" y="2261"/>
                      </a:lnTo>
                      <a:lnTo>
                        <a:pt x="767" y="2250"/>
                      </a:lnTo>
                      <a:lnTo>
                        <a:pt x="736" y="2233"/>
                      </a:lnTo>
                      <a:lnTo>
                        <a:pt x="708" y="2210"/>
                      </a:lnTo>
                      <a:lnTo>
                        <a:pt x="684" y="2183"/>
                      </a:lnTo>
                      <a:lnTo>
                        <a:pt x="667" y="2150"/>
                      </a:lnTo>
                      <a:lnTo>
                        <a:pt x="656" y="2116"/>
                      </a:lnTo>
                      <a:lnTo>
                        <a:pt x="653" y="2078"/>
                      </a:lnTo>
                      <a:lnTo>
                        <a:pt x="656" y="2043"/>
                      </a:lnTo>
                      <a:lnTo>
                        <a:pt x="666" y="2010"/>
                      </a:lnTo>
                      <a:lnTo>
                        <a:pt x="681" y="1978"/>
                      </a:lnTo>
                      <a:lnTo>
                        <a:pt x="702" y="1952"/>
                      </a:lnTo>
                      <a:lnTo>
                        <a:pt x="727" y="1928"/>
                      </a:lnTo>
                      <a:lnTo>
                        <a:pt x="756" y="1910"/>
                      </a:lnTo>
                      <a:lnTo>
                        <a:pt x="312" y="309"/>
                      </a:lnTo>
                      <a:lnTo>
                        <a:pt x="94" y="249"/>
                      </a:lnTo>
                      <a:lnTo>
                        <a:pt x="71" y="241"/>
                      </a:lnTo>
                      <a:lnTo>
                        <a:pt x="50" y="227"/>
                      </a:lnTo>
                      <a:lnTo>
                        <a:pt x="32" y="210"/>
                      </a:lnTo>
                      <a:lnTo>
                        <a:pt x="17" y="191"/>
                      </a:lnTo>
                      <a:lnTo>
                        <a:pt x="7" y="167"/>
                      </a:lnTo>
                      <a:lnTo>
                        <a:pt x="1" y="143"/>
                      </a:lnTo>
                      <a:lnTo>
                        <a:pt x="0" y="119"/>
                      </a:lnTo>
                      <a:lnTo>
                        <a:pt x="5" y="94"/>
                      </a:lnTo>
                      <a:lnTo>
                        <a:pt x="15" y="69"/>
                      </a:lnTo>
                      <a:lnTo>
                        <a:pt x="31" y="45"/>
                      </a:lnTo>
                      <a:lnTo>
                        <a:pt x="50" y="27"/>
                      </a:lnTo>
                      <a:lnTo>
                        <a:pt x="73" y="13"/>
                      </a:lnTo>
                      <a:lnTo>
                        <a:pt x="99" y="4"/>
                      </a:lnTo>
                      <a:lnTo>
                        <a:pt x="12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67" name="Google Shape;467;p15"/>
              <p:cNvSpPr/>
              <p:nvPr/>
            </p:nvSpPr>
            <p:spPr>
              <a:xfrm>
                <a:off x="2388455" y="3526024"/>
                <a:ext cx="1491494" cy="574410"/>
              </a:xfrm>
              <a:custGeom>
                <a:avLst/>
                <a:gdLst/>
                <a:ahLst/>
                <a:cxnLst/>
                <a:rect l="l" t="t" r="r" b="b"/>
                <a:pathLst>
                  <a:path w="1495489" h="575949" extrusionOk="0">
                    <a:moveTo>
                      <a:pt x="95250" y="367141"/>
                    </a:moveTo>
                    <a:lnTo>
                      <a:pt x="0" y="243316"/>
                    </a:lnTo>
                    <a:lnTo>
                      <a:pt x="381000" y="43291"/>
                    </a:lnTo>
                    <a:cubicBezTo>
                      <a:pt x="603250" y="4397"/>
                      <a:pt x="1150938" y="-12271"/>
                      <a:pt x="1333500" y="9954"/>
                    </a:cubicBezTo>
                    <a:cubicBezTo>
                      <a:pt x="1516062" y="32179"/>
                      <a:pt x="1511300" y="82979"/>
                      <a:pt x="1476375" y="176641"/>
                    </a:cubicBezTo>
                    <a:cubicBezTo>
                      <a:pt x="1441450" y="270303"/>
                      <a:pt x="1358106" y="538592"/>
                      <a:pt x="1123950" y="571929"/>
                    </a:cubicBezTo>
                    <a:cubicBezTo>
                      <a:pt x="889794" y="605266"/>
                      <a:pt x="282575" y="421910"/>
                      <a:pt x="95250" y="367141"/>
                    </a:cubicBezTo>
                    <a:close/>
                  </a:path>
                </a:pathLst>
              </a:custGeom>
              <a:solidFill>
                <a:srgbClr val="2CBE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68" name="Google Shape;468;p15"/>
              <p:cNvSpPr/>
              <p:nvPr/>
            </p:nvSpPr>
            <p:spPr>
              <a:xfrm>
                <a:off x="5086511" y="3626404"/>
                <a:ext cx="855694" cy="569461"/>
              </a:xfrm>
              <a:custGeom>
                <a:avLst/>
                <a:gdLst/>
                <a:ahLst/>
                <a:cxnLst/>
                <a:rect l="l" t="t" r="r" b="b"/>
                <a:pathLst>
                  <a:path w="857986" h="570986" extrusionOk="0">
                    <a:moveTo>
                      <a:pt x="668950" y="521494"/>
                    </a:moveTo>
                    <a:cubicBezTo>
                      <a:pt x="792775" y="485378"/>
                      <a:pt x="920966" y="394097"/>
                      <a:pt x="823732" y="307181"/>
                    </a:cubicBezTo>
                    <a:lnTo>
                      <a:pt x="85544" y="0"/>
                    </a:lnTo>
                    <a:cubicBezTo>
                      <a:pt x="-38281" y="36116"/>
                      <a:pt x="-16849" y="436959"/>
                      <a:pt x="80782" y="523875"/>
                    </a:cubicBezTo>
                    <a:cubicBezTo>
                      <a:pt x="178413" y="610791"/>
                      <a:pt x="545125" y="557610"/>
                      <a:pt x="668950" y="521494"/>
                    </a:cubicBezTo>
                    <a:close/>
                  </a:path>
                </a:pathLst>
              </a:custGeom>
              <a:solidFill>
                <a:srgbClr val="DB14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69" name="Google Shape;469;p15"/>
              <p:cNvSpPr/>
              <p:nvPr/>
            </p:nvSpPr>
            <p:spPr>
              <a:xfrm>
                <a:off x="3121898" y="5055279"/>
                <a:ext cx="783505" cy="565682"/>
              </a:xfrm>
              <a:custGeom>
                <a:avLst/>
                <a:gdLst/>
                <a:ahLst/>
                <a:cxnLst/>
                <a:rect l="l" t="t" r="r" b="b"/>
                <a:pathLst>
                  <a:path w="785604" h="567197" extrusionOk="0">
                    <a:moveTo>
                      <a:pt x="782060" y="427072"/>
                    </a:moveTo>
                    <a:cubicBezTo>
                      <a:pt x="758247" y="491366"/>
                      <a:pt x="645138" y="599316"/>
                      <a:pt x="517741" y="558041"/>
                    </a:cubicBezTo>
                    <a:lnTo>
                      <a:pt x="17679" y="179422"/>
                    </a:lnTo>
                    <a:cubicBezTo>
                      <a:pt x="-43440" y="92109"/>
                      <a:pt x="66891" y="62344"/>
                      <a:pt x="151029" y="34166"/>
                    </a:cubicBezTo>
                    <a:cubicBezTo>
                      <a:pt x="235167" y="5988"/>
                      <a:pt x="437573" y="-12666"/>
                      <a:pt x="522504" y="10353"/>
                    </a:cubicBezTo>
                    <a:cubicBezTo>
                      <a:pt x="607435" y="33372"/>
                      <a:pt x="617753" y="100444"/>
                      <a:pt x="660616" y="172278"/>
                    </a:cubicBezTo>
                    <a:cubicBezTo>
                      <a:pt x="703479" y="244112"/>
                      <a:pt x="805873" y="362778"/>
                      <a:pt x="782060" y="427072"/>
                    </a:cubicBezTo>
                    <a:close/>
                  </a:path>
                </a:pathLst>
              </a:custGeom>
              <a:solidFill>
                <a:srgbClr val="236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0" name="Google Shape;470;p15"/>
              <p:cNvSpPr/>
              <p:nvPr/>
            </p:nvSpPr>
            <p:spPr>
              <a:xfrm>
                <a:off x="4318690" y="2436975"/>
                <a:ext cx="898919" cy="866760"/>
              </a:xfrm>
              <a:custGeom>
                <a:avLst/>
                <a:gdLst/>
                <a:ahLst/>
                <a:cxnLst/>
                <a:rect l="l" t="t" r="r" b="b"/>
                <a:pathLst>
                  <a:path w="901326" h="869081" extrusionOk="0">
                    <a:moveTo>
                      <a:pt x="589032" y="128370"/>
                    </a:moveTo>
                    <a:cubicBezTo>
                      <a:pt x="518653" y="1370"/>
                      <a:pt x="551461" y="-16093"/>
                      <a:pt x="465207" y="10895"/>
                    </a:cubicBezTo>
                    <a:lnTo>
                      <a:pt x="71507" y="290295"/>
                    </a:lnTo>
                    <a:cubicBezTo>
                      <a:pt x="7478" y="424174"/>
                      <a:pt x="-54964" y="733737"/>
                      <a:pt x="81032" y="814170"/>
                    </a:cubicBezTo>
                    <a:cubicBezTo>
                      <a:pt x="217028" y="894603"/>
                      <a:pt x="804932" y="891428"/>
                      <a:pt x="887482" y="772895"/>
                    </a:cubicBezTo>
                    <a:cubicBezTo>
                      <a:pt x="970032" y="654362"/>
                      <a:pt x="659411" y="255370"/>
                      <a:pt x="589032" y="128370"/>
                    </a:cubicBezTo>
                    <a:close/>
                  </a:path>
                </a:pathLst>
              </a:custGeom>
              <a:solidFill>
                <a:srgbClr val="2CBE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1" name="Google Shape;471;p15"/>
              <p:cNvSpPr/>
              <p:nvPr/>
            </p:nvSpPr>
            <p:spPr>
              <a:xfrm>
                <a:off x="5355265" y="3290092"/>
                <a:ext cx="710679" cy="564752"/>
              </a:xfrm>
              <a:custGeom>
                <a:avLst/>
                <a:gdLst/>
                <a:ahLst/>
                <a:cxnLst/>
                <a:rect l="l" t="t" r="r" b="b"/>
                <a:pathLst>
                  <a:path w="712582" h="566265" extrusionOk="0">
                    <a:moveTo>
                      <a:pt x="709038" y="430083"/>
                    </a:moveTo>
                    <a:cubicBezTo>
                      <a:pt x="685225" y="494377"/>
                      <a:pt x="557828" y="589627"/>
                      <a:pt x="444719" y="561052"/>
                    </a:cubicBezTo>
                    <a:lnTo>
                      <a:pt x="30382" y="258633"/>
                    </a:lnTo>
                    <a:cubicBezTo>
                      <a:pt x="-30737" y="171320"/>
                      <a:pt x="8157" y="78055"/>
                      <a:pt x="78007" y="37177"/>
                    </a:cubicBezTo>
                    <a:cubicBezTo>
                      <a:pt x="147857" y="-3701"/>
                      <a:pt x="364551" y="-9655"/>
                      <a:pt x="449482" y="13364"/>
                    </a:cubicBezTo>
                    <a:cubicBezTo>
                      <a:pt x="534413" y="36383"/>
                      <a:pt x="544731" y="103455"/>
                      <a:pt x="587594" y="175289"/>
                    </a:cubicBezTo>
                    <a:cubicBezTo>
                      <a:pt x="630457" y="247123"/>
                      <a:pt x="732851" y="365789"/>
                      <a:pt x="709038" y="430083"/>
                    </a:cubicBezTo>
                    <a:close/>
                  </a:path>
                </a:pathLst>
              </a:custGeom>
              <a:solidFill>
                <a:srgbClr val="236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2" name="Google Shape;472;p15"/>
              <p:cNvSpPr/>
              <p:nvPr/>
            </p:nvSpPr>
            <p:spPr>
              <a:xfrm>
                <a:off x="5764597" y="2852333"/>
                <a:ext cx="1091815" cy="1007830"/>
              </a:xfrm>
              <a:prstGeom prst="roundRect">
                <a:avLst>
                  <a:gd name="adj" fmla="val 5729"/>
                </a:avLst>
              </a:prstGeom>
              <a:solidFill>
                <a:srgbClr val="1740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3" name="Google Shape;473;p15"/>
              <p:cNvSpPr/>
              <p:nvPr/>
            </p:nvSpPr>
            <p:spPr>
              <a:xfrm>
                <a:off x="2657528" y="1905000"/>
                <a:ext cx="1899911" cy="1753765"/>
              </a:xfrm>
              <a:prstGeom prst="roundRect">
                <a:avLst>
                  <a:gd name="adj" fmla="val 5729"/>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4" name="Google Shape;474;p15"/>
              <p:cNvSpPr/>
              <p:nvPr/>
            </p:nvSpPr>
            <p:spPr>
              <a:xfrm>
                <a:off x="4751506" y="2436975"/>
                <a:ext cx="1245034" cy="1149263"/>
              </a:xfrm>
              <a:prstGeom prst="roundRect">
                <a:avLst>
                  <a:gd name="adj" fmla="val 572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5" name="Google Shape;475;p15"/>
              <p:cNvSpPr/>
              <p:nvPr/>
            </p:nvSpPr>
            <p:spPr>
              <a:xfrm>
                <a:off x="4632172" y="3918505"/>
                <a:ext cx="1308481" cy="1207828"/>
              </a:xfrm>
              <a:prstGeom prst="roundRect">
                <a:avLst>
                  <a:gd name="adj" fmla="val 5729"/>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6" name="Google Shape;476;p15"/>
              <p:cNvSpPr/>
              <p:nvPr/>
            </p:nvSpPr>
            <p:spPr>
              <a:xfrm>
                <a:off x="2358373" y="3740255"/>
                <a:ext cx="1698202" cy="1567570"/>
              </a:xfrm>
              <a:prstGeom prst="roundRect">
                <a:avLst>
                  <a:gd name="adj" fmla="val 572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7" name="Google Shape;477;p15"/>
              <p:cNvSpPr/>
              <p:nvPr/>
            </p:nvSpPr>
            <p:spPr>
              <a:xfrm>
                <a:off x="3605900" y="4480476"/>
                <a:ext cx="1238900" cy="1143600"/>
              </a:xfrm>
              <a:prstGeom prst="roundRect">
                <a:avLst>
                  <a:gd name="adj" fmla="val 5729"/>
                </a:avLst>
              </a:prstGeom>
              <a:solidFill>
                <a:srgbClr val="1740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78" name="Google Shape;478;p15"/>
              <p:cNvGrpSpPr/>
              <p:nvPr/>
            </p:nvGrpSpPr>
            <p:grpSpPr>
              <a:xfrm>
                <a:off x="3006126" y="2212587"/>
                <a:ext cx="1189450" cy="1136346"/>
                <a:chOff x="-534988" y="2255838"/>
                <a:chExt cx="1244601" cy="1189037"/>
              </a:xfrm>
            </p:grpSpPr>
            <p:sp>
              <p:nvSpPr>
                <p:cNvPr id="479" name="Google Shape;479;p15"/>
                <p:cNvSpPr/>
                <p:nvPr/>
              </p:nvSpPr>
              <p:spPr>
                <a:xfrm>
                  <a:off x="-377825" y="2255838"/>
                  <a:ext cx="279400" cy="279400"/>
                </a:xfrm>
                <a:custGeom>
                  <a:avLst/>
                  <a:gdLst/>
                  <a:ahLst/>
                  <a:cxnLst/>
                  <a:rect l="l" t="t" r="r" b="b"/>
                  <a:pathLst>
                    <a:path w="879" h="879" extrusionOk="0">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0" name="Google Shape;480;p15"/>
                <p:cNvSpPr/>
                <p:nvPr/>
              </p:nvSpPr>
              <p:spPr>
                <a:xfrm>
                  <a:off x="-398463" y="2538413"/>
                  <a:ext cx="542925" cy="901700"/>
                </a:xfrm>
                <a:custGeom>
                  <a:avLst/>
                  <a:gdLst/>
                  <a:ahLst/>
                  <a:cxnLst/>
                  <a:rect l="l" t="t" r="r" b="b"/>
                  <a:pathLst>
                    <a:path w="1709" h="2837" extrusionOk="0">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1" name="Google Shape;481;p15"/>
                <p:cNvSpPr/>
                <p:nvPr/>
              </p:nvSpPr>
              <p:spPr>
                <a:xfrm>
                  <a:off x="-534988" y="2600325"/>
                  <a:ext cx="430213" cy="844550"/>
                </a:xfrm>
                <a:custGeom>
                  <a:avLst/>
                  <a:gdLst/>
                  <a:ahLst/>
                  <a:cxnLst/>
                  <a:rect l="l" t="t" r="r" b="b"/>
                  <a:pathLst>
                    <a:path w="1355" h="2661" extrusionOk="0">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2" name="Google Shape;482;p15"/>
                <p:cNvSpPr/>
                <p:nvPr/>
              </p:nvSpPr>
              <p:spPr>
                <a:xfrm>
                  <a:off x="3175" y="2849563"/>
                  <a:ext cx="706438" cy="566738"/>
                </a:xfrm>
                <a:custGeom>
                  <a:avLst/>
                  <a:gdLst/>
                  <a:ahLst/>
                  <a:cxnLst/>
                  <a:rect l="l" t="t" r="r" b="b"/>
                  <a:pathLst>
                    <a:path w="2225" h="1781" extrusionOk="0">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3" name="Google Shape;483;p15"/>
                <p:cNvSpPr/>
                <p:nvPr/>
              </p:nvSpPr>
              <p:spPr>
                <a:xfrm>
                  <a:off x="185738" y="2449513"/>
                  <a:ext cx="485775" cy="384175"/>
                </a:xfrm>
                <a:custGeom>
                  <a:avLst/>
                  <a:gdLst/>
                  <a:ahLst/>
                  <a:cxnLst/>
                  <a:rect l="l" t="t" r="r" b="b"/>
                  <a:pathLst>
                    <a:path w="1530" h="1209" extrusionOk="0">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4" name="Google Shape;484;p15"/>
                <p:cNvSpPr/>
                <p:nvPr/>
              </p:nvSpPr>
              <p:spPr>
                <a:xfrm>
                  <a:off x="525463" y="2554288"/>
                  <a:ext cx="50800" cy="60325"/>
                </a:xfrm>
                <a:custGeom>
                  <a:avLst/>
                  <a:gdLst/>
                  <a:ahLst/>
                  <a:cxnLst/>
                  <a:rect l="l" t="t" r="r" b="b"/>
                  <a:pathLst>
                    <a:path w="159" h="192" extrusionOk="0">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5" name="Google Shape;485;p15"/>
                <p:cNvSpPr/>
                <p:nvPr/>
              </p:nvSpPr>
              <p:spPr>
                <a:xfrm>
                  <a:off x="350838" y="2355850"/>
                  <a:ext cx="260350" cy="138113"/>
                </a:xfrm>
                <a:custGeom>
                  <a:avLst/>
                  <a:gdLst/>
                  <a:ahLst/>
                  <a:cxnLst/>
                  <a:rect l="l" t="t" r="r" b="b"/>
                  <a:pathLst>
                    <a:path w="820" h="432" extrusionOk="0">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6" name="Google Shape;486;p15"/>
                <p:cNvSpPr/>
                <p:nvPr/>
              </p:nvSpPr>
              <p:spPr>
                <a:xfrm>
                  <a:off x="452438" y="2397125"/>
                  <a:ext cx="55563" cy="55563"/>
                </a:xfrm>
                <a:custGeom>
                  <a:avLst/>
                  <a:gdLst/>
                  <a:ahLst/>
                  <a:cxnLst/>
                  <a:rect l="l" t="t" r="r" b="b"/>
                  <a:pathLst>
                    <a:path w="171" h="178" extrusionOk="0">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7" name="Google Shape;487;p15"/>
                <p:cNvSpPr/>
                <p:nvPr/>
              </p:nvSpPr>
              <p:spPr>
                <a:xfrm>
                  <a:off x="174625" y="2413000"/>
                  <a:ext cx="231775" cy="266700"/>
                </a:xfrm>
                <a:custGeom>
                  <a:avLst/>
                  <a:gdLst/>
                  <a:ahLst/>
                  <a:cxnLst/>
                  <a:rect l="l" t="t" r="r" b="b"/>
                  <a:pathLst>
                    <a:path w="730" h="840" extrusionOk="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8" name="Google Shape;488;p15"/>
                <p:cNvSpPr/>
                <p:nvPr/>
              </p:nvSpPr>
              <p:spPr>
                <a:xfrm>
                  <a:off x="265113" y="2513013"/>
                  <a:ext cx="50800" cy="65088"/>
                </a:xfrm>
                <a:custGeom>
                  <a:avLst/>
                  <a:gdLst/>
                  <a:ahLst/>
                  <a:cxnLst/>
                  <a:rect l="l" t="t" r="r" b="b"/>
                  <a:pathLst>
                    <a:path w="159" h="208" extrusionOk="0">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89" name="Google Shape;489;p15"/>
              <p:cNvSpPr/>
              <p:nvPr/>
            </p:nvSpPr>
            <p:spPr>
              <a:xfrm>
                <a:off x="3865241" y="4807381"/>
                <a:ext cx="695642" cy="455004"/>
              </a:xfrm>
              <a:custGeom>
                <a:avLst/>
                <a:gdLst/>
                <a:ahLst/>
                <a:cxnLst/>
                <a:rect l="l" t="t" r="r" b="b"/>
                <a:pathLst>
                  <a:path w="3496" h="2287" extrusionOk="0">
                    <a:moveTo>
                      <a:pt x="2772" y="1708"/>
                    </a:moveTo>
                    <a:lnTo>
                      <a:pt x="2734" y="1711"/>
                    </a:lnTo>
                    <a:lnTo>
                      <a:pt x="2699" y="1721"/>
                    </a:lnTo>
                    <a:lnTo>
                      <a:pt x="2666" y="1735"/>
                    </a:lnTo>
                    <a:lnTo>
                      <a:pt x="2638" y="1757"/>
                    </a:lnTo>
                    <a:lnTo>
                      <a:pt x="2611" y="1781"/>
                    </a:lnTo>
                    <a:lnTo>
                      <a:pt x="2591" y="1810"/>
                    </a:lnTo>
                    <a:lnTo>
                      <a:pt x="2574" y="1842"/>
                    </a:lnTo>
                    <a:lnTo>
                      <a:pt x="2563" y="1877"/>
                    </a:lnTo>
                    <a:lnTo>
                      <a:pt x="2559" y="1914"/>
                    </a:lnTo>
                    <a:lnTo>
                      <a:pt x="2561" y="1948"/>
                    </a:lnTo>
                    <a:lnTo>
                      <a:pt x="2569" y="1980"/>
                    </a:lnTo>
                    <a:lnTo>
                      <a:pt x="2580" y="2010"/>
                    </a:lnTo>
                    <a:lnTo>
                      <a:pt x="2596" y="2036"/>
                    </a:lnTo>
                    <a:lnTo>
                      <a:pt x="2616" y="2061"/>
                    </a:lnTo>
                    <a:lnTo>
                      <a:pt x="2640" y="2081"/>
                    </a:lnTo>
                    <a:lnTo>
                      <a:pt x="2666" y="2098"/>
                    </a:lnTo>
                    <a:lnTo>
                      <a:pt x="2696" y="2111"/>
                    </a:lnTo>
                    <a:lnTo>
                      <a:pt x="2727" y="2118"/>
                    </a:lnTo>
                    <a:lnTo>
                      <a:pt x="2761" y="2121"/>
                    </a:lnTo>
                    <a:lnTo>
                      <a:pt x="2798" y="2118"/>
                    </a:lnTo>
                    <a:lnTo>
                      <a:pt x="2833" y="2109"/>
                    </a:lnTo>
                    <a:lnTo>
                      <a:pt x="2866" y="2093"/>
                    </a:lnTo>
                    <a:lnTo>
                      <a:pt x="2895" y="2073"/>
                    </a:lnTo>
                    <a:lnTo>
                      <a:pt x="2921" y="2048"/>
                    </a:lnTo>
                    <a:lnTo>
                      <a:pt x="2943" y="2019"/>
                    </a:lnTo>
                    <a:lnTo>
                      <a:pt x="2959" y="1986"/>
                    </a:lnTo>
                    <a:lnTo>
                      <a:pt x="2969" y="1951"/>
                    </a:lnTo>
                    <a:lnTo>
                      <a:pt x="2974" y="1914"/>
                    </a:lnTo>
                    <a:lnTo>
                      <a:pt x="2971" y="1881"/>
                    </a:lnTo>
                    <a:lnTo>
                      <a:pt x="2964" y="1849"/>
                    </a:lnTo>
                    <a:lnTo>
                      <a:pt x="2952" y="1819"/>
                    </a:lnTo>
                    <a:lnTo>
                      <a:pt x="2936" y="1792"/>
                    </a:lnTo>
                    <a:lnTo>
                      <a:pt x="2916" y="1768"/>
                    </a:lnTo>
                    <a:lnTo>
                      <a:pt x="2893" y="1747"/>
                    </a:lnTo>
                    <a:lnTo>
                      <a:pt x="2866" y="1730"/>
                    </a:lnTo>
                    <a:lnTo>
                      <a:pt x="2836" y="1718"/>
                    </a:lnTo>
                    <a:lnTo>
                      <a:pt x="2806" y="1710"/>
                    </a:lnTo>
                    <a:lnTo>
                      <a:pt x="2772" y="1708"/>
                    </a:lnTo>
                    <a:close/>
                    <a:moveTo>
                      <a:pt x="918" y="1708"/>
                    </a:moveTo>
                    <a:lnTo>
                      <a:pt x="881" y="1711"/>
                    </a:lnTo>
                    <a:lnTo>
                      <a:pt x="846" y="1721"/>
                    </a:lnTo>
                    <a:lnTo>
                      <a:pt x="813" y="1735"/>
                    </a:lnTo>
                    <a:lnTo>
                      <a:pt x="783" y="1757"/>
                    </a:lnTo>
                    <a:lnTo>
                      <a:pt x="758" y="1781"/>
                    </a:lnTo>
                    <a:lnTo>
                      <a:pt x="736" y="1810"/>
                    </a:lnTo>
                    <a:lnTo>
                      <a:pt x="721" y="1842"/>
                    </a:lnTo>
                    <a:lnTo>
                      <a:pt x="710" y="1877"/>
                    </a:lnTo>
                    <a:lnTo>
                      <a:pt x="706" y="1914"/>
                    </a:lnTo>
                    <a:lnTo>
                      <a:pt x="708" y="1948"/>
                    </a:lnTo>
                    <a:lnTo>
                      <a:pt x="714" y="1980"/>
                    </a:lnTo>
                    <a:lnTo>
                      <a:pt x="726" y="2010"/>
                    </a:lnTo>
                    <a:lnTo>
                      <a:pt x="743" y="2036"/>
                    </a:lnTo>
                    <a:lnTo>
                      <a:pt x="762" y="2061"/>
                    </a:lnTo>
                    <a:lnTo>
                      <a:pt x="786" y="2081"/>
                    </a:lnTo>
                    <a:lnTo>
                      <a:pt x="813" y="2098"/>
                    </a:lnTo>
                    <a:lnTo>
                      <a:pt x="842" y="2111"/>
                    </a:lnTo>
                    <a:lnTo>
                      <a:pt x="874" y="2118"/>
                    </a:lnTo>
                    <a:lnTo>
                      <a:pt x="908" y="2121"/>
                    </a:lnTo>
                    <a:lnTo>
                      <a:pt x="945" y="2118"/>
                    </a:lnTo>
                    <a:lnTo>
                      <a:pt x="980" y="2109"/>
                    </a:lnTo>
                    <a:lnTo>
                      <a:pt x="1012" y="2093"/>
                    </a:lnTo>
                    <a:lnTo>
                      <a:pt x="1041" y="2073"/>
                    </a:lnTo>
                    <a:lnTo>
                      <a:pt x="1067" y="2048"/>
                    </a:lnTo>
                    <a:lnTo>
                      <a:pt x="1088" y="2019"/>
                    </a:lnTo>
                    <a:lnTo>
                      <a:pt x="1104" y="1986"/>
                    </a:lnTo>
                    <a:lnTo>
                      <a:pt x="1115" y="1951"/>
                    </a:lnTo>
                    <a:lnTo>
                      <a:pt x="1119" y="1914"/>
                    </a:lnTo>
                    <a:lnTo>
                      <a:pt x="1118" y="1881"/>
                    </a:lnTo>
                    <a:lnTo>
                      <a:pt x="1111" y="1849"/>
                    </a:lnTo>
                    <a:lnTo>
                      <a:pt x="1099" y="1819"/>
                    </a:lnTo>
                    <a:lnTo>
                      <a:pt x="1083" y="1792"/>
                    </a:lnTo>
                    <a:lnTo>
                      <a:pt x="1063" y="1768"/>
                    </a:lnTo>
                    <a:lnTo>
                      <a:pt x="1039" y="1747"/>
                    </a:lnTo>
                    <a:lnTo>
                      <a:pt x="1013" y="1730"/>
                    </a:lnTo>
                    <a:lnTo>
                      <a:pt x="983" y="1718"/>
                    </a:lnTo>
                    <a:lnTo>
                      <a:pt x="951" y="1710"/>
                    </a:lnTo>
                    <a:lnTo>
                      <a:pt x="918" y="1708"/>
                    </a:lnTo>
                    <a:close/>
                    <a:moveTo>
                      <a:pt x="2425" y="588"/>
                    </a:moveTo>
                    <a:lnTo>
                      <a:pt x="2321" y="1745"/>
                    </a:lnTo>
                    <a:lnTo>
                      <a:pt x="2321" y="1765"/>
                    </a:lnTo>
                    <a:lnTo>
                      <a:pt x="2327" y="1784"/>
                    </a:lnTo>
                    <a:lnTo>
                      <a:pt x="2338" y="1800"/>
                    </a:lnTo>
                    <a:lnTo>
                      <a:pt x="2353" y="1812"/>
                    </a:lnTo>
                    <a:lnTo>
                      <a:pt x="2371" y="1819"/>
                    </a:lnTo>
                    <a:lnTo>
                      <a:pt x="2391" y="1823"/>
                    </a:lnTo>
                    <a:lnTo>
                      <a:pt x="2408" y="1823"/>
                    </a:lnTo>
                    <a:lnTo>
                      <a:pt x="2423" y="1779"/>
                    </a:lnTo>
                    <a:lnTo>
                      <a:pt x="2442" y="1739"/>
                    </a:lnTo>
                    <a:lnTo>
                      <a:pt x="2467" y="1701"/>
                    </a:lnTo>
                    <a:lnTo>
                      <a:pt x="2494" y="1667"/>
                    </a:lnTo>
                    <a:lnTo>
                      <a:pt x="2526" y="1636"/>
                    </a:lnTo>
                    <a:lnTo>
                      <a:pt x="2562" y="1609"/>
                    </a:lnTo>
                    <a:lnTo>
                      <a:pt x="2600" y="1586"/>
                    </a:lnTo>
                    <a:lnTo>
                      <a:pt x="2641" y="1566"/>
                    </a:lnTo>
                    <a:lnTo>
                      <a:pt x="2684" y="1554"/>
                    </a:lnTo>
                    <a:lnTo>
                      <a:pt x="2729" y="1545"/>
                    </a:lnTo>
                    <a:lnTo>
                      <a:pt x="2776" y="1542"/>
                    </a:lnTo>
                    <a:lnTo>
                      <a:pt x="2823" y="1545"/>
                    </a:lnTo>
                    <a:lnTo>
                      <a:pt x="2867" y="1554"/>
                    </a:lnTo>
                    <a:lnTo>
                      <a:pt x="2910" y="1566"/>
                    </a:lnTo>
                    <a:lnTo>
                      <a:pt x="2950" y="1586"/>
                    </a:lnTo>
                    <a:lnTo>
                      <a:pt x="2986" y="1609"/>
                    </a:lnTo>
                    <a:lnTo>
                      <a:pt x="3020" y="1636"/>
                    </a:lnTo>
                    <a:lnTo>
                      <a:pt x="3051" y="1667"/>
                    </a:lnTo>
                    <a:lnTo>
                      <a:pt x="3078" y="1701"/>
                    </a:lnTo>
                    <a:lnTo>
                      <a:pt x="3099" y="1739"/>
                    </a:lnTo>
                    <a:lnTo>
                      <a:pt x="3117" y="1779"/>
                    </a:lnTo>
                    <a:lnTo>
                      <a:pt x="3130" y="1823"/>
                    </a:lnTo>
                    <a:lnTo>
                      <a:pt x="3185" y="1823"/>
                    </a:lnTo>
                    <a:lnTo>
                      <a:pt x="3208" y="1819"/>
                    </a:lnTo>
                    <a:lnTo>
                      <a:pt x="3231" y="1810"/>
                    </a:lnTo>
                    <a:lnTo>
                      <a:pt x="3250" y="1796"/>
                    </a:lnTo>
                    <a:lnTo>
                      <a:pt x="3265" y="1778"/>
                    </a:lnTo>
                    <a:lnTo>
                      <a:pt x="3275" y="1758"/>
                    </a:lnTo>
                    <a:lnTo>
                      <a:pt x="3281" y="1734"/>
                    </a:lnTo>
                    <a:lnTo>
                      <a:pt x="3323" y="1263"/>
                    </a:lnTo>
                    <a:lnTo>
                      <a:pt x="2858" y="1263"/>
                    </a:lnTo>
                    <a:lnTo>
                      <a:pt x="2825" y="1261"/>
                    </a:lnTo>
                    <a:lnTo>
                      <a:pt x="2793" y="1255"/>
                    </a:lnTo>
                    <a:lnTo>
                      <a:pt x="2762" y="1244"/>
                    </a:lnTo>
                    <a:lnTo>
                      <a:pt x="2734" y="1229"/>
                    </a:lnTo>
                    <a:lnTo>
                      <a:pt x="2709" y="1210"/>
                    </a:lnTo>
                    <a:lnTo>
                      <a:pt x="2686" y="1189"/>
                    </a:lnTo>
                    <a:lnTo>
                      <a:pt x="2665" y="1163"/>
                    </a:lnTo>
                    <a:lnTo>
                      <a:pt x="2649" y="1136"/>
                    </a:lnTo>
                    <a:lnTo>
                      <a:pt x="2637" y="1106"/>
                    </a:lnTo>
                    <a:lnTo>
                      <a:pt x="2629" y="1075"/>
                    </a:lnTo>
                    <a:lnTo>
                      <a:pt x="2626" y="1042"/>
                    </a:lnTo>
                    <a:lnTo>
                      <a:pt x="2626" y="1009"/>
                    </a:lnTo>
                    <a:lnTo>
                      <a:pt x="2664" y="588"/>
                    </a:lnTo>
                    <a:lnTo>
                      <a:pt x="2425" y="588"/>
                    </a:lnTo>
                    <a:close/>
                    <a:moveTo>
                      <a:pt x="501" y="0"/>
                    </a:moveTo>
                    <a:lnTo>
                      <a:pt x="2231" y="0"/>
                    </a:lnTo>
                    <a:lnTo>
                      <a:pt x="2264" y="2"/>
                    </a:lnTo>
                    <a:lnTo>
                      <a:pt x="2295" y="9"/>
                    </a:lnTo>
                    <a:lnTo>
                      <a:pt x="2325" y="19"/>
                    </a:lnTo>
                    <a:lnTo>
                      <a:pt x="2353" y="34"/>
                    </a:lnTo>
                    <a:lnTo>
                      <a:pt x="2379" y="52"/>
                    </a:lnTo>
                    <a:lnTo>
                      <a:pt x="2403" y="74"/>
                    </a:lnTo>
                    <a:lnTo>
                      <a:pt x="2422" y="100"/>
                    </a:lnTo>
                    <a:lnTo>
                      <a:pt x="2439" y="128"/>
                    </a:lnTo>
                    <a:lnTo>
                      <a:pt x="2451" y="157"/>
                    </a:lnTo>
                    <a:lnTo>
                      <a:pt x="2458" y="188"/>
                    </a:lnTo>
                    <a:lnTo>
                      <a:pt x="2462" y="220"/>
                    </a:lnTo>
                    <a:lnTo>
                      <a:pt x="2461" y="254"/>
                    </a:lnTo>
                    <a:lnTo>
                      <a:pt x="2440" y="422"/>
                    </a:lnTo>
                    <a:lnTo>
                      <a:pt x="2997" y="422"/>
                    </a:lnTo>
                    <a:lnTo>
                      <a:pt x="3015" y="424"/>
                    </a:lnTo>
                    <a:lnTo>
                      <a:pt x="3031" y="430"/>
                    </a:lnTo>
                    <a:lnTo>
                      <a:pt x="3046" y="439"/>
                    </a:lnTo>
                    <a:lnTo>
                      <a:pt x="3059" y="451"/>
                    </a:lnTo>
                    <a:lnTo>
                      <a:pt x="3069" y="466"/>
                    </a:lnTo>
                    <a:lnTo>
                      <a:pt x="3395" y="1097"/>
                    </a:lnTo>
                    <a:lnTo>
                      <a:pt x="3417" y="1097"/>
                    </a:lnTo>
                    <a:lnTo>
                      <a:pt x="3438" y="1101"/>
                    </a:lnTo>
                    <a:lnTo>
                      <a:pt x="3457" y="1108"/>
                    </a:lnTo>
                    <a:lnTo>
                      <a:pt x="3473" y="1121"/>
                    </a:lnTo>
                    <a:lnTo>
                      <a:pt x="3486" y="1136"/>
                    </a:lnTo>
                    <a:lnTo>
                      <a:pt x="3493" y="1155"/>
                    </a:lnTo>
                    <a:lnTo>
                      <a:pt x="3496" y="1176"/>
                    </a:lnTo>
                    <a:lnTo>
                      <a:pt x="3496" y="1178"/>
                    </a:lnTo>
                    <a:lnTo>
                      <a:pt x="3496" y="1180"/>
                    </a:lnTo>
                    <a:lnTo>
                      <a:pt x="3496" y="1184"/>
                    </a:lnTo>
                    <a:lnTo>
                      <a:pt x="3496" y="1186"/>
                    </a:lnTo>
                    <a:lnTo>
                      <a:pt x="3446" y="1745"/>
                    </a:lnTo>
                    <a:lnTo>
                      <a:pt x="3439" y="1784"/>
                    </a:lnTo>
                    <a:lnTo>
                      <a:pt x="3426" y="1822"/>
                    </a:lnTo>
                    <a:lnTo>
                      <a:pt x="3409" y="1857"/>
                    </a:lnTo>
                    <a:lnTo>
                      <a:pt x="3386" y="1889"/>
                    </a:lnTo>
                    <a:lnTo>
                      <a:pt x="3359" y="1916"/>
                    </a:lnTo>
                    <a:lnTo>
                      <a:pt x="3328" y="1941"/>
                    </a:lnTo>
                    <a:lnTo>
                      <a:pt x="3296" y="1961"/>
                    </a:lnTo>
                    <a:lnTo>
                      <a:pt x="3258" y="1976"/>
                    </a:lnTo>
                    <a:lnTo>
                      <a:pt x="3221" y="1985"/>
                    </a:lnTo>
                    <a:lnTo>
                      <a:pt x="3181" y="1989"/>
                    </a:lnTo>
                    <a:lnTo>
                      <a:pt x="3130" y="1989"/>
                    </a:lnTo>
                    <a:lnTo>
                      <a:pt x="3116" y="2033"/>
                    </a:lnTo>
                    <a:lnTo>
                      <a:pt x="3098" y="2077"/>
                    </a:lnTo>
                    <a:lnTo>
                      <a:pt x="3073" y="2116"/>
                    </a:lnTo>
                    <a:lnTo>
                      <a:pt x="3046" y="2153"/>
                    </a:lnTo>
                    <a:lnTo>
                      <a:pt x="3014" y="2186"/>
                    </a:lnTo>
                    <a:lnTo>
                      <a:pt x="2978" y="2215"/>
                    </a:lnTo>
                    <a:lnTo>
                      <a:pt x="2938" y="2241"/>
                    </a:lnTo>
                    <a:lnTo>
                      <a:pt x="2896" y="2260"/>
                    </a:lnTo>
                    <a:lnTo>
                      <a:pt x="2851" y="2275"/>
                    </a:lnTo>
                    <a:lnTo>
                      <a:pt x="2805" y="2284"/>
                    </a:lnTo>
                    <a:lnTo>
                      <a:pt x="2757" y="2287"/>
                    </a:lnTo>
                    <a:lnTo>
                      <a:pt x="2708" y="2284"/>
                    </a:lnTo>
                    <a:lnTo>
                      <a:pt x="2662" y="2275"/>
                    </a:lnTo>
                    <a:lnTo>
                      <a:pt x="2619" y="2260"/>
                    </a:lnTo>
                    <a:lnTo>
                      <a:pt x="2577" y="2241"/>
                    </a:lnTo>
                    <a:lnTo>
                      <a:pt x="2539" y="2215"/>
                    </a:lnTo>
                    <a:lnTo>
                      <a:pt x="2505" y="2186"/>
                    </a:lnTo>
                    <a:lnTo>
                      <a:pt x="2474" y="2153"/>
                    </a:lnTo>
                    <a:lnTo>
                      <a:pt x="2449" y="2116"/>
                    </a:lnTo>
                    <a:lnTo>
                      <a:pt x="2426" y="2077"/>
                    </a:lnTo>
                    <a:lnTo>
                      <a:pt x="2410" y="2033"/>
                    </a:lnTo>
                    <a:lnTo>
                      <a:pt x="2400" y="1989"/>
                    </a:lnTo>
                    <a:lnTo>
                      <a:pt x="2387" y="1989"/>
                    </a:lnTo>
                    <a:lnTo>
                      <a:pt x="2350" y="1985"/>
                    </a:lnTo>
                    <a:lnTo>
                      <a:pt x="2315" y="1978"/>
                    </a:lnTo>
                    <a:lnTo>
                      <a:pt x="2283" y="1964"/>
                    </a:lnTo>
                    <a:lnTo>
                      <a:pt x="2252" y="1947"/>
                    </a:lnTo>
                    <a:lnTo>
                      <a:pt x="2225" y="1925"/>
                    </a:lnTo>
                    <a:lnTo>
                      <a:pt x="2196" y="1946"/>
                    </a:lnTo>
                    <a:lnTo>
                      <a:pt x="2164" y="1964"/>
                    </a:lnTo>
                    <a:lnTo>
                      <a:pt x="2129" y="1977"/>
                    </a:lnTo>
                    <a:lnTo>
                      <a:pt x="2093" y="1985"/>
                    </a:lnTo>
                    <a:lnTo>
                      <a:pt x="2055" y="1989"/>
                    </a:lnTo>
                    <a:lnTo>
                      <a:pt x="1275" y="1989"/>
                    </a:lnTo>
                    <a:lnTo>
                      <a:pt x="1263" y="2033"/>
                    </a:lnTo>
                    <a:lnTo>
                      <a:pt x="1243" y="2077"/>
                    </a:lnTo>
                    <a:lnTo>
                      <a:pt x="1220" y="2116"/>
                    </a:lnTo>
                    <a:lnTo>
                      <a:pt x="1192" y="2153"/>
                    </a:lnTo>
                    <a:lnTo>
                      <a:pt x="1159" y="2186"/>
                    </a:lnTo>
                    <a:lnTo>
                      <a:pt x="1124" y="2215"/>
                    </a:lnTo>
                    <a:lnTo>
                      <a:pt x="1085" y="2241"/>
                    </a:lnTo>
                    <a:lnTo>
                      <a:pt x="1043" y="2260"/>
                    </a:lnTo>
                    <a:lnTo>
                      <a:pt x="998" y="2275"/>
                    </a:lnTo>
                    <a:lnTo>
                      <a:pt x="951" y="2284"/>
                    </a:lnTo>
                    <a:lnTo>
                      <a:pt x="902" y="2287"/>
                    </a:lnTo>
                    <a:lnTo>
                      <a:pt x="854" y="2284"/>
                    </a:lnTo>
                    <a:lnTo>
                      <a:pt x="808" y="2275"/>
                    </a:lnTo>
                    <a:lnTo>
                      <a:pt x="764" y="2260"/>
                    </a:lnTo>
                    <a:lnTo>
                      <a:pt x="724" y="2241"/>
                    </a:lnTo>
                    <a:lnTo>
                      <a:pt x="685" y="2215"/>
                    </a:lnTo>
                    <a:lnTo>
                      <a:pt x="651" y="2186"/>
                    </a:lnTo>
                    <a:lnTo>
                      <a:pt x="621" y="2153"/>
                    </a:lnTo>
                    <a:lnTo>
                      <a:pt x="594" y="2116"/>
                    </a:lnTo>
                    <a:lnTo>
                      <a:pt x="573" y="2077"/>
                    </a:lnTo>
                    <a:lnTo>
                      <a:pt x="557" y="2033"/>
                    </a:lnTo>
                    <a:lnTo>
                      <a:pt x="545" y="1989"/>
                    </a:lnTo>
                    <a:lnTo>
                      <a:pt x="482" y="1989"/>
                    </a:lnTo>
                    <a:lnTo>
                      <a:pt x="450" y="1985"/>
                    </a:lnTo>
                    <a:lnTo>
                      <a:pt x="418" y="1979"/>
                    </a:lnTo>
                    <a:lnTo>
                      <a:pt x="388" y="1968"/>
                    </a:lnTo>
                    <a:lnTo>
                      <a:pt x="360" y="1955"/>
                    </a:lnTo>
                    <a:lnTo>
                      <a:pt x="334" y="1935"/>
                    </a:lnTo>
                    <a:lnTo>
                      <a:pt x="310" y="1913"/>
                    </a:lnTo>
                    <a:lnTo>
                      <a:pt x="291" y="1889"/>
                    </a:lnTo>
                    <a:lnTo>
                      <a:pt x="274" y="1861"/>
                    </a:lnTo>
                    <a:lnTo>
                      <a:pt x="262" y="1831"/>
                    </a:lnTo>
                    <a:lnTo>
                      <a:pt x="255" y="1800"/>
                    </a:lnTo>
                    <a:lnTo>
                      <a:pt x="251" y="1767"/>
                    </a:lnTo>
                    <a:lnTo>
                      <a:pt x="252" y="1734"/>
                    </a:lnTo>
                    <a:lnTo>
                      <a:pt x="281" y="1438"/>
                    </a:lnTo>
                    <a:lnTo>
                      <a:pt x="208" y="1438"/>
                    </a:lnTo>
                    <a:lnTo>
                      <a:pt x="186" y="1435"/>
                    </a:lnTo>
                    <a:lnTo>
                      <a:pt x="167" y="1426"/>
                    </a:lnTo>
                    <a:lnTo>
                      <a:pt x="150" y="1413"/>
                    </a:lnTo>
                    <a:lnTo>
                      <a:pt x="137" y="1396"/>
                    </a:lnTo>
                    <a:lnTo>
                      <a:pt x="130" y="1377"/>
                    </a:lnTo>
                    <a:lnTo>
                      <a:pt x="128" y="1355"/>
                    </a:lnTo>
                    <a:lnTo>
                      <a:pt x="131" y="1332"/>
                    </a:lnTo>
                    <a:lnTo>
                      <a:pt x="140" y="1313"/>
                    </a:lnTo>
                    <a:lnTo>
                      <a:pt x="153" y="1296"/>
                    </a:lnTo>
                    <a:lnTo>
                      <a:pt x="170" y="1284"/>
                    </a:lnTo>
                    <a:lnTo>
                      <a:pt x="190" y="1275"/>
                    </a:lnTo>
                    <a:lnTo>
                      <a:pt x="213" y="1272"/>
                    </a:lnTo>
                    <a:lnTo>
                      <a:pt x="297" y="1272"/>
                    </a:lnTo>
                    <a:lnTo>
                      <a:pt x="297" y="1272"/>
                    </a:lnTo>
                    <a:lnTo>
                      <a:pt x="1295" y="1272"/>
                    </a:lnTo>
                    <a:lnTo>
                      <a:pt x="1324" y="1269"/>
                    </a:lnTo>
                    <a:lnTo>
                      <a:pt x="1350" y="1259"/>
                    </a:lnTo>
                    <a:lnTo>
                      <a:pt x="1373" y="1244"/>
                    </a:lnTo>
                    <a:lnTo>
                      <a:pt x="1393" y="1225"/>
                    </a:lnTo>
                    <a:lnTo>
                      <a:pt x="1408" y="1203"/>
                    </a:lnTo>
                    <a:lnTo>
                      <a:pt x="1419" y="1176"/>
                    </a:lnTo>
                    <a:lnTo>
                      <a:pt x="1423" y="1147"/>
                    </a:lnTo>
                    <a:lnTo>
                      <a:pt x="1421" y="1122"/>
                    </a:lnTo>
                    <a:lnTo>
                      <a:pt x="1413" y="1097"/>
                    </a:lnTo>
                    <a:lnTo>
                      <a:pt x="1402" y="1076"/>
                    </a:lnTo>
                    <a:lnTo>
                      <a:pt x="1386" y="1057"/>
                    </a:lnTo>
                    <a:lnTo>
                      <a:pt x="1366" y="1042"/>
                    </a:lnTo>
                    <a:lnTo>
                      <a:pt x="1343" y="1031"/>
                    </a:lnTo>
                    <a:lnTo>
                      <a:pt x="1319" y="1025"/>
                    </a:lnTo>
                    <a:lnTo>
                      <a:pt x="448" y="1025"/>
                    </a:lnTo>
                    <a:lnTo>
                      <a:pt x="426" y="1022"/>
                    </a:lnTo>
                    <a:lnTo>
                      <a:pt x="407" y="1013"/>
                    </a:lnTo>
                    <a:lnTo>
                      <a:pt x="390" y="1001"/>
                    </a:lnTo>
                    <a:lnTo>
                      <a:pt x="377" y="984"/>
                    </a:lnTo>
                    <a:lnTo>
                      <a:pt x="370" y="965"/>
                    </a:lnTo>
                    <a:lnTo>
                      <a:pt x="368" y="942"/>
                    </a:lnTo>
                    <a:lnTo>
                      <a:pt x="371" y="920"/>
                    </a:lnTo>
                    <a:lnTo>
                      <a:pt x="379" y="901"/>
                    </a:lnTo>
                    <a:lnTo>
                      <a:pt x="393" y="884"/>
                    </a:lnTo>
                    <a:lnTo>
                      <a:pt x="410" y="871"/>
                    </a:lnTo>
                    <a:lnTo>
                      <a:pt x="430" y="862"/>
                    </a:lnTo>
                    <a:lnTo>
                      <a:pt x="453" y="859"/>
                    </a:lnTo>
                    <a:lnTo>
                      <a:pt x="1334" y="859"/>
                    </a:lnTo>
                    <a:lnTo>
                      <a:pt x="1361" y="856"/>
                    </a:lnTo>
                    <a:lnTo>
                      <a:pt x="1388" y="846"/>
                    </a:lnTo>
                    <a:lnTo>
                      <a:pt x="1411" y="832"/>
                    </a:lnTo>
                    <a:lnTo>
                      <a:pt x="1430" y="812"/>
                    </a:lnTo>
                    <a:lnTo>
                      <a:pt x="1446" y="789"/>
                    </a:lnTo>
                    <a:lnTo>
                      <a:pt x="1456" y="764"/>
                    </a:lnTo>
                    <a:lnTo>
                      <a:pt x="1460" y="735"/>
                    </a:lnTo>
                    <a:lnTo>
                      <a:pt x="1458" y="709"/>
                    </a:lnTo>
                    <a:lnTo>
                      <a:pt x="1451" y="685"/>
                    </a:lnTo>
                    <a:lnTo>
                      <a:pt x="1439" y="664"/>
                    </a:lnTo>
                    <a:lnTo>
                      <a:pt x="1423" y="645"/>
                    </a:lnTo>
                    <a:lnTo>
                      <a:pt x="1404" y="630"/>
                    </a:lnTo>
                    <a:lnTo>
                      <a:pt x="1383" y="619"/>
                    </a:lnTo>
                    <a:lnTo>
                      <a:pt x="1358" y="613"/>
                    </a:lnTo>
                    <a:lnTo>
                      <a:pt x="80" y="613"/>
                    </a:lnTo>
                    <a:lnTo>
                      <a:pt x="58" y="609"/>
                    </a:lnTo>
                    <a:lnTo>
                      <a:pt x="38" y="601"/>
                    </a:lnTo>
                    <a:lnTo>
                      <a:pt x="22" y="588"/>
                    </a:lnTo>
                    <a:lnTo>
                      <a:pt x="11" y="572"/>
                    </a:lnTo>
                    <a:lnTo>
                      <a:pt x="2" y="552"/>
                    </a:lnTo>
                    <a:lnTo>
                      <a:pt x="0" y="531"/>
                    </a:lnTo>
                    <a:lnTo>
                      <a:pt x="3" y="508"/>
                    </a:lnTo>
                    <a:lnTo>
                      <a:pt x="13" y="489"/>
                    </a:lnTo>
                    <a:lnTo>
                      <a:pt x="26" y="472"/>
                    </a:lnTo>
                    <a:lnTo>
                      <a:pt x="43" y="459"/>
                    </a:lnTo>
                    <a:lnTo>
                      <a:pt x="63" y="451"/>
                    </a:lnTo>
                    <a:lnTo>
                      <a:pt x="84" y="449"/>
                    </a:lnTo>
                    <a:lnTo>
                      <a:pt x="1049" y="449"/>
                    </a:lnTo>
                    <a:lnTo>
                      <a:pt x="1049" y="448"/>
                    </a:lnTo>
                    <a:lnTo>
                      <a:pt x="1378" y="448"/>
                    </a:lnTo>
                    <a:lnTo>
                      <a:pt x="1405" y="444"/>
                    </a:lnTo>
                    <a:lnTo>
                      <a:pt x="1429" y="436"/>
                    </a:lnTo>
                    <a:lnTo>
                      <a:pt x="1451" y="422"/>
                    </a:lnTo>
                    <a:lnTo>
                      <a:pt x="1470" y="404"/>
                    </a:lnTo>
                    <a:lnTo>
                      <a:pt x="1484" y="383"/>
                    </a:lnTo>
                    <a:lnTo>
                      <a:pt x="1493" y="358"/>
                    </a:lnTo>
                    <a:lnTo>
                      <a:pt x="1496" y="332"/>
                    </a:lnTo>
                    <a:lnTo>
                      <a:pt x="1494" y="305"/>
                    </a:lnTo>
                    <a:lnTo>
                      <a:pt x="1487" y="281"/>
                    </a:lnTo>
                    <a:lnTo>
                      <a:pt x="1473" y="259"/>
                    </a:lnTo>
                    <a:lnTo>
                      <a:pt x="1456" y="241"/>
                    </a:lnTo>
                    <a:lnTo>
                      <a:pt x="1435" y="228"/>
                    </a:lnTo>
                    <a:lnTo>
                      <a:pt x="1410" y="219"/>
                    </a:lnTo>
                    <a:lnTo>
                      <a:pt x="1384" y="216"/>
                    </a:lnTo>
                    <a:lnTo>
                      <a:pt x="399" y="216"/>
                    </a:lnTo>
                    <a:lnTo>
                      <a:pt x="416" y="78"/>
                    </a:lnTo>
                    <a:lnTo>
                      <a:pt x="421" y="56"/>
                    </a:lnTo>
                    <a:lnTo>
                      <a:pt x="430" y="38"/>
                    </a:lnTo>
                    <a:lnTo>
                      <a:pt x="443" y="22"/>
                    </a:lnTo>
                    <a:lnTo>
                      <a:pt x="460" y="11"/>
                    </a:lnTo>
                    <a:lnTo>
                      <a:pt x="479" y="3"/>
                    </a:lnTo>
                    <a:lnTo>
                      <a:pt x="50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490" name="Google Shape;490;p15"/>
              <p:cNvGrpSpPr/>
              <p:nvPr/>
            </p:nvGrpSpPr>
            <p:grpSpPr>
              <a:xfrm>
                <a:off x="6105134" y="3051632"/>
                <a:ext cx="553397" cy="609231"/>
                <a:chOff x="-547688" y="1873250"/>
                <a:chExt cx="1778000" cy="1957387"/>
              </a:xfrm>
            </p:grpSpPr>
            <p:sp>
              <p:nvSpPr>
                <p:cNvPr id="491" name="Google Shape;491;p15"/>
                <p:cNvSpPr/>
                <p:nvPr/>
              </p:nvSpPr>
              <p:spPr>
                <a:xfrm>
                  <a:off x="-547688" y="1873250"/>
                  <a:ext cx="1778000" cy="1957387"/>
                </a:xfrm>
                <a:custGeom>
                  <a:avLst/>
                  <a:gdLst/>
                  <a:ahLst/>
                  <a:cxnLst/>
                  <a:rect l="l" t="t" r="r" b="b"/>
                  <a:pathLst>
                    <a:path w="3361" h="3700" extrusionOk="0">
                      <a:moveTo>
                        <a:pt x="1084" y="3232"/>
                      </a:moveTo>
                      <a:lnTo>
                        <a:pt x="1084" y="3325"/>
                      </a:lnTo>
                      <a:lnTo>
                        <a:pt x="1087" y="3350"/>
                      </a:lnTo>
                      <a:lnTo>
                        <a:pt x="1096" y="3371"/>
                      </a:lnTo>
                      <a:lnTo>
                        <a:pt x="1111" y="3390"/>
                      </a:lnTo>
                      <a:lnTo>
                        <a:pt x="1130" y="3405"/>
                      </a:lnTo>
                      <a:lnTo>
                        <a:pt x="1151" y="3414"/>
                      </a:lnTo>
                      <a:lnTo>
                        <a:pt x="1176" y="3417"/>
                      </a:lnTo>
                      <a:lnTo>
                        <a:pt x="1201" y="3414"/>
                      </a:lnTo>
                      <a:lnTo>
                        <a:pt x="1223" y="3405"/>
                      </a:lnTo>
                      <a:lnTo>
                        <a:pt x="1241" y="3390"/>
                      </a:lnTo>
                      <a:lnTo>
                        <a:pt x="1256" y="3371"/>
                      </a:lnTo>
                      <a:lnTo>
                        <a:pt x="1265" y="3350"/>
                      </a:lnTo>
                      <a:lnTo>
                        <a:pt x="1268" y="3325"/>
                      </a:lnTo>
                      <a:lnTo>
                        <a:pt x="1268" y="3232"/>
                      </a:lnTo>
                      <a:lnTo>
                        <a:pt x="1084" y="3232"/>
                      </a:lnTo>
                      <a:close/>
                      <a:moveTo>
                        <a:pt x="2431" y="737"/>
                      </a:moveTo>
                      <a:lnTo>
                        <a:pt x="2362" y="739"/>
                      </a:lnTo>
                      <a:lnTo>
                        <a:pt x="2296" y="749"/>
                      </a:lnTo>
                      <a:lnTo>
                        <a:pt x="2232" y="765"/>
                      </a:lnTo>
                      <a:lnTo>
                        <a:pt x="2170" y="786"/>
                      </a:lnTo>
                      <a:lnTo>
                        <a:pt x="2110" y="813"/>
                      </a:lnTo>
                      <a:lnTo>
                        <a:pt x="2054" y="845"/>
                      </a:lnTo>
                      <a:lnTo>
                        <a:pt x="2001" y="881"/>
                      </a:lnTo>
                      <a:lnTo>
                        <a:pt x="1951" y="923"/>
                      </a:lnTo>
                      <a:lnTo>
                        <a:pt x="1906" y="968"/>
                      </a:lnTo>
                      <a:lnTo>
                        <a:pt x="1864" y="1018"/>
                      </a:lnTo>
                      <a:lnTo>
                        <a:pt x="1828" y="1071"/>
                      </a:lnTo>
                      <a:lnTo>
                        <a:pt x="1796" y="1127"/>
                      </a:lnTo>
                      <a:lnTo>
                        <a:pt x="1769" y="1187"/>
                      </a:lnTo>
                      <a:lnTo>
                        <a:pt x="1748" y="1249"/>
                      </a:lnTo>
                      <a:lnTo>
                        <a:pt x="1733" y="1314"/>
                      </a:lnTo>
                      <a:lnTo>
                        <a:pt x="1722" y="1381"/>
                      </a:lnTo>
                      <a:lnTo>
                        <a:pt x="1719" y="1449"/>
                      </a:lnTo>
                      <a:lnTo>
                        <a:pt x="1722" y="1520"/>
                      </a:lnTo>
                      <a:lnTo>
                        <a:pt x="1733" y="1589"/>
                      </a:lnTo>
                      <a:lnTo>
                        <a:pt x="1750" y="1655"/>
                      </a:lnTo>
                      <a:lnTo>
                        <a:pt x="1773" y="1722"/>
                      </a:lnTo>
                      <a:lnTo>
                        <a:pt x="1780" y="1743"/>
                      </a:lnTo>
                      <a:lnTo>
                        <a:pt x="1781" y="1767"/>
                      </a:lnTo>
                      <a:lnTo>
                        <a:pt x="1778" y="1789"/>
                      </a:lnTo>
                      <a:lnTo>
                        <a:pt x="1662" y="2247"/>
                      </a:lnTo>
                      <a:lnTo>
                        <a:pt x="2147" y="2124"/>
                      </a:lnTo>
                      <a:lnTo>
                        <a:pt x="2168" y="2121"/>
                      </a:lnTo>
                      <a:lnTo>
                        <a:pt x="2189" y="2122"/>
                      </a:lnTo>
                      <a:lnTo>
                        <a:pt x="2208" y="2127"/>
                      </a:lnTo>
                      <a:lnTo>
                        <a:pt x="2263" y="2141"/>
                      </a:lnTo>
                      <a:lnTo>
                        <a:pt x="2318" y="2153"/>
                      </a:lnTo>
                      <a:lnTo>
                        <a:pt x="2375" y="2159"/>
                      </a:lnTo>
                      <a:lnTo>
                        <a:pt x="2431" y="2162"/>
                      </a:lnTo>
                      <a:lnTo>
                        <a:pt x="2500" y="2158"/>
                      </a:lnTo>
                      <a:lnTo>
                        <a:pt x="2566" y="2149"/>
                      </a:lnTo>
                      <a:lnTo>
                        <a:pt x="2631" y="2133"/>
                      </a:lnTo>
                      <a:lnTo>
                        <a:pt x="2693" y="2112"/>
                      </a:lnTo>
                      <a:lnTo>
                        <a:pt x="2752" y="2085"/>
                      </a:lnTo>
                      <a:lnTo>
                        <a:pt x="2809" y="2053"/>
                      </a:lnTo>
                      <a:lnTo>
                        <a:pt x="2862" y="2016"/>
                      </a:lnTo>
                      <a:lnTo>
                        <a:pt x="2911" y="1975"/>
                      </a:lnTo>
                      <a:lnTo>
                        <a:pt x="2956" y="1929"/>
                      </a:lnTo>
                      <a:lnTo>
                        <a:pt x="2998" y="1881"/>
                      </a:lnTo>
                      <a:lnTo>
                        <a:pt x="3035" y="1828"/>
                      </a:lnTo>
                      <a:lnTo>
                        <a:pt x="3067" y="1770"/>
                      </a:lnTo>
                      <a:lnTo>
                        <a:pt x="3094" y="1711"/>
                      </a:lnTo>
                      <a:lnTo>
                        <a:pt x="3115" y="1649"/>
                      </a:lnTo>
                      <a:lnTo>
                        <a:pt x="3131" y="1584"/>
                      </a:lnTo>
                      <a:lnTo>
                        <a:pt x="3140" y="1517"/>
                      </a:lnTo>
                      <a:lnTo>
                        <a:pt x="3143" y="1449"/>
                      </a:lnTo>
                      <a:lnTo>
                        <a:pt x="3140" y="1381"/>
                      </a:lnTo>
                      <a:lnTo>
                        <a:pt x="3131" y="1314"/>
                      </a:lnTo>
                      <a:lnTo>
                        <a:pt x="3115" y="1249"/>
                      </a:lnTo>
                      <a:lnTo>
                        <a:pt x="3094" y="1187"/>
                      </a:lnTo>
                      <a:lnTo>
                        <a:pt x="3067" y="1127"/>
                      </a:lnTo>
                      <a:lnTo>
                        <a:pt x="3035" y="1071"/>
                      </a:lnTo>
                      <a:lnTo>
                        <a:pt x="2998" y="1018"/>
                      </a:lnTo>
                      <a:lnTo>
                        <a:pt x="2956" y="968"/>
                      </a:lnTo>
                      <a:lnTo>
                        <a:pt x="2911" y="923"/>
                      </a:lnTo>
                      <a:lnTo>
                        <a:pt x="2862" y="881"/>
                      </a:lnTo>
                      <a:lnTo>
                        <a:pt x="2809" y="845"/>
                      </a:lnTo>
                      <a:lnTo>
                        <a:pt x="2752" y="813"/>
                      </a:lnTo>
                      <a:lnTo>
                        <a:pt x="2693" y="786"/>
                      </a:lnTo>
                      <a:lnTo>
                        <a:pt x="2631" y="765"/>
                      </a:lnTo>
                      <a:lnTo>
                        <a:pt x="2566" y="749"/>
                      </a:lnTo>
                      <a:lnTo>
                        <a:pt x="2500" y="739"/>
                      </a:lnTo>
                      <a:lnTo>
                        <a:pt x="2431" y="737"/>
                      </a:lnTo>
                      <a:close/>
                      <a:moveTo>
                        <a:pt x="287" y="621"/>
                      </a:moveTo>
                      <a:lnTo>
                        <a:pt x="265" y="623"/>
                      </a:lnTo>
                      <a:lnTo>
                        <a:pt x="242" y="631"/>
                      </a:lnTo>
                      <a:lnTo>
                        <a:pt x="224" y="643"/>
                      </a:lnTo>
                      <a:lnTo>
                        <a:pt x="208" y="659"/>
                      </a:lnTo>
                      <a:lnTo>
                        <a:pt x="196" y="678"/>
                      </a:lnTo>
                      <a:lnTo>
                        <a:pt x="188" y="699"/>
                      </a:lnTo>
                      <a:lnTo>
                        <a:pt x="186" y="723"/>
                      </a:lnTo>
                      <a:lnTo>
                        <a:pt x="186" y="3046"/>
                      </a:lnTo>
                      <a:lnTo>
                        <a:pt x="2168" y="3046"/>
                      </a:lnTo>
                      <a:lnTo>
                        <a:pt x="2168" y="2344"/>
                      </a:lnTo>
                      <a:lnTo>
                        <a:pt x="1539" y="2503"/>
                      </a:lnTo>
                      <a:lnTo>
                        <a:pt x="1512" y="2507"/>
                      </a:lnTo>
                      <a:lnTo>
                        <a:pt x="1490" y="2506"/>
                      </a:lnTo>
                      <a:lnTo>
                        <a:pt x="1470" y="2499"/>
                      </a:lnTo>
                      <a:lnTo>
                        <a:pt x="1451" y="2489"/>
                      </a:lnTo>
                      <a:lnTo>
                        <a:pt x="1434" y="2475"/>
                      </a:lnTo>
                      <a:lnTo>
                        <a:pt x="1421" y="2457"/>
                      </a:lnTo>
                      <a:lnTo>
                        <a:pt x="1410" y="2438"/>
                      </a:lnTo>
                      <a:lnTo>
                        <a:pt x="1404" y="2417"/>
                      </a:lnTo>
                      <a:lnTo>
                        <a:pt x="1403" y="2394"/>
                      </a:lnTo>
                      <a:lnTo>
                        <a:pt x="1406" y="2371"/>
                      </a:lnTo>
                      <a:lnTo>
                        <a:pt x="1558" y="1770"/>
                      </a:lnTo>
                      <a:lnTo>
                        <a:pt x="1533" y="1692"/>
                      </a:lnTo>
                      <a:lnTo>
                        <a:pt x="1515" y="1612"/>
                      </a:lnTo>
                      <a:lnTo>
                        <a:pt x="1505" y="1531"/>
                      </a:lnTo>
                      <a:lnTo>
                        <a:pt x="1502" y="1449"/>
                      </a:lnTo>
                      <a:lnTo>
                        <a:pt x="1505" y="1366"/>
                      </a:lnTo>
                      <a:lnTo>
                        <a:pt x="1515" y="1286"/>
                      </a:lnTo>
                      <a:lnTo>
                        <a:pt x="1533" y="1208"/>
                      </a:lnTo>
                      <a:lnTo>
                        <a:pt x="1557" y="1133"/>
                      </a:lnTo>
                      <a:lnTo>
                        <a:pt x="1586" y="1061"/>
                      </a:lnTo>
                      <a:lnTo>
                        <a:pt x="1622" y="991"/>
                      </a:lnTo>
                      <a:lnTo>
                        <a:pt x="1664" y="925"/>
                      </a:lnTo>
                      <a:lnTo>
                        <a:pt x="1710" y="863"/>
                      </a:lnTo>
                      <a:lnTo>
                        <a:pt x="1761" y="806"/>
                      </a:lnTo>
                      <a:lnTo>
                        <a:pt x="1817" y="751"/>
                      </a:lnTo>
                      <a:lnTo>
                        <a:pt x="1877" y="703"/>
                      </a:lnTo>
                      <a:lnTo>
                        <a:pt x="1941" y="659"/>
                      </a:lnTo>
                      <a:lnTo>
                        <a:pt x="2009" y="621"/>
                      </a:lnTo>
                      <a:lnTo>
                        <a:pt x="287" y="621"/>
                      </a:lnTo>
                      <a:close/>
                      <a:moveTo>
                        <a:pt x="937" y="276"/>
                      </a:moveTo>
                      <a:lnTo>
                        <a:pt x="912" y="280"/>
                      </a:lnTo>
                      <a:lnTo>
                        <a:pt x="890" y="289"/>
                      </a:lnTo>
                      <a:lnTo>
                        <a:pt x="872" y="304"/>
                      </a:lnTo>
                      <a:lnTo>
                        <a:pt x="857" y="322"/>
                      </a:lnTo>
                      <a:lnTo>
                        <a:pt x="847" y="344"/>
                      </a:lnTo>
                      <a:lnTo>
                        <a:pt x="845" y="369"/>
                      </a:lnTo>
                      <a:lnTo>
                        <a:pt x="847" y="394"/>
                      </a:lnTo>
                      <a:lnTo>
                        <a:pt x="857" y="415"/>
                      </a:lnTo>
                      <a:lnTo>
                        <a:pt x="872" y="434"/>
                      </a:lnTo>
                      <a:lnTo>
                        <a:pt x="890" y="449"/>
                      </a:lnTo>
                      <a:lnTo>
                        <a:pt x="912" y="458"/>
                      </a:lnTo>
                      <a:lnTo>
                        <a:pt x="937" y="461"/>
                      </a:lnTo>
                      <a:lnTo>
                        <a:pt x="1353" y="461"/>
                      </a:lnTo>
                      <a:lnTo>
                        <a:pt x="1378" y="458"/>
                      </a:lnTo>
                      <a:lnTo>
                        <a:pt x="1399" y="449"/>
                      </a:lnTo>
                      <a:lnTo>
                        <a:pt x="1418" y="434"/>
                      </a:lnTo>
                      <a:lnTo>
                        <a:pt x="1433" y="415"/>
                      </a:lnTo>
                      <a:lnTo>
                        <a:pt x="1442" y="394"/>
                      </a:lnTo>
                      <a:lnTo>
                        <a:pt x="1445" y="369"/>
                      </a:lnTo>
                      <a:lnTo>
                        <a:pt x="1442" y="344"/>
                      </a:lnTo>
                      <a:lnTo>
                        <a:pt x="1433" y="322"/>
                      </a:lnTo>
                      <a:lnTo>
                        <a:pt x="1418" y="304"/>
                      </a:lnTo>
                      <a:lnTo>
                        <a:pt x="1399" y="289"/>
                      </a:lnTo>
                      <a:lnTo>
                        <a:pt x="1378" y="280"/>
                      </a:lnTo>
                      <a:lnTo>
                        <a:pt x="1353" y="276"/>
                      </a:lnTo>
                      <a:lnTo>
                        <a:pt x="937" y="276"/>
                      </a:lnTo>
                      <a:close/>
                      <a:moveTo>
                        <a:pt x="287" y="0"/>
                      </a:moveTo>
                      <a:lnTo>
                        <a:pt x="2065" y="0"/>
                      </a:lnTo>
                      <a:lnTo>
                        <a:pt x="2108" y="3"/>
                      </a:lnTo>
                      <a:lnTo>
                        <a:pt x="2148" y="12"/>
                      </a:lnTo>
                      <a:lnTo>
                        <a:pt x="2186" y="27"/>
                      </a:lnTo>
                      <a:lnTo>
                        <a:pt x="2222" y="47"/>
                      </a:lnTo>
                      <a:lnTo>
                        <a:pt x="2253" y="71"/>
                      </a:lnTo>
                      <a:lnTo>
                        <a:pt x="2282" y="99"/>
                      </a:lnTo>
                      <a:lnTo>
                        <a:pt x="2306" y="132"/>
                      </a:lnTo>
                      <a:lnTo>
                        <a:pt x="2325" y="167"/>
                      </a:lnTo>
                      <a:lnTo>
                        <a:pt x="2340" y="205"/>
                      </a:lnTo>
                      <a:lnTo>
                        <a:pt x="2349" y="246"/>
                      </a:lnTo>
                      <a:lnTo>
                        <a:pt x="2352" y="289"/>
                      </a:lnTo>
                      <a:lnTo>
                        <a:pt x="2352" y="521"/>
                      </a:lnTo>
                      <a:lnTo>
                        <a:pt x="2392" y="519"/>
                      </a:lnTo>
                      <a:lnTo>
                        <a:pt x="2431" y="518"/>
                      </a:lnTo>
                      <a:lnTo>
                        <a:pt x="2511" y="521"/>
                      </a:lnTo>
                      <a:lnTo>
                        <a:pt x="2590" y="531"/>
                      </a:lnTo>
                      <a:lnTo>
                        <a:pt x="2665" y="548"/>
                      </a:lnTo>
                      <a:lnTo>
                        <a:pt x="2740" y="571"/>
                      </a:lnTo>
                      <a:lnTo>
                        <a:pt x="2811" y="599"/>
                      </a:lnTo>
                      <a:lnTo>
                        <a:pt x="2878" y="633"/>
                      </a:lnTo>
                      <a:lnTo>
                        <a:pt x="2943" y="672"/>
                      </a:lnTo>
                      <a:lnTo>
                        <a:pt x="3005" y="716"/>
                      </a:lnTo>
                      <a:lnTo>
                        <a:pt x="3061" y="765"/>
                      </a:lnTo>
                      <a:lnTo>
                        <a:pt x="3115" y="818"/>
                      </a:lnTo>
                      <a:lnTo>
                        <a:pt x="3163" y="875"/>
                      </a:lnTo>
                      <a:lnTo>
                        <a:pt x="3207" y="936"/>
                      </a:lnTo>
                      <a:lnTo>
                        <a:pt x="3247" y="1002"/>
                      </a:lnTo>
                      <a:lnTo>
                        <a:pt x="3281" y="1070"/>
                      </a:lnTo>
                      <a:lnTo>
                        <a:pt x="3309" y="1141"/>
                      </a:lnTo>
                      <a:lnTo>
                        <a:pt x="3331" y="1214"/>
                      </a:lnTo>
                      <a:lnTo>
                        <a:pt x="3347" y="1291"/>
                      </a:lnTo>
                      <a:lnTo>
                        <a:pt x="3357" y="1369"/>
                      </a:lnTo>
                      <a:lnTo>
                        <a:pt x="3361" y="1449"/>
                      </a:lnTo>
                      <a:lnTo>
                        <a:pt x="3357" y="1530"/>
                      </a:lnTo>
                      <a:lnTo>
                        <a:pt x="3347" y="1608"/>
                      </a:lnTo>
                      <a:lnTo>
                        <a:pt x="3331" y="1684"/>
                      </a:lnTo>
                      <a:lnTo>
                        <a:pt x="3309" y="1758"/>
                      </a:lnTo>
                      <a:lnTo>
                        <a:pt x="3281" y="1829"/>
                      </a:lnTo>
                      <a:lnTo>
                        <a:pt x="3247" y="1896"/>
                      </a:lnTo>
                      <a:lnTo>
                        <a:pt x="3207" y="1962"/>
                      </a:lnTo>
                      <a:lnTo>
                        <a:pt x="3163" y="2023"/>
                      </a:lnTo>
                      <a:lnTo>
                        <a:pt x="3115" y="2080"/>
                      </a:lnTo>
                      <a:lnTo>
                        <a:pt x="3061" y="2133"/>
                      </a:lnTo>
                      <a:lnTo>
                        <a:pt x="3005" y="2182"/>
                      </a:lnTo>
                      <a:lnTo>
                        <a:pt x="2943" y="2226"/>
                      </a:lnTo>
                      <a:lnTo>
                        <a:pt x="2878" y="2265"/>
                      </a:lnTo>
                      <a:lnTo>
                        <a:pt x="2811" y="2299"/>
                      </a:lnTo>
                      <a:lnTo>
                        <a:pt x="2740" y="2327"/>
                      </a:lnTo>
                      <a:lnTo>
                        <a:pt x="2665" y="2350"/>
                      </a:lnTo>
                      <a:lnTo>
                        <a:pt x="2590" y="2367"/>
                      </a:lnTo>
                      <a:lnTo>
                        <a:pt x="2511" y="2377"/>
                      </a:lnTo>
                      <a:lnTo>
                        <a:pt x="2431" y="2380"/>
                      </a:lnTo>
                      <a:lnTo>
                        <a:pt x="2352" y="2377"/>
                      </a:lnTo>
                      <a:lnTo>
                        <a:pt x="2352" y="3413"/>
                      </a:lnTo>
                      <a:lnTo>
                        <a:pt x="2349" y="3455"/>
                      </a:lnTo>
                      <a:lnTo>
                        <a:pt x="2340" y="3495"/>
                      </a:lnTo>
                      <a:lnTo>
                        <a:pt x="2325" y="3533"/>
                      </a:lnTo>
                      <a:lnTo>
                        <a:pt x="2306" y="3570"/>
                      </a:lnTo>
                      <a:lnTo>
                        <a:pt x="2282" y="3601"/>
                      </a:lnTo>
                      <a:lnTo>
                        <a:pt x="2253" y="3629"/>
                      </a:lnTo>
                      <a:lnTo>
                        <a:pt x="2222" y="3654"/>
                      </a:lnTo>
                      <a:lnTo>
                        <a:pt x="2186" y="3673"/>
                      </a:lnTo>
                      <a:lnTo>
                        <a:pt x="2148" y="3688"/>
                      </a:lnTo>
                      <a:lnTo>
                        <a:pt x="2108" y="3697"/>
                      </a:lnTo>
                      <a:lnTo>
                        <a:pt x="2065" y="3700"/>
                      </a:lnTo>
                      <a:lnTo>
                        <a:pt x="287" y="3700"/>
                      </a:lnTo>
                      <a:lnTo>
                        <a:pt x="245" y="3697"/>
                      </a:lnTo>
                      <a:lnTo>
                        <a:pt x="205" y="3688"/>
                      </a:lnTo>
                      <a:lnTo>
                        <a:pt x="167" y="3673"/>
                      </a:lnTo>
                      <a:lnTo>
                        <a:pt x="132" y="3654"/>
                      </a:lnTo>
                      <a:lnTo>
                        <a:pt x="99" y="3629"/>
                      </a:lnTo>
                      <a:lnTo>
                        <a:pt x="71" y="3601"/>
                      </a:lnTo>
                      <a:lnTo>
                        <a:pt x="46" y="3570"/>
                      </a:lnTo>
                      <a:lnTo>
                        <a:pt x="27" y="3533"/>
                      </a:lnTo>
                      <a:lnTo>
                        <a:pt x="12" y="3495"/>
                      </a:lnTo>
                      <a:lnTo>
                        <a:pt x="3" y="3455"/>
                      </a:lnTo>
                      <a:lnTo>
                        <a:pt x="0" y="3413"/>
                      </a:lnTo>
                      <a:lnTo>
                        <a:pt x="0" y="289"/>
                      </a:lnTo>
                      <a:lnTo>
                        <a:pt x="3" y="246"/>
                      </a:lnTo>
                      <a:lnTo>
                        <a:pt x="12" y="205"/>
                      </a:lnTo>
                      <a:lnTo>
                        <a:pt x="27" y="167"/>
                      </a:lnTo>
                      <a:lnTo>
                        <a:pt x="46" y="132"/>
                      </a:lnTo>
                      <a:lnTo>
                        <a:pt x="71" y="99"/>
                      </a:lnTo>
                      <a:lnTo>
                        <a:pt x="99" y="71"/>
                      </a:lnTo>
                      <a:lnTo>
                        <a:pt x="132" y="47"/>
                      </a:lnTo>
                      <a:lnTo>
                        <a:pt x="167" y="27"/>
                      </a:lnTo>
                      <a:lnTo>
                        <a:pt x="205" y="12"/>
                      </a:lnTo>
                      <a:lnTo>
                        <a:pt x="245" y="3"/>
                      </a:lnTo>
                      <a:lnTo>
                        <a:pt x="2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2" name="Google Shape;492;p15"/>
                <p:cNvSpPr/>
                <p:nvPr/>
              </p:nvSpPr>
              <p:spPr>
                <a:xfrm>
                  <a:off x="587375" y="2362200"/>
                  <a:ext cx="285750" cy="519112"/>
                </a:xfrm>
                <a:custGeom>
                  <a:avLst/>
                  <a:gdLst/>
                  <a:ahLst/>
                  <a:cxnLst/>
                  <a:rect l="l" t="t" r="r" b="b"/>
                  <a:pathLst>
                    <a:path w="540" h="983" extrusionOk="0">
                      <a:moveTo>
                        <a:pt x="233" y="0"/>
                      </a:moveTo>
                      <a:lnTo>
                        <a:pt x="339" y="0"/>
                      </a:lnTo>
                      <a:lnTo>
                        <a:pt x="351" y="2"/>
                      </a:lnTo>
                      <a:lnTo>
                        <a:pt x="359" y="8"/>
                      </a:lnTo>
                      <a:lnTo>
                        <a:pt x="365" y="17"/>
                      </a:lnTo>
                      <a:lnTo>
                        <a:pt x="368" y="28"/>
                      </a:lnTo>
                      <a:lnTo>
                        <a:pt x="368" y="116"/>
                      </a:lnTo>
                      <a:lnTo>
                        <a:pt x="402" y="125"/>
                      </a:lnTo>
                      <a:lnTo>
                        <a:pt x="436" y="136"/>
                      </a:lnTo>
                      <a:lnTo>
                        <a:pt x="467" y="150"/>
                      </a:lnTo>
                      <a:lnTo>
                        <a:pt x="495" y="167"/>
                      </a:lnTo>
                      <a:lnTo>
                        <a:pt x="499" y="170"/>
                      </a:lnTo>
                      <a:lnTo>
                        <a:pt x="503" y="174"/>
                      </a:lnTo>
                      <a:lnTo>
                        <a:pt x="506" y="178"/>
                      </a:lnTo>
                      <a:lnTo>
                        <a:pt x="507" y="184"/>
                      </a:lnTo>
                      <a:lnTo>
                        <a:pt x="507" y="195"/>
                      </a:lnTo>
                      <a:lnTo>
                        <a:pt x="504" y="205"/>
                      </a:lnTo>
                      <a:lnTo>
                        <a:pt x="446" y="294"/>
                      </a:lnTo>
                      <a:lnTo>
                        <a:pt x="443" y="299"/>
                      </a:lnTo>
                      <a:lnTo>
                        <a:pt x="438" y="302"/>
                      </a:lnTo>
                      <a:lnTo>
                        <a:pt x="434" y="304"/>
                      </a:lnTo>
                      <a:lnTo>
                        <a:pt x="428" y="307"/>
                      </a:lnTo>
                      <a:lnTo>
                        <a:pt x="417" y="307"/>
                      </a:lnTo>
                      <a:lnTo>
                        <a:pt x="407" y="302"/>
                      </a:lnTo>
                      <a:lnTo>
                        <a:pt x="388" y="292"/>
                      </a:lnTo>
                      <a:lnTo>
                        <a:pt x="364" y="283"/>
                      </a:lnTo>
                      <a:lnTo>
                        <a:pt x="338" y="276"/>
                      </a:lnTo>
                      <a:lnTo>
                        <a:pt x="312" y="272"/>
                      </a:lnTo>
                      <a:lnTo>
                        <a:pt x="286" y="271"/>
                      </a:lnTo>
                      <a:lnTo>
                        <a:pt x="271" y="271"/>
                      </a:lnTo>
                      <a:lnTo>
                        <a:pt x="254" y="272"/>
                      </a:lnTo>
                      <a:lnTo>
                        <a:pt x="237" y="275"/>
                      </a:lnTo>
                      <a:lnTo>
                        <a:pt x="220" y="280"/>
                      </a:lnTo>
                      <a:lnTo>
                        <a:pt x="203" y="285"/>
                      </a:lnTo>
                      <a:lnTo>
                        <a:pt x="190" y="292"/>
                      </a:lnTo>
                      <a:lnTo>
                        <a:pt x="179" y="302"/>
                      </a:lnTo>
                      <a:lnTo>
                        <a:pt x="171" y="314"/>
                      </a:lnTo>
                      <a:lnTo>
                        <a:pt x="169" y="327"/>
                      </a:lnTo>
                      <a:lnTo>
                        <a:pt x="170" y="341"/>
                      </a:lnTo>
                      <a:lnTo>
                        <a:pt x="173" y="353"/>
                      </a:lnTo>
                      <a:lnTo>
                        <a:pt x="178" y="364"/>
                      </a:lnTo>
                      <a:lnTo>
                        <a:pt x="187" y="374"/>
                      </a:lnTo>
                      <a:lnTo>
                        <a:pt x="201" y="383"/>
                      </a:lnTo>
                      <a:lnTo>
                        <a:pt x="218" y="392"/>
                      </a:lnTo>
                      <a:lnTo>
                        <a:pt x="240" y="402"/>
                      </a:lnTo>
                      <a:lnTo>
                        <a:pt x="267" y="411"/>
                      </a:lnTo>
                      <a:lnTo>
                        <a:pt x="301" y="422"/>
                      </a:lnTo>
                      <a:lnTo>
                        <a:pt x="322" y="427"/>
                      </a:lnTo>
                      <a:lnTo>
                        <a:pt x="345" y="435"/>
                      </a:lnTo>
                      <a:lnTo>
                        <a:pt x="368" y="443"/>
                      </a:lnTo>
                      <a:lnTo>
                        <a:pt x="391" y="452"/>
                      </a:lnTo>
                      <a:lnTo>
                        <a:pt x="414" y="464"/>
                      </a:lnTo>
                      <a:lnTo>
                        <a:pt x="436" y="475"/>
                      </a:lnTo>
                      <a:lnTo>
                        <a:pt x="458" y="490"/>
                      </a:lnTo>
                      <a:lnTo>
                        <a:pt x="477" y="505"/>
                      </a:lnTo>
                      <a:lnTo>
                        <a:pt x="495" y="524"/>
                      </a:lnTo>
                      <a:lnTo>
                        <a:pt x="511" y="546"/>
                      </a:lnTo>
                      <a:lnTo>
                        <a:pt x="523" y="570"/>
                      </a:lnTo>
                      <a:lnTo>
                        <a:pt x="532" y="597"/>
                      </a:lnTo>
                      <a:lnTo>
                        <a:pt x="539" y="626"/>
                      </a:lnTo>
                      <a:lnTo>
                        <a:pt x="540" y="660"/>
                      </a:lnTo>
                      <a:lnTo>
                        <a:pt x="538" y="693"/>
                      </a:lnTo>
                      <a:lnTo>
                        <a:pt x="530" y="723"/>
                      </a:lnTo>
                      <a:lnTo>
                        <a:pt x="517" y="752"/>
                      </a:lnTo>
                      <a:lnTo>
                        <a:pt x="500" y="778"/>
                      </a:lnTo>
                      <a:lnTo>
                        <a:pt x="479" y="802"/>
                      </a:lnTo>
                      <a:lnTo>
                        <a:pt x="453" y="823"/>
                      </a:lnTo>
                      <a:lnTo>
                        <a:pt x="427" y="839"/>
                      </a:lnTo>
                      <a:lnTo>
                        <a:pt x="398" y="852"/>
                      </a:lnTo>
                      <a:lnTo>
                        <a:pt x="368" y="862"/>
                      </a:lnTo>
                      <a:lnTo>
                        <a:pt x="368" y="954"/>
                      </a:lnTo>
                      <a:lnTo>
                        <a:pt x="365" y="964"/>
                      </a:lnTo>
                      <a:lnTo>
                        <a:pt x="359" y="973"/>
                      </a:lnTo>
                      <a:lnTo>
                        <a:pt x="351" y="980"/>
                      </a:lnTo>
                      <a:lnTo>
                        <a:pt x="339" y="983"/>
                      </a:lnTo>
                      <a:lnTo>
                        <a:pt x="233" y="983"/>
                      </a:lnTo>
                      <a:lnTo>
                        <a:pt x="222" y="980"/>
                      </a:lnTo>
                      <a:lnTo>
                        <a:pt x="213" y="973"/>
                      </a:lnTo>
                      <a:lnTo>
                        <a:pt x="208" y="964"/>
                      </a:lnTo>
                      <a:lnTo>
                        <a:pt x="205" y="954"/>
                      </a:lnTo>
                      <a:lnTo>
                        <a:pt x="205" y="869"/>
                      </a:lnTo>
                      <a:lnTo>
                        <a:pt x="167" y="861"/>
                      </a:lnTo>
                      <a:lnTo>
                        <a:pt x="131" y="848"/>
                      </a:lnTo>
                      <a:lnTo>
                        <a:pt x="96" y="832"/>
                      </a:lnTo>
                      <a:lnTo>
                        <a:pt x="63" y="813"/>
                      </a:lnTo>
                      <a:lnTo>
                        <a:pt x="34" y="792"/>
                      </a:lnTo>
                      <a:lnTo>
                        <a:pt x="8" y="767"/>
                      </a:lnTo>
                      <a:lnTo>
                        <a:pt x="2" y="758"/>
                      </a:lnTo>
                      <a:lnTo>
                        <a:pt x="0" y="747"/>
                      </a:lnTo>
                      <a:lnTo>
                        <a:pt x="2" y="737"/>
                      </a:lnTo>
                      <a:lnTo>
                        <a:pt x="9" y="728"/>
                      </a:lnTo>
                      <a:lnTo>
                        <a:pt x="86" y="654"/>
                      </a:lnTo>
                      <a:lnTo>
                        <a:pt x="96" y="649"/>
                      </a:lnTo>
                      <a:lnTo>
                        <a:pt x="106" y="646"/>
                      </a:lnTo>
                      <a:lnTo>
                        <a:pt x="116" y="649"/>
                      </a:lnTo>
                      <a:lnTo>
                        <a:pt x="125" y="655"/>
                      </a:lnTo>
                      <a:lnTo>
                        <a:pt x="148" y="675"/>
                      </a:lnTo>
                      <a:lnTo>
                        <a:pt x="174" y="689"/>
                      </a:lnTo>
                      <a:lnTo>
                        <a:pt x="203" y="702"/>
                      </a:lnTo>
                      <a:lnTo>
                        <a:pt x="235" y="710"/>
                      </a:lnTo>
                      <a:lnTo>
                        <a:pt x="266" y="712"/>
                      </a:lnTo>
                      <a:lnTo>
                        <a:pt x="267" y="712"/>
                      </a:lnTo>
                      <a:lnTo>
                        <a:pt x="295" y="711"/>
                      </a:lnTo>
                      <a:lnTo>
                        <a:pt x="321" y="706"/>
                      </a:lnTo>
                      <a:lnTo>
                        <a:pt x="343" y="699"/>
                      </a:lnTo>
                      <a:lnTo>
                        <a:pt x="361" y="690"/>
                      </a:lnTo>
                      <a:lnTo>
                        <a:pt x="372" y="679"/>
                      </a:lnTo>
                      <a:lnTo>
                        <a:pt x="378" y="669"/>
                      </a:lnTo>
                      <a:lnTo>
                        <a:pt x="379" y="660"/>
                      </a:lnTo>
                      <a:lnTo>
                        <a:pt x="378" y="649"/>
                      </a:lnTo>
                      <a:lnTo>
                        <a:pt x="375" y="638"/>
                      </a:lnTo>
                      <a:lnTo>
                        <a:pt x="371" y="629"/>
                      </a:lnTo>
                      <a:lnTo>
                        <a:pt x="363" y="622"/>
                      </a:lnTo>
                      <a:lnTo>
                        <a:pt x="351" y="614"/>
                      </a:lnTo>
                      <a:lnTo>
                        <a:pt x="335" y="605"/>
                      </a:lnTo>
                      <a:lnTo>
                        <a:pt x="315" y="597"/>
                      </a:lnTo>
                      <a:lnTo>
                        <a:pt x="288" y="587"/>
                      </a:lnTo>
                      <a:lnTo>
                        <a:pt x="255" y="576"/>
                      </a:lnTo>
                      <a:lnTo>
                        <a:pt x="232" y="570"/>
                      </a:lnTo>
                      <a:lnTo>
                        <a:pt x="210" y="563"/>
                      </a:lnTo>
                      <a:lnTo>
                        <a:pt x="186" y="554"/>
                      </a:lnTo>
                      <a:lnTo>
                        <a:pt x="162" y="545"/>
                      </a:lnTo>
                      <a:lnTo>
                        <a:pt x="139" y="534"/>
                      </a:lnTo>
                      <a:lnTo>
                        <a:pt x="116" y="521"/>
                      </a:lnTo>
                      <a:lnTo>
                        <a:pt x="94" y="506"/>
                      </a:lnTo>
                      <a:lnTo>
                        <a:pt x="73" y="490"/>
                      </a:lnTo>
                      <a:lnTo>
                        <a:pt x="55" y="469"/>
                      </a:lnTo>
                      <a:lnTo>
                        <a:pt x="39" y="448"/>
                      </a:lnTo>
                      <a:lnTo>
                        <a:pt x="25" y="423"/>
                      </a:lnTo>
                      <a:lnTo>
                        <a:pt x="16" y="395"/>
                      </a:lnTo>
                      <a:lnTo>
                        <a:pt x="9" y="362"/>
                      </a:lnTo>
                      <a:lnTo>
                        <a:pt x="7" y="327"/>
                      </a:lnTo>
                      <a:lnTo>
                        <a:pt x="9" y="292"/>
                      </a:lnTo>
                      <a:lnTo>
                        <a:pt x="18" y="260"/>
                      </a:lnTo>
                      <a:lnTo>
                        <a:pt x="32" y="230"/>
                      </a:lnTo>
                      <a:lnTo>
                        <a:pt x="50" y="203"/>
                      </a:lnTo>
                      <a:lnTo>
                        <a:pt x="72" y="179"/>
                      </a:lnTo>
                      <a:lnTo>
                        <a:pt x="99" y="158"/>
                      </a:lnTo>
                      <a:lnTo>
                        <a:pt x="131" y="140"/>
                      </a:lnTo>
                      <a:lnTo>
                        <a:pt x="166" y="126"/>
                      </a:lnTo>
                      <a:lnTo>
                        <a:pt x="205" y="116"/>
                      </a:lnTo>
                      <a:lnTo>
                        <a:pt x="205" y="28"/>
                      </a:lnTo>
                      <a:lnTo>
                        <a:pt x="208" y="17"/>
                      </a:lnTo>
                      <a:lnTo>
                        <a:pt x="213" y="8"/>
                      </a:lnTo>
                      <a:lnTo>
                        <a:pt x="222" y="2"/>
                      </a:lnTo>
                      <a:lnTo>
                        <a:pt x="2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493" name="Google Shape;493;p15"/>
              <p:cNvGrpSpPr/>
              <p:nvPr/>
            </p:nvGrpSpPr>
            <p:grpSpPr>
              <a:xfrm>
                <a:off x="5109433" y="2686212"/>
                <a:ext cx="635562" cy="594970"/>
                <a:chOff x="1022350" y="2490788"/>
                <a:chExt cx="1739900" cy="1628775"/>
              </a:xfrm>
            </p:grpSpPr>
            <p:sp>
              <p:nvSpPr>
                <p:cNvPr id="494" name="Google Shape;494;p15"/>
                <p:cNvSpPr/>
                <p:nvPr/>
              </p:nvSpPr>
              <p:spPr>
                <a:xfrm>
                  <a:off x="1354138" y="2641600"/>
                  <a:ext cx="209550" cy="58738"/>
                </a:xfrm>
                <a:custGeom>
                  <a:avLst/>
                  <a:gdLst/>
                  <a:ahLst/>
                  <a:cxnLst/>
                  <a:rect l="l" t="t" r="r" b="b"/>
                  <a:pathLst>
                    <a:path w="527" h="145" extrusionOk="0">
                      <a:moveTo>
                        <a:pt x="72" y="0"/>
                      </a:moveTo>
                      <a:lnTo>
                        <a:pt x="455" y="0"/>
                      </a:lnTo>
                      <a:lnTo>
                        <a:pt x="477" y="4"/>
                      </a:lnTo>
                      <a:lnTo>
                        <a:pt x="497" y="15"/>
                      </a:lnTo>
                      <a:lnTo>
                        <a:pt x="512" y="31"/>
                      </a:lnTo>
                      <a:lnTo>
                        <a:pt x="523" y="50"/>
                      </a:lnTo>
                      <a:lnTo>
                        <a:pt x="527" y="72"/>
                      </a:lnTo>
                      <a:lnTo>
                        <a:pt x="523" y="96"/>
                      </a:lnTo>
                      <a:lnTo>
                        <a:pt x="512" y="115"/>
                      </a:lnTo>
                      <a:lnTo>
                        <a:pt x="497" y="131"/>
                      </a:lnTo>
                      <a:lnTo>
                        <a:pt x="477" y="141"/>
                      </a:lnTo>
                      <a:lnTo>
                        <a:pt x="455" y="145"/>
                      </a:lnTo>
                      <a:lnTo>
                        <a:pt x="72" y="145"/>
                      </a:lnTo>
                      <a:lnTo>
                        <a:pt x="49" y="141"/>
                      </a:lnTo>
                      <a:lnTo>
                        <a:pt x="29" y="131"/>
                      </a:lnTo>
                      <a:lnTo>
                        <a:pt x="13" y="115"/>
                      </a:lnTo>
                      <a:lnTo>
                        <a:pt x="4" y="96"/>
                      </a:lnTo>
                      <a:lnTo>
                        <a:pt x="0" y="72"/>
                      </a:lnTo>
                      <a:lnTo>
                        <a:pt x="4" y="50"/>
                      </a:lnTo>
                      <a:lnTo>
                        <a:pt x="13" y="31"/>
                      </a:lnTo>
                      <a:lnTo>
                        <a:pt x="29" y="15"/>
                      </a:lnTo>
                      <a:lnTo>
                        <a:pt x="49" y="4"/>
                      </a:lnTo>
                      <a:lnTo>
                        <a:pt x="7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5" name="Google Shape;495;p15"/>
                <p:cNvSpPr/>
                <p:nvPr/>
              </p:nvSpPr>
              <p:spPr>
                <a:xfrm>
                  <a:off x="1022350" y="2490788"/>
                  <a:ext cx="1739900" cy="1628775"/>
                </a:xfrm>
                <a:custGeom>
                  <a:avLst/>
                  <a:gdLst/>
                  <a:ahLst/>
                  <a:cxnLst/>
                  <a:rect l="l" t="t" r="r" b="b"/>
                  <a:pathLst>
                    <a:path w="4385" h="4105" extrusionOk="0">
                      <a:moveTo>
                        <a:pt x="389" y="3271"/>
                      </a:moveTo>
                      <a:lnTo>
                        <a:pt x="389" y="3829"/>
                      </a:lnTo>
                      <a:lnTo>
                        <a:pt x="3996" y="3829"/>
                      </a:lnTo>
                      <a:lnTo>
                        <a:pt x="3996" y="3271"/>
                      </a:lnTo>
                      <a:lnTo>
                        <a:pt x="389" y="3271"/>
                      </a:lnTo>
                      <a:close/>
                      <a:moveTo>
                        <a:pt x="3423" y="2462"/>
                      </a:moveTo>
                      <a:lnTo>
                        <a:pt x="3400" y="2466"/>
                      </a:lnTo>
                      <a:lnTo>
                        <a:pt x="3380" y="2477"/>
                      </a:lnTo>
                      <a:lnTo>
                        <a:pt x="3365" y="2491"/>
                      </a:lnTo>
                      <a:lnTo>
                        <a:pt x="3355" y="2511"/>
                      </a:lnTo>
                      <a:lnTo>
                        <a:pt x="3351" y="2534"/>
                      </a:lnTo>
                      <a:lnTo>
                        <a:pt x="3351" y="2895"/>
                      </a:lnTo>
                      <a:lnTo>
                        <a:pt x="3355" y="2918"/>
                      </a:lnTo>
                      <a:lnTo>
                        <a:pt x="3365" y="2938"/>
                      </a:lnTo>
                      <a:lnTo>
                        <a:pt x="3380" y="2952"/>
                      </a:lnTo>
                      <a:lnTo>
                        <a:pt x="3400" y="2963"/>
                      </a:lnTo>
                      <a:lnTo>
                        <a:pt x="3423" y="2967"/>
                      </a:lnTo>
                      <a:lnTo>
                        <a:pt x="3784" y="2967"/>
                      </a:lnTo>
                      <a:lnTo>
                        <a:pt x="3807" y="2963"/>
                      </a:lnTo>
                      <a:lnTo>
                        <a:pt x="3827" y="2952"/>
                      </a:lnTo>
                      <a:lnTo>
                        <a:pt x="3841" y="2938"/>
                      </a:lnTo>
                      <a:lnTo>
                        <a:pt x="3852" y="2918"/>
                      </a:lnTo>
                      <a:lnTo>
                        <a:pt x="3856" y="2895"/>
                      </a:lnTo>
                      <a:lnTo>
                        <a:pt x="3856" y="2534"/>
                      </a:lnTo>
                      <a:lnTo>
                        <a:pt x="3852" y="2511"/>
                      </a:lnTo>
                      <a:lnTo>
                        <a:pt x="3841" y="2491"/>
                      </a:lnTo>
                      <a:lnTo>
                        <a:pt x="3827" y="2477"/>
                      </a:lnTo>
                      <a:lnTo>
                        <a:pt x="3807" y="2466"/>
                      </a:lnTo>
                      <a:lnTo>
                        <a:pt x="3784" y="2462"/>
                      </a:lnTo>
                      <a:lnTo>
                        <a:pt x="3423" y="2462"/>
                      </a:lnTo>
                      <a:close/>
                      <a:moveTo>
                        <a:pt x="2719" y="2462"/>
                      </a:moveTo>
                      <a:lnTo>
                        <a:pt x="2696" y="2466"/>
                      </a:lnTo>
                      <a:lnTo>
                        <a:pt x="2676" y="2477"/>
                      </a:lnTo>
                      <a:lnTo>
                        <a:pt x="2660" y="2491"/>
                      </a:lnTo>
                      <a:lnTo>
                        <a:pt x="2651" y="2511"/>
                      </a:lnTo>
                      <a:lnTo>
                        <a:pt x="2647" y="2534"/>
                      </a:lnTo>
                      <a:lnTo>
                        <a:pt x="2647" y="2895"/>
                      </a:lnTo>
                      <a:lnTo>
                        <a:pt x="2651" y="2918"/>
                      </a:lnTo>
                      <a:lnTo>
                        <a:pt x="2660" y="2938"/>
                      </a:lnTo>
                      <a:lnTo>
                        <a:pt x="2676" y="2952"/>
                      </a:lnTo>
                      <a:lnTo>
                        <a:pt x="2696" y="2963"/>
                      </a:lnTo>
                      <a:lnTo>
                        <a:pt x="2719" y="2967"/>
                      </a:lnTo>
                      <a:lnTo>
                        <a:pt x="3079" y="2967"/>
                      </a:lnTo>
                      <a:lnTo>
                        <a:pt x="3103" y="2963"/>
                      </a:lnTo>
                      <a:lnTo>
                        <a:pt x="3121" y="2952"/>
                      </a:lnTo>
                      <a:lnTo>
                        <a:pt x="3137" y="2938"/>
                      </a:lnTo>
                      <a:lnTo>
                        <a:pt x="3148" y="2918"/>
                      </a:lnTo>
                      <a:lnTo>
                        <a:pt x="3152" y="2895"/>
                      </a:lnTo>
                      <a:lnTo>
                        <a:pt x="3152" y="2534"/>
                      </a:lnTo>
                      <a:lnTo>
                        <a:pt x="3148" y="2511"/>
                      </a:lnTo>
                      <a:lnTo>
                        <a:pt x="3137" y="2491"/>
                      </a:lnTo>
                      <a:lnTo>
                        <a:pt x="3121" y="2477"/>
                      </a:lnTo>
                      <a:lnTo>
                        <a:pt x="3103" y="2466"/>
                      </a:lnTo>
                      <a:lnTo>
                        <a:pt x="3079" y="2462"/>
                      </a:lnTo>
                      <a:lnTo>
                        <a:pt x="2719" y="2462"/>
                      </a:lnTo>
                      <a:close/>
                      <a:moveTo>
                        <a:pt x="1985" y="2462"/>
                      </a:moveTo>
                      <a:lnTo>
                        <a:pt x="1963" y="2466"/>
                      </a:lnTo>
                      <a:lnTo>
                        <a:pt x="1943" y="2477"/>
                      </a:lnTo>
                      <a:lnTo>
                        <a:pt x="1927" y="2491"/>
                      </a:lnTo>
                      <a:lnTo>
                        <a:pt x="1917" y="2511"/>
                      </a:lnTo>
                      <a:lnTo>
                        <a:pt x="1913" y="2534"/>
                      </a:lnTo>
                      <a:lnTo>
                        <a:pt x="1913" y="2895"/>
                      </a:lnTo>
                      <a:lnTo>
                        <a:pt x="1917" y="2918"/>
                      </a:lnTo>
                      <a:lnTo>
                        <a:pt x="1927" y="2938"/>
                      </a:lnTo>
                      <a:lnTo>
                        <a:pt x="1943" y="2952"/>
                      </a:lnTo>
                      <a:lnTo>
                        <a:pt x="1963" y="2963"/>
                      </a:lnTo>
                      <a:lnTo>
                        <a:pt x="1985" y="2967"/>
                      </a:lnTo>
                      <a:lnTo>
                        <a:pt x="2345" y="2967"/>
                      </a:lnTo>
                      <a:lnTo>
                        <a:pt x="2369" y="2963"/>
                      </a:lnTo>
                      <a:lnTo>
                        <a:pt x="2388" y="2952"/>
                      </a:lnTo>
                      <a:lnTo>
                        <a:pt x="2404" y="2938"/>
                      </a:lnTo>
                      <a:lnTo>
                        <a:pt x="2415" y="2918"/>
                      </a:lnTo>
                      <a:lnTo>
                        <a:pt x="2419" y="2895"/>
                      </a:lnTo>
                      <a:lnTo>
                        <a:pt x="2419" y="2534"/>
                      </a:lnTo>
                      <a:lnTo>
                        <a:pt x="2415" y="2511"/>
                      </a:lnTo>
                      <a:lnTo>
                        <a:pt x="2404" y="2491"/>
                      </a:lnTo>
                      <a:lnTo>
                        <a:pt x="2388" y="2477"/>
                      </a:lnTo>
                      <a:lnTo>
                        <a:pt x="2369" y="2466"/>
                      </a:lnTo>
                      <a:lnTo>
                        <a:pt x="2345" y="2462"/>
                      </a:lnTo>
                      <a:lnTo>
                        <a:pt x="1985" y="2462"/>
                      </a:lnTo>
                      <a:close/>
                      <a:moveTo>
                        <a:pt x="3423" y="1867"/>
                      </a:moveTo>
                      <a:lnTo>
                        <a:pt x="3400" y="1871"/>
                      </a:lnTo>
                      <a:lnTo>
                        <a:pt x="3380" y="1881"/>
                      </a:lnTo>
                      <a:lnTo>
                        <a:pt x="3365" y="1897"/>
                      </a:lnTo>
                      <a:lnTo>
                        <a:pt x="3355" y="1917"/>
                      </a:lnTo>
                      <a:lnTo>
                        <a:pt x="3351" y="1939"/>
                      </a:lnTo>
                      <a:lnTo>
                        <a:pt x="3351" y="2299"/>
                      </a:lnTo>
                      <a:lnTo>
                        <a:pt x="3355" y="2322"/>
                      </a:lnTo>
                      <a:lnTo>
                        <a:pt x="3365" y="2342"/>
                      </a:lnTo>
                      <a:lnTo>
                        <a:pt x="3380" y="2358"/>
                      </a:lnTo>
                      <a:lnTo>
                        <a:pt x="3400" y="2369"/>
                      </a:lnTo>
                      <a:lnTo>
                        <a:pt x="3423" y="2371"/>
                      </a:lnTo>
                      <a:lnTo>
                        <a:pt x="3784" y="2371"/>
                      </a:lnTo>
                      <a:lnTo>
                        <a:pt x="3807" y="2369"/>
                      </a:lnTo>
                      <a:lnTo>
                        <a:pt x="3827" y="2358"/>
                      </a:lnTo>
                      <a:lnTo>
                        <a:pt x="3841" y="2342"/>
                      </a:lnTo>
                      <a:lnTo>
                        <a:pt x="3852" y="2322"/>
                      </a:lnTo>
                      <a:lnTo>
                        <a:pt x="3856" y="2299"/>
                      </a:lnTo>
                      <a:lnTo>
                        <a:pt x="3856" y="1939"/>
                      </a:lnTo>
                      <a:lnTo>
                        <a:pt x="3852" y="1917"/>
                      </a:lnTo>
                      <a:lnTo>
                        <a:pt x="3841" y="1897"/>
                      </a:lnTo>
                      <a:lnTo>
                        <a:pt x="3827" y="1881"/>
                      </a:lnTo>
                      <a:lnTo>
                        <a:pt x="3807" y="1871"/>
                      </a:lnTo>
                      <a:lnTo>
                        <a:pt x="3784" y="1867"/>
                      </a:lnTo>
                      <a:lnTo>
                        <a:pt x="3423" y="1867"/>
                      </a:lnTo>
                      <a:close/>
                      <a:moveTo>
                        <a:pt x="2719" y="1867"/>
                      </a:moveTo>
                      <a:lnTo>
                        <a:pt x="2696" y="1871"/>
                      </a:lnTo>
                      <a:lnTo>
                        <a:pt x="2676" y="1881"/>
                      </a:lnTo>
                      <a:lnTo>
                        <a:pt x="2660" y="1897"/>
                      </a:lnTo>
                      <a:lnTo>
                        <a:pt x="2651" y="1917"/>
                      </a:lnTo>
                      <a:lnTo>
                        <a:pt x="2647" y="1939"/>
                      </a:lnTo>
                      <a:lnTo>
                        <a:pt x="2647" y="2299"/>
                      </a:lnTo>
                      <a:lnTo>
                        <a:pt x="2651" y="2322"/>
                      </a:lnTo>
                      <a:lnTo>
                        <a:pt x="2660" y="2342"/>
                      </a:lnTo>
                      <a:lnTo>
                        <a:pt x="2676" y="2358"/>
                      </a:lnTo>
                      <a:lnTo>
                        <a:pt x="2696" y="2369"/>
                      </a:lnTo>
                      <a:lnTo>
                        <a:pt x="2719" y="2371"/>
                      </a:lnTo>
                      <a:lnTo>
                        <a:pt x="3079" y="2371"/>
                      </a:lnTo>
                      <a:lnTo>
                        <a:pt x="3103" y="2369"/>
                      </a:lnTo>
                      <a:lnTo>
                        <a:pt x="3121" y="2358"/>
                      </a:lnTo>
                      <a:lnTo>
                        <a:pt x="3137" y="2342"/>
                      </a:lnTo>
                      <a:lnTo>
                        <a:pt x="3148" y="2322"/>
                      </a:lnTo>
                      <a:lnTo>
                        <a:pt x="3152" y="2299"/>
                      </a:lnTo>
                      <a:lnTo>
                        <a:pt x="3152" y="1939"/>
                      </a:lnTo>
                      <a:lnTo>
                        <a:pt x="3148" y="1917"/>
                      </a:lnTo>
                      <a:lnTo>
                        <a:pt x="3137" y="1897"/>
                      </a:lnTo>
                      <a:lnTo>
                        <a:pt x="3121" y="1881"/>
                      </a:lnTo>
                      <a:lnTo>
                        <a:pt x="3103" y="1871"/>
                      </a:lnTo>
                      <a:lnTo>
                        <a:pt x="3079" y="1867"/>
                      </a:lnTo>
                      <a:lnTo>
                        <a:pt x="2719" y="1867"/>
                      </a:lnTo>
                      <a:close/>
                      <a:moveTo>
                        <a:pt x="1985" y="1867"/>
                      </a:moveTo>
                      <a:lnTo>
                        <a:pt x="1963" y="1871"/>
                      </a:lnTo>
                      <a:lnTo>
                        <a:pt x="1943" y="1881"/>
                      </a:lnTo>
                      <a:lnTo>
                        <a:pt x="1927" y="1897"/>
                      </a:lnTo>
                      <a:lnTo>
                        <a:pt x="1917" y="1917"/>
                      </a:lnTo>
                      <a:lnTo>
                        <a:pt x="1913" y="1939"/>
                      </a:lnTo>
                      <a:lnTo>
                        <a:pt x="1913" y="2299"/>
                      </a:lnTo>
                      <a:lnTo>
                        <a:pt x="1917" y="2322"/>
                      </a:lnTo>
                      <a:lnTo>
                        <a:pt x="1927" y="2342"/>
                      </a:lnTo>
                      <a:lnTo>
                        <a:pt x="1943" y="2358"/>
                      </a:lnTo>
                      <a:lnTo>
                        <a:pt x="1963" y="2369"/>
                      </a:lnTo>
                      <a:lnTo>
                        <a:pt x="1985" y="2371"/>
                      </a:lnTo>
                      <a:lnTo>
                        <a:pt x="2345" y="2371"/>
                      </a:lnTo>
                      <a:lnTo>
                        <a:pt x="2369" y="2369"/>
                      </a:lnTo>
                      <a:lnTo>
                        <a:pt x="2388" y="2358"/>
                      </a:lnTo>
                      <a:lnTo>
                        <a:pt x="2404" y="2342"/>
                      </a:lnTo>
                      <a:lnTo>
                        <a:pt x="2415" y="2322"/>
                      </a:lnTo>
                      <a:lnTo>
                        <a:pt x="2419" y="2299"/>
                      </a:lnTo>
                      <a:lnTo>
                        <a:pt x="2419" y="1939"/>
                      </a:lnTo>
                      <a:lnTo>
                        <a:pt x="2415" y="1917"/>
                      </a:lnTo>
                      <a:lnTo>
                        <a:pt x="2404" y="1897"/>
                      </a:lnTo>
                      <a:lnTo>
                        <a:pt x="2388" y="1881"/>
                      </a:lnTo>
                      <a:lnTo>
                        <a:pt x="2369" y="1871"/>
                      </a:lnTo>
                      <a:lnTo>
                        <a:pt x="2345" y="1867"/>
                      </a:lnTo>
                      <a:lnTo>
                        <a:pt x="1985" y="1867"/>
                      </a:lnTo>
                      <a:close/>
                      <a:moveTo>
                        <a:pt x="2288" y="1168"/>
                      </a:moveTo>
                      <a:lnTo>
                        <a:pt x="2265" y="1172"/>
                      </a:lnTo>
                      <a:lnTo>
                        <a:pt x="2245" y="1181"/>
                      </a:lnTo>
                      <a:lnTo>
                        <a:pt x="2229" y="1197"/>
                      </a:lnTo>
                      <a:lnTo>
                        <a:pt x="2220" y="1217"/>
                      </a:lnTo>
                      <a:lnTo>
                        <a:pt x="2216" y="1240"/>
                      </a:lnTo>
                      <a:lnTo>
                        <a:pt x="2216" y="1504"/>
                      </a:lnTo>
                      <a:lnTo>
                        <a:pt x="2220" y="1526"/>
                      </a:lnTo>
                      <a:lnTo>
                        <a:pt x="2229" y="1546"/>
                      </a:lnTo>
                      <a:lnTo>
                        <a:pt x="2245" y="1561"/>
                      </a:lnTo>
                      <a:lnTo>
                        <a:pt x="2265" y="1571"/>
                      </a:lnTo>
                      <a:lnTo>
                        <a:pt x="2288" y="1575"/>
                      </a:lnTo>
                      <a:lnTo>
                        <a:pt x="3784" y="1575"/>
                      </a:lnTo>
                      <a:lnTo>
                        <a:pt x="3807" y="1571"/>
                      </a:lnTo>
                      <a:lnTo>
                        <a:pt x="3827" y="1561"/>
                      </a:lnTo>
                      <a:lnTo>
                        <a:pt x="3841" y="1546"/>
                      </a:lnTo>
                      <a:lnTo>
                        <a:pt x="3852" y="1526"/>
                      </a:lnTo>
                      <a:lnTo>
                        <a:pt x="3856" y="1504"/>
                      </a:lnTo>
                      <a:lnTo>
                        <a:pt x="3856" y="1240"/>
                      </a:lnTo>
                      <a:lnTo>
                        <a:pt x="3852" y="1217"/>
                      </a:lnTo>
                      <a:lnTo>
                        <a:pt x="3841" y="1197"/>
                      </a:lnTo>
                      <a:lnTo>
                        <a:pt x="3827" y="1181"/>
                      </a:lnTo>
                      <a:lnTo>
                        <a:pt x="3807" y="1172"/>
                      </a:lnTo>
                      <a:lnTo>
                        <a:pt x="3784" y="1168"/>
                      </a:lnTo>
                      <a:lnTo>
                        <a:pt x="2288" y="1168"/>
                      </a:lnTo>
                      <a:close/>
                      <a:moveTo>
                        <a:pt x="684" y="181"/>
                      </a:moveTo>
                      <a:lnTo>
                        <a:pt x="684" y="1547"/>
                      </a:lnTo>
                      <a:lnTo>
                        <a:pt x="684" y="1547"/>
                      </a:lnTo>
                      <a:lnTo>
                        <a:pt x="1723" y="1547"/>
                      </a:lnTo>
                      <a:lnTo>
                        <a:pt x="1723" y="181"/>
                      </a:lnTo>
                      <a:lnTo>
                        <a:pt x="684" y="181"/>
                      </a:lnTo>
                      <a:close/>
                      <a:moveTo>
                        <a:pt x="584" y="0"/>
                      </a:moveTo>
                      <a:lnTo>
                        <a:pt x="1824" y="0"/>
                      </a:lnTo>
                      <a:lnTo>
                        <a:pt x="1847" y="3"/>
                      </a:lnTo>
                      <a:lnTo>
                        <a:pt x="1867" y="13"/>
                      </a:lnTo>
                      <a:lnTo>
                        <a:pt x="1883" y="29"/>
                      </a:lnTo>
                      <a:lnTo>
                        <a:pt x="1892" y="49"/>
                      </a:lnTo>
                      <a:lnTo>
                        <a:pt x="1896" y="72"/>
                      </a:lnTo>
                      <a:lnTo>
                        <a:pt x="1896" y="802"/>
                      </a:lnTo>
                      <a:lnTo>
                        <a:pt x="4227" y="802"/>
                      </a:lnTo>
                      <a:lnTo>
                        <a:pt x="4249" y="806"/>
                      </a:lnTo>
                      <a:lnTo>
                        <a:pt x="4269" y="817"/>
                      </a:lnTo>
                      <a:lnTo>
                        <a:pt x="4285" y="833"/>
                      </a:lnTo>
                      <a:lnTo>
                        <a:pt x="4295" y="852"/>
                      </a:lnTo>
                      <a:lnTo>
                        <a:pt x="4299" y="876"/>
                      </a:lnTo>
                      <a:lnTo>
                        <a:pt x="4299" y="2170"/>
                      </a:lnTo>
                      <a:lnTo>
                        <a:pt x="4385" y="3248"/>
                      </a:lnTo>
                      <a:lnTo>
                        <a:pt x="4385" y="3252"/>
                      </a:lnTo>
                      <a:lnTo>
                        <a:pt x="4385" y="3255"/>
                      </a:lnTo>
                      <a:lnTo>
                        <a:pt x="4385" y="4033"/>
                      </a:lnTo>
                      <a:lnTo>
                        <a:pt x="4381" y="4056"/>
                      </a:lnTo>
                      <a:lnTo>
                        <a:pt x="4372" y="4076"/>
                      </a:lnTo>
                      <a:lnTo>
                        <a:pt x="4356" y="4092"/>
                      </a:lnTo>
                      <a:lnTo>
                        <a:pt x="4336" y="4101"/>
                      </a:lnTo>
                      <a:lnTo>
                        <a:pt x="4313" y="4105"/>
                      </a:lnTo>
                      <a:lnTo>
                        <a:pt x="72" y="4105"/>
                      </a:lnTo>
                      <a:lnTo>
                        <a:pt x="49" y="4101"/>
                      </a:lnTo>
                      <a:lnTo>
                        <a:pt x="29" y="4092"/>
                      </a:lnTo>
                      <a:lnTo>
                        <a:pt x="13" y="4076"/>
                      </a:lnTo>
                      <a:lnTo>
                        <a:pt x="4" y="4056"/>
                      </a:lnTo>
                      <a:lnTo>
                        <a:pt x="0" y="4033"/>
                      </a:lnTo>
                      <a:lnTo>
                        <a:pt x="0" y="3255"/>
                      </a:lnTo>
                      <a:lnTo>
                        <a:pt x="0" y="3252"/>
                      </a:lnTo>
                      <a:lnTo>
                        <a:pt x="0" y="3250"/>
                      </a:lnTo>
                      <a:lnTo>
                        <a:pt x="87" y="2149"/>
                      </a:lnTo>
                      <a:lnTo>
                        <a:pt x="87" y="876"/>
                      </a:lnTo>
                      <a:lnTo>
                        <a:pt x="91" y="852"/>
                      </a:lnTo>
                      <a:lnTo>
                        <a:pt x="100" y="833"/>
                      </a:lnTo>
                      <a:lnTo>
                        <a:pt x="116" y="817"/>
                      </a:lnTo>
                      <a:lnTo>
                        <a:pt x="136" y="806"/>
                      </a:lnTo>
                      <a:lnTo>
                        <a:pt x="159" y="802"/>
                      </a:lnTo>
                      <a:lnTo>
                        <a:pt x="511" y="802"/>
                      </a:lnTo>
                      <a:lnTo>
                        <a:pt x="511" y="72"/>
                      </a:lnTo>
                      <a:lnTo>
                        <a:pt x="515" y="49"/>
                      </a:lnTo>
                      <a:lnTo>
                        <a:pt x="525" y="29"/>
                      </a:lnTo>
                      <a:lnTo>
                        <a:pt x="541" y="13"/>
                      </a:lnTo>
                      <a:lnTo>
                        <a:pt x="560" y="3"/>
                      </a:lnTo>
                      <a:lnTo>
                        <a:pt x="584"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6" name="Google Shape;496;p15"/>
                <p:cNvSpPr/>
                <p:nvPr/>
              </p:nvSpPr>
              <p:spPr>
                <a:xfrm>
                  <a:off x="1354138" y="2797175"/>
                  <a:ext cx="209550" cy="57150"/>
                </a:xfrm>
                <a:custGeom>
                  <a:avLst/>
                  <a:gdLst/>
                  <a:ahLst/>
                  <a:cxnLst/>
                  <a:rect l="l" t="t" r="r" b="b"/>
                  <a:pathLst>
                    <a:path w="527" h="144" extrusionOk="0">
                      <a:moveTo>
                        <a:pt x="72" y="0"/>
                      </a:moveTo>
                      <a:lnTo>
                        <a:pt x="455" y="0"/>
                      </a:lnTo>
                      <a:lnTo>
                        <a:pt x="477" y="2"/>
                      </a:lnTo>
                      <a:lnTo>
                        <a:pt x="497" y="13"/>
                      </a:lnTo>
                      <a:lnTo>
                        <a:pt x="512" y="29"/>
                      </a:lnTo>
                      <a:lnTo>
                        <a:pt x="523" y="49"/>
                      </a:lnTo>
                      <a:lnTo>
                        <a:pt x="527" y="72"/>
                      </a:lnTo>
                      <a:lnTo>
                        <a:pt x="523" y="94"/>
                      </a:lnTo>
                      <a:lnTo>
                        <a:pt x="512" y="114"/>
                      </a:lnTo>
                      <a:lnTo>
                        <a:pt x="497" y="129"/>
                      </a:lnTo>
                      <a:lnTo>
                        <a:pt x="477" y="140"/>
                      </a:lnTo>
                      <a:lnTo>
                        <a:pt x="455" y="144"/>
                      </a:lnTo>
                      <a:lnTo>
                        <a:pt x="72" y="144"/>
                      </a:lnTo>
                      <a:lnTo>
                        <a:pt x="49" y="140"/>
                      </a:lnTo>
                      <a:lnTo>
                        <a:pt x="29" y="129"/>
                      </a:lnTo>
                      <a:lnTo>
                        <a:pt x="13" y="114"/>
                      </a:lnTo>
                      <a:lnTo>
                        <a:pt x="4" y="94"/>
                      </a:lnTo>
                      <a:lnTo>
                        <a:pt x="0" y="72"/>
                      </a:lnTo>
                      <a:lnTo>
                        <a:pt x="4" y="49"/>
                      </a:lnTo>
                      <a:lnTo>
                        <a:pt x="13" y="29"/>
                      </a:lnTo>
                      <a:lnTo>
                        <a:pt x="29" y="13"/>
                      </a:lnTo>
                      <a:lnTo>
                        <a:pt x="49" y="2"/>
                      </a:lnTo>
                      <a:lnTo>
                        <a:pt x="7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7" name="Google Shape;497;p15"/>
                <p:cNvSpPr/>
                <p:nvPr/>
              </p:nvSpPr>
              <p:spPr>
                <a:xfrm>
                  <a:off x="1354138" y="2951163"/>
                  <a:ext cx="209550" cy="57150"/>
                </a:xfrm>
                <a:custGeom>
                  <a:avLst/>
                  <a:gdLst/>
                  <a:ahLst/>
                  <a:cxnLst/>
                  <a:rect l="l" t="t" r="r" b="b"/>
                  <a:pathLst>
                    <a:path w="527" h="144" extrusionOk="0">
                      <a:moveTo>
                        <a:pt x="72" y="0"/>
                      </a:moveTo>
                      <a:lnTo>
                        <a:pt x="455" y="0"/>
                      </a:lnTo>
                      <a:lnTo>
                        <a:pt x="477" y="3"/>
                      </a:lnTo>
                      <a:lnTo>
                        <a:pt x="497" y="13"/>
                      </a:lnTo>
                      <a:lnTo>
                        <a:pt x="512" y="29"/>
                      </a:lnTo>
                      <a:lnTo>
                        <a:pt x="523" y="49"/>
                      </a:lnTo>
                      <a:lnTo>
                        <a:pt x="527" y="72"/>
                      </a:lnTo>
                      <a:lnTo>
                        <a:pt x="523" y="95"/>
                      </a:lnTo>
                      <a:lnTo>
                        <a:pt x="512" y="115"/>
                      </a:lnTo>
                      <a:lnTo>
                        <a:pt x="497" y="129"/>
                      </a:lnTo>
                      <a:lnTo>
                        <a:pt x="477" y="140"/>
                      </a:lnTo>
                      <a:lnTo>
                        <a:pt x="455" y="144"/>
                      </a:lnTo>
                      <a:lnTo>
                        <a:pt x="72" y="144"/>
                      </a:lnTo>
                      <a:lnTo>
                        <a:pt x="49" y="140"/>
                      </a:lnTo>
                      <a:lnTo>
                        <a:pt x="29" y="129"/>
                      </a:lnTo>
                      <a:lnTo>
                        <a:pt x="13" y="115"/>
                      </a:lnTo>
                      <a:lnTo>
                        <a:pt x="4" y="95"/>
                      </a:lnTo>
                      <a:lnTo>
                        <a:pt x="0" y="72"/>
                      </a:lnTo>
                      <a:lnTo>
                        <a:pt x="4" y="49"/>
                      </a:lnTo>
                      <a:lnTo>
                        <a:pt x="13" y="29"/>
                      </a:lnTo>
                      <a:lnTo>
                        <a:pt x="29" y="13"/>
                      </a:lnTo>
                      <a:lnTo>
                        <a:pt x="49" y="3"/>
                      </a:lnTo>
                      <a:lnTo>
                        <a:pt x="7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498" name="Google Shape;498;p15"/>
              <p:cNvGrpSpPr/>
              <p:nvPr/>
            </p:nvGrpSpPr>
            <p:grpSpPr>
              <a:xfrm>
                <a:off x="5124693" y="4289811"/>
                <a:ext cx="487842" cy="566422"/>
                <a:chOff x="1789113" y="2598738"/>
                <a:chExt cx="709612" cy="823913"/>
              </a:xfrm>
            </p:grpSpPr>
            <p:sp>
              <p:nvSpPr>
                <p:cNvPr id="499" name="Google Shape;499;p15"/>
                <p:cNvSpPr/>
                <p:nvPr/>
              </p:nvSpPr>
              <p:spPr>
                <a:xfrm>
                  <a:off x="1789113" y="2598738"/>
                  <a:ext cx="709612" cy="823913"/>
                </a:xfrm>
                <a:custGeom>
                  <a:avLst/>
                  <a:gdLst/>
                  <a:ahLst/>
                  <a:cxnLst/>
                  <a:rect l="l" t="t" r="r" b="b"/>
                  <a:pathLst>
                    <a:path w="3127" h="3633" extrusionOk="0">
                      <a:moveTo>
                        <a:pt x="2352" y="445"/>
                      </a:moveTo>
                      <a:lnTo>
                        <a:pt x="2352" y="776"/>
                      </a:lnTo>
                      <a:lnTo>
                        <a:pt x="2683" y="776"/>
                      </a:lnTo>
                      <a:lnTo>
                        <a:pt x="2352" y="445"/>
                      </a:lnTo>
                      <a:close/>
                      <a:moveTo>
                        <a:pt x="259" y="261"/>
                      </a:moveTo>
                      <a:lnTo>
                        <a:pt x="259" y="3372"/>
                      </a:lnTo>
                      <a:lnTo>
                        <a:pt x="2868" y="3372"/>
                      </a:lnTo>
                      <a:lnTo>
                        <a:pt x="2868" y="1035"/>
                      </a:lnTo>
                      <a:lnTo>
                        <a:pt x="2092" y="1035"/>
                      </a:lnTo>
                      <a:lnTo>
                        <a:pt x="2092" y="261"/>
                      </a:lnTo>
                      <a:lnTo>
                        <a:pt x="259" y="261"/>
                      </a:lnTo>
                      <a:close/>
                      <a:moveTo>
                        <a:pt x="0" y="0"/>
                      </a:moveTo>
                      <a:lnTo>
                        <a:pt x="2276" y="0"/>
                      </a:lnTo>
                      <a:lnTo>
                        <a:pt x="3127" y="852"/>
                      </a:lnTo>
                      <a:lnTo>
                        <a:pt x="3127" y="3633"/>
                      </a:lnTo>
                      <a:lnTo>
                        <a:pt x="0" y="3633"/>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0" name="Google Shape;500;p15"/>
                <p:cNvSpPr/>
                <p:nvPr/>
              </p:nvSpPr>
              <p:spPr>
                <a:xfrm>
                  <a:off x="2103438" y="2921001"/>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1" name="Google Shape;501;p15"/>
                <p:cNvSpPr/>
                <p:nvPr/>
              </p:nvSpPr>
              <p:spPr>
                <a:xfrm>
                  <a:off x="1884363" y="3001963"/>
                  <a:ext cx="173037" cy="149225"/>
                </a:xfrm>
                <a:custGeom>
                  <a:avLst/>
                  <a:gdLst/>
                  <a:ahLst/>
                  <a:cxnLst/>
                  <a:rect l="l" t="t" r="r" b="b"/>
                  <a:pathLst>
                    <a:path w="758" h="657" extrusionOk="0">
                      <a:moveTo>
                        <a:pt x="574" y="0"/>
                      </a:moveTo>
                      <a:lnTo>
                        <a:pt x="758" y="184"/>
                      </a:lnTo>
                      <a:lnTo>
                        <a:pt x="285" y="657"/>
                      </a:lnTo>
                      <a:lnTo>
                        <a:pt x="0" y="370"/>
                      </a:lnTo>
                      <a:lnTo>
                        <a:pt x="183" y="187"/>
                      </a:lnTo>
                      <a:lnTo>
                        <a:pt x="285" y="288"/>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2" name="Google Shape;502;p15"/>
                <p:cNvSpPr/>
                <p:nvPr/>
              </p:nvSpPr>
              <p:spPr>
                <a:xfrm>
                  <a:off x="1884363" y="3149601"/>
                  <a:ext cx="173037" cy="147638"/>
                </a:xfrm>
                <a:custGeom>
                  <a:avLst/>
                  <a:gdLst/>
                  <a:ahLst/>
                  <a:cxnLst/>
                  <a:rect l="l" t="t" r="r" b="b"/>
                  <a:pathLst>
                    <a:path w="758" h="655" extrusionOk="0">
                      <a:moveTo>
                        <a:pt x="574" y="0"/>
                      </a:moveTo>
                      <a:lnTo>
                        <a:pt x="758" y="183"/>
                      </a:lnTo>
                      <a:lnTo>
                        <a:pt x="285" y="655"/>
                      </a:lnTo>
                      <a:lnTo>
                        <a:pt x="0" y="369"/>
                      </a:lnTo>
                      <a:lnTo>
                        <a:pt x="183" y="186"/>
                      </a:lnTo>
                      <a:lnTo>
                        <a:pt x="285" y="288"/>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3" name="Google Shape;503;p15"/>
                <p:cNvSpPr/>
                <p:nvPr/>
              </p:nvSpPr>
              <p:spPr>
                <a:xfrm>
                  <a:off x="1884363" y="2855913"/>
                  <a:ext cx="173037" cy="149225"/>
                </a:xfrm>
                <a:custGeom>
                  <a:avLst/>
                  <a:gdLst/>
                  <a:ahLst/>
                  <a:cxnLst/>
                  <a:rect l="l" t="t" r="r" b="b"/>
                  <a:pathLst>
                    <a:path w="758" h="656" extrusionOk="0">
                      <a:moveTo>
                        <a:pt x="574" y="0"/>
                      </a:moveTo>
                      <a:lnTo>
                        <a:pt x="758" y="184"/>
                      </a:lnTo>
                      <a:lnTo>
                        <a:pt x="285" y="656"/>
                      </a:lnTo>
                      <a:lnTo>
                        <a:pt x="0" y="370"/>
                      </a:lnTo>
                      <a:lnTo>
                        <a:pt x="183" y="186"/>
                      </a:lnTo>
                      <a:lnTo>
                        <a:pt x="285" y="289"/>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4" name="Google Shape;504;p15"/>
                <p:cNvSpPr/>
                <p:nvPr/>
              </p:nvSpPr>
              <p:spPr>
                <a:xfrm>
                  <a:off x="2103438" y="3067051"/>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5" name="Google Shape;505;p15"/>
                <p:cNvSpPr/>
                <p:nvPr/>
              </p:nvSpPr>
              <p:spPr>
                <a:xfrm>
                  <a:off x="2103438" y="3214688"/>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06" name="Google Shape;506;p15"/>
              <p:cNvSpPr/>
              <p:nvPr/>
            </p:nvSpPr>
            <p:spPr>
              <a:xfrm>
                <a:off x="3605900" y="3044182"/>
                <a:ext cx="1637325" cy="1511378"/>
              </a:xfrm>
              <a:prstGeom prst="roundRect">
                <a:avLst>
                  <a:gd name="adj" fmla="val 5729"/>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507" name="Google Shape;507;p15"/>
              <p:cNvGrpSpPr/>
              <p:nvPr/>
            </p:nvGrpSpPr>
            <p:grpSpPr>
              <a:xfrm>
                <a:off x="3898220" y="3274547"/>
                <a:ext cx="1052684" cy="1050648"/>
                <a:chOff x="1146175" y="2854325"/>
                <a:chExt cx="822326" cy="820738"/>
              </a:xfrm>
            </p:grpSpPr>
            <p:sp>
              <p:nvSpPr>
                <p:cNvPr id="508" name="Google Shape;508;p15"/>
                <p:cNvSpPr/>
                <p:nvPr/>
              </p:nvSpPr>
              <p:spPr>
                <a:xfrm>
                  <a:off x="1146175" y="3008313"/>
                  <a:ext cx="719138" cy="461963"/>
                </a:xfrm>
                <a:custGeom>
                  <a:avLst/>
                  <a:gdLst/>
                  <a:ahLst/>
                  <a:cxnLst/>
                  <a:rect l="l" t="t" r="r" b="b"/>
                  <a:pathLst>
                    <a:path w="3171" h="2034" extrusionOk="0">
                      <a:moveTo>
                        <a:pt x="0" y="0"/>
                      </a:moveTo>
                      <a:lnTo>
                        <a:pt x="640" y="0"/>
                      </a:lnTo>
                      <a:lnTo>
                        <a:pt x="1433" y="1807"/>
                      </a:lnTo>
                      <a:lnTo>
                        <a:pt x="3171" y="1807"/>
                      </a:lnTo>
                      <a:lnTo>
                        <a:pt x="3171" y="2034"/>
                      </a:lnTo>
                      <a:lnTo>
                        <a:pt x="1285" y="2034"/>
                      </a:lnTo>
                      <a:lnTo>
                        <a:pt x="492" y="226"/>
                      </a:lnTo>
                      <a:lnTo>
                        <a:pt x="0" y="22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9" name="Google Shape;509;p15"/>
                <p:cNvSpPr/>
                <p:nvPr/>
              </p:nvSpPr>
              <p:spPr>
                <a:xfrm>
                  <a:off x="1454150" y="3521075"/>
                  <a:ext cx="153988" cy="153988"/>
                </a:xfrm>
                <a:custGeom>
                  <a:avLst/>
                  <a:gdLst/>
                  <a:ahLst/>
                  <a:cxnLst/>
                  <a:rect l="l" t="t" r="r" b="b"/>
                  <a:pathLst>
                    <a:path w="680" h="678" extrusionOk="0">
                      <a:moveTo>
                        <a:pt x="341" y="0"/>
                      </a:moveTo>
                      <a:lnTo>
                        <a:pt x="386" y="3"/>
                      </a:lnTo>
                      <a:lnTo>
                        <a:pt x="431" y="12"/>
                      </a:lnTo>
                      <a:lnTo>
                        <a:pt x="473" y="28"/>
                      </a:lnTo>
                      <a:lnTo>
                        <a:pt x="512" y="46"/>
                      </a:lnTo>
                      <a:lnTo>
                        <a:pt x="548" y="72"/>
                      </a:lnTo>
                      <a:lnTo>
                        <a:pt x="581" y="100"/>
                      </a:lnTo>
                      <a:lnTo>
                        <a:pt x="610" y="132"/>
                      </a:lnTo>
                      <a:lnTo>
                        <a:pt x="634" y="168"/>
                      </a:lnTo>
                      <a:lnTo>
                        <a:pt x="654" y="208"/>
                      </a:lnTo>
                      <a:lnTo>
                        <a:pt x="668" y="250"/>
                      </a:lnTo>
                      <a:lnTo>
                        <a:pt x="677" y="294"/>
                      </a:lnTo>
                      <a:lnTo>
                        <a:pt x="680" y="340"/>
                      </a:lnTo>
                      <a:lnTo>
                        <a:pt x="677" y="385"/>
                      </a:lnTo>
                      <a:lnTo>
                        <a:pt x="668" y="430"/>
                      </a:lnTo>
                      <a:lnTo>
                        <a:pt x="654" y="472"/>
                      </a:lnTo>
                      <a:lnTo>
                        <a:pt x="634" y="510"/>
                      </a:lnTo>
                      <a:lnTo>
                        <a:pt x="610" y="546"/>
                      </a:lnTo>
                      <a:lnTo>
                        <a:pt x="581" y="579"/>
                      </a:lnTo>
                      <a:lnTo>
                        <a:pt x="548" y="608"/>
                      </a:lnTo>
                      <a:lnTo>
                        <a:pt x="512" y="632"/>
                      </a:lnTo>
                      <a:lnTo>
                        <a:pt x="473" y="652"/>
                      </a:lnTo>
                      <a:lnTo>
                        <a:pt x="431" y="666"/>
                      </a:lnTo>
                      <a:lnTo>
                        <a:pt x="386" y="675"/>
                      </a:lnTo>
                      <a:lnTo>
                        <a:pt x="341" y="678"/>
                      </a:lnTo>
                      <a:lnTo>
                        <a:pt x="295" y="675"/>
                      </a:lnTo>
                      <a:lnTo>
                        <a:pt x="251" y="666"/>
                      </a:lnTo>
                      <a:lnTo>
                        <a:pt x="209" y="652"/>
                      </a:lnTo>
                      <a:lnTo>
                        <a:pt x="169" y="632"/>
                      </a:lnTo>
                      <a:lnTo>
                        <a:pt x="133" y="608"/>
                      </a:lnTo>
                      <a:lnTo>
                        <a:pt x="101" y="579"/>
                      </a:lnTo>
                      <a:lnTo>
                        <a:pt x="72" y="546"/>
                      </a:lnTo>
                      <a:lnTo>
                        <a:pt x="47" y="510"/>
                      </a:lnTo>
                      <a:lnTo>
                        <a:pt x="28" y="472"/>
                      </a:lnTo>
                      <a:lnTo>
                        <a:pt x="13" y="430"/>
                      </a:lnTo>
                      <a:lnTo>
                        <a:pt x="4" y="385"/>
                      </a:lnTo>
                      <a:lnTo>
                        <a:pt x="0" y="340"/>
                      </a:lnTo>
                      <a:lnTo>
                        <a:pt x="4" y="294"/>
                      </a:lnTo>
                      <a:lnTo>
                        <a:pt x="13" y="250"/>
                      </a:lnTo>
                      <a:lnTo>
                        <a:pt x="28" y="208"/>
                      </a:lnTo>
                      <a:lnTo>
                        <a:pt x="47" y="168"/>
                      </a:lnTo>
                      <a:lnTo>
                        <a:pt x="72" y="132"/>
                      </a:lnTo>
                      <a:lnTo>
                        <a:pt x="101" y="100"/>
                      </a:lnTo>
                      <a:lnTo>
                        <a:pt x="133" y="72"/>
                      </a:lnTo>
                      <a:lnTo>
                        <a:pt x="169" y="46"/>
                      </a:lnTo>
                      <a:lnTo>
                        <a:pt x="209" y="28"/>
                      </a:lnTo>
                      <a:lnTo>
                        <a:pt x="251" y="12"/>
                      </a:lnTo>
                      <a:lnTo>
                        <a:pt x="295" y="3"/>
                      </a:lnTo>
                      <a:lnTo>
                        <a:pt x="34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0" name="Google Shape;510;p15"/>
                <p:cNvSpPr/>
                <p:nvPr/>
              </p:nvSpPr>
              <p:spPr>
                <a:xfrm>
                  <a:off x="1711325" y="3521075"/>
                  <a:ext cx="153988" cy="153988"/>
                </a:xfrm>
                <a:custGeom>
                  <a:avLst/>
                  <a:gdLst/>
                  <a:ahLst/>
                  <a:cxnLst/>
                  <a:rect l="l" t="t" r="r" b="b"/>
                  <a:pathLst>
                    <a:path w="680" h="678" extrusionOk="0">
                      <a:moveTo>
                        <a:pt x="339" y="0"/>
                      </a:moveTo>
                      <a:lnTo>
                        <a:pt x="386" y="3"/>
                      </a:lnTo>
                      <a:lnTo>
                        <a:pt x="430" y="12"/>
                      </a:lnTo>
                      <a:lnTo>
                        <a:pt x="472" y="28"/>
                      </a:lnTo>
                      <a:lnTo>
                        <a:pt x="511" y="46"/>
                      </a:lnTo>
                      <a:lnTo>
                        <a:pt x="548" y="72"/>
                      </a:lnTo>
                      <a:lnTo>
                        <a:pt x="580" y="100"/>
                      </a:lnTo>
                      <a:lnTo>
                        <a:pt x="608" y="132"/>
                      </a:lnTo>
                      <a:lnTo>
                        <a:pt x="634" y="168"/>
                      </a:lnTo>
                      <a:lnTo>
                        <a:pt x="652" y="208"/>
                      </a:lnTo>
                      <a:lnTo>
                        <a:pt x="668" y="250"/>
                      </a:lnTo>
                      <a:lnTo>
                        <a:pt x="677" y="294"/>
                      </a:lnTo>
                      <a:lnTo>
                        <a:pt x="680" y="340"/>
                      </a:lnTo>
                      <a:lnTo>
                        <a:pt x="677" y="385"/>
                      </a:lnTo>
                      <a:lnTo>
                        <a:pt x="668" y="430"/>
                      </a:lnTo>
                      <a:lnTo>
                        <a:pt x="652" y="472"/>
                      </a:lnTo>
                      <a:lnTo>
                        <a:pt x="634" y="510"/>
                      </a:lnTo>
                      <a:lnTo>
                        <a:pt x="608" y="546"/>
                      </a:lnTo>
                      <a:lnTo>
                        <a:pt x="580" y="579"/>
                      </a:lnTo>
                      <a:lnTo>
                        <a:pt x="548" y="608"/>
                      </a:lnTo>
                      <a:lnTo>
                        <a:pt x="511" y="632"/>
                      </a:lnTo>
                      <a:lnTo>
                        <a:pt x="472" y="652"/>
                      </a:lnTo>
                      <a:lnTo>
                        <a:pt x="430" y="666"/>
                      </a:lnTo>
                      <a:lnTo>
                        <a:pt x="386" y="675"/>
                      </a:lnTo>
                      <a:lnTo>
                        <a:pt x="339" y="678"/>
                      </a:lnTo>
                      <a:lnTo>
                        <a:pt x="294" y="675"/>
                      </a:lnTo>
                      <a:lnTo>
                        <a:pt x="249" y="666"/>
                      </a:lnTo>
                      <a:lnTo>
                        <a:pt x="207" y="652"/>
                      </a:lnTo>
                      <a:lnTo>
                        <a:pt x="169" y="632"/>
                      </a:lnTo>
                      <a:lnTo>
                        <a:pt x="132" y="608"/>
                      </a:lnTo>
                      <a:lnTo>
                        <a:pt x="99" y="579"/>
                      </a:lnTo>
                      <a:lnTo>
                        <a:pt x="71" y="546"/>
                      </a:lnTo>
                      <a:lnTo>
                        <a:pt x="46" y="510"/>
                      </a:lnTo>
                      <a:lnTo>
                        <a:pt x="26" y="472"/>
                      </a:lnTo>
                      <a:lnTo>
                        <a:pt x="12" y="430"/>
                      </a:lnTo>
                      <a:lnTo>
                        <a:pt x="3" y="385"/>
                      </a:lnTo>
                      <a:lnTo>
                        <a:pt x="0" y="340"/>
                      </a:lnTo>
                      <a:lnTo>
                        <a:pt x="3" y="294"/>
                      </a:lnTo>
                      <a:lnTo>
                        <a:pt x="12" y="250"/>
                      </a:lnTo>
                      <a:lnTo>
                        <a:pt x="26" y="208"/>
                      </a:lnTo>
                      <a:lnTo>
                        <a:pt x="46" y="168"/>
                      </a:lnTo>
                      <a:lnTo>
                        <a:pt x="71" y="132"/>
                      </a:lnTo>
                      <a:lnTo>
                        <a:pt x="99" y="100"/>
                      </a:lnTo>
                      <a:lnTo>
                        <a:pt x="132" y="72"/>
                      </a:lnTo>
                      <a:lnTo>
                        <a:pt x="169" y="46"/>
                      </a:lnTo>
                      <a:lnTo>
                        <a:pt x="207" y="28"/>
                      </a:lnTo>
                      <a:lnTo>
                        <a:pt x="249" y="12"/>
                      </a:lnTo>
                      <a:lnTo>
                        <a:pt x="294" y="3"/>
                      </a:lnTo>
                      <a:lnTo>
                        <a:pt x="3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1" name="Google Shape;511;p15"/>
                <p:cNvSpPr/>
                <p:nvPr/>
              </p:nvSpPr>
              <p:spPr>
                <a:xfrm>
                  <a:off x="1608138" y="2854325"/>
                  <a:ext cx="360363" cy="358775"/>
                </a:xfrm>
                <a:custGeom>
                  <a:avLst/>
                  <a:gdLst/>
                  <a:ahLst/>
                  <a:cxnLst/>
                  <a:rect l="l" t="t" r="r" b="b"/>
                  <a:pathLst>
                    <a:path w="1586" h="1582" extrusionOk="0">
                      <a:moveTo>
                        <a:pt x="680" y="340"/>
                      </a:moveTo>
                      <a:lnTo>
                        <a:pt x="680" y="678"/>
                      </a:lnTo>
                      <a:lnTo>
                        <a:pt x="340" y="678"/>
                      </a:lnTo>
                      <a:lnTo>
                        <a:pt x="340" y="904"/>
                      </a:lnTo>
                      <a:lnTo>
                        <a:pt x="680" y="904"/>
                      </a:lnTo>
                      <a:lnTo>
                        <a:pt x="680" y="1243"/>
                      </a:lnTo>
                      <a:lnTo>
                        <a:pt x="906" y="1243"/>
                      </a:lnTo>
                      <a:lnTo>
                        <a:pt x="906" y="904"/>
                      </a:lnTo>
                      <a:lnTo>
                        <a:pt x="1245" y="904"/>
                      </a:lnTo>
                      <a:lnTo>
                        <a:pt x="1245" y="678"/>
                      </a:lnTo>
                      <a:lnTo>
                        <a:pt x="906" y="678"/>
                      </a:lnTo>
                      <a:lnTo>
                        <a:pt x="906" y="340"/>
                      </a:lnTo>
                      <a:lnTo>
                        <a:pt x="680" y="340"/>
                      </a:lnTo>
                      <a:close/>
                      <a:moveTo>
                        <a:pt x="792" y="0"/>
                      </a:moveTo>
                      <a:lnTo>
                        <a:pt x="865" y="4"/>
                      </a:lnTo>
                      <a:lnTo>
                        <a:pt x="936" y="13"/>
                      </a:lnTo>
                      <a:lnTo>
                        <a:pt x="1004" y="29"/>
                      </a:lnTo>
                      <a:lnTo>
                        <a:pt x="1069" y="50"/>
                      </a:lnTo>
                      <a:lnTo>
                        <a:pt x="1133" y="76"/>
                      </a:lnTo>
                      <a:lnTo>
                        <a:pt x="1192" y="108"/>
                      </a:lnTo>
                      <a:lnTo>
                        <a:pt x="1250" y="145"/>
                      </a:lnTo>
                      <a:lnTo>
                        <a:pt x="1304" y="186"/>
                      </a:lnTo>
                      <a:lnTo>
                        <a:pt x="1353" y="232"/>
                      </a:lnTo>
                      <a:lnTo>
                        <a:pt x="1399" y="282"/>
                      </a:lnTo>
                      <a:lnTo>
                        <a:pt x="1440" y="336"/>
                      </a:lnTo>
                      <a:lnTo>
                        <a:pt x="1478" y="393"/>
                      </a:lnTo>
                      <a:lnTo>
                        <a:pt x="1510" y="452"/>
                      </a:lnTo>
                      <a:lnTo>
                        <a:pt x="1536" y="516"/>
                      </a:lnTo>
                      <a:lnTo>
                        <a:pt x="1557" y="581"/>
                      </a:lnTo>
                      <a:lnTo>
                        <a:pt x="1572" y="649"/>
                      </a:lnTo>
                      <a:lnTo>
                        <a:pt x="1582" y="719"/>
                      </a:lnTo>
                      <a:lnTo>
                        <a:pt x="1586" y="792"/>
                      </a:lnTo>
                      <a:lnTo>
                        <a:pt x="1582" y="863"/>
                      </a:lnTo>
                      <a:lnTo>
                        <a:pt x="1572" y="933"/>
                      </a:lnTo>
                      <a:lnTo>
                        <a:pt x="1557" y="1002"/>
                      </a:lnTo>
                      <a:lnTo>
                        <a:pt x="1536" y="1068"/>
                      </a:lnTo>
                      <a:lnTo>
                        <a:pt x="1510" y="1130"/>
                      </a:lnTo>
                      <a:lnTo>
                        <a:pt x="1478" y="1191"/>
                      </a:lnTo>
                      <a:lnTo>
                        <a:pt x="1440" y="1247"/>
                      </a:lnTo>
                      <a:lnTo>
                        <a:pt x="1399" y="1301"/>
                      </a:lnTo>
                      <a:lnTo>
                        <a:pt x="1353" y="1350"/>
                      </a:lnTo>
                      <a:lnTo>
                        <a:pt x="1304" y="1396"/>
                      </a:lnTo>
                      <a:lnTo>
                        <a:pt x="1250" y="1437"/>
                      </a:lnTo>
                      <a:lnTo>
                        <a:pt x="1192" y="1474"/>
                      </a:lnTo>
                      <a:lnTo>
                        <a:pt x="1133" y="1506"/>
                      </a:lnTo>
                      <a:lnTo>
                        <a:pt x="1069" y="1532"/>
                      </a:lnTo>
                      <a:lnTo>
                        <a:pt x="1004" y="1553"/>
                      </a:lnTo>
                      <a:lnTo>
                        <a:pt x="936" y="1569"/>
                      </a:lnTo>
                      <a:lnTo>
                        <a:pt x="865" y="1579"/>
                      </a:lnTo>
                      <a:lnTo>
                        <a:pt x="792" y="1582"/>
                      </a:lnTo>
                      <a:lnTo>
                        <a:pt x="721" y="1579"/>
                      </a:lnTo>
                      <a:lnTo>
                        <a:pt x="650" y="1569"/>
                      </a:lnTo>
                      <a:lnTo>
                        <a:pt x="582" y="1553"/>
                      </a:lnTo>
                      <a:lnTo>
                        <a:pt x="516" y="1532"/>
                      </a:lnTo>
                      <a:lnTo>
                        <a:pt x="453" y="1506"/>
                      </a:lnTo>
                      <a:lnTo>
                        <a:pt x="392" y="1474"/>
                      </a:lnTo>
                      <a:lnTo>
                        <a:pt x="335" y="1437"/>
                      </a:lnTo>
                      <a:lnTo>
                        <a:pt x="282" y="1396"/>
                      </a:lnTo>
                      <a:lnTo>
                        <a:pt x="233" y="1350"/>
                      </a:lnTo>
                      <a:lnTo>
                        <a:pt x="186" y="1301"/>
                      </a:lnTo>
                      <a:lnTo>
                        <a:pt x="146" y="1247"/>
                      </a:lnTo>
                      <a:lnTo>
                        <a:pt x="108" y="1191"/>
                      </a:lnTo>
                      <a:lnTo>
                        <a:pt x="76" y="1130"/>
                      </a:lnTo>
                      <a:lnTo>
                        <a:pt x="50" y="1068"/>
                      </a:lnTo>
                      <a:lnTo>
                        <a:pt x="29" y="1002"/>
                      </a:lnTo>
                      <a:lnTo>
                        <a:pt x="13" y="933"/>
                      </a:lnTo>
                      <a:lnTo>
                        <a:pt x="4" y="863"/>
                      </a:lnTo>
                      <a:lnTo>
                        <a:pt x="0" y="792"/>
                      </a:lnTo>
                      <a:lnTo>
                        <a:pt x="4" y="719"/>
                      </a:lnTo>
                      <a:lnTo>
                        <a:pt x="13" y="649"/>
                      </a:lnTo>
                      <a:lnTo>
                        <a:pt x="29" y="581"/>
                      </a:lnTo>
                      <a:lnTo>
                        <a:pt x="50" y="516"/>
                      </a:lnTo>
                      <a:lnTo>
                        <a:pt x="76" y="452"/>
                      </a:lnTo>
                      <a:lnTo>
                        <a:pt x="108" y="393"/>
                      </a:lnTo>
                      <a:lnTo>
                        <a:pt x="146" y="336"/>
                      </a:lnTo>
                      <a:lnTo>
                        <a:pt x="186" y="282"/>
                      </a:lnTo>
                      <a:lnTo>
                        <a:pt x="233" y="232"/>
                      </a:lnTo>
                      <a:lnTo>
                        <a:pt x="282" y="186"/>
                      </a:lnTo>
                      <a:lnTo>
                        <a:pt x="335" y="145"/>
                      </a:lnTo>
                      <a:lnTo>
                        <a:pt x="392" y="108"/>
                      </a:lnTo>
                      <a:lnTo>
                        <a:pt x="453" y="76"/>
                      </a:lnTo>
                      <a:lnTo>
                        <a:pt x="516" y="50"/>
                      </a:lnTo>
                      <a:lnTo>
                        <a:pt x="582" y="29"/>
                      </a:lnTo>
                      <a:lnTo>
                        <a:pt x="650" y="13"/>
                      </a:lnTo>
                      <a:lnTo>
                        <a:pt x="721" y="4"/>
                      </a:lnTo>
                      <a:lnTo>
                        <a:pt x="79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2" name="Google Shape;512;p15"/>
                <p:cNvSpPr/>
                <p:nvPr/>
              </p:nvSpPr>
              <p:spPr>
                <a:xfrm>
                  <a:off x="1403350" y="3111500"/>
                  <a:ext cx="520700" cy="255588"/>
                </a:xfrm>
                <a:custGeom>
                  <a:avLst/>
                  <a:gdLst/>
                  <a:ahLst/>
                  <a:cxnLst/>
                  <a:rect l="l" t="t" r="r" b="b"/>
                  <a:pathLst>
                    <a:path w="2299" h="1130" extrusionOk="0">
                      <a:moveTo>
                        <a:pt x="0" y="0"/>
                      </a:moveTo>
                      <a:lnTo>
                        <a:pt x="741" y="0"/>
                      </a:lnTo>
                      <a:lnTo>
                        <a:pt x="771" y="73"/>
                      </a:lnTo>
                      <a:lnTo>
                        <a:pt x="805" y="142"/>
                      </a:lnTo>
                      <a:lnTo>
                        <a:pt x="844" y="209"/>
                      </a:lnTo>
                      <a:lnTo>
                        <a:pt x="888" y="272"/>
                      </a:lnTo>
                      <a:lnTo>
                        <a:pt x="936" y="332"/>
                      </a:lnTo>
                      <a:lnTo>
                        <a:pt x="989" y="387"/>
                      </a:lnTo>
                      <a:lnTo>
                        <a:pt x="1046" y="439"/>
                      </a:lnTo>
                      <a:lnTo>
                        <a:pt x="1107" y="487"/>
                      </a:lnTo>
                      <a:lnTo>
                        <a:pt x="1171" y="529"/>
                      </a:lnTo>
                      <a:lnTo>
                        <a:pt x="1238" y="567"/>
                      </a:lnTo>
                      <a:lnTo>
                        <a:pt x="1308" y="600"/>
                      </a:lnTo>
                      <a:lnTo>
                        <a:pt x="1381" y="628"/>
                      </a:lnTo>
                      <a:lnTo>
                        <a:pt x="1457" y="649"/>
                      </a:lnTo>
                      <a:lnTo>
                        <a:pt x="1535" y="665"/>
                      </a:lnTo>
                      <a:lnTo>
                        <a:pt x="1616" y="675"/>
                      </a:lnTo>
                      <a:lnTo>
                        <a:pt x="1697" y="678"/>
                      </a:lnTo>
                      <a:lnTo>
                        <a:pt x="1772" y="675"/>
                      </a:lnTo>
                      <a:lnTo>
                        <a:pt x="1845" y="667"/>
                      </a:lnTo>
                      <a:lnTo>
                        <a:pt x="1917" y="654"/>
                      </a:lnTo>
                      <a:lnTo>
                        <a:pt x="1986" y="635"/>
                      </a:lnTo>
                      <a:lnTo>
                        <a:pt x="2053" y="612"/>
                      </a:lnTo>
                      <a:lnTo>
                        <a:pt x="2118" y="585"/>
                      </a:lnTo>
                      <a:lnTo>
                        <a:pt x="2181" y="553"/>
                      </a:lnTo>
                      <a:lnTo>
                        <a:pt x="2242" y="518"/>
                      </a:lnTo>
                      <a:lnTo>
                        <a:pt x="2299" y="478"/>
                      </a:lnTo>
                      <a:lnTo>
                        <a:pt x="2038" y="1130"/>
                      </a:lnTo>
                      <a:lnTo>
                        <a:pt x="452" y="113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13" name="Google Shape;513;p15"/>
              <p:cNvSpPr/>
              <p:nvPr/>
            </p:nvSpPr>
            <p:spPr>
              <a:xfrm>
                <a:off x="2764728" y="4050670"/>
                <a:ext cx="679980" cy="822776"/>
              </a:xfrm>
              <a:custGeom>
                <a:avLst/>
                <a:gdLst/>
                <a:ahLst/>
                <a:cxnLst/>
                <a:rect l="l" t="t" r="r" b="b"/>
                <a:pathLst>
                  <a:path w="3000" h="3632" extrusionOk="0">
                    <a:moveTo>
                      <a:pt x="1871" y="2255"/>
                    </a:moveTo>
                    <a:lnTo>
                      <a:pt x="1888" y="2256"/>
                    </a:lnTo>
                    <a:lnTo>
                      <a:pt x="1903" y="2261"/>
                    </a:lnTo>
                    <a:lnTo>
                      <a:pt x="1916" y="2269"/>
                    </a:lnTo>
                    <a:lnTo>
                      <a:pt x="1927" y="2281"/>
                    </a:lnTo>
                    <a:lnTo>
                      <a:pt x="1935" y="2297"/>
                    </a:lnTo>
                    <a:lnTo>
                      <a:pt x="1940" y="2316"/>
                    </a:lnTo>
                    <a:lnTo>
                      <a:pt x="1941" y="2340"/>
                    </a:lnTo>
                    <a:lnTo>
                      <a:pt x="1941" y="2804"/>
                    </a:lnTo>
                    <a:lnTo>
                      <a:pt x="1940" y="2828"/>
                    </a:lnTo>
                    <a:lnTo>
                      <a:pt x="1935" y="2847"/>
                    </a:lnTo>
                    <a:lnTo>
                      <a:pt x="1927" y="2863"/>
                    </a:lnTo>
                    <a:lnTo>
                      <a:pt x="1916" y="2874"/>
                    </a:lnTo>
                    <a:lnTo>
                      <a:pt x="1903" y="2883"/>
                    </a:lnTo>
                    <a:lnTo>
                      <a:pt x="1888" y="2888"/>
                    </a:lnTo>
                    <a:lnTo>
                      <a:pt x="1871" y="2890"/>
                    </a:lnTo>
                    <a:lnTo>
                      <a:pt x="1853" y="2888"/>
                    </a:lnTo>
                    <a:lnTo>
                      <a:pt x="1838" y="2883"/>
                    </a:lnTo>
                    <a:lnTo>
                      <a:pt x="1825" y="2874"/>
                    </a:lnTo>
                    <a:lnTo>
                      <a:pt x="1814" y="2863"/>
                    </a:lnTo>
                    <a:lnTo>
                      <a:pt x="1807" y="2847"/>
                    </a:lnTo>
                    <a:lnTo>
                      <a:pt x="1802" y="2828"/>
                    </a:lnTo>
                    <a:lnTo>
                      <a:pt x="1801" y="2804"/>
                    </a:lnTo>
                    <a:lnTo>
                      <a:pt x="1801" y="2340"/>
                    </a:lnTo>
                    <a:lnTo>
                      <a:pt x="1802" y="2316"/>
                    </a:lnTo>
                    <a:lnTo>
                      <a:pt x="1807" y="2297"/>
                    </a:lnTo>
                    <a:lnTo>
                      <a:pt x="1814" y="2281"/>
                    </a:lnTo>
                    <a:lnTo>
                      <a:pt x="1825" y="2269"/>
                    </a:lnTo>
                    <a:lnTo>
                      <a:pt x="1838" y="2261"/>
                    </a:lnTo>
                    <a:lnTo>
                      <a:pt x="1853" y="2256"/>
                    </a:lnTo>
                    <a:lnTo>
                      <a:pt x="1871" y="2255"/>
                    </a:lnTo>
                    <a:close/>
                    <a:moveTo>
                      <a:pt x="1871" y="2133"/>
                    </a:moveTo>
                    <a:lnTo>
                      <a:pt x="1832" y="2136"/>
                    </a:lnTo>
                    <a:lnTo>
                      <a:pt x="1798" y="2143"/>
                    </a:lnTo>
                    <a:lnTo>
                      <a:pt x="1767" y="2153"/>
                    </a:lnTo>
                    <a:lnTo>
                      <a:pt x="1740" y="2170"/>
                    </a:lnTo>
                    <a:lnTo>
                      <a:pt x="1717" y="2190"/>
                    </a:lnTo>
                    <a:lnTo>
                      <a:pt x="1698" y="2213"/>
                    </a:lnTo>
                    <a:lnTo>
                      <a:pt x="1683" y="2241"/>
                    </a:lnTo>
                    <a:lnTo>
                      <a:pt x="1672" y="2274"/>
                    </a:lnTo>
                    <a:lnTo>
                      <a:pt x="1666" y="2310"/>
                    </a:lnTo>
                    <a:lnTo>
                      <a:pt x="1664" y="2350"/>
                    </a:lnTo>
                    <a:lnTo>
                      <a:pt x="1664" y="2795"/>
                    </a:lnTo>
                    <a:lnTo>
                      <a:pt x="1666" y="2835"/>
                    </a:lnTo>
                    <a:lnTo>
                      <a:pt x="1672" y="2871"/>
                    </a:lnTo>
                    <a:lnTo>
                      <a:pt x="1683" y="2903"/>
                    </a:lnTo>
                    <a:lnTo>
                      <a:pt x="1698" y="2931"/>
                    </a:lnTo>
                    <a:lnTo>
                      <a:pt x="1717" y="2955"/>
                    </a:lnTo>
                    <a:lnTo>
                      <a:pt x="1740" y="2975"/>
                    </a:lnTo>
                    <a:lnTo>
                      <a:pt x="1767" y="2991"/>
                    </a:lnTo>
                    <a:lnTo>
                      <a:pt x="1798" y="3002"/>
                    </a:lnTo>
                    <a:lnTo>
                      <a:pt x="1832" y="3009"/>
                    </a:lnTo>
                    <a:lnTo>
                      <a:pt x="1871" y="3012"/>
                    </a:lnTo>
                    <a:lnTo>
                      <a:pt x="1909" y="3009"/>
                    </a:lnTo>
                    <a:lnTo>
                      <a:pt x="1945" y="3002"/>
                    </a:lnTo>
                    <a:lnTo>
                      <a:pt x="1975" y="2991"/>
                    </a:lnTo>
                    <a:lnTo>
                      <a:pt x="2003" y="2975"/>
                    </a:lnTo>
                    <a:lnTo>
                      <a:pt x="2025" y="2955"/>
                    </a:lnTo>
                    <a:lnTo>
                      <a:pt x="2044" y="2931"/>
                    </a:lnTo>
                    <a:lnTo>
                      <a:pt x="2058" y="2903"/>
                    </a:lnTo>
                    <a:lnTo>
                      <a:pt x="2069" y="2871"/>
                    </a:lnTo>
                    <a:lnTo>
                      <a:pt x="2076" y="2835"/>
                    </a:lnTo>
                    <a:lnTo>
                      <a:pt x="2079" y="2795"/>
                    </a:lnTo>
                    <a:lnTo>
                      <a:pt x="2079" y="2350"/>
                    </a:lnTo>
                    <a:lnTo>
                      <a:pt x="2076" y="2310"/>
                    </a:lnTo>
                    <a:lnTo>
                      <a:pt x="2069" y="2274"/>
                    </a:lnTo>
                    <a:lnTo>
                      <a:pt x="2058" y="2241"/>
                    </a:lnTo>
                    <a:lnTo>
                      <a:pt x="2044" y="2213"/>
                    </a:lnTo>
                    <a:lnTo>
                      <a:pt x="2025" y="2190"/>
                    </a:lnTo>
                    <a:lnTo>
                      <a:pt x="2003" y="2170"/>
                    </a:lnTo>
                    <a:lnTo>
                      <a:pt x="1975" y="2153"/>
                    </a:lnTo>
                    <a:lnTo>
                      <a:pt x="1945" y="2143"/>
                    </a:lnTo>
                    <a:lnTo>
                      <a:pt x="1909" y="2136"/>
                    </a:lnTo>
                    <a:lnTo>
                      <a:pt x="1871" y="2133"/>
                    </a:lnTo>
                    <a:close/>
                    <a:moveTo>
                      <a:pt x="1193" y="1759"/>
                    </a:moveTo>
                    <a:lnTo>
                      <a:pt x="1209" y="1762"/>
                    </a:lnTo>
                    <a:lnTo>
                      <a:pt x="1225" y="1766"/>
                    </a:lnTo>
                    <a:lnTo>
                      <a:pt x="1238" y="1774"/>
                    </a:lnTo>
                    <a:lnTo>
                      <a:pt x="1249" y="1786"/>
                    </a:lnTo>
                    <a:lnTo>
                      <a:pt x="1257" y="1803"/>
                    </a:lnTo>
                    <a:lnTo>
                      <a:pt x="1262" y="1821"/>
                    </a:lnTo>
                    <a:lnTo>
                      <a:pt x="1263" y="1846"/>
                    </a:lnTo>
                    <a:lnTo>
                      <a:pt x="1263" y="2309"/>
                    </a:lnTo>
                    <a:lnTo>
                      <a:pt x="1262" y="2333"/>
                    </a:lnTo>
                    <a:lnTo>
                      <a:pt x="1257" y="2353"/>
                    </a:lnTo>
                    <a:lnTo>
                      <a:pt x="1249" y="2368"/>
                    </a:lnTo>
                    <a:lnTo>
                      <a:pt x="1238" y="2380"/>
                    </a:lnTo>
                    <a:lnTo>
                      <a:pt x="1225" y="2388"/>
                    </a:lnTo>
                    <a:lnTo>
                      <a:pt x="1209" y="2392"/>
                    </a:lnTo>
                    <a:lnTo>
                      <a:pt x="1193" y="2394"/>
                    </a:lnTo>
                    <a:lnTo>
                      <a:pt x="1174" y="2392"/>
                    </a:lnTo>
                    <a:lnTo>
                      <a:pt x="1158" y="2388"/>
                    </a:lnTo>
                    <a:lnTo>
                      <a:pt x="1145" y="2380"/>
                    </a:lnTo>
                    <a:lnTo>
                      <a:pt x="1136" y="2368"/>
                    </a:lnTo>
                    <a:lnTo>
                      <a:pt x="1128" y="2353"/>
                    </a:lnTo>
                    <a:lnTo>
                      <a:pt x="1124" y="2333"/>
                    </a:lnTo>
                    <a:lnTo>
                      <a:pt x="1122" y="2309"/>
                    </a:lnTo>
                    <a:lnTo>
                      <a:pt x="1122" y="1846"/>
                    </a:lnTo>
                    <a:lnTo>
                      <a:pt x="1124" y="1821"/>
                    </a:lnTo>
                    <a:lnTo>
                      <a:pt x="1128" y="1803"/>
                    </a:lnTo>
                    <a:lnTo>
                      <a:pt x="1136" y="1786"/>
                    </a:lnTo>
                    <a:lnTo>
                      <a:pt x="1145" y="1774"/>
                    </a:lnTo>
                    <a:lnTo>
                      <a:pt x="1158" y="1766"/>
                    </a:lnTo>
                    <a:lnTo>
                      <a:pt x="1174" y="1762"/>
                    </a:lnTo>
                    <a:lnTo>
                      <a:pt x="1193" y="1759"/>
                    </a:lnTo>
                    <a:close/>
                    <a:moveTo>
                      <a:pt x="1731" y="1648"/>
                    </a:moveTo>
                    <a:lnTo>
                      <a:pt x="1193" y="3001"/>
                    </a:lnTo>
                    <a:lnTo>
                      <a:pt x="1320" y="3001"/>
                    </a:lnTo>
                    <a:lnTo>
                      <a:pt x="1859" y="1648"/>
                    </a:lnTo>
                    <a:lnTo>
                      <a:pt x="1731" y="1648"/>
                    </a:lnTo>
                    <a:close/>
                    <a:moveTo>
                      <a:pt x="1193" y="1638"/>
                    </a:moveTo>
                    <a:lnTo>
                      <a:pt x="1154" y="1641"/>
                    </a:lnTo>
                    <a:lnTo>
                      <a:pt x="1119" y="1648"/>
                    </a:lnTo>
                    <a:lnTo>
                      <a:pt x="1089" y="1658"/>
                    </a:lnTo>
                    <a:lnTo>
                      <a:pt x="1061" y="1675"/>
                    </a:lnTo>
                    <a:lnTo>
                      <a:pt x="1039" y="1695"/>
                    </a:lnTo>
                    <a:lnTo>
                      <a:pt x="1020" y="1718"/>
                    </a:lnTo>
                    <a:lnTo>
                      <a:pt x="1004" y="1746"/>
                    </a:lnTo>
                    <a:lnTo>
                      <a:pt x="994" y="1779"/>
                    </a:lnTo>
                    <a:lnTo>
                      <a:pt x="988" y="1814"/>
                    </a:lnTo>
                    <a:lnTo>
                      <a:pt x="985" y="1854"/>
                    </a:lnTo>
                    <a:lnTo>
                      <a:pt x="985" y="2300"/>
                    </a:lnTo>
                    <a:lnTo>
                      <a:pt x="988" y="2340"/>
                    </a:lnTo>
                    <a:lnTo>
                      <a:pt x="994" y="2375"/>
                    </a:lnTo>
                    <a:lnTo>
                      <a:pt x="1004" y="2408"/>
                    </a:lnTo>
                    <a:lnTo>
                      <a:pt x="1020" y="2436"/>
                    </a:lnTo>
                    <a:lnTo>
                      <a:pt x="1039" y="2460"/>
                    </a:lnTo>
                    <a:lnTo>
                      <a:pt x="1061" y="2480"/>
                    </a:lnTo>
                    <a:lnTo>
                      <a:pt x="1089" y="2496"/>
                    </a:lnTo>
                    <a:lnTo>
                      <a:pt x="1119" y="2507"/>
                    </a:lnTo>
                    <a:lnTo>
                      <a:pt x="1154" y="2514"/>
                    </a:lnTo>
                    <a:lnTo>
                      <a:pt x="1193" y="2517"/>
                    </a:lnTo>
                    <a:lnTo>
                      <a:pt x="1231" y="2514"/>
                    </a:lnTo>
                    <a:lnTo>
                      <a:pt x="1265" y="2507"/>
                    </a:lnTo>
                    <a:lnTo>
                      <a:pt x="1296" y="2496"/>
                    </a:lnTo>
                    <a:lnTo>
                      <a:pt x="1323" y="2480"/>
                    </a:lnTo>
                    <a:lnTo>
                      <a:pt x="1347" y="2460"/>
                    </a:lnTo>
                    <a:lnTo>
                      <a:pt x="1366" y="2436"/>
                    </a:lnTo>
                    <a:lnTo>
                      <a:pt x="1380" y="2408"/>
                    </a:lnTo>
                    <a:lnTo>
                      <a:pt x="1391" y="2375"/>
                    </a:lnTo>
                    <a:lnTo>
                      <a:pt x="1397" y="2340"/>
                    </a:lnTo>
                    <a:lnTo>
                      <a:pt x="1399" y="2300"/>
                    </a:lnTo>
                    <a:lnTo>
                      <a:pt x="1399" y="1854"/>
                    </a:lnTo>
                    <a:lnTo>
                      <a:pt x="1397" y="1814"/>
                    </a:lnTo>
                    <a:lnTo>
                      <a:pt x="1391" y="1779"/>
                    </a:lnTo>
                    <a:lnTo>
                      <a:pt x="1380" y="1746"/>
                    </a:lnTo>
                    <a:lnTo>
                      <a:pt x="1366" y="1718"/>
                    </a:lnTo>
                    <a:lnTo>
                      <a:pt x="1347" y="1695"/>
                    </a:lnTo>
                    <a:lnTo>
                      <a:pt x="1323" y="1675"/>
                    </a:lnTo>
                    <a:lnTo>
                      <a:pt x="1296" y="1658"/>
                    </a:lnTo>
                    <a:lnTo>
                      <a:pt x="1265" y="1648"/>
                    </a:lnTo>
                    <a:lnTo>
                      <a:pt x="1231" y="1641"/>
                    </a:lnTo>
                    <a:lnTo>
                      <a:pt x="1193" y="1638"/>
                    </a:lnTo>
                    <a:close/>
                    <a:moveTo>
                      <a:pt x="1121" y="1004"/>
                    </a:moveTo>
                    <a:lnTo>
                      <a:pt x="1119" y="1060"/>
                    </a:lnTo>
                    <a:lnTo>
                      <a:pt x="1117" y="1087"/>
                    </a:lnTo>
                    <a:lnTo>
                      <a:pt x="1108" y="1112"/>
                    </a:lnTo>
                    <a:lnTo>
                      <a:pt x="1093" y="1134"/>
                    </a:lnTo>
                    <a:lnTo>
                      <a:pt x="1074" y="1153"/>
                    </a:lnTo>
                    <a:lnTo>
                      <a:pt x="1052" y="1167"/>
                    </a:lnTo>
                    <a:lnTo>
                      <a:pt x="1027" y="1176"/>
                    </a:lnTo>
                    <a:lnTo>
                      <a:pt x="1000" y="1179"/>
                    </a:lnTo>
                    <a:lnTo>
                      <a:pt x="971" y="1176"/>
                    </a:lnTo>
                    <a:lnTo>
                      <a:pt x="946" y="1167"/>
                    </a:lnTo>
                    <a:lnTo>
                      <a:pt x="924" y="1153"/>
                    </a:lnTo>
                    <a:lnTo>
                      <a:pt x="905" y="1134"/>
                    </a:lnTo>
                    <a:lnTo>
                      <a:pt x="891" y="1112"/>
                    </a:lnTo>
                    <a:lnTo>
                      <a:pt x="881" y="1087"/>
                    </a:lnTo>
                    <a:lnTo>
                      <a:pt x="877" y="1060"/>
                    </a:lnTo>
                    <a:lnTo>
                      <a:pt x="879" y="1007"/>
                    </a:lnTo>
                    <a:lnTo>
                      <a:pt x="856" y="1030"/>
                    </a:lnTo>
                    <a:lnTo>
                      <a:pt x="838" y="1056"/>
                    </a:lnTo>
                    <a:lnTo>
                      <a:pt x="825" y="1085"/>
                    </a:lnTo>
                    <a:lnTo>
                      <a:pt x="817" y="1115"/>
                    </a:lnTo>
                    <a:lnTo>
                      <a:pt x="815" y="1148"/>
                    </a:lnTo>
                    <a:lnTo>
                      <a:pt x="817" y="1181"/>
                    </a:lnTo>
                    <a:lnTo>
                      <a:pt x="826" y="1213"/>
                    </a:lnTo>
                    <a:lnTo>
                      <a:pt x="840" y="1242"/>
                    </a:lnTo>
                    <a:lnTo>
                      <a:pt x="858" y="1268"/>
                    </a:lnTo>
                    <a:lnTo>
                      <a:pt x="881" y="1291"/>
                    </a:lnTo>
                    <a:lnTo>
                      <a:pt x="907" y="1309"/>
                    </a:lnTo>
                    <a:lnTo>
                      <a:pt x="937" y="1323"/>
                    </a:lnTo>
                    <a:lnTo>
                      <a:pt x="969" y="1331"/>
                    </a:lnTo>
                    <a:lnTo>
                      <a:pt x="1002" y="1335"/>
                    </a:lnTo>
                    <a:lnTo>
                      <a:pt x="1036" y="1331"/>
                    </a:lnTo>
                    <a:lnTo>
                      <a:pt x="1068" y="1323"/>
                    </a:lnTo>
                    <a:lnTo>
                      <a:pt x="1097" y="1309"/>
                    </a:lnTo>
                    <a:lnTo>
                      <a:pt x="1124" y="1291"/>
                    </a:lnTo>
                    <a:lnTo>
                      <a:pt x="1147" y="1268"/>
                    </a:lnTo>
                    <a:lnTo>
                      <a:pt x="1164" y="1242"/>
                    </a:lnTo>
                    <a:lnTo>
                      <a:pt x="1179" y="1213"/>
                    </a:lnTo>
                    <a:lnTo>
                      <a:pt x="1188" y="1181"/>
                    </a:lnTo>
                    <a:lnTo>
                      <a:pt x="1191" y="1148"/>
                    </a:lnTo>
                    <a:lnTo>
                      <a:pt x="1188" y="1114"/>
                    </a:lnTo>
                    <a:lnTo>
                      <a:pt x="1179" y="1082"/>
                    </a:lnTo>
                    <a:lnTo>
                      <a:pt x="1164" y="1053"/>
                    </a:lnTo>
                    <a:lnTo>
                      <a:pt x="1144" y="1026"/>
                    </a:lnTo>
                    <a:lnTo>
                      <a:pt x="1121" y="1004"/>
                    </a:lnTo>
                    <a:close/>
                    <a:moveTo>
                      <a:pt x="2114" y="1003"/>
                    </a:moveTo>
                    <a:lnTo>
                      <a:pt x="2115" y="1060"/>
                    </a:lnTo>
                    <a:lnTo>
                      <a:pt x="2112" y="1087"/>
                    </a:lnTo>
                    <a:lnTo>
                      <a:pt x="2104" y="1113"/>
                    </a:lnTo>
                    <a:lnTo>
                      <a:pt x="2089" y="1135"/>
                    </a:lnTo>
                    <a:lnTo>
                      <a:pt x="2070" y="1153"/>
                    </a:lnTo>
                    <a:lnTo>
                      <a:pt x="2048" y="1167"/>
                    </a:lnTo>
                    <a:lnTo>
                      <a:pt x="2022" y="1176"/>
                    </a:lnTo>
                    <a:lnTo>
                      <a:pt x="1994" y="1180"/>
                    </a:lnTo>
                    <a:lnTo>
                      <a:pt x="1966" y="1176"/>
                    </a:lnTo>
                    <a:lnTo>
                      <a:pt x="1941" y="1167"/>
                    </a:lnTo>
                    <a:lnTo>
                      <a:pt x="1919" y="1153"/>
                    </a:lnTo>
                    <a:lnTo>
                      <a:pt x="1900" y="1135"/>
                    </a:lnTo>
                    <a:lnTo>
                      <a:pt x="1885" y="1113"/>
                    </a:lnTo>
                    <a:lnTo>
                      <a:pt x="1877" y="1087"/>
                    </a:lnTo>
                    <a:lnTo>
                      <a:pt x="1874" y="1060"/>
                    </a:lnTo>
                    <a:lnTo>
                      <a:pt x="1872" y="1010"/>
                    </a:lnTo>
                    <a:lnTo>
                      <a:pt x="1851" y="1032"/>
                    </a:lnTo>
                    <a:lnTo>
                      <a:pt x="1833" y="1058"/>
                    </a:lnTo>
                    <a:lnTo>
                      <a:pt x="1820" y="1086"/>
                    </a:lnTo>
                    <a:lnTo>
                      <a:pt x="1812" y="1117"/>
                    </a:lnTo>
                    <a:lnTo>
                      <a:pt x="1809" y="1148"/>
                    </a:lnTo>
                    <a:lnTo>
                      <a:pt x="1812" y="1182"/>
                    </a:lnTo>
                    <a:lnTo>
                      <a:pt x="1821" y="1214"/>
                    </a:lnTo>
                    <a:lnTo>
                      <a:pt x="1836" y="1243"/>
                    </a:lnTo>
                    <a:lnTo>
                      <a:pt x="1853" y="1269"/>
                    </a:lnTo>
                    <a:lnTo>
                      <a:pt x="1876" y="1291"/>
                    </a:lnTo>
                    <a:lnTo>
                      <a:pt x="1903" y="1310"/>
                    </a:lnTo>
                    <a:lnTo>
                      <a:pt x="1932" y="1323"/>
                    </a:lnTo>
                    <a:lnTo>
                      <a:pt x="1964" y="1332"/>
                    </a:lnTo>
                    <a:lnTo>
                      <a:pt x="1998" y="1335"/>
                    </a:lnTo>
                    <a:lnTo>
                      <a:pt x="2031" y="1332"/>
                    </a:lnTo>
                    <a:lnTo>
                      <a:pt x="2063" y="1323"/>
                    </a:lnTo>
                    <a:lnTo>
                      <a:pt x="2093" y="1309"/>
                    </a:lnTo>
                    <a:lnTo>
                      <a:pt x="2119" y="1291"/>
                    </a:lnTo>
                    <a:lnTo>
                      <a:pt x="2142" y="1268"/>
                    </a:lnTo>
                    <a:lnTo>
                      <a:pt x="2160" y="1242"/>
                    </a:lnTo>
                    <a:lnTo>
                      <a:pt x="2175" y="1214"/>
                    </a:lnTo>
                    <a:lnTo>
                      <a:pt x="2183" y="1182"/>
                    </a:lnTo>
                    <a:lnTo>
                      <a:pt x="2187" y="1148"/>
                    </a:lnTo>
                    <a:lnTo>
                      <a:pt x="2183" y="1114"/>
                    </a:lnTo>
                    <a:lnTo>
                      <a:pt x="2174" y="1081"/>
                    </a:lnTo>
                    <a:lnTo>
                      <a:pt x="2158" y="1052"/>
                    </a:lnTo>
                    <a:lnTo>
                      <a:pt x="2139" y="1025"/>
                    </a:lnTo>
                    <a:lnTo>
                      <a:pt x="2114" y="1003"/>
                    </a:lnTo>
                    <a:close/>
                    <a:moveTo>
                      <a:pt x="1496" y="239"/>
                    </a:moveTo>
                    <a:lnTo>
                      <a:pt x="1462" y="244"/>
                    </a:lnTo>
                    <a:lnTo>
                      <a:pt x="1428" y="256"/>
                    </a:lnTo>
                    <a:lnTo>
                      <a:pt x="1393" y="276"/>
                    </a:lnTo>
                    <a:lnTo>
                      <a:pt x="1359" y="303"/>
                    </a:lnTo>
                    <a:lnTo>
                      <a:pt x="1326" y="338"/>
                    </a:lnTo>
                    <a:lnTo>
                      <a:pt x="1294" y="379"/>
                    </a:lnTo>
                    <a:lnTo>
                      <a:pt x="1264" y="427"/>
                    </a:lnTo>
                    <a:lnTo>
                      <a:pt x="1236" y="481"/>
                    </a:lnTo>
                    <a:lnTo>
                      <a:pt x="1209" y="542"/>
                    </a:lnTo>
                    <a:lnTo>
                      <a:pt x="1186" y="608"/>
                    </a:lnTo>
                    <a:lnTo>
                      <a:pt x="1166" y="678"/>
                    </a:lnTo>
                    <a:lnTo>
                      <a:pt x="1828" y="678"/>
                    </a:lnTo>
                    <a:lnTo>
                      <a:pt x="1808" y="608"/>
                    </a:lnTo>
                    <a:lnTo>
                      <a:pt x="1785" y="542"/>
                    </a:lnTo>
                    <a:lnTo>
                      <a:pt x="1758" y="481"/>
                    </a:lnTo>
                    <a:lnTo>
                      <a:pt x="1730" y="427"/>
                    </a:lnTo>
                    <a:lnTo>
                      <a:pt x="1699" y="379"/>
                    </a:lnTo>
                    <a:lnTo>
                      <a:pt x="1668" y="338"/>
                    </a:lnTo>
                    <a:lnTo>
                      <a:pt x="1635" y="303"/>
                    </a:lnTo>
                    <a:lnTo>
                      <a:pt x="1601" y="276"/>
                    </a:lnTo>
                    <a:lnTo>
                      <a:pt x="1566" y="256"/>
                    </a:lnTo>
                    <a:lnTo>
                      <a:pt x="1532" y="244"/>
                    </a:lnTo>
                    <a:lnTo>
                      <a:pt x="1496" y="239"/>
                    </a:lnTo>
                    <a:close/>
                    <a:moveTo>
                      <a:pt x="1496" y="0"/>
                    </a:moveTo>
                    <a:lnTo>
                      <a:pt x="1550" y="4"/>
                    </a:lnTo>
                    <a:lnTo>
                      <a:pt x="1601" y="14"/>
                    </a:lnTo>
                    <a:lnTo>
                      <a:pt x="1651" y="32"/>
                    </a:lnTo>
                    <a:lnTo>
                      <a:pt x="1699" y="56"/>
                    </a:lnTo>
                    <a:lnTo>
                      <a:pt x="1747" y="87"/>
                    </a:lnTo>
                    <a:lnTo>
                      <a:pt x="1791" y="123"/>
                    </a:lnTo>
                    <a:lnTo>
                      <a:pt x="1833" y="165"/>
                    </a:lnTo>
                    <a:lnTo>
                      <a:pt x="1874" y="214"/>
                    </a:lnTo>
                    <a:lnTo>
                      <a:pt x="1911" y="266"/>
                    </a:lnTo>
                    <a:lnTo>
                      <a:pt x="1946" y="325"/>
                    </a:lnTo>
                    <a:lnTo>
                      <a:pt x="1978" y="387"/>
                    </a:lnTo>
                    <a:lnTo>
                      <a:pt x="2008" y="454"/>
                    </a:lnTo>
                    <a:lnTo>
                      <a:pt x="2034" y="525"/>
                    </a:lnTo>
                    <a:lnTo>
                      <a:pt x="2056" y="599"/>
                    </a:lnTo>
                    <a:lnTo>
                      <a:pt x="2076" y="678"/>
                    </a:lnTo>
                    <a:lnTo>
                      <a:pt x="2798" y="678"/>
                    </a:lnTo>
                    <a:lnTo>
                      <a:pt x="2798" y="683"/>
                    </a:lnTo>
                    <a:lnTo>
                      <a:pt x="2797" y="694"/>
                    </a:lnTo>
                    <a:lnTo>
                      <a:pt x="2797" y="713"/>
                    </a:lnTo>
                    <a:lnTo>
                      <a:pt x="2796" y="739"/>
                    </a:lnTo>
                    <a:lnTo>
                      <a:pt x="2796" y="772"/>
                    </a:lnTo>
                    <a:lnTo>
                      <a:pt x="2795" y="809"/>
                    </a:lnTo>
                    <a:lnTo>
                      <a:pt x="2794" y="851"/>
                    </a:lnTo>
                    <a:lnTo>
                      <a:pt x="2792" y="898"/>
                    </a:lnTo>
                    <a:lnTo>
                      <a:pt x="2791" y="949"/>
                    </a:lnTo>
                    <a:lnTo>
                      <a:pt x="2790" y="1002"/>
                    </a:lnTo>
                    <a:lnTo>
                      <a:pt x="2789" y="1058"/>
                    </a:lnTo>
                    <a:lnTo>
                      <a:pt x="2788" y="1117"/>
                    </a:lnTo>
                    <a:lnTo>
                      <a:pt x="2787" y="1176"/>
                    </a:lnTo>
                    <a:lnTo>
                      <a:pt x="2785" y="1236"/>
                    </a:lnTo>
                    <a:lnTo>
                      <a:pt x="2784" y="1297"/>
                    </a:lnTo>
                    <a:lnTo>
                      <a:pt x="2784" y="1357"/>
                    </a:lnTo>
                    <a:lnTo>
                      <a:pt x="2783" y="1417"/>
                    </a:lnTo>
                    <a:lnTo>
                      <a:pt x="2783" y="1474"/>
                    </a:lnTo>
                    <a:lnTo>
                      <a:pt x="2783" y="1530"/>
                    </a:lnTo>
                    <a:lnTo>
                      <a:pt x="2783" y="1583"/>
                    </a:lnTo>
                    <a:lnTo>
                      <a:pt x="2783" y="1633"/>
                    </a:lnTo>
                    <a:lnTo>
                      <a:pt x="2783" y="1678"/>
                    </a:lnTo>
                    <a:lnTo>
                      <a:pt x="2784" y="1719"/>
                    </a:lnTo>
                    <a:lnTo>
                      <a:pt x="2785" y="1756"/>
                    </a:lnTo>
                    <a:lnTo>
                      <a:pt x="2787" y="1797"/>
                    </a:lnTo>
                    <a:lnTo>
                      <a:pt x="2789" y="1842"/>
                    </a:lnTo>
                    <a:lnTo>
                      <a:pt x="2792" y="1892"/>
                    </a:lnTo>
                    <a:lnTo>
                      <a:pt x="2796" y="1946"/>
                    </a:lnTo>
                    <a:lnTo>
                      <a:pt x="2800" y="2003"/>
                    </a:lnTo>
                    <a:lnTo>
                      <a:pt x="2804" y="2063"/>
                    </a:lnTo>
                    <a:lnTo>
                      <a:pt x="2809" y="2125"/>
                    </a:lnTo>
                    <a:lnTo>
                      <a:pt x="2815" y="2191"/>
                    </a:lnTo>
                    <a:lnTo>
                      <a:pt x="2820" y="2256"/>
                    </a:lnTo>
                    <a:lnTo>
                      <a:pt x="2826" y="2323"/>
                    </a:lnTo>
                    <a:lnTo>
                      <a:pt x="2832" y="2391"/>
                    </a:lnTo>
                    <a:lnTo>
                      <a:pt x="2838" y="2459"/>
                    </a:lnTo>
                    <a:lnTo>
                      <a:pt x="2843" y="2527"/>
                    </a:lnTo>
                    <a:lnTo>
                      <a:pt x="2851" y="2594"/>
                    </a:lnTo>
                    <a:lnTo>
                      <a:pt x="2857" y="2659"/>
                    </a:lnTo>
                    <a:lnTo>
                      <a:pt x="2862" y="2723"/>
                    </a:lnTo>
                    <a:lnTo>
                      <a:pt x="2868" y="2784"/>
                    </a:lnTo>
                    <a:lnTo>
                      <a:pt x="2873" y="2843"/>
                    </a:lnTo>
                    <a:lnTo>
                      <a:pt x="2879" y="2898"/>
                    </a:lnTo>
                    <a:lnTo>
                      <a:pt x="2884" y="2948"/>
                    </a:lnTo>
                    <a:lnTo>
                      <a:pt x="2889" y="2996"/>
                    </a:lnTo>
                    <a:lnTo>
                      <a:pt x="2893" y="3039"/>
                    </a:lnTo>
                    <a:lnTo>
                      <a:pt x="2897" y="3075"/>
                    </a:lnTo>
                    <a:lnTo>
                      <a:pt x="2899" y="3107"/>
                    </a:lnTo>
                    <a:lnTo>
                      <a:pt x="2903" y="3132"/>
                    </a:lnTo>
                    <a:lnTo>
                      <a:pt x="2904" y="3151"/>
                    </a:lnTo>
                    <a:lnTo>
                      <a:pt x="2905" y="3163"/>
                    </a:lnTo>
                    <a:lnTo>
                      <a:pt x="2905" y="3166"/>
                    </a:lnTo>
                    <a:lnTo>
                      <a:pt x="2811" y="3380"/>
                    </a:lnTo>
                    <a:lnTo>
                      <a:pt x="3000" y="3499"/>
                    </a:lnTo>
                    <a:lnTo>
                      <a:pt x="3000" y="3632"/>
                    </a:lnTo>
                    <a:lnTo>
                      <a:pt x="0" y="3632"/>
                    </a:lnTo>
                    <a:lnTo>
                      <a:pt x="0" y="3499"/>
                    </a:lnTo>
                    <a:lnTo>
                      <a:pt x="216" y="3433"/>
                    </a:lnTo>
                    <a:lnTo>
                      <a:pt x="40" y="3219"/>
                    </a:lnTo>
                    <a:lnTo>
                      <a:pt x="216" y="678"/>
                    </a:lnTo>
                    <a:lnTo>
                      <a:pt x="918" y="678"/>
                    </a:lnTo>
                    <a:lnTo>
                      <a:pt x="937" y="599"/>
                    </a:lnTo>
                    <a:lnTo>
                      <a:pt x="959" y="525"/>
                    </a:lnTo>
                    <a:lnTo>
                      <a:pt x="985" y="454"/>
                    </a:lnTo>
                    <a:lnTo>
                      <a:pt x="1015" y="387"/>
                    </a:lnTo>
                    <a:lnTo>
                      <a:pt x="1047" y="325"/>
                    </a:lnTo>
                    <a:lnTo>
                      <a:pt x="1083" y="266"/>
                    </a:lnTo>
                    <a:lnTo>
                      <a:pt x="1119" y="214"/>
                    </a:lnTo>
                    <a:lnTo>
                      <a:pt x="1160" y="165"/>
                    </a:lnTo>
                    <a:lnTo>
                      <a:pt x="1202" y="123"/>
                    </a:lnTo>
                    <a:lnTo>
                      <a:pt x="1246" y="87"/>
                    </a:lnTo>
                    <a:lnTo>
                      <a:pt x="1294" y="56"/>
                    </a:lnTo>
                    <a:lnTo>
                      <a:pt x="1342" y="32"/>
                    </a:lnTo>
                    <a:lnTo>
                      <a:pt x="1392" y="14"/>
                    </a:lnTo>
                    <a:lnTo>
                      <a:pt x="1443" y="4"/>
                    </a:lnTo>
                    <a:lnTo>
                      <a:pt x="1496"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14" name="Google Shape;514;p15"/>
            <p:cNvSpPr/>
            <p:nvPr/>
          </p:nvSpPr>
          <p:spPr>
            <a:xfrm>
              <a:off x="1050808" y="6002700"/>
              <a:ext cx="5500804" cy="245700"/>
            </a:xfrm>
            <a:prstGeom prst="ellipse">
              <a:avLst/>
            </a:prstGeom>
            <a:gradFill>
              <a:gsLst>
                <a:gs pos="0">
                  <a:srgbClr val="7F7F7F"/>
                </a:gs>
                <a:gs pos="100000">
                  <a:srgbClr val="7F7F7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515" name="Google Shape;515;p15"/>
          <p:cNvSpPr txBox="1"/>
          <p:nvPr/>
        </p:nvSpPr>
        <p:spPr>
          <a:xfrm>
            <a:off x="279890" y="667101"/>
            <a:ext cx="779155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4400" b="1">
                <a:solidFill>
                  <a:schemeClr val="dk1"/>
                </a:solidFill>
                <a:latin typeface="Calibri"/>
                <a:ea typeface="Calibri"/>
                <a:cs typeface="Calibri"/>
                <a:sym typeface="Calibri"/>
              </a:rPr>
              <a:t>Disadvantage of the system.</a:t>
            </a:r>
            <a:endParaRPr/>
          </a:p>
        </p:txBody>
      </p:sp>
      <p:sp>
        <p:nvSpPr>
          <p:cNvPr id="516" name="Google Shape;516;p15"/>
          <p:cNvSpPr txBox="1"/>
          <p:nvPr/>
        </p:nvSpPr>
        <p:spPr>
          <a:xfrm>
            <a:off x="573428" y="2432335"/>
            <a:ext cx="6020182" cy="120028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Server has low performance</a:t>
            </a:r>
            <a:r>
              <a:rPr lang="vi-VN" sz="2400" dirty="0">
                <a:solidFill>
                  <a:schemeClr val="dk1"/>
                </a:solidFill>
                <a:latin typeface="Calibri"/>
                <a:ea typeface="Calibri"/>
                <a:cs typeface="Calibri"/>
                <a:sym typeface="Calibri"/>
              </a:rPr>
              <a:t>.</a:t>
            </a:r>
            <a:endParaRPr dirty="0"/>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Not appropriate for big companies</a:t>
            </a:r>
            <a:r>
              <a:rPr lang="vi-VN" sz="2400" dirty="0">
                <a:solidFill>
                  <a:schemeClr val="dk1"/>
                </a:solidFill>
                <a:latin typeface="Calibri"/>
                <a:ea typeface="Calibri"/>
                <a:cs typeface="Calibri"/>
                <a:sym typeface="Calibri"/>
              </a:rPr>
              <a:t>.</a:t>
            </a:r>
            <a:endParaRPr lang="en-US"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Not automatic completely</a:t>
            </a:r>
            <a:endParaRPr sz="24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0"/>
        <p:cNvGrpSpPr/>
        <p:nvPr/>
      </p:nvGrpSpPr>
      <p:grpSpPr>
        <a:xfrm>
          <a:off x="0" y="0"/>
          <a:ext cx="0" cy="0"/>
          <a:chOff x="0" y="0"/>
          <a:chExt cx="0" cy="0"/>
        </a:xfrm>
      </p:grpSpPr>
      <p:sp>
        <p:nvSpPr>
          <p:cNvPr id="521" name="Google Shape;521;p16"/>
          <p:cNvSpPr/>
          <p:nvPr/>
        </p:nvSpPr>
        <p:spPr>
          <a:xfrm>
            <a:off x="0" y="0"/>
            <a:ext cx="1218882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22" name="Google Shape;522;p16"/>
          <p:cNvSpPr/>
          <p:nvPr/>
        </p:nvSpPr>
        <p:spPr>
          <a:xfrm>
            <a:off x="0" y="0"/>
            <a:ext cx="6125144" cy="6857542"/>
          </a:xfrm>
          <a:custGeom>
            <a:avLst/>
            <a:gdLst/>
            <a:ahLst/>
            <a:cxnLst/>
            <a:rect l="l" t="t" r="r" b="b"/>
            <a:pathLst>
              <a:path w="6126740" h="6857542" extrusionOk="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23" name="Google Shape;523;p16"/>
          <p:cNvSpPr txBox="1"/>
          <p:nvPr/>
        </p:nvSpPr>
        <p:spPr>
          <a:xfrm>
            <a:off x="639913" y="2171656"/>
            <a:ext cx="4444897" cy="217409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vi-VN" sz="6000" b="1">
                <a:solidFill>
                  <a:schemeClr val="lt1"/>
                </a:solidFill>
                <a:latin typeface="Calibri"/>
                <a:ea typeface="Calibri"/>
                <a:cs typeface="Calibri"/>
                <a:sym typeface="Calibri"/>
              </a:rPr>
              <a:t>Thanks for listening</a:t>
            </a:r>
            <a:endParaRPr/>
          </a:p>
        </p:txBody>
      </p:sp>
      <p:grpSp>
        <p:nvGrpSpPr>
          <p:cNvPr id="524" name="Google Shape;524;p16"/>
          <p:cNvGrpSpPr/>
          <p:nvPr/>
        </p:nvGrpSpPr>
        <p:grpSpPr>
          <a:xfrm>
            <a:off x="639913" y="640080"/>
            <a:ext cx="1128088" cy="847206"/>
            <a:chOff x="5307830" y="325570"/>
            <a:chExt cx="1128382" cy="847206"/>
          </a:xfrm>
        </p:grpSpPr>
        <p:sp>
          <p:nvSpPr>
            <p:cNvPr id="525" name="Google Shape;525;p16"/>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6" name="Google Shape;526;p16"/>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27" name="Google Shape;527;p16"/>
          <p:cNvGrpSpPr/>
          <p:nvPr/>
        </p:nvGrpSpPr>
        <p:grpSpPr>
          <a:xfrm>
            <a:off x="7168517" y="1538608"/>
            <a:ext cx="3997219" cy="3780326"/>
            <a:chOff x="0" y="603"/>
            <a:chExt cx="3520" cy="3329"/>
          </a:xfrm>
        </p:grpSpPr>
        <p:sp>
          <p:nvSpPr>
            <p:cNvPr id="528" name="Google Shape;528;p16"/>
            <p:cNvSpPr/>
            <p:nvPr/>
          </p:nvSpPr>
          <p:spPr>
            <a:xfrm>
              <a:off x="0" y="834"/>
              <a:ext cx="1984" cy="1390"/>
            </a:xfrm>
            <a:custGeom>
              <a:avLst/>
              <a:gdLst/>
              <a:ahLst/>
              <a:cxnLst/>
              <a:rect l="l" t="t" r="r" b="b"/>
              <a:pathLst>
                <a:path w="1984" h="1390" extrusionOk="0">
                  <a:moveTo>
                    <a:pt x="1531" y="0"/>
                  </a:moveTo>
                  <a:lnTo>
                    <a:pt x="1553" y="0"/>
                  </a:lnTo>
                  <a:lnTo>
                    <a:pt x="1578" y="4"/>
                  </a:lnTo>
                  <a:lnTo>
                    <a:pt x="1606" y="13"/>
                  </a:lnTo>
                  <a:lnTo>
                    <a:pt x="1636" y="27"/>
                  </a:lnTo>
                  <a:lnTo>
                    <a:pt x="1667" y="45"/>
                  </a:lnTo>
                  <a:lnTo>
                    <a:pt x="1702" y="61"/>
                  </a:lnTo>
                  <a:lnTo>
                    <a:pt x="1738" y="78"/>
                  </a:lnTo>
                  <a:lnTo>
                    <a:pt x="1774" y="95"/>
                  </a:lnTo>
                  <a:lnTo>
                    <a:pt x="1809" y="112"/>
                  </a:lnTo>
                  <a:lnTo>
                    <a:pt x="1843" y="127"/>
                  </a:lnTo>
                  <a:lnTo>
                    <a:pt x="1874" y="142"/>
                  </a:lnTo>
                  <a:lnTo>
                    <a:pt x="1900" y="157"/>
                  </a:lnTo>
                  <a:lnTo>
                    <a:pt x="1923" y="170"/>
                  </a:lnTo>
                  <a:lnTo>
                    <a:pt x="1940" y="184"/>
                  </a:lnTo>
                  <a:lnTo>
                    <a:pt x="1951" y="196"/>
                  </a:lnTo>
                  <a:lnTo>
                    <a:pt x="1964" y="222"/>
                  </a:lnTo>
                  <a:lnTo>
                    <a:pt x="1971" y="248"/>
                  </a:lnTo>
                  <a:lnTo>
                    <a:pt x="1974" y="271"/>
                  </a:lnTo>
                  <a:lnTo>
                    <a:pt x="1977" y="291"/>
                  </a:lnTo>
                  <a:lnTo>
                    <a:pt x="1977" y="305"/>
                  </a:lnTo>
                  <a:lnTo>
                    <a:pt x="1979" y="317"/>
                  </a:lnTo>
                  <a:lnTo>
                    <a:pt x="1980" y="333"/>
                  </a:lnTo>
                  <a:lnTo>
                    <a:pt x="1983" y="356"/>
                  </a:lnTo>
                  <a:lnTo>
                    <a:pt x="1984" y="379"/>
                  </a:lnTo>
                  <a:lnTo>
                    <a:pt x="1984" y="404"/>
                  </a:lnTo>
                  <a:lnTo>
                    <a:pt x="1980" y="428"/>
                  </a:lnTo>
                  <a:lnTo>
                    <a:pt x="1976" y="449"/>
                  </a:lnTo>
                  <a:lnTo>
                    <a:pt x="1967" y="463"/>
                  </a:lnTo>
                  <a:lnTo>
                    <a:pt x="1954" y="474"/>
                  </a:lnTo>
                  <a:lnTo>
                    <a:pt x="1938" y="481"/>
                  </a:lnTo>
                  <a:lnTo>
                    <a:pt x="1919" y="488"/>
                  </a:lnTo>
                  <a:lnTo>
                    <a:pt x="1899" y="493"/>
                  </a:lnTo>
                  <a:lnTo>
                    <a:pt x="1878" y="496"/>
                  </a:lnTo>
                  <a:lnTo>
                    <a:pt x="1857" y="500"/>
                  </a:lnTo>
                  <a:lnTo>
                    <a:pt x="1837" y="503"/>
                  </a:lnTo>
                  <a:lnTo>
                    <a:pt x="1820" y="509"/>
                  </a:lnTo>
                  <a:lnTo>
                    <a:pt x="1803" y="513"/>
                  </a:lnTo>
                  <a:lnTo>
                    <a:pt x="1788" y="510"/>
                  </a:lnTo>
                  <a:lnTo>
                    <a:pt x="1776" y="504"/>
                  </a:lnTo>
                  <a:lnTo>
                    <a:pt x="1767" y="495"/>
                  </a:lnTo>
                  <a:lnTo>
                    <a:pt x="1761" y="483"/>
                  </a:lnTo>
                  <a:lnTo>
                    <a:pt x="1759" y="469"/>
                  </a:lnTo>
                  <a:lnTo>
                    <a:pt x="1759" y="456"/>
                  </a:lnTo>
                  <a:lnTo>
                    <a:pt x="1763" y="443"/>
                  </a:lnTo>
                  <a:lnTo>
                    <a:pt x="1772" y="432"/>
                  </a:lnTo>
                  <a:lnTo>
                    <a:pt x="1783" y="420"/>
                  </a:lnTo>
                  <a:lnTo>
                    <a:pt x="1797" y="409"/>
                  </a:lnTo>
                  <a:lnTo>
                    <a:pt x="1813" y="399"/>
                  </a:lnTo>
                  <a:lnTo>
                    <a:pt x="1828" y="391"/>
                  </a:lnTo>
                  <a:lnTo>
                    <a:pt x="1842" y="383"/>
                  </a:lnTo>
                  <a:lnTo>
                    <a:pt x="1854" y="377"/>
                  </a:lnTo>
                  <a:lnTo>
                    <a:pt x="1862" y="373"/>
                  </a:lnTo>
                  <a:lnTo>
                    <a:pt x="1864" y="371"/>
                  </a:lnTo>
                  <a:lnTo>
                    <a:pt x="1864" y="368"/>
                  </a:lnTo>
                  <a:lnTo>
                    <a:pt x="1862" y="359"/>
                  </a:lnTo>
                  <a:lnTo>
                    <a:pt x="1859" y="346"/>
                  </a:lnTo>
                  <a:lnTo>
                    <a:pt x="1856" y="331"/>
                  </a:lnTo>
                  <a:lnTo>
                    <a:pt x="1854" y="316"/>
                  </a:lnTo>
                  <a:lnTo>
                    <a:pt x="1852" y="300"/>
                  </a:lnTo>
                  <a:lnTo>
                    <a:pt x="1851" y="289"/>
                  </a:lnTo>
                  <a:lnTo>
                    <a:pt x="1848" y="281"/>
                  </a:lnTo>
                  <a:lnTo>
                    <a:pt x="1838" y="271"/>
                  </a:lnTo>
                  <a:lnTo>
                    <a:pt x="1823" y="263"/>
                  </a:lnTo>
                  <a:lnTo>
                    <a:pt x="1807" y="255"/>
                  </a:lnTo>
                  <a:lnTo>
                    <a:pt x="1788" y="248"/>
                  </a:lnTo>
                  <a:lnTo>
                    <a:pt x="1769" y="241"/>
                  </a:lnTo>
                  <a:lnTo>
                    <a:pt x="1753" y="234"/>
                  </a:lnTo>
                  <a:lnTo>
                    <a:pt x="1740" y="228"/>
                  </a:lnTo>
                  <a:lnTo>
                    <a:pt x="1728" y="224"/>
                  </a:lnTo>
                  <a:lnTo>
                    <a:pt x="1714" y="223"/>
                  </a:lnTo>
                  <a:lnTo>
                    <a:pt x="1699" y="224"/>
                  </a:lnTo>
                  <a:lnTo>
                    <a:pt x="1684" y="227"/>
                  </a:lnTo>
                  <a:lnTo>
                    <a:pt x="1668" y="231"/>
                  </a:lnTo>
                  <a:lnTo>
                    <a:pt x="1654" y="235"/>
                  </a:lnTo>
                  <a:lnTo>
                    <a:pt x="1644" y="238"/>
                  </a:lnTo>
                  <a:lnTo>
                    <a:pt x="1636" y="241"/>
                  </a:lnTo>
                  <a:lnTo>
                    <a:pt x="1633" y="242"/>
                  </a:lnTo>
                  <a:lnTo>
                    <a:pt x="1632" y="244"/>
                  </a:lnTo>
                  <a:lnTo>
                    <a:pt x="1628" y="252"/>
                  </a:lnTo>
                  <a:lnTo>
                    <a:pt x="1624" y="263"/>
                  </a:lnTo>
                  <a:lnTo>
                    <a:pt x="1618" y="276"/>
                  </a:lnTo>
                  <a:lnTo>
                    <a:pt x="1611" y="289"/>
                  </a:lnTo>
                  <a:lnTo>
                    <a:pt x="1603" y="302"/>
                  </a:lnTo>
                  <a:lnTo>
                    <a:pt x="1596" y="312"/>
                  </a:lnTo>
                  <a:lnTo>
                    <a:pt x="1587" y="319"/>
                  </a:lnTo>
                  <a:lnTo>
                    <a:pt x="1586" y="323"/>
                  </a:lnTo>
                  <a:lnTo>
                    <a:pt x="1592" y="327"/>
                  </a:lnTo>
                  <a:lnTo>
                    <a:pt x="1604" y="332"/>
                  </a:lnTo>
                  <a:lnTo>
                    <a:pt x="1620" y="338"/>
                  </a:lnTo>
                  <a:lnTo>
                    <a:pt x="1640" y="344"/>
                  </a:lnTo>
                  <a:lnTo>
                    <a:pt x="1662" y="352"/>
                  </a:lnTo>
                  <a:lnTo>
                    <a:pt x="1685" y="361"/>
                  </a:lnTo>
                  <a:lnTo>
                    <a:pt x="1706" y="372"/>
                  </a:lnTo>
                  <a:lnTo>
                    <a:pt x="1723" y="385"/>
                  </a:lnTo>
                  <a:lnTo>
                    <a:pt x="1739" y="400"/>
                  </a:lnTo>
                  <a:lnTo>
                    <a:pt x="1750" y="420"/>
                  </a:lnTo>
                  <a:lnTo>
                    <a:pt x="1756" y="438"/>
                  </a:lnTo>
                  <a:lnTo>
                    <a:pt x="1756" y="453"/>
                  </a:lnTo>
                  <a:lnTo>
                    <a:pt x="1750" y="467"/>
                  </a:lnTo>
                  <a:lnTo>
                    <a:pt x="1740" y="480"/>
                  </a:lnTo>
                  <a:lnTo>
                    <a:pt x="1726" y="492"/>
                  </a:lnTo>
                  <a:lnTo>
                    <a:pt x="1706" y="502"/>
                  </a:lnTo>
                  <a:lnTo>
                    <a:pt x="1684" y="511"/>
                  </a:lnTo>
                  <a:lnTo>
                    <a:pt x="1658" y="520"/>
                  </a:lnTo>
                  <a:lnTo>
                    <a:pt x="1632" y="524"/>
                  </a:lnTo>
                  <a:lnTo>
                    <a:pt x="1606" y="528"/>
                  </a:lnTo>
                  <a:lnTo>
                    <a:pt x="1579" y="531"/>
                  </a:lnTo>
                  <a:lnTo>
                    <a:pt x="1552" y="535"/>
                  </a:lnTo>
                  <a:lnTo>
                    <a:pt x="1526" y="541"/>
                  </a:lnTo>
                  <a:lnTo>
                    <a:pt x="1502" y="550"/>
                  </a:lnTo>
                  <a:lnTo>
                    <a:pt x="1478" y="564"/>
                  </a:lnTo>
                  <a:lnTo>
                    <a:pt x="1455" y="577"/>
                  </a:lnTo>
                  <a:lnTo>
                    <a:pt x="1428" y="587"/>
                  </a:lnTo>
                  <a:lnTo>
                    <a:pt x="1398" y="592"/>
                  </a:lnTo>
                  <a:lnTo>
                    <a:pt x="1365" y="596"/>
                  </a:lnTo>
                  <a:lnTo>
                    <a:pt x="1331" y="597"/>
                  </a:lnTo>
                  <a:lnTo>
                    <a:pt x="1297" y="598"/>
                  </a:lnTo>
                  <a:lnTo>
                    <a:pt x="1263" y="597"/>
                  </a:lnTo>
                  <a:lnTo>
                    <a:pt x="1231" y="595"/>
                  </a:lnTo>
                  <a:lnTo>
                    <a:pt x="1201" y="594"/>
                  </a:lnTo>
                  <a:lnTo>
                    <a:pt x="1175" y="592"/>
                  </a:lnTo>
                  <a:lnTo>
                    <a:pt x="1149" y="595"/>
                  </a:lnTo>
                  <a:lnTo>
                    <a:pt x="1122" y="601"/>
                  </a:lnTo>
                  <a:lnTo>
                    <a:pt x="1093" y="609"/>
                  </a:lnTo>
                  <a:lnTo>
                    <a:pt x="1063" y="622"/>
                  </a:lnTo>
                  <a:lnTo>
                    <a:pt x="1032" y="637"/>
                  </a:lnTo>
                  <a:lnTo>
                    <a:pt x="998" y="658"/>
                  </a:lnTo>
                  <a:lnTo>
                    <a:pt x="963" y="683"/>
                  </a:lnTo>
                  <a:lnTo>
                    <a:pt x="924" y="713"/>
                  </a:lnTo>
                  <a:lnTo>
                    <a:pt x="883" y="748"/>
                  </a:lnTo>
                  <a:lnTo>
                    <a:pt x="865" y="765"/>
                  </a:lnTo>
                  <a:lnTo>
                    <a:pt x="842" y="783"/>
                  </a:lnTo>
                  <a:lnTo>
                    <a:pt x="815" y="806"/>
                  </a:lnTo>
                  <a:lnTo>
                    <a:pt x="783" y="832"/>
                  </a:lnTo>
                  <a:lnTo>
                    <a:pt x="747" y="861"/>
                  </a:lnTo>
                  <a:lnTo>
                    <a:pt x="707" y="891"/>
                  </a:lnTo>
                  <a:lnTo>
                    <a:pt x="665" y="924"/>
                  </a:lnTo>
                  <a:lnTo>
                    <a:pt x="619" y="959"/>
                  </a:lnTo>
                  <a:lnTo>
                    <a:pt x="570" y="996"/>
                  </a:lnTo>
                  <a:lnTo>
                    <a:pt x="519" y="1033"/>
                  </a:lnTo>
                  <a:lnTo>
                    <a:pt x="465" y="1073"/>
                  </a:lnTo>
                  <a:lnTo>
                    <a:pt x="412" y="1113"/>
                  </a:lnTo>
                  <a:lnTo>
                    <a:pt x="354" y="1153"/>
                  </a:lnTo>
                  <a:lnTo>
                    <a:pt x="297" y="1194"/>
                  </a:lnTo>
                  <a:lnTo>
                    <a:pt x="238" y="1234"/>
                  </a:lnTo>
                  <a:lnTo>
                    <a:pt x="178" y="1274"/>
                  </a:lnTo>
                  <a:lnTo>
                    <a:pt x="118" y="1313"/>
                  </a:lnTo>
                  <a:lnTo>
                    <a:pt x="60" y="1352"/>
                  </a:lnTo>
                  <a:lnTo>
                    <a:pt x="0" y="1390"/>
                  </a:lnTo>
                  <a:lnTo>
                    <a:pt x="0" y="789"/>
                  </a:lnTo>
                  <a:lnTo>
                    <a:pt x="67" y="764"/>
                  </a:lnTo>
                  <a:lnTo>
                    <a:pt x="134" y="738"/>
                  </a:lnTo>
                  <a:lnTo>
                    <a:pt x="203" y="711"/>
                  </a:lnTo>
                  <a:lnTo>
                    <a:pt x="272" y="683"/>
                  </a:lnTo>
                  <a:lnTo>
                    <a:pt x="340" y="655"/>
                  </a:lnTo>
                  <a:lnTo>
                    <a:pt x="408" y="626"/>
                  </a:lnTo>
                  <a:lnTo>
                    <a:pt x="472" y="598"/>
                  </a:lnTo>
                  <a:lnTo>
                    <a:pt x="536" y="570"/>
                  </a:lnTo>
                  <a:lnTo>
                    <a:pt x="597" y="542"/>
                  </a:lnTo>
                  <a:lnTo>
                    <a:pt x="653" y="515"/>
                  </a:lnTo>
                  <a:lnTo>
                    <a:pt x="705" y="489"/>
                  </a:lnTo>
                  <a:lnTo>
                    <a:pt x="753" y="463"/>
                  </a:lnTo>
                  <a:lnTo>
                    <a:pt x="794" y="440"/>
                  </a:lnTo>
                  <a:lnTo>
                    <a:pt x="829" y="418"/>
                  </a:lnTo>
                  <a:lnTo>
                    <a:pt x="879" y="384"/>
                  </a:lnTo>
                  <a:lnTo>
                    <a:pt x="930" y="351"/>
                  </a:lnTo>
                  <a:lnTo>
                    <a:pt x="980" y="318"/>
                  </a:lnTo>
                  <a:lnTo>
                    <a:pt x="1031" y="288"/>
                  </a:lnTo>
                  <a:lnTo>
                    <a:pt x="1080" y="258"/>
                  </a:lnTo>
                  <a:lnTo>
                    <a:pt x="1127" y="230"/>
                  </a:lnTo>
                  <a:lnTo>
                    <a:pt x="1172" y="204"/>
                  </a:lnTo>
                  <a:lnTo>
                    <a:pt x="1215" y="179"/>
                  </a:lnTo>
                  <a:lnTo>
                    <a:pt x="1256" y="156"/>
                  </a:lnTo>
                  <a:lnTo>
                    <a:pt x="1293" y="135"/>
                  </a:lnTo>
                  <a:lnTo>
                    <a:pt x="1326" y="115"/>
                  </a:lnTo>
                  <a:lnTo>
                    <a:pt x="1356" y="99"/>
                  </a:lnTo>
                  <a:lnTo>
                    <a:pt x="1381" y="84"/>
                  </a:lnTo>
                  <a:lnTo>
                    <a:pt x="1402" y="72"/>
                  </a:lnTo>
                  <a:lnTo>
                    <a:pt x="1417" y="61"/>
                  </a:lnTo>
                  <a:lnTo>
                    <a:pt x="1427" y="54"/>
                  </a:lnTo>
                  <a:lnTo>
                    <a:pt x="1437" y="45"/>
                  </a:lnTo>
                  <a:lnTo>
                    <a:pt x="1449" y="35"/>
                  </a:lnTo>
                  <a:lnTo>
                    <a:pt x="1462" y="26"/>
                  </a:lnTo>
                  <a:lnTo>
                    <a:pt x="1476" y="17"/>
                  </a:lnTo>
                  <a:lnTo>
                    <a:pt x="1492" y="9"/>
                  </a:lnTo>
                  <a:lnTo>
                    <a:pt x="1511" y="3"/>
                  </a:lnTo>
                  <a:lnTo>
                    <a:pt x="1531"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9" name="Google Shape;529;p16"/>
            <p:cNvSpPr/>
            <p:nvPr/>
          </p:nvSpPr>
          <p:spPr>
            <a:xfrm>
              <a:off x="1538" y="725"/>
              <a:ext cx="612" cy="215"/>
            </a:xfrm>
            <a:custGeom>
              <a:avLst/>
              <a:gdLst/>
              <a:ahLst/>
              <a:cxnLst/>
              <a:rect l="l" t="t" r="r" b="b"/>
              <a:pathLst>
                <a:path w="612" h="215" extrusionOk="0">
                  <a:moveTo>
                    <a:pt x="557" y="0"/>
                  </a:moveTo>
                  <a:lnTo>
                    <a:pt x="576" y="0"/>
                  </a:lnTo>
                  <a:lnTo>
                    <a:pt x="590" y="3"/>
                  </a:lnTo>
                  <a:lnTo>
                    <a:pt x="603" y="8"/>
                  </a:lnTo>
                  <a:lnTo>
                    <a:pt x="610" y="17"/>
                  </a:lnTo>
                  <a:lnTo>
                    <a:pt x="612" y="26"/>
                  </a:lnTo>
                  <a:lnTo>
                    <a:pt x="611" y="37"/>
                  </a:lnTo>
                  <a:lnTo>
                    <a:pt x="606" y="46"/>
                  </a:lnTo>
                  <a:lnTo>
                    <a:pt x="599" y="57"/>
                  </a:lnTo>
                  <a:lnTo>
                    <a:pt x="590" y="66"/>
                  </a:lnTo>
                  <a:lnTo>
                    <a:pt x="578" y="75"/>
                  </a:lnTo>
                  <a:lnTo>
                    <a:pt x="565" y="82"/>
                  </a:lnTo>
                  <a:lnTo>
                    <a:pt x="551" y="87"/>
                  </a:lnTo>
                  <a:lnTo>
                    <a:pt x="534" y="93"/>
                  </a:lnTo>
                  <a:lnTo>
                    <a:pt x="513" y="100"/>
                  </a:lnTo>
                  <a:lnTo>
                    <a:pt x="489" y="107"/>
                  </a:lnTo>
                  <a:lnTo>
                    <a:pt x="466" y="113"/>
                  </a:lnTo>
                  <a:lnTo>
                    <a:pt x="442" y="119"/>
                  </a:lnTo>
                  <a:lnTo>
                    <a:pt x="420" y="125"/>
                  </a:lnTo>
                  <a:lnTo>
                    <a:pt x="401" y="129"/>
                  </a:lnTo>
                  <a:lnTo>
                    <a:pt x="386" y="134"/>
                  </a:lnTo>
                  <a:lnTo>
                    <a:pt x="377" y="136"/>
                  </a:lnTo>
                  <a:lnTo>
                    <a:pt x="373" y="136"/>
                  </a:lnTo>
                  <a:lnTo>
                    <a:pt x="140" y="215"/>
                  </a:lnTo>
                  <a:lnTo>
                    <a:pt x="137" y="214"/>
                  </a:lnTo>
                  <a:lnTo>
                    <a:pt x="128" y="210"/>
                  </a:lnTo>
                  <a:lnTo>
                    <a:pt x="115" y="205"/>
                  </a:lnTo>
                  <a:lnTo>
                    <a:pt x="100" y="198"/>
                  </a:lnTo>
                  <a:lnTo>
                    <a:pt x="82" y="190"/>
                  </a:lnTo>
                  <a:lnTo>
                    <a:pt x="64" y="181"/>
                  </a:lnTo>
                  <a:lnTo>
                    <a:pt x="45" y="169"/>
                  </a:lnTo>
                  <a:lnTo>
                    <a:pt x="28" y="156"/>
                  </a:lnTo>
                  <a:lnTo>
                    <a:pt x="14" y="142"/>
                  </a:lnTo>
                  <a:lnTo>
                    <a:pt x="5" y="127"/>
                  </a:lnTo>
                  <a:lnTo>
                    <a:pt x="0" y="110"/>
                  </a:lnTo>
                  <a:lnTo>
                    <a:pt x="5" y="109"/>
                  </a:lnTo>
                  <a:lnTo>
                    <a:pt x="15" y="108"/>
                  </a:lnTo>
                  <a:lnTo>
                    <a:pt x="32" y="105"/>
                  </a:lnTo>
                  <a:lnTo>
                    <a:pt x="53" y="101"/>
                  </a:lnTo>
                  <a:lnTo>
                    <a:pt x="78" y="96"/>
                  </a:lnTo>
                  <a:lnTo>
                    <a:pt x="106" y="92"/>
                  </a:lnTo>
                  <a:lnTo>
                    <a:pt x="136" y="87"/>
                  </a:lnTo>
                  <a:lnTo>
                    <a:pt x="168" y="81"/>
                  </a:lnTo>
                  <a:lnTo>
                    <a:pt x="200" y="75"/>
                  </a:lnTo>
                  <a:lnTo>
                    <a:pt x="230" y="69"/>
                  </a:lnTo>
                  <a:lnTo>
                    <a:pt x="259" y="65"/>
                  </a:lnTo>
                  <a:lnTo>
                    <a:pt x="285" y="59"/>
                  </a:lnTo>
                  <a:lnTo>
                    <a:pt x="307" y="54"/>
                  </a:lnTo>
                  <a:lnTo>
                    <a:pt x="325" y="51"/>
                  </a:lnTo>
                  <a:lnTo>
                    <a:pt x="346" y="46"/>
                  </a:lnTo>
                  <a:lnTo>
                    <a:pt x="371" y="39"/>
                  </a:lnTo>
                  <a:lnTo>
                    <a:pt x="397" y="32"/>
                  </a:lnTo>
                  <a:lnTo>
                    <a:pt x="425" y="25"/>
                  </a:lnTo>
                  <a:lnTo>
                    <a:pt x="454" y="18"/>
                  </a:lnTo>
                  <a:lnTo>
                    <a:pt x="482" y="12"/>
                  </a:lnTo>
                  <a:lnTo>
                    <a:pt x="509" y="6"/>
                  </a:lnTo>
                  <a:lnTo>
                    <a:pt x="535" y="3"/>
                  </a:lnTo>
                  <a:lnTo>
                    <a:pt x="557"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0" name="Google Shape;530;p16"/>
            <p:cNvSpPr/>
            <p:nvPr/>
          </p:nvSpPr>
          <p:spPr>
            <a:xfrm>
              <a:off x="1509" y="617"/>
              <a:ext cx="652" cy="303"/>
            </a:xfrm>
            <a:custGeom>
              <a:avLst/>
              <a:gdLst/>
              <a:ahLst/>
              <a:cxnLst/>
              <a:rect l="l" t="t" r="r" b="b"/>
              <a:pathLst>
                <a:path w="652" h="303" extrusionOk="0">
                  <a:moveTo>
                    <a:pt x="608" y="0"/>
                  </a:moveTo>
                  <a:lnTo>
                    <a:pt x="622" y="0"/>
                  </a:lnTo>
                  <a:lnTo>
                    <a:pt x="638" y="5"/>
                  </a:lnTo>
                  <a:lnTo>
                    <a:pt x="646" y="12"/>
                  </a:lnTo>
                  <a:lnTo>
                    <a:pt x="651" y="20"/>
                  </a:lnTo>
                  <a:lnTo>
                    <a:pt x="652" y="31"/>
                  </a:lnTo>
                  <a:lnTo>
                    <a:pt x="648" y="43"/>
                  </a:lnTo>
                  <a:lnTo>
                    <a:pt x="642" y="54"/>
                  </a:lnTo>
                  <a:lnTo>
                    <a:pt x="633" y="66"/>
                  </a:lnTo>
                  <a:lnTo>
                    <a:pt x="622" y="77"/>
                  </a:lnTo>
                  <a:lnTo>
                    <a:pt x="610" y="87"/>
                  </a:lnTo>
                  <a:lnTo>
                    <a:pt x="597" y="94"/>
                  </a:lnTo>
                  <a:lnTo>
                    <a:pt x="580" y="102"/>
                  </a:lnTo>
                  <a:lnTo>
                    <a:pt x="560" y="113"/>
                  </a:lnTo>
                  <a:lnTo>
                    <a:pt x="539" y="122"/>
                  </a:lnTo>
                  <a:lnTo>
                    <a:pt x="517" y="133"/>
                  </a:lnTo>
                  <a:lnTo>
                    <a:pt x="495" y="143"/>
                  </a:lnTo>
                  <a:lnTo>
                    <a:pt x="472" y="153"/>
                  </a:lnTo>
                  <a:lnTo>
                    <a:pt x="452" y="161"/>
                  </a:lnTo>
                  <a:lnTo>
                    <a:pt x="436" y="169"/>
                  </a:lnTo>
                  <a:lnTo>
                    <a:pt x="422" y="174"/>
                  </a:lnTo>
                  <a:lnTo>
                    <a:pt x="414" y="179"/>
                  </a:lnTo>
                  <a:lnTo>
                    <a:pt x="410" y="180"/>
                  </a:lnTo>
                  <a:lnTo>
                    <a:pt x="171" y="303"/>
                  </a:lnTo>
                  <a:lnTo>
                    <a:pt x="166" y="303"/>
                  </a:lnTo>
                  <a:lnTo>
                    <a:pt x="157" y="301"/>
                  </a:lnTo>
                  <a:lnTo>
                    <a:pt x="142" y="298"/>
                  </a:lnTo>
                  <a:lnTo>
                    <a:pt x="124" y="295"/>
                  </a:lnTo>
                  <a:lnTo>
                    <a:pt x="103" y="289"/>
                  </a:lnTo>
                  <a:lnTo>
                    <a:pt x="81" y="282"/>
                  </a:lnTo>
                  <a:lnTo>
                    <a:pt x="59" y="274"/>
                  </a:lnTo>
                  <a:lnTo>
                    <a:pt x="39" y="264"/>
                  </a:lnTo>
                  <a:lnTo>
                    <a:pt x="21" y="251"/>
                  </a:lnTo>
                  <a:lnTo>
                    <a:pt x="8" y="238"/>
                  </a:lnTo>
                  <a:lnTo>
                    <a:pt x="0" y="222"/>
                  </a:lnTo>
                  <a:lnTo>
                    <a:pt x="3" y="221"/>
                  </a:lnTo>
                  <a:lnTo>
                    <a:pt x="12" y="218"/>
                  </a:lnTo>
                  <a:lnTo>
                    <a:pt x="26" y="214"/>
                  </a:lnTo>
                  <a:lnTo>
                    <a:pt x="43" y="207"/>
                  </a:lnTo>
                  <a:lnTo>
                    <a:pt x="64" y="200"/>
                  </a:lnTo>
                  <a:lnTo>
                    <a:pt x="89" y="192"/>
                  </a:lnTo>
                  <a:lnTo>
                    <a:pt x="116" y="182"/>
                  </a:lnTo>
                  <a:lnTo>
                    <a:pt x="144" y="173"/>
                  </a:lnTo>
                  <a:lnTo>
                    <a:pt x="172" y="162"/>
                  </a:lnTo>
                  <a:lnTo>
                    <a:pt x="202" y="152"/>
                  </a:lnTo>
                  <a:lnTo>
                    <a:pt x="231" y="142"/>
                  </a:lnTo>
                  <a:lnTo>
                    <a:pt x="258" y="132"/>
                  </a:lnTo>
                  <a:lnTo>
                    <a:pt x="284" y="122"/>
                  </a:lnTo>
                  <a:lnTo>
                    <a:pt x="307" y="114"/>
                  </a:lnTo>
                  <a:lnTo>
                    <a:pt x="327" y="106"/>
                  </a:lnTo>
                  <a:lnTo>
                    <a:pt x="342" y="100"/>
                  </a:lnTo>
                  <a:lnTo>
                    <a:pt x="363" y="92"/>
                  </a:lnTo>
                  <a:lnTo>
                    <a:pt x="386" y="81"/>
                  </a:lnTo>
                  <a:lnTo>
                    <a:pt x="410" y="71"/>
                  </a:lnTo>
                  <a:lnTo>
                    <a:pt x="437" y="59"/>
                  </a:lnTo>
                  <a:lnTo>
                    <a:pt x="464" y="47"/>
                  </a:lnTo>
                  <a:lnTo>
                    <a:pt x="491" y="36"/>
                  </a:lnTo>
                  <a:lnTo>
                    <a:pt x="518" y="25"/>
                  </a:lnTo>
                  <a:lnTo>
                    <a:pt x="544" y="17"/>
                  </a:lnTo>
                  <a:lnTo>
                    <a:pt x="569" y="9"/>
                  </a:lnTo>
                  <a:lnTo>
                    <a:pt x="590" y="4"/>
                  </a:lnTo>
                  <a:lnTo>
                    <a:pt x="608"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1" name="Google Shape;531;p16"/>
            <p:cNvSpPr/>
            <p:nvPr/>
          </p:nvSpPr>
          <p:spPr>
            <a:xfrm>
              <a:off x="1470" y="603"/>
              <a:ext cx="377" cy="325"/>
            </a:xfrm>
            <a:custGeom>
              <a:avLst/>
              <a:gdLst/>
              <a:ahLst/>
              <a:cxnLst/>
              <a:rect l="l" t="t" r="r" b="b"/>
              <a:pathLst>
                <a:path w="377" h="325" extrusionOk="0">
                  <a:moveTo>
                    <a:pt x="348" y="0"/>
                  </a:moveTo>
                  <a:lnTo>
                    <a:pt x="360" y="3"/>
                  </a:lnTo>
                  <a:lnTo>
                    <a:pt x="368" y="9"/>
                  </a:lnTo>
                  <a:lnTo>
                    <a:pt x="373" y="18"/>
                  </a:lnTo>
                  <a:lnTo>
                    <a:pt x="377" y="30"/>
                  </a:lnTo>
                  <a:lnTo>
                    <a:pt x="377" y="41"/>
                  </a:lnTo>
                  <a:lnTo>
                    <a:pt x="374" y="55"/>
                  </a:lnTo>
                  <a:lnTo>
                    <a:pt x="370" y="67"/>
                  </a:lnTo>
                  <a:lnTo>
                    <a:pt x="364" y="79"/>
                  </a:lnTo>
                  <a:lnTo>
                    <a:pt x="357" y="88"/>
                  </a:lnTo>
                  <a:lnTo>
                    <a:pt x="347" y="99"/>
                  </a:lnTo>
                  <a:lnTo>
                    <a:pt x="336" y="112"/>
                  </a:lnTo>
                  <a:lnTo>
                    <a:pt x="323" y="123"/>
                  </a:lnTo>
                  <a:lnTo>
                    <a:pt x="310" y="138"/>
                  </a:lnTo>
                  <a:lnTo>
                    <a:pt x="297" y="149"/>
                  </a:lnTo>
                  <a:lnTo>
                    <a:pt x="285" y="161"/>
                  </a:lnTo>
                  <a:lnTo>
                    <a:pt x="273" y="172"/>
                  </a:lnTo>
                  <a:lnTo>
                    <a:pt x="265" y="179"/>
                  </a:lnTo>
                  <a:lnTo>
                    <a:pt x="260" y="184"/>
                  </a:lnTo>
                  <a:lnTo>
                    <a:pt x="258" y="186"/>
                  </a:lnTo>
                  <a:lnTo>
                    <a:pt x="135" y="325"/>
                  </a:lnTo>
                  <a:lnTo>
                    <a:pt x="132" y="325"/>
                  </a:lnTo>
                  <a:lnTo>
                    <a:pt x="123" y="325"/>
                  </a:lnTo>
                  <a:lnTo>
                    <a:pt x="110" y="324"/>
                  </a:lnTo>
                  <a:lnTo>
                    <a:pt x="95" y="323"/>
                  </a:lnTo>
                  <a:lnTo>
                    <a:pt x="78" y="319"/>
                  </a:lnTo>
                  <a:lnTo>
                    <a:pt x="60" y="315"/>
                  </a:lnTo>
                  <a:lnTo>
                    <a:pt x="41" y="308"/>
                  </a:lnTo>
                  <a:lnTo>
                    <a:pt x="25" y="298"/>
                  </a:lnTo>
                  <a:lnTo>
                    <a:pt x="11" y="286"/>
                  </a:lnTo>
                  <a:lnTo>
                    <a:pt x="0" y="272"/>
                  </a:lnTo>
                  <a:lnTo>
                    <a:pt x="1" y="270"/>
                  </a:lnTo>
                  <a:lnTo>
                    <a:pt x="8" y="265"/>
                  </a:lnTo>
                  <a:lnTo>
                    <a:pt x="18" y="258"/>
                  </a:lnTo>
                  <a:lnTo>
                    <a:pt x="31" y="249"/>
                  </a:lnTo>
                  <a:lnTo>
                    <a:pt x="46" y="237"/>
                  </a:lnTo>
                  <a:lnTo>
                    <a:pt x="62" y="224"/>
                  </a:lnTo>
                  <a:lnTo>
                    <a:pt x="80" y="211"/>
                  </a:lnTo>
                  <a:lnTo>
                    <a:pt x="99" y="196"/>
                  </a:lnTo>
                  <a:lnTo>
                    <a:pt x="117" y="182"/>
                  </a:lnTo>
                  <a:lnTo>
                    <a:pt x="136" y="168"/>
                  </a:lnTo>
                  <a:lnTo>
                    <a:pt x="153" y="154"/>
                  </a:lnTo>
                  <a:lnTo>
                    <a:pt x="168" y="142"/>
                  </a:lnTo>
                  <a:lnTo>
                    <a:pt x="181" y="132"/>
                  </a:lnTo>
                  <a:lnTo>
                    <a:pt x="191" y="122"/>
                  </a:lnTo>
                  <a:lnTo>
                    <a:pt x="204" y="111"/>
                  </a:lnTo>
                  <a:lnTo>
                    <a:pt x="219" y="95"/>
                  </a:lnTo>
                  <a:lnTo>
                    <a:pt x="236" y="80"/>
                  </a:lnTo>
                  <a:lnTo>
                    <a:pt x="253" y="64"/>
                  </a:lnTo>
                  <a:lnTo>
                    <a:pt x="271" y="47"/>
                  </a:lnTo>
                  <a:lnTo>
                    <a:pt x="289" y="32"/>
                  </a:lnTo>
                  <a:lnTo>
                    <a:pt x="306" y="19"/>
                  </a:lnTo>
                  <a:lnTo>
                    <a:pt x="323" y="9"/>
                  </a:lnTo>
                  <a:lnTo>
                    <a:pt x="337" y="3"/>
                  </a:lnTo>
                  <a:lnTo>
                    <a:pt x="348"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2" name="Google Shape;532;p16"/>
            <p:cNvSpPr/>
            <p:nvPr/>
          </p:nvSpPr>
          <p:spPr>
            <a:xfrm>
              <a:off x="537" y="1676"/>
              <a:ext cx="1675" cy="1891"/>
            </a:xfrm>
            <a:custGeom>
              <a:avLst/>
              <a:gdLst/>
              <a:ahLst/>
              <a:cxnLst/>
              <a:rect l="l" t="t" r="r" b="b"/>
              <a:pathLst>
                <a:path w="1675" h="1891" extrusionOk="0">
                  <a:moveTo>
                    <a:pt x="467" y="0"/>
                  </a:moveTo>
                  <a:lnTo>
                    <a:pt x="794" y="82"/>
                  </a:lnTo>
                  <a:lnTo>
                    <a:pt x="1347" y="221"/>
                  </a:lnTo>
                  <a:lnTo>
                    <a:pt x="1675" y="303"/>
                  </a:lnTo>
                  <a:lnTo>
                    <a:pt x="1375" y="1681"/>
                  </a:lnTo>
                  <a:lnTo>
                    <a:pt x="1354" y="1891"/>
                  </a:lnTo>
                  <a:lnTo>
                    <a:pt x="953" y="1792"/>
                  </a:lnTo>
                  <a:lnTo>
                    <a:pt x="400" y="1652"/>
                  </a:lnTo>
                  <a:lnTo>
                    <a:pt x="0" y="1551"/>
                  </a:lnTo>
                  <a:lnTo>
                    <a:pt x="80" y="1357"/>
                  </a:lnTo>
                  <a:lnTo>
                    <a:pt x="467" y="0"/>
                  </a:lnTo>
                  <a:close/>
                </a:path>
              </a:pathLst>
            </a:custGeom>
            <a:solidFill>
              <a:srgbClr val="CF667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3" name="Google Shape;533;p16"/>
            <p:cNvSpPr/>
            <p:nvPr/>
          </p:nvSpPr>
          <p:spPr>
            <a:xfrm>
              <a:off x="537" y="3022"/>
              <a:ext cx="1378" cy="545"/>
            </a:xfrm>
            <a:custGeom>
              <a:avLst/>
              <a:gdLst/>
              <a:ahLst/>
              <a:cxnLst/>
              <a:rect l="l" t="t" r="r" b="b"/>
              <a:pathLst>
                <a:path w="1378" h="545" extrusionOk="0">
                  <a:moveTo>
                    <a:pt x="82" y="0"/>
                  </a:moveTo>
                  <a:lnTo>
                    <a:pt x="1378" y="325"/>
                  </a:lnTo>
                  <a:lnTo>
                    <a:pt x="1375" y="335"/>
                  </a:lnTo>
                  <a:lnTo>
                    <a:pt x="1354" y="545"/>
                  </a:lnTo>
                  <a:lnTo>
                    <a:pt x="953" y="446"/>
                  </a:lnTo>
                  <a:lnTo>
                    <a:pt x="400" y="306"/>
                  </a:lnTo>
                  <a:lnTo>
                    <a:pt x="0" y="205"/>
                  </a:lnTo>
                  <a:lnTo>
                    <a:pt x="80" y="11"/>
                  </a:lnTo>
                  <a:lnTo>
                    <a:pt x="8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4" name="Google Shape;534;p16"/>
            <p:cNvSpPr/>
            <p:nvPr/>
          </p:nvSpPr>
          <p:spPr>
            <a:xfrm>
              <a:off x="972" y="1676"/>
              <a:ext cx="1240" cy="414"/>
            </a:xfrm>
            <a:custGeom>
              <a:avLst/>
              <a:gdLst/>
              <a:ahLst/>
              <a:cxnLst/>
              <a:rect l="l" t="t" r="r" b="b"/>
              <a:pathLst>
                <a:path w="1240" h="414" extrusionOk="0">
                  <a:moveTo>
                    <a:pt x="32" y="0"/>
                  </a:moveTo>
                  <a:lnTo>
                    <a:pt x="359" y="82"/>
                  </a:lnTo>
                  <a:lnTo>
                    <a:pt x="912" y="221"/>
                  </a:lnTo>
                  <a:lnTo>
                    <a:pt x="1240" y="303"/>
                  </a:lnTo>
                  <a:lnTo>
                    <a:pt x="1216" y="414"/>
                  </a:lnTo>
                  <a:lnTo>
                    <a:pt x="0" y="109"/>
                  </a:lnTo>
                  <a:lnTo>
                    <a:pt x="3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5" name="Google Shape;535;p16"/>
            <p:cNvSpPr/>
            <p:nvPr/>
          </p:nvSpPr>
          <p:spPr>
            <a:xfrm>
              <a:off x="1851" y="1920"/>
              <a:ext cx="84" cy="83"/>
            </a:xfrm>
            <a:custGeom>
              <a:avLst/>
              <a:gdLst/>
              <a:ahLst/>
              <a:cxnLst/>
              <a:rect l="l" t="t" r="r" b="b"/>
              <a:pathLst>
                <a:path w="84" h="83" extrusionOk="0">
                  <a:moveTo>
                    <a:pt x="39" y="0"/>
                  </a:moveTo>
                  <a:lnTo>
                    <a:pt x="52" y="1"/>
                  </a:lnTo>
                  <a:lnTo>
                    <a:pt x="65" y="7"/>
                  </a:lnTo>
                  <a:lnTo>
                    <a:pt x="74" y="15"/>
                  </a:lnTo>
                  <a:lnTo>
                    <a:pt x="81" y="26"/>
                  </a:lnTo>
                  <a:lnTo>
                    <a:pt x="84" y="39"/>
                  </a:lnTo>
                  <a:lnTo>
                    <a:pt x="82" y="52"/>
                  </a:lnTo>
                  <a:lnTo>
                    <a:pt x="78" y="64"/>
                  </a:lnTo>
                  <a:lnTo>
                    <a:pt x="68" y="74"/>
                  </a:lnTo>
                  <a:lnTo>
                    <a:pt x="58" y="81"/>
                  </a:lnTo>
                  <a:lnTo>
                    <a:pt x="45" y="83"/>
                  </a:lnTo>
                  <a:lnTo>
                    <a:pt x="32" y="82"/>
                  </a:lnTo>
                  <a:lnTo>
                    <a:pt x="20" y="77"/>
                  </a:lnTo>
                  <a:lnTo>
                    <a:pt x="10" y="69"/>
                  </a:lnTo>
                  <a:lnTo>
                    <a:pt x="4" y="57"/>
                  </a:lnTo>
                  <a:lnTo>
                    <a:pt x="0" y="45"/>
                  </a:lnTo>
                  <a:lnTo>
                    <a:pt x="1" y="32"/>
                  </a:lnTo>
                  <a:lnTo>
                    <a:pt x="7" y="20"/>
                  </a:lnTo>
                  <a:lnTo>
                    <a:pt x="15" y="9"/>
                  </a:lnTo>
                  <a:lnTo>
                    <a:pt x="27" y="3"/>
                  </a:lnTo>
                  <a:lnTo>
                    <a:pt x="39" y="0"/>
                  </a:lnTo>
                  <a:close/>
                </a:path>
              </a:pathLst>
            </a:custGeom>
            <a:solidFill>
              <a:srgbClr val="BE00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6" name="Google Shape;536;p16"/>
            <p:cNvSpPr/>
            <p:nvPr/>
          </p:nvSpPr>
          <p:spPr>
            <a:xfrm>
              <a:off x="1869" y="1936"/>
              <a:ext cx="49" cy="51"/>
            </a:xfrm>
            <a:custGeom>
              <a:avLst/>
              <a:gdLst/>
              <a:ahLst/>
              <a:cxnLst/>
              <a:rect l="l" t="t" r="r" b="b"/>
              <a:pathLst>
                <a:path w="49" h="51" extrusionOk="0">
                  <a:moveTo>
                    <a:pt x="21" y="0"/>
                  </a:moveTo>
                  <a:lnTo>
                    <a:pt x="30" y="2"/>
                  </a:lnTo>
                  <a:lnTo>
                    <a:pt x="40" y="5"/>
                  </a:lnTo>
                  <a:lnTo>
                    <a:pt x="46" y="13"/>
                  </a:lnTo>
                  <a:lnTo>
                    <a:pt x="49" y="21"/>
                  </a:lnTo>
                  <a:lnTo>
                    <a:pt x="49" y="32"/>
                  </a:lnTo>
                  <a:lnTo>
                    <a:pt x="44" y="41"/>
                  </a:lnTo>
                  <a:lnTo>
                    <a:pt x="37" y="47"/>
                  </a:lnTo>
                  <a:lnTo>
                    <a:pt x="28" y="51"/>
                  </a:lnTo>
                  <a:lnTo>
                    <a:pt x="19" y="51"/>
                  </a:lnTo>
                  <a:lnTo>
                    <a:pt x="9" y="46"/>
                  </a:lnTo>
                  <a:lnTo>
                    <a:pt x="2" y="39"/>
                  </a:lnTo>
                  <a:lnTo>
                    <a:pt x="0" y="30"/>
                  </a:lnTo>
                  <a:lnTo>
                    <a:pt x="0" y="19"/>
                  </a:lnTo>
                  <a:lnTo>
                    <a:pt x="5" y="11"/>
                  </a:lnTo>
                  <a:lnTo>
                    <a:pt x="12" y="4"/>
                  </a:lnTo>
                  <a:lnTo>
                    <a:pt x="21"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7" name="Google Shape;537;p16"/>
            <p:cNvSpPr/>
            <p:nvPr/>
          </p:nvSpPr>
          <p:spPr>
            <a:xfrm>
              <a:off x="1236" y="1765"/>
              <a:ext cx="83" cy="85"/>
            </a:xfrm>
            <a:custGeom>
              <a:avLst/>
              <a:gdLst/>
              <a:ahLst/>
              <a:cxnLst/>
              <a:rect l="l" t="t" r="r" b="b"/>
              <a:pathLst>
                <a:path w="83" h="85" extrusionOk="0">
                  <a:moveTo>
                    <a:pt x="38" y="0"/>
                  </a:moveTo>
                  <a:lnTo>
                    <a:pt x="51" y="1"/>
                  </a:lnTo>
                  <a:lnTo>
                    <a:pt x="64" y="7"/>
                  </a:lnTo>
                  <a:lnTo>
                    <a:pt x="74" y="15"/>
                  </a:lnTo>
                  <a:lnTo>
                    <a:pt x="81" y="26"/>
                  </a:lnTo>
                  <a:lnTo>
                    <a:pt x="83" y="39"/>
                  </a:lnTo>
                  <a:lnTo>
                    <a:pt x="82" y="53"/>
                  </a:lnTo>
                  <a:lnTo>
                    <a:pt x="77" y="65"/>
                  </a:lnTo>
                  <a:lnTo>
                    <a:pt x="68" y="74"/>
                  </a:lnTo>
                  <a:lnTo>
                    <a:pt x="57" y="81"/>
                  </a:lnTo>
                  <a:lnTo>
                    <a:pt x="44" y="85"/>
                  </a:lnTo>
                  <a:lnTo>
                    <a:pt x="31" y="83"/>
                  </a:lnTo>
                  <a:lnTo>
                    <a:pt x="20" y="78"/>
                  </a:lnTo>
                  <a:lnTo>
                    <a:pt x="9" y="69"/>
                  </a:lnTo>
                  <a:lnTo>
                    <a:pt x="3" y="58"/>
                  </a:lnTo>
                  <a:lnTo>
                    <a:pt x="0" y="46"/>
                  </a:lnTo>
                  <a:lnTo>
                    <a:pt x="1" y="32"/>
                  </a:lnTo>
                  <a:lnTo>
                    <a:pt x="7" y="20"/>
                  </a:lnTo>
                  <a:lnTo>
                    <a:pt x="15" y="11"/>
                  </a:lnTo>
                  <a:lnTo>
                    <a:pt x="26" y="4"/>
                  </a:lnTo>
                  <a:lnTo>
                    <a:pt x="38"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8" name="Google Shape;538;p16"/>
            <p:cNvSpPr/>
            <p:nvPr/>
          </p:nvSpPr>
          <p:spPr>
            <a:xfrm>
              <a:off x="1253" y="1783"/>
              <a:ext cx="50" cy="49"/>
            </a:xfrm>
            <a:custGeom>
              <a:avLst/>
              <a:gdLst/>
              <a:ahLst/>
              <a:cxnLst/>
              <a:rect l="l" t="t" r="r" b="b"/>
              <a:pathLst>
                <a:path w="50" h="49" extrusionOk="0">
                  <a:moveTo>
                    <a:pt x="20" y="0"/>
                  </a:moveTo>
                  <a:lnTo>
                    <a:pt x="31" y="0"/>
                  </a:lnTo>
                  <a:lnTo>
                    <a:pt x="40" y="4"/>
                  </a:lnTo>
                  <a:lnTo>
                    <a:pt x="46" y="12"/>
                  </a:lnTo>
                  <a:lnTo>
                    <a:pt x="50" y="21"/>
                  </a:lnTo>
                  <a:lnTo>
                    <a:pt x="48" y="30"/>
                  </a:lnTo>
                  <a:lnTo>
                    <a:pt x="45" y="40"/>
                  </a:lnTo>
                  <a:lnTo>
                    <a:pt x="38" y="46"/>
                  </a:lnTo>
                  <a:lnTo>
                    <a:pt x="28" y="49"/>
                  </a:lnTo>
                  <a:lnTo>
                    <a:pt x="18" y="49"/>
                  </a:lnTo>
                  <a:lnTo>
                    <a:pt x="10" y="44"/>
                  </a:lnTo>
                  <a:lnTo>
                    <a:pt x="3" y="37"/>
                  </a:lnTo>
                  <a:lnTo>
                    <a:pt x="0" y="28"/>
                  </a:lnTo>
                  <a:lnTo>
                    <a:pt x="0" y="19"/>
                  </a:lnTo>
                  <a:lnTo>
                    <a:pt x="5" y="9"/>
                  </a:lnTo>
                  <a:lnTo>
                    <a:pt x="12" y="3"/>
                  </a:lnTo>
                  <a:lnTo>
                    <a:pt x="20"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9" name="Google Shape;539;p16"/>
            <p:cNvSpPr/>
            <p:nvPr/>
          </p:nvSpPr>
          <p:spPr>
            <a:xfrm>
              <a:off x="1265" y="1126"/>
              <a:ext cx="725" cy="853"/>
            </a:xfrm>
            <a:custGeom>
              <a:avLst/>
              <a:gdLst/>
              <a:ahLst/>
              <a:cxnLst/>
              <a:rect l="l" t="t" r="r" b="b"/>
              <a:pathLst>
                <a:path w="725" h="853" extrusionOk="0">
                  <a:moveTo>
                    <a:pt x="469" y="0"/>
                  </a:moveTo>
                  <a:lnTo>
                    <a:pt x="507" y="5"/>
                  </a:lnTo>
                  <a:lnTo>
                    <a:pt x="545" y="17"/>
                  </a:lnTo>
                  <a:lnTo>
                    <a:pt x="582" y="34"/>
                  </a:lnTo>
                  <a:lnTo>
                    <a:pt x="613" y="55"/>
                  </a:lnTo>
                  <a:lnTo>
                    <a:pt x="641" y="80"/>
                  </a:lnTo>
                  <a:lnTo>
                    <a:pt x="664" y="107"/>
                  </a:lnTo>
                  <a:lnTo>
                    <a:pt x="682" y="137"/>
                  </a:lnTo>
                  <a:lnTo>
                    <a:pt x="698" y="169"/>
                  </a:lnTo>
                  <a:lnTo>
                    <a:pt x="709" y="204"/>
                  </a:lnTo>
                  <a:lnTo>
                    <a:pt x="718" y="241"/>
                  </a:lnTo>
                  <a:lnTo>
                    <a:pt x="722" y="278"/>
                  </a:lnTo>
                  <a:lnTo>
                    <a:pt x="725" y="318"/>
                  </a:lnTo>
                  <a:lnTo>
                    <a:pt x="725" y="358"/>
                  </a:lnTo>
                  <a:lnTo>
                    <a:pt x="723" y="400"/>
                  </a:lnTo>
                  <a:lnTo>
                    <a:pt x="719" y="441"/>
                  </a:lnTo>
                  <a:lnTo>
                    <a:pt x="714" y="483"/>
                  </a:lnTo>
                  <a:lnTo>
                    <a:pt x="707" y="527"/>
                  </a:lnTo>
                  <a:lnTo>
                    <a:pt x="700" y="569"/>
                  </a:lnTo>
                  <a:lnTo>
                    <a:pt x="692" y="610"/>
                  </a:lnTo>
                  <a:lnTo>
                    <a:pt x="684" y="651"/>
                  </a:lnTo>
                  <a:lnTo>
                    <a:pt x="674" y="691"/>
                  </a:lnTo>
                  <a:lnTo>
                    <a:pt x="666" y="729"/>
                  </a:lnTo>
                  <a:lnTo>
                    <a:pt x="659" y="767"/>
                  </a:lnTo>
                  <a:lnTo>
                    <a:pt x="652" y="802"/>
                  </a:lnTo>
                  <a:lnTo>
                    <a:pt x="645" y="836"/>
                  </a:lnTo>
                  <a:lnTo>
                    <a:pt x="641" y="846"/>
                  </a:lnTo>
                  <a:lnTo>
                    <a:pt x="634" y="851"/>
                  </a:lnTo>
                  <a:lnTo>
                    <a:pt x="626" y="853"/>
                  </a:lnTo>
                  <a:lnTo>
                    <a:pt x="617" y="850"/>
                  </a:lnTo>
                  <a:lnTo>
                    <a:pt x="610" y="844"/>
                  </a:lnTo>
                  <a:lnTo>
                    <a:pt x="605" y="836"/>
                  </a:lnTo>
                  <a:lnTo>
                    <a:pt x="605" y="826"/>
                  </a:lnTo>
                  <a:lnTo>
                    <a:pt x="618" y="752"/>
                  </a:lnTo>
                  <a:lnTo>
                    <a:pt x="634" y="678"/>
                  </a:lnTo>
                  <a:lnTo>
                    <a:pt x="650" y="604"/>
                  </a:lnTo>
                  <a:lnTo>
                    <a:pt x="664" y="530"/>
                  </a:lnTo>
                  <a:lnTo>
                    <a:pt x="674" y="455"/>
                  </a:lnTo>
                  <a:lnTo>
                    <a:pt x="680" y="380"/>
                  </a:lnTo>
                  <a:lnTo>
                    <a:pt x="680" y="350"/>
                  </a:lnTo>
                  <a:lnTo>
                    <a:pt x="679" y="318"/>
                  </a:lnTo>
                  <a:lnTo>
                    <a:pt x="677" y="285"/>
                  </a:lnTo>
                  <a:lnTo>
                    <a:pt x="672" y="253"/>
                  </a:lnTo>
                  <a:lnTo>
                    <a:pt x="665" y="223"/>
                  </a:lnTo>
                  <a:lnTo>
                    <a:pt x="655" y="193"/>
                  </a:lnTo>
                  <a:lnTo>
                    <a:pt x="644" y="164"/>
                  </a:lnTo>
                  <a:lnTo>
                    <a:pt x="630" y="139"/>
                  </a:lnTo>
                  <a:lnTo>
                    <a:pt x="613" y="115"/>
                  </a:lnTo>
                  <a:lnTo>
                    <a:pt x="593" y="94"/>
                  </a:lnTo>
                  <a:lnTo>
                    <a:pt x="570" y="76"/>
                  </a:lnTo>
                  <a:lnTo>
                    <a:pt x="544" y="62"/>
                  </a:lnTo>
                  <a:lnTo>
                    <a:pt x="515" y="53"/>
                  </a:lnTo>
                  <a:lnTo>
                    <a:pt x="482" y="48"/>
                  </a:lnTo>
                  <a:lnTo>
                    <a:pt x="448" y="48"/>
                  </a:lnTo>
                  <a:lnTo>
                    <a:pt x="416" y="55"/>
                  </a:lnTo>
                  <a:lnTo>
                    <a:pt x="386" y="66"/>
                  </a:lnTo>
                  <a:lnTo>
                    <a:pt x="358" y="82"/>
                  </a:lnTo>
                  <a:lnTo>
                    <a:pt x="331" y="102"/>
                  </a:lnTo>
                  <a:lnTo>
                    <a:pt x="305" y="126"/>
                  </a:lnTo>
                  <a:lnTo>
                    <a:pt x="281" y="151"/>
                  </a:lnTo>
                  <a:lnTo>
                    <a:pt x="260" y="180"/>
                  </a:lnTo>
                  <a:lnTo>
                    <a:pt x="239" y="209"/>
                  </a:lnTo>
                  <a:lnTo>
                    <a:pt x="220" y="239"/>
                  </a:lnTo>
                  <a:lnTo>
                    <a:pt x="204" y="270"/>
                  </a:lnTo>
                  <a:lnTo>
                    <a:pt x="189" y="299"/>
                  </a:lnTo>
                  <a:lnTo>
                    <a:pt x="158" y="363"/>
                  </a:lnTo>
                  <a:lnTo>
                    <a:pt x="131" y="427"/>
                  </a:lnTo>
                  <a:lnTo>
                    <a:pt x="107" y="493"/>
                  </a:lnTo>
                  <a:lnTo>
                    <a:pt x="97" y="524"/>
                  </a:lnTo>
                  <a:lnTo>
                    <a:pt x="89" y="557"/>
                  </a:lnTo>
                  <a:lnTo>
                    <a:pt x="80" y="591"/>
                  </a:lnTo>
                  <a:lnTo>
                    <a:pt x="69" y="624"/>
                  </a:lnTo>
                  <a:lnTo>
                    <a:pt x="56" y="654"/>
                  </a:lnTo>
                  <a:lnTo>
                    <a:pt x="40" y="681"/>
                  </a:lnTo>
                  <a:lnTo>
                    <a:pt x="32" y="688"/>
                  </a:lnTo>
                  <a:lnTo>
                    <a:pt x="23" y="692"/>
                  </a:lnTo>
                  <a:lnTo>
                    <a:pt x="14" y="690"/>
                  </a:lnTo>
                  <a:lnTo>
                    <a:pt x="6" y="685"/>
                  </a:lnTo>
                  <a:lnTo>
                    <a:pt x="1" y="678"/>
                  </a:lnTo>
                  <a:lnTo>
                    <a:pt x="0" y="670"/>
                  </a:lnTo>
                  <a:lnTo>
                    <a:pt x="5" y="659"/>
                  </a:lnTo>
                  <a:lnTo>
                    <a:pt x="16" y="637"/>
                  </a:lnTo>
                  <a:lnTo>
                    <a:pt x="26" y="613"/>
                  </a:lnTo>
                  <a:lnTo>
                    <a:pt x="33" y="589"/>
                  </a:lnTo>
                  <a:lnTo>
                    <a:pt x="40" y="563"/>
                  </a:lnTo>
                  <a:lnTo>
                    <a:pt x="49" y="533"/>
                  </a:lnTo>
                  <a:lnTo>
                    <a:pt x="61" y="497"/>
                  </a:lnTo>
                  <a:lnTo>
                    <a:pt x="74" y="461"/>
                  </a:lnTo>
                  <a:lnTo>
                    <a:pt x="88" y="423"/>
                  </a:lnTo>
                  <a:lnTo>
                    <a:pt x="103" y="385"/>
                  </a:lnTo>
                  <a:lnTo>
                    <a:pt x="120" y="344"/>
                  </a:lnTo>
                  <a:lnTo>
                    <a:pt x="137" y="304"/>
                  </a:lnTo>
                  <a:lnTo>
                    <a:pt x="157" y="264"/>
                  </a:lnTo>
                  <a:lnTo>
                    <a:pt x="178" y="225"/>
                  </a:lnTo>
                  <a:lnTo>
                    <a:pt x="201" y="188"/>
                  </a:lnTo>
                  <a:lnTo>
                    <a:pt x="224" y="153"/>
                  </a:lnTo>
                  <a:lnTo>
                    <a:pt x="250" y="120"/>
                  </a:lnTo>
                  <a:lnTo>
                    <a:pt x="277" y="89"/>
                  </a:lnTo>
                  <a:lnTo>
                    <a:pt x="305" y="64"/>
                  </a:lnTo>
                  <a:lnTo>
                    <a:pt x="334" y="40"/>
                  </a:lnTo>
                  <a:lnTo>
                    <a:pt x="366" y="23"/>
                  </a:lnTo>
                  <a:lnTo>
                    <a:pt x="399" y="8"/>
                  </a:lnTo>
                  <a:lnTo>
                    <a:pt x="433" y="1"/>
                  </a:lnTo>
                  <a:lnTo>
                    <a:pt x="469" y="0"/>
                  </a:lnTo>
                  <a:close/>
                </a:path>
              </a:pathLst>
            </a:custGeom>
            <a:solidFill>
              <a:srgbClr val="651F2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0" name="Google Shape;540;p16"/>
            <p:cNvSpPr/>
            <p:nvPr/>
          </p:nvSpPr>
          <p:spPr>
            <a:xfrm>
              <a:off x="1483" y="1455"/>
              <a:ext cx="2037" cy="2149"/>
            </a:xfrm>
            <a:custGeom>
              <a:avLst/>
              <a:gdLst/>
              <a:ahLst/>
              <a:cxnLst/>
              <a:rect l="l" t="t" r="r" b="b"/>
              <a:pathLst>
                <a:path w="2037" h="2149" extrusionOk="0">
                  <a:moveTo>
                    <a:pt x="1123" y="0"/>
                  </a:moveTo>
                  <a:lnTo>
                    <a:pt x="1901" y="1246"/>
                  </a:lnTo>
                  <a:lnTo>
                    <a:pt x="2037" y="1419"/>
                  </a:lnTo>
                  <a:lnTo>
                    <a:pt x="1665" y="1635"/>
                  </a:lnTo>
                  <a:lnTo>
                    <a:pt x="1150" y="1933"/>
                  </a:lnTo>
                  <a:lnTo>
                    <a:pt x="779" y="2149"/>
                  </a:lnTo>
                  <a:lnTo>
                    <a:pt x="697" y="1945"/>
                  </a:lnTo>
                  <a:lnTo>
                    <a:pt x="0" y="650"/>
                  </a:lnTo>
                  <a:lnTo>
                    <a:pt x="305" y="473"/>
                  </a:lnTo>
                  <a:lnTo>
                    <a:pt x="818" y="175"/>
                  </a:lnTo>
                  <a:lnTo>
                    <a:pt x="1123" y="0"/>
                  </a:lnTo>
                  <a:close/>
                </a:path>
              </a:pathLst>
            </a:custGeom>
            <a:solidFill>
              <a:srgbClr val="F595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1" name="Google Shape;541;p16"/>
            <p:cNvSpPr/>
            <p:nvPr/>
          </p:nvSpPr>
          <p:spPr>
            <a:xfrm>
              <a:off x="2175" y="2691"/>
              <a:ext cx="1345" cy="913"/>
            </a:xfrm>
            <a:custGeom>
              <a:avLst/>
              <a:gdLst/>
              <a:ahLst/>
              <a:cxnLst/>
              <a:rect l="l" t="t" r="r" b="b"/>
              <a:pathLst>
                <a:path w="1345" h="913" extrusionOk="0">
                  <a:moveTo>
                    <a:pt x="1203" y="0"/>
                  </a:moveTo>
                  <a:lnTo>
                    <a:pt x="1209" y="10"/>
                  </a:lnTo>
                  <a:lnTo>
                    <a:pt x="1345" y="183"/>
                  </a:lnTo>
                  <a:lnTo>
                    <a:pt x="973" y="399"/>
                  </a:lnTo>
                  <a:lnTo>
                    <a:pt x="458" y="697"/>
                  </a:lnTo>
                  <a:lnTo>
                    <a:pt x="87" y="913"/>
                  </a:lnTo>
                  <a:lnTo>
                    <a:pt x="5" y="709"/>
                  </a:lnTo>
                  <a:lnTo>
                    <a:pt x="0" y="699"/>
                  </a:lnTo>
                  <a:lnTo>
                    <a:pt x="120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2" name="Google Shape;542;p16"/>
            <p:cNvSpPr/>
            <p:nvPr/>
          </p:nvSpPr>
          <p:spPr>
            <a:xfrm>
              <a:off x="1489" y="1439"/>
              <a:ext cx="1185" cy="755"/>
            </a:xfrm>
            <a:custGeom>
              <a:avLst/>
              <a:gdLst/>
              <a:ahLst/>
              <a:cxnLst/>
              <a:rect l="l" t="t" r="r" b="b"/>
              <a:pathLst>
                <a:path w="1185" h="755" extrusionOk="0">
                  <a:moveTo>
                    <a:pt x="1123" y="0"/>
                  </a:moveTo>
                  <a:lnTo>
                    <a:pt x="1185" y="99"/>
                  </a:lnTo>
                  <a:lnTo>
                    <a:pt x="56" y="755"/>
                  </a:lnTo>
                  <a:lnTo>
                    <a:pt x="0" y="650"/>
                  </a:lnTo>
                  <a:lnTo>
                    <a:pt x="305" y="473"/>
                  </a:lnTo>
                  <a:lnTo>
                    <a:pt x="818" y="175"/>
                  </a:lnTo>
                  <a:lnTo>
                    <a:pt x="112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3" name="Google Shape;543;p16"/>
            <p:cNvSpPr/>
            <p:nvPr/>
          </p:nvSpPr>
          <p:spPr>
            <a:xfrm>
              <a:off x="2313" y="1629"/>
              <a:ext cx="86" cy="87"/>
            </a:xfrm>
            <a:custGeom>
              <a:avLst/>
              <a:gdLst/>
              <a:ahLst/>
              <a:cxnLst/>
              <a:rect l="l" t="t" r="r" b="b"/>
              <a:pathLst>
                <a:path w="86" h="87" extrusionOk="0">
                  <a:moveTo>
                    <a:pt x="47" y="0"/>
                  </a:moveTo>
                  <a:lnTo>
                    <a:pt x="60" y="4"/>
                  </a:lnTo>
                  <a:lnTo>
                    <a:pt x="72" y="11"/>
                  </a:lnTo>
                  <a:lnTo>
                    <a:pt x="80" y="21"/>
                  </a:lnTo>
                  <a:lnTo>
                    <a:pt x="86" y="35"/>
                  </a:lnTo>
                  <a:lnTo>
                    <a:pt x="86" y="48"/>
                  </a:lnTo>
                  <a:lnTo>
                    <a:pt x="82" y="61"/>
                  </a:lnTo>
                  <a:lnTo>
                    <a:pt x="75" y="73"/>
                  </a:lnTo>
                  <a:lnTo>
                    <a:pt x="65" y="81"/>
                  </a:lnTo>
                  <a:lnTo>
                    <a:pt x="52" y="86"/>
                  </a:lnTo>
                  <a:lnTo>
                    <a:pt x="39" y="87"/>
                  </a:lnTo>
                  <a:lnTo>
                    <a:pt x="26" y="83"/>
                  </a:lnTo>
                  <a:lnTo>
                    <a:pt x="14" y="76"/>
                  </a:lnTo>
                  <a:lnTo>
                    <a:pt x="6" y="66"/>
                  </a:lnTo>
                  <a:lnTo>
                    <a:pt x="0" y="52"/>
                  </a:lnTo>
                  <a:lnTo>
                    <a:pt x="0" y="39"/>
                  </a:lnTo>
                  <a:lnTo>
                    <a:pt x="4" y="26"/>
                  </a:lnTo>
                  <a:lnTo>
                    <a:pt x="11" y="14"/>
                  </a:lnTo>
                  <a:lnTo>
                    <a:pt x="21" y="6"/>
                  </a:lnTo>
                  <a:lnTo>
                    <a:pt x="34" y="1"/>
                  </a:lnTo>
                  <a:lnTo>
                    <a:pt x="47" y="0"/>
                  </a:lnTo>
                  <a:close/>
                </a:path>
              </a:pathLst>
            </a:custGeom>
            <a:solidFill>
              <a:srgbClr val="F595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4" name="Google Shape;544;p16"/>
            <p:cNvSpPr/>
            <p:nvPr/>
          </p:nvSpPr>
          <p:spPr>
            <a:xfrm>
              <a:off x="2330" y="1647"/>
              <a:ext cx="52" cy="51"/>
            </a:xfrm>
            <a:custGeom>
              <a:avLst/>
              <a:gdLst/>
              <a:ahLst/>
              <a:cxnLst/>
              <a:rect l="l" t="t" r="r" b="b"/>
              <a:pathLst>
                <a:path w="52" h="51" extrusionOk="0">
                  <a:moveTo>
                    <a:pt x="23" y="0"/>
                  </a:moveTo>
                  <a:lnTo>
                    <a:pt x="32" y="0"/>
                  </a:lnTo>
                  <a:lnTo>
                    <a:pt x="42" y="4"/>
                  </a:lnTo>
                  <a:lnTo>
                    <a:pt x="49" y="13"/>
                  </a:lnTo>
                  <a:lnTo>
                    <a:pt x="52" y="22"/>
                  </a:lnTo>
                  <a:lnTo>
                    <a:pt x="51" y="33"/>
                  </a:lnTo>
                  <a:lnTo>
                    <a:pt x="47" y="42"/>
                  </a:lnTo>
                  <a:lnTo>
                    <a:pt x="39" y="48"/>
                  </a:lnTo>
                  <a:lnTo>
                    <a:pt x="29" y="51"/>
                  </a:lnTo>
                  <a:lnTo>
                    <a:pt x="20" y="51"/>
                  </a:lnTo>
                  <a:lnTo>
                    <a:pt x="10" y="47"/>
                  </a:lnTo>
                  <a:lnTo>
                    <a:pt x="3" y="38"/>
                  </a:lnTo>
                  <a:lnTo>
                    <a:pt x="0" y="29"/>
                  </a:lnTo>
                  <a:lnTo>
                    <a:pt x="1" y="19"/>
                  </a:lnTo>
                  <a:lnTo>
                    <a:pt x="5" y="9"/>
                  </a:lnTo>
                  <a:lnTo>
                    <a:pt x="13" y="3"/>
                  </a:lnTo>
                  <a:lnTo>
                    <a:pt x="23"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5" name="Google Shape;545;p16"/>
            <p:cNvSpPr/>
            <p:nvPr/>
          </p:nvSpPr>
          <p:spPr>
            <a:xfrm>
              <a:off x="1741" y="1961"/>
              <a:ext cx="86" cy="87"/>
            </a:xfrm>
            <a:custGeom>
              <a:avLst/>
              <a:gdLst/>
              <a:ahLst/>
              <a:cxnLst/>
              <a:rect l="l" t="t" r="r" b="b"/>
              <a:pathLst>
                <a:path w="86" h="87" extrusionOk="0">
                  <a:moveTo>
                    <a:pt x="47" y="0"/>
                  </a:moveTo>
                  <a:lnTo>
                    <a:pt x="60" y="4"/>
                  </a:lnTo>
                  <a:lnTo>
                    <a:pt x="72" y="11"/>
                  </a:lnTo>
                  <a:lnTo>
                    <a:pt x="80" y="21"/>
                  </a:lnTo>
                  <a:lnTo>
                    <a:pt x="86" y="34"/>
                  </a:lnTo>
                  <a:lnTo>
                    <a:pt x="86" y="48"/>
                  </a:lnTo>
                  <a:lnTo>
                    <a:pt x="82" y="61"/>
                  </a:lnTo>
                  <a:lnTo>
                    <a:pt x="75" y="73"/>
                  </a:lnTo>
                  <a:lnTo>
                    <a:pt x="65" y="81"/>
                  </a:lnTo>
                  <a:lnTo>
                    <a:pt x="52" y="86"/>
                  </a:lnTo>
                  <a:lnTo>
                    <a:pt x="39" y="87"/>
                  </a:lnTo>
                  <a:lnTo>
                    <a:pt x="26" y="83"/>
                  </a:lnTo>
                  <a:lnTo>
                    <a:pt x="14" y="76"/>
                  </a:lnTo>
                  <a:lnTo>
                    <a:pt x="6" y="64"/>
                  </a:lnTo>
                  <a:lnTo>
                    <a:pt x="0" y="52"/>
                  </a:lnTo>
                  <a:lnTo>
                    <a:pt x="0" y="39"/>
                  </a:lnTo>
                  <a:lnTo>
                    <a:pt x="4" y="26"/>
                  </a:lnTo>
                  <a:lnTo>
                    <a:pt x="11" y="14"/>
                  </a:lnTo>
                  <a:lnTo>
                    <a:pt x="21" y="6"/>
                  </a:lnTo>
                  <a:lnTo>
                    <a:pt x="34" y="0"/>
                  </a:lnTo>
                  <a:lnTo>
                    <a:pt x="47" y="0"/>
                  </a:lnTo>
                  <a:close/>
                </a:path>
              </a:pathLst>
            </a:custGeom>
            <a:solidFill>
              <a:srgbClr val="BE00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6" name="Google Shape;546;p16"/>
            <p:cNvSpPr/>
            <p:nvPr/>
          </p:nvSpPr>
          <p:spPr>
            <a:xfrm>
              <a:off x="1757" y="1979"/>
              <a:ext cx="53" cy="51"/>
            </a:xfrm>
            <a:custGeom>
              <a:avLst/>
              <a:gdLst/>
              <a:ahLst/>
              <a:cxnLst/>
              <a:rect l="l" t="t" r="r" b="b"/>
              <a:pathLst>
                <a:path w="53" h="51" extrusionOk="0">
                  <a:moveTo>
                    <a:pt x="24" y="0"/>
                  </a:moveTo>
                  <a:lnTo>
                    <a:pt x="33" y="0"/>
                  </a:lnTo>
                  <a:lnTo>
                    <a:pt x="43" y="4"/>
                  </a:lnTo>
                  <a:lnTo>
                    <a:pt x="50" y="12"/>
                  </a:lnTo>
                  <a:lnTo>
                    <a:pt x="53" y="22"/>
                  </a:lnTo>
                  <a:lnTo>
                    <a:pt x="52" y="32"/>
                  </a:lnTo>
                  <a:lnTo>
                    <a:pt x="47" y="41"/>
                  </a:lnTo>
                  <a:lnTo>
                    <a:pt x="40" y="48"/>
                  </a:lnTo>
                  <a:lnTo>
                    <a:pt x="30" y="51"/>
                  </a:lnTo>
                  <a:lnTo>
                    <a:pt x="20" y="50"/>
                  </a:lnTo>
                  <a:lnTo>
                    <a:pt x="11" y="46"/>
                  </a:lnTo>
                  <a:lnTo>
                    <a:pt x="4" y="38"/>
                  </a:lnTo>
                  <a:lnTo>
                    <a:pt x="0" y="29"/>
                  </a:lnTo>
                  <a:lnTo>
                    <a:pt x="2" y="18"/>
                  </a:lnTo>
                  <a:lnTo>
                    <a:pt x="6" y="9"/>
                  </a:lnTo>
                  <a:lnTo>
                    <a:pt x="13" y="2"/>
                  </a:lnTo>
                  <a:lnTo>
                    <a:pt x="24"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7" name="Google Shape;547;p16"/>
            <p:cNvSpPr/>
            <p:nvPr/>
          </p:nvSpPr>
          <p:spPr>
            <a:xfrm>
              <a:off x="1551" y="1099"/>
              <a:ext cx="822" cy="912"/>
            </a:xfrm>
            <a:custGeom>
              <a:avLst/>
              <a:gdLst/>
              <a:ahLst/>
              <a:cxnLst/>
              <a:rect l="l" t="t" r="r" b="b"/>
              <a:pathLst>
                <a:path w="822" h="912" extrusionOk="0">
                  <a:moveTo>
                    <a:pt x="277" y="0"/>
                  </a:moveTo>
                  <a:lnTo>
                    <a:pt x="317" y="6"/>
                  </a:lnTo>
                  <a:lnTo>
                    <a:pt x="355" y="18"/>
                  </a:lnTo>
                  <a:lnTo>
                    <a:pt x="392" y="35"/>
                  </a:lnTo>
                  <a:lnTo>
                    <a:pt x="428" y="57"/>
                  </a:lnTo>
                  <a:lnTo>
                    <a:pt x="463" y="82"/>
                  </a:lnTo>
                  <a:lnTo>
                    <a:pt x="496" y="113"/>
                  </a:lnTo>
                  <a:lnTo>
                    <a:pt x="529" y="146"/>
                  </a:lnTo>
                  <a:lnTo>
                    <a:pt x="561" y="181"/>
                  </a:lnTo>
                  <a:lnTo>
                    <a:pt x="591" y="218"/>
                  </a:lnTo>
                  <a:lnTo>
                    <a:pt x="619" y="257"/>
                  </a:lnTo>
                  <a:lnTo>
                    <a:pt x="647" y="297"/>
                  </a:lnTo>
                  <a:lnTo>
                    <a:pt x="674" y="338"/>
                  </a:lnTo>
                  <a:lnTo>
                    <a:pt x="701" y="378"/>
                  </a:lnTo>
                  <a:lnTo>
                    <a:pt x="726" y="418"/>
                  </a:lnTo>
                  <a:lnTo>
                    <a:pt x="750" y="456"/>
                  </a:lnTo>
                  <a:lnTo>
                    <a:pt x="774" y="494"/>
                  </a:lnTo>
                  <a:lnTo>
                    <a:pt x="796" y="529"/>
                  </a:lnTo>
                  <a:lnTo>
                    <a:pt x="817" y="562"/>
                  </a:lnTo>
                  <a:lnTo>
                    <a:pt x="822" y="571"/>
                  </a:lnTo>
                  <a:lnTo>
                    <a:pt x="821" y="581"/>
                  </a:lnTo>
                  <a:lnTo>
                    <a:pt x="815" y="588"/>
                  </a:lnTo>
                  <a:lnTo>
                    <a:pt x="807" y="592"/>
                  </a:lnTo>
                  <a:lnTo>
                    <a:pt x="797" y="594"/>
                  </a:lnTo>
                  <a:lnTo>
                    <a:pt x="788" y="591"/>
                  </a:lnTo>
                  <a:lnTo>
                    <a:pt x="780" y="583"/>
                  </a:lnTo>
                  <a:lnTo>
                    <a:pt x="742" y="527"/>
                  </a:lnTo>
                  <a:lnTo>
                    <a:pt x="706" y="470"/>
                  </a:lnTo>
                  <a:lnTo>
                    <a:pt x="671" y="413"/>
                  </a:lnTo>
                  <a:lnTo>
                    <a:pt x="634" y="357"/>
                  </a:lnTo>
                  <a:lnTo>
                    <a:pt x="596" y="302"/>
                  </a:lnTo>
                  <a:lnTo>
                    <a:pt x="556" y="248"/>
                  </a:lnTo>
                  <a:lnTo>
                    <a:pt x="512" y="196"/>
                  </a:lnTo>
                  <a:lnTo>
                    <a:pt x="489" y="170"/>
                  </a:lnTo>
                  <a:lnTo>
                    <a:pt x="463" y="146"/>
                  </a:lnTo>
                  <a:lnTo>
                    <a:pt x="435" y="123"/>
                  </a:lnTo>
                  <a:lnTo>
                    <a:pt x="406" y="101"/>
                  </a:lnTo>
                  <a:lnTo>
                    <a:pt x="376" y="84"/>
                  </a:lnTo>
                  <a:lnTo>
                    <a:pt x="345" y="67"/>
                  </a:lnTo>
                  <a:lnTo>
                    <a:pt x="313" y="55"/>
                  </a:lnTo>
                  <a:lnTo>
                    <a:pt x="281" y="47"/>
                  </a:lnTo>
                  <a:lnTo>
                    <a:pt x="249" y="45"/>
                  </a:lnTo>
                  <a:lnTo>
                    <a:pt x="217" y="47"/>
                  </a:lnTo>
                  <a:lnTo>
                    <a:pt x="185" y="55"/>
                  </a:lnTo>
                  <a:lnTo>
                    <a:pt x="154" y="69"/>
                  </a:lnTo>
                  <a:lnTo>
                    <a:pt x="123" y="91"/>
                  </a:lnTo>
                  <a:lnTo>
                    <a:pt x="101" y="114"/>
                  </a:lnTo>
                  <a:lnTo>
                    <a:pt x="82" y="140"/>
                  </a:lnTo>
                  <a:lnTo>
                    <a:pt x="68" y="168"/>
                  </a:lnTo>
                  <a:lnTo>
                    <a:pt x="58" y="197"/>
                  </a:lnTo>
                  <a:lnTo>
                    <a:pt x="52" y="229"/>
                  </a:lnTo>
                  <a:lnTo>
                    <a:pt x="48" y="262"/>
                  </a:lnTo>
                  <a:lnTo>
                    <a:pt x="48" y="295"/>
                  </a:lnTo>
                  <a:lnTo>
                    <a:pt x="51" y="329"/>
                  </a:lnTo>
                  <a:lnTo>
                    <a:pt x="55" y="363"/>
                  </a:lnTo>
                  <a:lnTo>
                    <a:pt x="61" y="395"/>
                  </a:lnTo>
                  <a:lnTo>
                    <a:pt x="69" y="429"/>
                  </a:lnTo>
                  <a:lnTo>
                    <a:pt x="77" y="461"/>
                  </a:lnTo>
                  <a:lnTo>
                    <a:pt x="87" y="492"/>
                  </a:lnTo>
                  <a:lnTo>
                    <a:pt x="110" y="561"/>
                  </a:lnTo>
                  <a:lnTo>
                    <a:pt x="137" y="629"/>
                  </a:lnTo>
                  <a:lnTo>
                    <a:pt x="167" y="696"/>
                  </a:lnTo>
                  <a:lnTo>
                    <a:pt x="182" y="726"/>
                  </a:lnTo>
                  <a:lnTo>
                    <a:pt x="199" y="758"/>
                  </a:lnTo>
                  <a:lnTo>
                    <a:pt x="217" y="789"/>
                  </a:lnTo>
                  <a:lnTo>
                    <a:pt x="233" y="821"/>
                  </a:lnTo>
                  <a:lnTo>
                    <a:pt x="246" y="853"/>
                  </a:lnTo>
                  <a:lnTo>
                    <a:pt x="253" y="885"/>
                  </a:lnTo>
                  <a:lnTo>
                    <a:pt x="253" y="895"/>
                  </a:lnTo>
                  <a:lnTo>
                    <a:pt x="250" y="903"/>
                  </a:lnTo>
                  <a:lnTo>
                    <a:pt x="243" y="909"/>
                  </a:lnTo>
                  <a:lnTo>
                    <a:pt x="236" y="912"/>
                  </a:lnTo>
                  <a:lnTo>
                    <a:pt x="228" y="912"/>
                  </a:lnTo>
                  <a:lnTo>
                    <a:pt x="221" y="910"/>
                  </a:lnTo>
                  <a:lnTo>
                    <a:pt x="215" y="904"/>
                  </a:lnTo>
                  <a:lnTo>
                    <a:pt x="211" y="895"/>
                  </a:lnTo>
                  <a:lnTo>
                    <a:pt x="204" y="869"/>
                  </a:lnTo>
                  <a:lnTo>
                    <a:pt x="194" y="844"/>
                  </a:lnTo>
                  <a:lnTo>
                    <a:pt x="181" y="821"/>
                  </a:lnTo>
                  <a:lnTo>
                    <a:pt x="168" y="798"/>
                  </a:lnTo>
                  <a:lnTo>
                    <a:pt x="154" y="769"/>
                  </a:lnTo>
                  <a:lnTo>
                    <a:pt x="138" y="739"/>
                  </a:lnTo>
                  <a:lnTo>
                    <a:pt x="123" y="706"/>
                  </a:lnTo>
                  <a:lnTo>
                    <a:pt x="108" y="672"/>
                  </a:lnTo>
                  <a:lnTo>
                    <a:pt x="92" y="636"/>
                  </a:lnTo>
                  <a:lnTo>
                    <a:pt x="76" y="598"/>
                  </a:lnTo>
                  <a:lnTo>
                    <a:pt x="62" y="560"/>
                  </a:lnTo>
                  <a:lnTo>
                    <a:pt x="48" y="520"/>
                  </a:lnTo>
                  <a:lnTo>
                    <a:pt x="35" y="480"/>
                  </a:lnTo>
                  <a:lnTo>
                    <a:pt x="25" y="439"/>
                  </a:lnTo>
                  <a:lnTo>
                    <a:pt x="15" y="399"/>
                  </a:lnTo>
                  <a:lnTo>
                    <a:pt x="8" y="358"/>
                  </a:lnTo>
                  <a:lnTo>
                    <a:pt x="2" y="319"/>
                  </a:lnTo>
                  <a:lnTo>
                    <a:pt x="0" y="280"/>
                  </a:lnTo>
                  <a:lnTo>
                    <a:pt x="1" y="243"/>
                  </a:lnTo>
                  <a:lnTo>
                    <a:pt x="5" y="208"/>
                  </a:lnTo>
                  <a:lnTo>
                    <a:pt x="13" y="174"/>
                  </a:lnTo>
                  <a:lnTo>
                    <a:pt x="24" y="141"/>
                  </a:lnTo>
                  <a:lnTo>
                    <a:pt x="40" y="112"/>
                  </a:lnTo>
                  <a:lnTo>
                    <a:pt x="60" y="85"/>
                  </a:lnTo>
                  <a:lnTo>
                    <a:pt x="83" y="60"/>
                  </a:lnTo>
                  <a:lnTo>
                    <a:pt x="114" y="40"/>
                  </a:lnTo>
                  <a:lnTo>
                    <a:pt x="148" y="23"/>
                  </a:lnTo>
                  <a:lnTo>
                    <a:pt x="192" y="7"/>
                  </a:lnTo>
                  <a:lnTo>
                    <a:pt x="235" y="0"/>
                  </a:lnTo>
                  <a:lnTo>
                    <a:pt x="277" y="0"/>
                  </a:lnTo>
                  <a:close/>
                </a:path>
              </a:pathLst>
            </a:custGeom>
            <a:solidFill>
              <a:srgbClr val="DB14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8" name="Google Shape;548;p16"/>
            <p:cNvSpPr/>
            <p:nvPr/>
          </p:nvSpPr>
          <p:spPr>
            <a:xfrm>
              <a:off x="1018" y="3034"/>
              <a:ext cx="1831" cy="359"/>
            </a:xfrm>
            <a:custGeom>
              <a:avLst/>
              <a:gdLst/>
              <a:ahLst/>
              <a:cxnLst/>
              <a:rect l="l" t="t" r="r" b="b"/>
              <a:pathLst>
                <a:path w="1831" h="359" extrusionOk="0">
                  <a:moveTo>
                    <a:pt x="0" y="314"/>
                  </a:moveTo>
                  <a:lnTo>
                    <a:pt x="170" y="357"/>
                  </a:lnTo>
                  <a:lnTo>
                    <a:pt x="139" y="359"/>
                  </a:lnTo>
                  <a:lnTo>
                    <a:pt x="0" y="315"/>
                  </a:lnTo>
                  <a:lnTo>
                    <a:pt x="0" y="314"/>
                  </a:lnTo>
                  <a:close/>
                  <a:moveTo>
                    <a:pt x="1830" y="230"/>
                  </a:moveTo>
                  <a:lnTo>
                    <a:pt x="1831" y="231"/>
                  </a:lnTo>
                  <a:lnTo>
                    <a:pt x="1808" y="242"/>
                  </a:lnTo>
                  <a:lnTo>
                    <a:pt x="1830" y="230"/>
                  </a:lnTo>
                  <a:close/>
                  <a:moveTo>
                    <a:pt x="965" y="0"/>
                  </a:moveTo>
                  <a:lnTo>
                    <a:pt x="1140" y="327"/>
                  </a:lnTo>
                  <a:lnTo>
                    <a:pt x="893" y="334"/>
                  </a:lnTo>
                  <a:lnTo>
                    <a:pt x="894" y="323"/>
                  </a:lnTo>
                  <a:lnTo>
                    <a:pt x="965" y="0"/>
                  </a:lnTo>
                  <a:close/>
                </a:path>
              </a:pathLst>
            </a:custGeom>
            <a:solidFill>
              <a:srgbClr val="F7CE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9" name="Google Shape;549;p16"/>
            <p:cNvSpPr/>
            <p:nvPr/>
          </p:nvSpPr>
          <p:spPr>
            <a:xfrm>
              <a:off x="1034" y="1970"/>
              <a:ext cx="949" cy="1387"/>
            </a:xfrm>
            <a:custGeom>
              <a:avLst/>
              <a:gdLst/>
              <a:ahLst/>
              <a:cxnLst/>
              <a:rect l="l" t="t" r="r" b="b"/>
              <a:pathLst>
                <a:path w="949" h="1387" extrusionOk="0">
                  <a:moveTo>
                    <a:pt x="677" y="0"/>
                  </a:moveTo>
                  <a:lnTo>
                    <a:pt x="680" y="2"/>
                  </a:lnTo>
                  <a:lnTo>
                    <a:pt x="449" y="135"/>
                  </a:lnTo>
                  <a:lnTo>
                    <a:pt x="505" y="240"/>
                  </a:lnTo>
                  <a:lnTo>
                    <a:pt x="949" y="1064"/>
                  </a:lnTo>
                  <a:lnTo>
                    <a:pt x="878" y="1387"/>
                  </a:lnTo>
                  <a:lnTo>
                    <a:pt x="881" y="1377"/>
                  </a:lnTo>
                  <a:lnTo>
                    <a:pt x="0" y="1156"/>
                  </a:lnTo>
                  <a:lnTo>
                    <a:pt x="77" y="71"/>
                  </a:lnTo>
                  <a:lnTo>
                    <a:pt x="677" y="0"/>
                  </a:lnTo>
                  <a:close/>
                </a:path>
              </a:pathLst>
            </a:custGeom>
            <a:solidFill>
              <a:srgbClr val="CFD87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0" name="Google Shape;550;p16"/>
            <p:cNvSpPr/>
            <p:nvPr/>
          </p:nvSpPr>
          <p:spPr>
            <a:xfrm>
              <a:off x="1018" y="3126"/>
              <a:ext cx="897" cy="265"/>
            </a:xfrm>
            <a:custGeom>
              <a:avLst/>
              <a:gdLst/>
              <a:ahLst/>
              <a:cxnLst/>
              <a:rect l="l" t="t" r="r" b="b"/>
              <a:pathLst>
                <a:path w="897" h="265" extrusionOk="0">
                  <a:moveTo>
                    <a:pt x="16" y="0"/>
                  </a:moveTo>
                  <a:lnTo>
                    <a:pt x="897" y="221"/>
                  </a:lnTo>
                  <a:lnTo>
                    <a:pt x="894" y="231"/>
                  </a:lnTo>
                  <a:lnTo>
                    <a:pt x="893" y="242"/>
                  </a:lnTo>
                  <a:lnTo>
                    <a:pt x="170" y="265"/>
                  </a:lnTo>
                  <a:lnTo>
                    <a:pt x="0" y="222"/>
                  </a:lnTo>
                  <a:lnTo>
                    <a:pt x="16"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1" name="Google Shape;551;p16"/>
            <p:cNvSpPr/>
            <p:nvPr/>
          </p:nvSpPr>
          <p:spPr>
            <a:xfrm>
              <a:off x="1711" y="1969"/>
              <a:ext cx="7" cy="3"/>
            </a:xfrm>
            <a:custGeom>
              <a:avLst/>
              <a:gdLst/>
              <a:ahLst/>
              <a:cxnLst/>
              <a:rect l="l" t="t" r="r" b="b"/>
              <a:pathLst>
                <a:path w="7" h="3" extrusionOk="0">
                  <a:moveTo>
                    <a:pt x="7" y="0"/>
                  </a:moveTo>
                  <a:lnTo>
                    <a:pt x="3" y="3"/>
                  </a:lnTo>
                  <a:lnTo>
                    <a:pt x="0" y="1"/>
                  </a:lnTo>
                  <a:lnTo>
                    <a:pt x="7" y="0"/>
                  </a:lnTo>
                  <a:close/>
                </a:path>
              </a:pathLst>
            </a:custGeom>
            <a:solidFill>
              <a:srgbClr val="899E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2" name="Google Shape;552;p16"/>
            <p:cNvSpPr/>
            <p:nvPr/>
          </p:nvSpPr>
          <p:spPr>
            <a:xfrm>
              <a:off x="1539" y="1865"/>
              <a:ext cx="1269" cy="1496"/>
            </a:xfrm>
            <a:custGeom>
              <a:avLst/>
              <a:gdLst/>
              <a:ahLst/>
              <a:cxnLst/>
              <a:rect l="l" t="t" r="r" b="b"/>
              <a:pathLst>
                <a:path w="1269" h="1496" extrusionOk="0">
                  <a:moveTo>
                    <a:pt x="1073" y="0"/>
                  </a:moveTo>
                  <a:lnTo>
                    <a:pt x="1269" y="1157"/>
                  </a:lnTo>
                  <a:lnTo>
                    <a:pt x="690" y="1494"/>
                  </a:lnTo>
                  <a:lnTo>
                    <a:pt x="619" y="1496"/>
                  </a:lnTo>
                  <a:lnTo>
                    <a:pt x="444" y="1169"/>
                  </a:lnTo>
                  <a:lnTo>
                    <a:pt x="0" y="345"/>
                  </a:lnTo>
                  <a:lnTo>
                    <a:pt x="474" y="70"/>
                  </a:lnTo>
                  <a:lnTo>
                    <a:pt x="1073" y="0"/>
                  </a:lnTo>
                  <a:close/>
                </a:path>
              </a:pathLst>
            </a:custGeom>
            <a:solidFill>
              <a:srgbClr val="C612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3" name="Google Shape;553;p16"/>
            <p:cNvSpPr/>
            <p:nvPr/>
          </p:nvSpPr>
          <p:spPr>
            <a:xfrm>
              <a:off x="2229" y="3022"/>
              <a:ext cx="619" cy="337"/>
            </a:xfrm>
            <a:custGeom>
              <a:avLst/>
              <a:gdLst/>
              <a:ahLst/>
              <a:cxnLst/>
              <a:rect l="l" t="t" r="r" b="b"/>
              <a:pathLst>
                <a:path w="619" h="337" extrusionOk="0">
                  <a:moveTo>
                    <a:pt x="579" y="0"/>
                  </a:moveTo>
                  <a:lnTo>
                    <a:pt x="619" y="242"/>
                  </a:lnTo>
                  <a:lnTo>
                    <a:pt x="597" y="254"/>
                  </a:lnTo>
                  <a:lnTo>
                    <a:pt x="462" y="321"/>
                  </a:lnTo>
                  <a:lnTo>
                    <a:pt x="0" y="337"/>
                  </a:lnTo>
                  <a:lnTo>
                    <a:pt x="579"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4" name="Google Shape;554;p16"/>
            <p:cNvSpPr/>
            <p:nvPr/>
          </p:nvSpPr>
          <p:spPr>
            <a:xfrm>
              <a:off x="1483" y="1935"/>
              <a:ext cx="530" cy="275"/>
            </a:xfrm>
            <a:custGeom>
              <a:avLst/>
              <a:gdLst/>
              <a:ahLst/>
              <a:cxnLst/>
              <a:rect l="l" t="t" r="r" b="b"/>
              <a:pathLst>
                <a:path w="530" h="275" extrusionOk="0">
                  <a:moveTo>
                    <a:pt x="530" y="0"/>
                  </a:moveTo>
                  <a:lnTo>
                    <a:pt x="56" y="275"/>
                  </a:lnTo>
                  <a:lnTo>
                    <a:pt x="0" y="170"/>
                  </a:lnTo>
                  <a:lnTo>
                    <a:pt x="235" y="34"/>
                  </a:lnTo>
                  <a:lnTo>
                    <a:pt x="271" y="31"/>
                  </a:lnTo>
                  <a:lnTo>
                    <a:pt x="273" y="35"/>
                  </a:lnTo>
                  <a:lnTo>
                    <a:pt x="263" y="47"/>
                  </a:lnTo>
                  <a:lnTo>
                    <a:pt x="258" y="61"/>
                  </a:lnTo>
                  <a:lnTo>
                    <a:pt x="258" y="76"/>
                  </a:lnTo>
                  <a:lnTo>
                    <a:pt x="264" y="90"/>
                  </a:lnTo>
                  <a:lnTo>
                    <a:pt x="273" y="102"/>
                  </a:lnTo>
                  <a:lnTo>
                    <a:pt x="286" y="110"/>
                  </a:lnTo>
                  <a:lnTo>
                    <a:pt x="301" y="113"/>
                  </a:lnTo>
                  <a:lnTo>
                    <a:pt x="312" y="112"/>
                  </a:lnTo>
                  <a:lnTo>
                    <a:pt x="323" y="107"/>
                  </a:lnTo>
                  <a:lnTo>
                    <a:pt x="333" y="99"/>
                  </a:lnTo>
                  <a:lnTo>
                    <a:pt x="340" y="87"/>
                  </a:lnTo>
                  <a:lnTo>
                    <a:pt x="344" y="74"/>
                  </a:lnTo>
                  <a:lnTo>
                    <a:pt x="344" y="60"/>
                  </a:lnTo>
                  <a:lnTo>
                    <a:pt x="338" y="47"/>
                  </a:lnTo>
                  <a:lnTo>
                    <a:pt x="330" y="37"/>
                  </a:lnTo>
                  <a:lnTo>
                    <a:pt x="318" y="30"/>
                  </a:lnTo>
                  <a:lnTo>
                    <a:pt x="317" y="25"/>
                  </a:lnTo>
                  <a:lnTo>
                    <a:pt x="530" y="0"/>
                  </a:lnTo>
                  <a:close/>
                </a:path>
              </a:pathLst>
            </a:custGeom>
            <a:solidFill>
              <a:srgbClr val="2CB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5" name="Google Shape;555;p16"/>
            <p:cNvSpPr/>
            <p:nvPr/>
          </p:nvSpPr>
          <p:spPr>
            <a:xfrm>
              <a:off x="1741" y="1965"/>
              <a:ext cx="86" cy="83"/>
            </a:xfrm>
            <a:custGeom>
              <a:avLst/>
              <a:gdLst/>
              <a:ahLst/>
              <a:cxnLst/>
              <a:rect l="l" t="t" r="r" b="b"/>
              <a:pathLst>
                <a:path w="86" h="83" extrusionOk="0">
                  <a:moveTo>
                    <a:pt x="60" y="0"/>
                  </a:moveTo>
                  <a:lnTo>
                    <a:pt x="72" y="7"/>
                  </a:lnTo>
                  <a:lnTo>
                    <a:pt x="80" y="17"/>
                  </a:lnTo>
                  <a:lnTo>
                    <a:pt x="86" y="30"/>
                  </a:lnTo>
                  <a:lnTo>
                    <a:pt x="86" y="44"/>
                  </a:lnTo>
                  <a:lnTo>
                    <a:pt x="82" y="57"/>
                  </a:lnTo>
                  <a:lnTo>
                    <a:pt x="75" y="69"/>
                  </a:lnTo>
                  <a:lnTo>
                    <a:pt x="65" y="77"/>
                  </a:lnTo>
                  <a:lnTo>
                    <a:pt x="54" y="82"/>
                  </a:lnTo>
                  <a:lnTo>
                    <a:pt x="43" y="83"/>
                  </a:lnTo>
                  <a:lnTo>
                    <a:pt x="28" y="80"/>
                  </a:lnTo>
                  <a:lnTo>
                    <a:pt x="15" y="72"/>
                  </a:lnTo>
                  <a:lnTo>
                    <a:pt x="6" y="60"/>
                  </a:lnTo>
                  <a:lnTo>
                    <a:pt x="0" y="46"/>
                  </a:lnTo>
                  <a:lnTo>
                    <a:pt x="0" y="31"/>
                  </a:lnTo>
                  <a:lnTo>
                    <a:pt x="5" y="17"/>
                  </a:lnTo>
                  <a:lnTo>
                    <a:pt x="15" y="5"/>
                  </a:lnTo>
                  <a:lnTo>
                    <a:pt x="20" y="25"/>
                  </a:lnTo>
                  <a:lnTo>
                    <a:pt x="18" y="35"/>
                  </a:lnTo>
                  <a:lnTo>
                    <a:pt x="18" y="43"/>
                  </a:lnTo>
                  <a:lnTo>
                    <a:pt x="20" y="52"/>
                  </a:lnTo>
                  <a:lnTo>
                    <a:pt x="26" y="59"/>
                  </a:lnTo>
                  <a:lnTo>
                    <a:pt x="34" y="64"/>
                  </a:lnTo>
                  <a:lnTo>
                    <a:pt x="43" y="65"/>
                  </a:lnTo>
                  <a:lnTo>
                    <a:pt x="48" y="65"/>
                  </a:lnTo>
                  <a:lnTo>
                    <a:pt x="52" y="64"/>
                  </a:lnTo>
                  <a:lnTo>
                    <a:pt x="56" y="62"/>
                  </a:lnTo>
                  <a:lnTo>
                    <a:pt x="63" y="55"/>
                  </a:lnTo>
                  <a:lnTo>
                    <a:pt x="68" y="46"/>
                  </a:lnTo>
                  <a:lnTo>
                    <a:pt x="69" y="36"/>
                  </a:lnTo>
                  <a:lnTo>
                    <a:pt x="66" y="26"/>
                  </a:lnTo>
                  <a:lnTo>
                    <a:pt x="65" y="24"/>
                  </a:lnTo>
                  <a:lnTo>
                    <a:pt x="63" y="19"/>
                  </a:lnTo>
                  <a:lnTo>
                    <a:pt x="60" y="0"/>
                  </a:lnTo>
                  <a:close/>
                </a:path>
              </a:pathLst>
            </a:custGeom>
            <a:solidFill>
              <a:srgbClr val="AE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6" name="Google Shape;556;p16"/>
            <p:cNvSpPr/>
            <p:nvPr/>
          </p:nvSpPr>
          <p:spPr>
            <a:xfrm>
              <a:off x="1759" y="1989"/>
              <a:ext cx="51" cy="41"/>
            </a:xfrm>
            <a:custGeom>
              <a:avLst/>
              <a:gdLst/>
              <a:ahLst/>
              <a:cxnLst/>
              <a:rect l="l" t="t" r="r" b="b"/>
              <a:pathLst>
                <a:path w="51" h="41" extrusionOk="0">
                  <a:moveTo>
                    <a:pt x="47" y="0"/>
                  </a:moveTo>
                  <a:lnTo>
                    <a:pt x="48" y="2"/>
                  </a:lnTo>
                  <a:lnTo>
                    <a:pt x="51" y="12"/>
                  </a:lnTo>
                  <a:lnTo>
                    <a:pt x="50" y="22"/>
                  </a:lnTo>
                  <a:lnTo>
                    <a:pt x="45" y="31"/>
                  </a:lnTo>
                  <a:lnTo>
                    <a:pt x="38" y="38"/>
                  </a:lnTo>
                  <a:lnTo>
                    <a:pt x="34" y="40"/>
                  </a:lnTo>
                  <a:lnTo>
                    <a:pt x="30" y="41"/>
                  </a:lnTo>
                  <a:lnTo>
                    <a:pt x="25" y="41"/>
                  </a:lnTo>
                  <a:lnTo>
                    <a:pt x="16" y="40"/>
                  </a:lnTo>
                  <a:lnTo>
                    <a:pt x="8" y="35"/>
                  </a:lnTo>
                  <a:lnTo>
                    <a:pt x="2" y="28"/>
                  </a:lnTo>
                  <a:lnTo>
                    <a:pt x="0" y="19"/>
                  </a:lnTo>
                  <a:lnTo>
                    <a:pt x="0" y="11"/>
                  </a:lnTo>
                  <a:lnTo>
                    <a:pt x="2" y="1"/>
                  </a:lnTo>
                  <a:lnTo>
                    <a:pt x="3" y="5"/>
                  </a:lnTo>
                  <a:lnTo>
                    <a:pt x="7" y="15"/>
                  </a:lnTo>
                  <a:lnTo>
                    <a:pt x="14" y="21"/>
                  </a:lnTo>
                  <a:lnTo>
                    <a:pt x="22" y="22"/>
                  </a:lnTo>
                  <a:lnTo>
                    <a:pt x="31" y="21"/>
                  </a:lnTo>
                  <a:lnTo>
                    <a:pt x="38" y="17"/>
                  </a:lnTo>
                  <a:lnTo>
                    <a:pt x="44" y="10"/>
                  </a:lnTo>
                  <a:lnTo>
                    <a:pt x="47" y="0"/>
                  </a:lnTo>
                  <a:close/>
                </a:path>
              </a:pathLst>
            </a:custGeom>
            <a:solidFill>
              <a:srgbClr val="0F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7" name="Google Shape;557;p16"/>
            <p:cNvSpPr/>
            <p:nvPr/>
          </p:nvSpPr>
          <p:spPr>
            <a:xfrm>
              <a:off x="1754" y="1960"/>
              <a:ext cx="52" cy="51"/>
            </a:xfrm>
            <a:custGeom>
              <a:avLst/>
              <a:gdLst/>
              <a:ahLst/>
              <a:cxnLst/>
              <a:rect l="l" t="t" r="r" b="b"/>
              <a:pathLst>
                <a:path w="52" h="51" extrusionOk="0">
                  <a:moveTo>
                    <a:pt x="46" y="0"/>
                  </a:moveTo>
                  <a:lnTo>
                    <a:pt x="47" y="5"/>
                  </a:lnTo>
                  <a:lnTo>
                    <a:pt x="50" y="24"/>
                  </a:lnTo>
                  <a:lnTo>
                    <a:pt x="52" y="29"/>
                  </a:lnTo>
                  <a:lnTo>
                    <a:pt x="49" y="39"/>
                  </a:lnTo>
                  <a:lnTo>
                    <a:pt x="43" y="46"/>
                  </a:lnTo>
                  <a:lnTo>
                    <a:pt x="36" y="50"/>
                  </a:lnTo>
                  <a:lnTo>
                    <a:pt x="27" y="51"/>
                  </a:lnTo>
                  <a:lnTo>
                    <a:pt x="19" y="50"/>
                  </a:lnTo>
                  <a:lnTo>
                    <a:pt x="12" y="44"/>
                  </a:lnTo>
                  <a:lnTo>
                    <a:pt x="8" y="34"/>
                  </a:lnTo>
                  <a:lnTo>
                    <a:pt x="7" y="30"/>
                  </a:lnTo>
                  <a:lnTo>
                    <a:pt x="2" y="10"/>
                  </a:lnTo>
                  <a:lnTo>
                    <a:pt x="0" y="6"/>
                  </a:lnTo>
                  <a:lnTo>
                    <a:pt x="46" y="0"/>
                  </a:lnTo>
                  <a:close/>
                </a:path>
              </a:pathLst>
            </a:custGeom>
            <a:solidFill>
              <a:srgbClr val="2CB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8" name="Google Shape;558;p16"/>
            <p:cNvSpPr/>
            <p:nvPr/>
          </p:nvSpPr>
          <p:spPr>
            <a:xfrm>
              <a:off x="1111" y="1946"/>
              <a:ext cx="1662" cy="1986"/>
            </a:xfrm>
            <a:custGeom>
              <a:avLst/>
              <a:gdLst/>
              <a:ahLst/>
              <a:cxnLst/>
              <a:rect l="l" t="t" r="r" b="b"/>
              <a:pathLst>
                <a:path w="1662" h="1986" extrusionOk="0">
                  <a:moveTo>
                    <a:pt x="1451" y="0"/>
                  </a:moveTo>
                  <a:lnTo>
                    <a:pt x="1610" y="1639"/>
                  </a:lnTo>
                  <a:lnTo>
                    <a:pt x="1662" y="1879"/>
                  </a:lnTo>
                  <a:lnTo>
                    <a:pt x="1181" y="1911"/>
                  </a:lnTo>
                  <a:lnTo>
                    <a:pt x="516" y="1954"/>
                  </a:lnTo>
                  <a:lnTo>
                    <a:pt x="36" y="1986"/>
                  </a:lnTo>
                  <a:lnTo>
                    <a:pt x="54" y="1740"/>
                  </a:lnTo>
                  <a:lnTo>
                    <a:pt x="0" y="95"/>
                  </a:lnTo>
                  <a:lnTo>
                    <a:pt x="393" y="69"/>
                  </a:lnTo>
                  <a:lnTo>
                    <a:pt x="1058" y="26"/>
                  </a:lnTo>
                  <a:lnTo>
                    <a:pt x="1451" y="0"/>
                  </a:lnTo>
                  <a:close/>
                </a:path>
              </a:pathLst>
            </a:custGeom>
            <a:solidFill>
              <a:srgbClr val="9EE8D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9" name="Google Shape;559;p16"/>
            <p:cNvSpPr/>
            <p:nvPr/>
          </p:nvSpPr>
          <p:spPr>
            <a:xfrm>
              <a:off x="1147" y="3573"/>
              <a:ext cx="1626" cy="359"/>
            </a:xfrm>
            <a:custGeom>
              <a:avLst/>
              <a:gdLst/>
              <a:ahLst/>
              <a:cxnLst/>
              <a:rect l="l" t="t" r="r" b="b"/>
              <a:pathLst>
                <a:path w="1626" h="359" extrusionOk="0">
                  <a:moveTo>
                    <a:pt x="1573" y="0"/>
                  </a:moveTo>
                  <a:lnTo>
                    <a:pt x="1574" y="12"/>
                  </a:lnTo>
                  <a:lnTo>
                    <a:pt x="1626" y="252"/>
                  </a:lnTo>
                  <a:lnTo>
                    <a:pt x="1145" y="284"/>
                  </a:lnTo>
                  <a:lnTo>
                    <a:pt x="480" y="327"/>
                  </a:lnTo>
                  <a:lnTo>
                    <a:pt x="0" y="359"/>
                  </a:lnTo>
                  <a:lnTo>
                    <a:pt x="18" y="113"/>
                  </a:lnTo>
                  <a:lnTo>
                    <a:pt x="18" y="101"/>
                  </a:lnTo>
                  <a:lnTo>
                    <a:pt x="1573"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0" name="Google Shape;560;p16"/>
            <p:cNvSpPr/>
            <p:nvPr/>
          </p:nvSpPr>
          <p:spPr>
            <a:xfrm>
              <a:off x="1111" y="1946"/>
              <a:ext cx="1464" cy="227"/>
            </a:xfrm>
            <a:custGeom>
              <a:avLst/>
              <a:gdLst/>
              <a:ahLst/>
              <a:cxnLst/>
              <a:rect l="l" t="t" r="r" b="b"/>
              <a:pathLst>
                <a:path w="1464" h="227" extrusionOk="0">
                  <a:moveTo>
                    <a:pt x="1451" y="0"/>
                  </a:moveTo>
                  <a:lnTo>
                    <a:pt x="1464" y="132"/>
                  </a:lnTo>
                  <a:lnTo>
                    <a:pt x="4" y="227"/>
                  </a:lnTo>
                  <a:lnTo>
                    <a:pt x="0" y="95"/>
                  </a:lnTo>
                  <a:lnTo>
                    <a:pt x="393" y="69"/>
                  </a:lnTo>
                  <a:lnTo>
                    <a:pt x="1058" y="26"/>
                  </a:lnTo>
                  <a:lnTo>
                    <a:pt x="1451"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1" name="Google Shape;561;p16"/>
            <p:cNvSpPr/>
            <p:nvPr/>
          </p:nvSpPr>
          <p:spPr>
            <a:xfrm>
              <a:off x="2154" y="1993"/>
              <a:ext cx="96" cy="97"/>
            </a:xfrm>
            <a:custGeom>
              <a:avLst/>
              <a:gdLst/>
              <a:ahLst/>
              <a:cxnLst/>
              <a:rect l="l" t="t" r="r" b="b"/>
              <a:pathLst>
                <a:path w="96" h="97" extrusionOk="0">
                  <a:moveTo>
                    <a:pt x="44" y="0"/>
                  </a:moveTo>
                  <a:lnTo>
                    <a:pt x="61" y="1"/>
                  </a:lnTo>
                  <a:lnTo>
                    <a:pt x="74" y="7"/>
                  </a:lnTo>
                  <a:lnTo>
                    <a:pt x="85" y="16"/>
                  </a:lnTo>
                  <a:lnTo>
                    <a:pt x="92" y="29"/>
                  </a:lnTo>
                  <a:lnTo>
                    <a:pt x="96" y="44"/>
                  </a:lnTo>
                  <a:lnTo>
                    <a:pt x="95" y="61"/>
                  </a:lnTo>
                  <a:lnTo>
                    <a:pt x="89" y="74"/>
                  </a:lnTo>
                  <a:lnTo>
                    <a:pt x="79" y="85"/>
                  </a:lnTo>
                  <a:lnTo>
                    <a:pt x="67" y="93"/>
                  </a:lnTo>
                  <a:lnTo>
                    <a:pt x="51" y="97"/>
                  </a:lnTo>
                  <a:lnTo>
                    <a:pt x="36" y="95"/>
                  </a:lnTo>
                  <a:lnTo>
                    <a:pt x="22" y="89"/>
                  </a:lnTo>
                  <a:lnTo>
                    <a:pt x="10" y="79"/>
                  </a:lnTo>
                  <a:lnTo>
                    <a:pt x="3" y="66"/>
                  </a:lnTo>
                  <a:lnTo>
                    <a:pt x="0" y="51"/>
                  </a:lnTo>
                  <a:lnTo>
                    <a:pt x="1" y="35"/>
                  </a:lnTo>
                  <a:lnTo>
                    <a:pt x="7" y="22"/>
                  </a:lnTo>
                  <a:lnTo>
                    <a:pt x="17" y="10"/>
                  </a:lnTo>
                  <a:lnTo>
                    <a:pt x="29" y="2"/>
                  </a:lnTo>
                  <a:lnTo>
                    <a:pt x="44"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2" name="Google Shape;562;p16"/>
            <p:cNvSpPr/>
            <p:nvPr/>
          </p:nvSpPr>
          <p:spPr>
            <a:xfrm>
              <a:off x="2173" y="2011"/>
              <a:ext cx="58" cy="59"/>
            </a:xfrm>
            <a:custGeom>
              <a:avLst/>
              <a:gdLst/>
              <a:ahLst/>
              <a:cxnLst/>
              <a:rect l="l" t="t" r="r" b="b"/>
              <a:pathLst>
                <a:path w="58" h="59" extrusionOk="0">
                  <a:moveTo>
                    <a:pt x="26" y="0"/>
                  </a:moveTo>
                  <a:lnTo>
                    <a:pt x="38" y="2"/>
                  </a:lnTo>
                  <a:lnTo>
                    <a:pt x="49" y="7"/>
                  </a:lnTo>
                  <a:lnTo>
                    <a:pt x="55" y="17"/>
                  </a:lnTo>
                  <a:lnTo>
                    <a:pt x="58" y="27"/>
                  </a:lnTo>
                  <a:lnTo>
                    <a:pt x="57" y="39"/>
                  </a:lnTo>
                  <a:lnTo>
                    <a:pt x="51" y="50"/>
                  </a:lnTo>
                  <a:lnTo>
                    <a:pt x="42" y="57"/>
                  </a:lnTo>
                  <a:lnTo>
                    <a:pt x="31" y="59"/>
                  </a:lnTo>
                  <a:lnTo>
                    <a:pt x="19" y="58"/>
                  </a:lnTo>
                  <a:lnTo>
                    <a:pt x="10" y="52"/>
                  </a:lnTo>
                  <a:lnTo>
                    <a:pt x="3" y="43"/>
                  </a:lnTo>
                  <a:lnTo>
                    <a:pt x="0" y="32"/>
                  </a:lnTo>
                  <a:lnTo>
                    <a:pt x="2" y="20"/>
                  </a:lnTo>
                  <a:lnTo>
                    <a:pt x="7" y="10"/>
                  </a:lnTo>
                  <a:lnTo>
                    <a:pt x="16" y="4"/>
                  </a:lnTo>
                  <a:lnTo>
                    <a:pt x="26"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3" name="Google Shape;563;p16"/>
            <p:cNvSpPr/>
            <p:nvPr/>
          </p:nvSpPr>
          <p:spPr>
            <a:xfrm>
              <a:off x="1414" y="2041"/>
              <a:ext cx="97" cy="97"/>
            </a:xfrm>
            <a:custGeom>
              <a:avLst/>
              <a:gdLst/>
              <a:ahLst/>
              <a:cxnLst/>
              <a:rect l="l" t="t" r="r" b="b"/>
              <a:pathLst>
                <a:path w="97" h="97" extrusionOk="0">
                  <a:moveTo>
                    <a:pt x="46" y="0"/>
                  </a:moveTo>
                  <a:lnTo>
                    <a:pt x="61" y="1"/>
                  </a:lnTo>
                  <a:lnTo>
                    <a:pt x="75" y="7"/>
                  </a:lnTo>
                  <a:lnTo>
                    <a:pt x="86" y="16"/>
                  </a:lnTo>
                  <a:lnTo>
                    <a:pt x="94" y="29"/>
                  </a:lnTo>
                  <a:lnTo>
                    <a:pt x="97" y="45"/>
                  </a:lnTo>
                  <a:lnTo>
                    <a:pt x="96" y="61"/>
                  </a:lnTo>
                  <a:lnTo>
                    <a:pt x="90" y="75"/>
                  </a:lnTo>
                  <a:lnTo>
                    <a:pt x="80" y="85"/>
                  </a:lnTo>
                  <a:lnTo>
                    <a:pt x="67" y="94"/>
                  </a:lnTo>
                  <a:lnTo>
                    <a:pt x="52" y="97"/>
                  </a:lnTo>
                  <a:lnTo>
                    <a:pt x="36" y="96"/>
                  </a:lnTo>
                  <a:lnTo>
                    <a:pt x="23" y="89"/>
                  </a:lnTo>
                  <a:lnTo>
                    <a:pt x="12" y="79"/>
                  </a:lnTo>
                  <a:lnTo>
                    <a:pt x="3" y="67"/>
                  </a:lnTo>
                  <a:lnTo>
                    <a:pt x="0" y="51"/>
                  </a:lnTo>
                  <a:lnTo>
                    <a:pt x="2" y="36"/>
                  </a:lnTo>
                  <a:lnTo>
                    <a:pt x="8" y="22"/>
                  </a:lnTo>
                  <a:lnTo>
                    <a:pt x="18" y="10"/>
                  </a:lnTo>
                  <a:lnTo>
                    <a:pt x="30" y="3"/>
                  </a:lnTo>
                  <a:lnTo>
                    <a:pt x="46"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4" name="Google Shape;564;p16"/>
            <p:cNvSpPr/>
            <p:nvPr/>
          </p:nvSpPr>
          <p:spPr>
            <a:xfrm>
              <a:off x="1434" y="2059"/>
              <a:ext cx="58" cy="59"/>
            </a:xfrm>
            <a:custGeom>
              <a:avLst/>
              <a:gdLst/>
              <a:ahLst/>
              <a:cxnLst/>
              <a:rect l="l" t="t" r="r" b="b"/>
              <a:pathLst>
                <a:path w="58" h="59" extrusionOk="0">
                  <a:moveTo>
                    <a:pt x="27" y="0"/>
                  </a:moveTo>
                  <a:lnTo>
                    <a:pt x="39" y="2"/>
                  </a:lnTo>
                  <a:lnTo>
                    <a:pt x="48" y="8"/>
                  </a:lnTo>
                  <a:lnTo>
                    <a:pt x="55" y="17"/>
                  </a:lnTo>
                  <a:lnTo>
                    <a:pt x="58" y="29"/>
                  </a:lnTo>
                  <a:lnTo>
                    <a:pt x="56" y="39"/>
                  </a:lnTo>
                  <a:lnTo>
                    <a:pt x="50" y="50"/>
                  </a:lnTo>
                  <a:lnTo>
                    <a:pt x="42" y="57"/>
                  </a:lnTo>
                  <a:lnTo>
                    <a:pt x="30" y="59"/>
                  </a:lnTo>
                  <a:lnTo>
                    <a:pt x="20" y="58"/>
                  </a:lnTo>
                  <a:lnTo>
                    <a:pt x="9" y="52"/>
                  </a:lnTo>
                  <a:lnTo>
                    <a:pt x="2" y="43"/>
                  </a:lnTo>
                  <a:lnTo>
                    <a:pt x="0" y="32"/>
                  </a:lnTo>
                  <a:lnTo>
                    <a:pt x="1" y="20"/>
                  </a:lnTo>
                  <a:lnTo>
                    <a:pt x="7" y="11"/>
                  </a:lnTo>
                  <a:lnTo>
                    <a:pt x="16" y="4"/>
                  </a:lnTo>
                  <a:lnTo>
                    <a:pt x="27" y="0"/>
                  </a:lnTo>
                  <a:close/>
                </a:path>
              </a:pathLst>
            </a:custGeom>
            <a:solidFill>
              <a:srgbClr val="F483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5" name="Google Shape;565;p16"/>
            <p:cNvSpPr/>
            <p:nvPr/>
          </p:nvSpPr>
          <p:spPr>
            <a:xfrm>
              <a:off x="1444" y="1160"/>
              <a:ext cx="777" cy="938"/>
            </a:xfrm>
            <a:custGeom>
              <a:avLst/>
              <a:gdLst/>
              <a:ahLst/>
              <a:cxnLst/>
              <a:rect l="l" t="t" r="r" b="b"/>
              <a:pathLst>
                <a:path w="777" h="938" extrusionOk="0">
                  <a:moveTo>
                    <a:pt x="333" y="0"/>
                  </a:moveTo>
                  <a:lnTo>
                    <a:pt x="373" y="1"/>
                  </a:lnTo>
                  <a:lnTo>
                    <a:pt x="417" y="6"/>
                  </a:lnTo>
                  <a:lnTo>
                    <a:pt x="456" y="17"/>
                  </a:lnTo>
                  <a:lnTo>
                    <a:pt x="493" y="32"/>
                  </a:lnTo>
                  <a:lnTo>
                    <a:pt x="527" y="51"/>
                  </a:lnTo>
                  <a:lnTo>
                    <a:pt x="556" y="74"/>
                  </a:lnTo>
                  <a:lnTo>
                    <a:pt x="584" y="101"/>
                  </a:lnTo>
                  <a:lnTo>
                    <a:pt x="609" y="130"/>
                  </a:lnTo>
                  <a:lnTo>
                    <a:pt x="630" y="163"/>
                  </a:lnTo>
                  <a:lnTo>
                    <a:pt x="650" y="198"/>
                  </a:lnTo>
                  <a:lnTo>
                    <a:pt x="666" y="236"/>
                  </a:lnTo>
                  <a:lnTo>
                    <a:pt x="682" y="276"/>
                  </a:lnTo>
                  <a:lnTo>
                    <a:pt x="696" y="318"/>
                  </a:lnTo>
                  <a:lnTo>
                    <a:pt x="707" y="360"/>
                  </a:lnTo>
                  <a:lnTo>
                    <a:pt x="717" y="405"/>
                  </a:lnTo>
                  <a:lnTo>
                    <a:pt x="726" y="449"/>
                  </a:lnTo>
                  <a:lnTo>
                    <a:pt x="733" y="495"/>
                  </a:lnTo>
                  <a:lnTo>
                    <a:pt x="740" y="541"/>
                  </a:lnTo>
                  <a:lnTo>
                    <a:pt x="745" y="585"/>
                  </a:lnTo>
                  <a:lnTo>
                    <a:pt x="751" y="631"/>
                  </a:lnTo>
                  <a:lnTo>
                    <a:pt x="755" y="676"/>
                  </a:lnTo>
                  <a:lnTo>
                    <a:pt x="759" y="718"/>
                  </a:lnTo>
                  <a:lnTo>
                    <a:pt x="764" y="760"/>
                  </a:lnTo>
                  <a:lnTo>
                    <a:pt x="767" y="801"/>
                  </a:lnTo>
                  <a:lnTo>
                    <a:pt x="772" y="839"/>
                  </a:lnTo>
                  <a:lnTo>
                    <a:pt x="777" y="875"/>
                  </a:lnTo>
                  <a:lnTo>
                    <a:pt x="777" y="885"/>
                  </a:lnTo>
                  <a:lnTo>
                    <a:pt x="772" y="894"/>
                  </a:lnTo>
                  <a:lnTo>
                    <a:pt x="765" y="899"/>
                  </a:lnTo>
                  <a:lnTo>
                    <a:pt x="757" y="901"/>
                  </a:lnTo>
                  <a:lnTo>
                    <a:pt x="747" y="899"/>
                  </a:lnTo>
                  <a:lnTo>
                    <a:pt x="738" y="896"/>
                  </a:lnTo>
                  <a:lnTo>
                    <a:pt x="732" y="888"/>
                  </a:lnTo>
                  <a:lnTo>
                    <a:pt x="729" y="877"/>
                  </a:lnTo>
                  <a:lnTo>
                    <a:pt x="717" y="790"/>
                  </a:lnTo>
                  <a:lnTo>
                    <a:pt x="707" y="703"/>
                  </a:lnTo>
                  <a:lnTo>
                    <a:pt x="698" y="616"/>
                  </a:lnTo>
                  <a:lnTo>
                    <a:pt x="687" y="529"/>
                  </a:lnTo>
                  <a:lnTo>
                    <a:pt x="673" y="442"/>
                  </a:lnTo>
                  <a:lnTo>
                    <a:pt x="652" y="357"/>
                  </a:lnTo>
                  <a:lnTo>
                    <a:pt x="642" y="321"/>
                  </a:lnTo>
                  <a:lnTo>
                    <a:pt x="630" y="286"/>
                  </a:lnTo>
                  <a:lnTo>
                    <a:pt x="615" y="252"/>
                  </a:lnTo>
                  <a:lnTo>
                    <a:pt x="598" y="218"/>
                  </a:lnTo>
                  <a:lnTo>
                    <a:pt x="580" y="187"/>
                  </a:lnTo>
                  <a:lnTo>
                    <a:pt x="559" y="157"/>
                  </a:lnTo>
                  <a:lnTo>
                    <a:pt x="536" y="129"/>
                  </a:lnTo>
                  <a:lnTo>
                    <a:pt x="510" y="106"/>
                  </a:lnTo>
                  <a:lnTo>
                    <a:pt x="483" y="85"/>
                  </a:lnTo>
                  <a:lnTo>
                    <a:pt x="454" y="69"/>
                  </a:lnTo>
                  <a:lnTo>
                    <a:pt x="422" y="58"/>
                  </a:lnTo>
                  <a:lnTo>
                    <a:pt x="388" y="52"/>
                  </a:lnTo>
                  <a:lnTo>
                    <a:pt x="352" y="51"/>
                  </a:lnTo>
                  <a:lnTo>
                    <a:pt x="315" y="58"/>
                  </a:lnTo>
                  <a:lnTo>
                    <a:pt x="279" y="69"/>
                  </a:lnTo>
                  <a:lnTo>
                    <a:pt x="248" y="86"/>
                  </a:lnTo>
                  <a:lnTo>
                    <a:pt x="221" y="107"/>
                  </a:lnTo>
                  <a:lnTo>
                    <a:pt x="195" y="132"/>
                  </a:lnTo>
                  <a:lnTo>
                    <a:pt x="174" y="160"/>
                  </a:lnTo>
                  <a:lnTo>
                    <a:pt x="154" y="191"/>
                  </a:lnTo>
                  <a:lnTo>
                    <a:pt x="138" y="224"/>
                  </a:lnTo>
                  <a:lnTo>
                    <a:pt x="122" y="259"/>
                  </a:lnTo>
                  <a:lnTo>
                    <a:pt x="111" y="296"/>
                  </a:lnTo>
                  <a:lnTo>
                    <a:pt x="100" y="332"/>
                  </a:lnTo>
                  <a:lnTo>
                    <a:pt x="91" y="370"/>
                  </a:lnTo>
                  <a:lnTo>
                    <a:pt x="84" y="406"/>
                  </a:lnTo>
                  <a:lnTo>
                    <a:pt x="78" y="441"/>
                  </a:lnTo>
                  <a:lnTo>
                    <a:pt x="67" y="522"/>
                  </a:lnTo>
                  <a:lnTo>
                    <a:pt x="60" y="604"/>
                  </a:lnTo>
                  <a:lnTo>
                    <a:pt x="57" y="686"/>
                  </a:lnTo>
                  <a:lnTo>
                    <a:pt x="57" y="718"/>
                  </a:lnTo>
                  <a:lnTo>
                    <a:pt x="58" y="752"/>
                  </a:lnTo>
                  <a:lnTo>
                    <a:pt x="60" y="787"/>
                  </a:lnTo>
                  <a:lnTo>
                    <a:pt x="61" y="822"/>
                  </a:lnTo>
                  <a:lnTo>
                    <a:pt x="60" y="856"/>
                  </a:lnTo>
                  <a:lnTo>
                    <a:pt x="57" y="889"/>
                  </a:lnTo>
                  <a:lnTo>
                    <a:pt x="50" y="919"/>
                  </a:lnTo>
                  <a:lnTo>
                    <a:pt x="44" y="929"/>
                  </a:lnTo>
                  <a:lnTo>
                    <a:pt x="37" y="936"/>
                  </a:lnTo>
                  <a:lnTo>
                    <a:pt x="27" y="938"/>
                  </a:lnTo>
                  <a:lnTo>
                    <a:pt x="18" y="937"/>
                  </a:lnTo>
                  <a:lnTo>
                    <a:pt x="10" y="933"/>
                  </a:lnTo>
                  <a:lnTo>
                    <a:pt x="4" y="928"/>
                  </a:lnTo>
                  <a:lnTo>
                    <a:pt x="0" y="918"/>
                  </a:lnTo>
                  <a:lnTo>
                    <a:pt x="2" y="908"/>
                  </a:lnTo>
                  <a:lnTo>
                    <a:pt x="7" y="878"/>
                  </a:lnTo>
                  <a:lnTo>
                    <a:pt x="9" y="849"/>
                  </a:lnTo>
                  <a:lnTo>
                    <a:pt x="9" y="819"/>
                  </a:lnTo>
                  <a:lnTo>
                    <a:pt x="7" y="788"/>
                  </a:lnTo>
                  <a:lnTo>
                    <a:pt x="6" y="756"/>
                  </a:lnTo>
                  <a:lnTo>
                    <a:pt x="6" y="721"/>
                  </a:lnTo>
                  <a:lnTo>
                    <a:pt x="7" y="685"/>
                  </a:lnTo>
                  <a:lnTo>
                    <a:pt x="9" y="646"/>
                  </a:lnTo>
                  <a:lnTo>
                    <a:pt x="11" y="606"/>
                  </a:lnTo>
                  <a:lnTo>
                    <a:pt x="13" y="564"/>
                  </a:lnTo>
                  <a:lnTo>
                    <a:pt x="17" y="522"/>
                  </a:lnTo>
                  <a:lnTo>
                    <a:pt x="22" y="480"/>
                  </a:lnTo>
                  <a:lnTo>
                    <a:pt x="27" y="436"/>
                  </a:lnTo>
                  <a:lnTo>
                    <a:pt x="34" y="394"/>
                  </a:lnTo>
                  <a:lnTo>
                    <a:pt x="43" y="352"/>
                  </a:lnTo>
                  <a:lnTo>
                    <a:pt x="53" y="310"/>
                  </a:lnTo>
                  <a:lnTo>
                    <a:pt x="65" y="270"/>
                  </a:lnTo>
                  <a:lnTo>
                    <a:pt x="78" y="231"/>
                  </a:lnTo>
                  <a:lnTo>
                    <a:pt x="93" y="194"/>
                  </a:lnTo>
                  <a:lnTo>
                    <a:pt x="111" y="160"/>
                  </a:lnTo>
                  <a:lnTo>
                    <a:pt x="129" y="127"/>
                  </a:lnTo>
                  <a:lnTo>
                    <a:pt x="150" y="98"/>
                  </a:lnTo>
                  <a:lnTo>
                    <a:pt x="175" y="72"/>
                  </a:lnTo>
                  <a:lnTo>
                    <a:pt x="201" y="49"/>
                  </a:lnTo>
                  <a:lnTo>
                    <a:pt x="230" y="31"/>
                  </a:lnTo>
                  <a:lnTo>
                    <a:pt x="262" y="15"/>
                  </a:lnTo>
                  <a:lnTo>
                    <a:pt x="296" y="6"/>
                  </a:lnTo>
                  <a:lnTo>
                    <a:pt x="333" y="0"/>
                  </a:lnTo>
                  <a:close/>
                </a:path>
              </a:pathLst>
            </a:custGeom>
            <a:solidFill>
              <a:srgbClr val="2CBE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6" name="Google Shape;566;p16"/>
            <p:cNvSpPr/>
            <p:nvPr/>
          </p:nvSpPr>
          <p:spPr>
            <a:xfrm>
              <a:off x="1402" y="2560"/>
              <a:ext cx="348" cy="470"/>
            </a:xfrm>
            <a:custGeom>
              <a:avLst/>
              <a:gdLst/>
              <a:ahLst/>
              <a:cxnLst/>
              <a:rect l="l" t="t" r="r" b="b"/>
              <a:pathLst>
                <a:path w="348" h="470" extrusionOk="0">
                  <a:moveTo>
                    <a:pt x="170" y="259"/>
                  </a:moveTo>
                  <a:lnTo>
                    <a:pt x="151" y="259"/>
                  </a:lnTo>
                  <a:lnTo>
                    <a:pt x="121" y="262"/>
                  </a:lnTo>
                  <a:lnTo>
                    <a:pt x="105" y="392"/>
                  </a:lnTo>
                  <a:lnTo>
                    <a:pt x="122" y="392"/>
                  </a:lnTo>
                  <a:lnTo>
                    <a:pt x="142" y="391"/>
                  </a:lnTo>
                  <a:lnTo>
                    <a:pt x="161" y="388"/>
                  </a:lnTo>
                  <a:lnTo>
                    <a:pt x="180" y="385"/>
                  </a:lnTo>
                  <a:lnTo>
                    <a:pt x="196" y="379"/>
                  </a:lnTo>
                  <a:lnTo>
                    <a:pt x="211" y="369"/>
                  </a:lnTo>
                  <a:lnTo>
                    <a:pt x="223" y="359"/>
                  </a:lnTo>
                  <a:lnTo>
                    <a:pt x="232" y="346"/>
                  </a:lnTo>
                  <a:lnTo>
                    <a:pt x="237" y="331"/>
                  </a:lnTo>
                  <a:lnTo>
                    <a:pt x="238" y="313"/>
                  </a:lnTo>
                  <a:lnTo>
                    <a:pt x="235" y="296"/>
                  </a:lnTo>
                  <a:lnTo>
                    <a:pt x="228" y="283"/>
                  </a:lnTo>
                  <a:lnTo>
                    <a:pt x="217" y="272"/>
                  </a:lnTo>
                  <a:lnTo>
                    <a:pt x="204" y="265"/>
                  </a:lnTo>
                  <a:lnTo>
                    <a:pt x="188" y="260"/>
                  </a:lnTo>
                  <a:lnTo>
                    <a:pt x="170" y="259"/>
                  </a:lnTo>
                  <a:close/>
                  <a:moveTo>
                    <a:pt x="183" y="76"/>
                  </a:moveTo>
                  <a:lnTo>
                    <a:pt x="168" y="79"/>
                  </a:lnTo>
                  <a:lnTo>
                    <a:pt x="155" y="80"/>
                  </a:lnTo>
                  <a:lnTo>
                    <a:pt x="146" y="82"/>
                  </a:lnTo>
                  <a:lnTo>
                    <a:pt x="132" y="189"/>
                  </a:lnTo>
                  <a:lnTo>
                    <a:pt x="164" y="188"/>
                  </a:lnTo>
                  <a:lnTo>
                    <a:pt x="189" y="184"/>
                  </a:lnTo>
                  <a:lnTo>
                    <a:pt x="211" y="177"/>
                  </a:lnTo>
                  <a:lnTo>
                    <a:pt x="228" y="167"/>
                  </a:lnTo>
                  <a:lnTo>
                    <a:pt x="241" y="154"/>
                  </a:lnTo>
                  <a:lnTo>
                    <a:pt x="249" y="138"/>
                  </a:lnTo>
                  <a:lnTo>
                    <a:pt x="250" y="120"/>
                  </a:lnTo>
                  <a:lnTo>
                    <a:pt x="248" y="106"/>
                  </a:lnTo>
                  <a:lnTo>
                    <a:pt x="241" y="94"/>
                  </a:lnTo>
                  <a:lnTo>
                    <a:pt x="230" y="86"/>
                  </a:lnTo>
                  <a:lnTo>
                    <a:pt x="217" y="80"/>
                  </a:lnTo>
                  <a:lnTo>
                    <a:pt x="201" y="76"/>
                  </a:lnTo>
                  <a:lnTo>
                    <a:pt x="183" y="76"/>
                  </a:lnTo>
                  <a:close/>
                  <a:moveTo>
                    <a:pt x="210" y="0"/>
                  </a:moveTo>
                  <a:lnTo>
                    <a:pt x="239" y="2"/>
                  </a:lnTo>
                  <a:lnTo>
                    <a:pt x="266" y="8"/>
                  </a:lnTo>
                  <a:lnTo>
                    <a:pt x="291" y="19"/>
                  </a:lnTo>
                  <a:lnTo>
                    <a:pt x="309" y="28"/>
                  </a:lnTo>
                  <a:lnTo>
                    <a:pt x="324" y="41"/>
                  </a:lnTo>
                  <a:lnTo>
                    <a:pt x="337" y="58"/>
                  </a:lnTo>
                  <a:lnTo>
                    <a:pt x="345" y="76"/>
                  </a:lnTo>
                  <a:lnTo>
                    <a:pt x="348" y="99"/>
                  </a:lnTo>
                  <a:lnTo>
                    <a:pt x="347" y="122"/>
                  </a:lnTo>
                  <a:lnTo>
                    <a:pt x="341" y="143"/>
                  </a:lnTo>
                  <a:lnTo>
                    <a:pt x="332" y="162"/>
                  </a:lnTo>
                  <a:lnTo>
                    <a:pt x="318" y="178"/>
                  </a:lnTo>
                  <a:lnTo>
                    <a:pt x="303" y="192"/>
                  </a:lnTo>
                  <a:lnTo>
                    <a:pt x="284" y="204"/>
                  </a:lnTo>
                  <a:lnTo>
                    <a:pt x="263" y="212"/>
                  </a:lnTo>
                  <a:lnTo>
                    <a:pt x="264" y="215"/>
                  </a:lnTo>
                  <a:lnTo>
                    <a:pt x="285" y="222"/>
                  </a:lnTo>
                  <a:lnTo>
                    <a:pt x="303" y="233"/>
                  </a:lnTo>
                  <a:lnTo>
                    <a:pt x="318" y="248"/>
                  </a:lnTo>
                  <a:lnTo>
                    <a:pt x="330" y="265"/>
                  </a:lnTo>
                  <a:lnTo>
                    <a:pt x="338" y="286"/>
                  </a:lnTo>
                  <a:lnTo>
                    <a:pt x="341" y="310"/>
                  </a:lnTo>
                  <a:lnTo>
                    <a:pt x="340" y="338"/>
                  </a:lnTo>
                  <a:lnTo>
                    <a:pt x="333" y="362"/>
                  </a:lnTo>
                  <a:lnTo>
                    <a:pt x="320" y="385"/>
                  </a:lnTo>
                  <a:lnTo>
                    <a:pt x="305" y="405"/>
                  </a:lnTo>
                  <a:lnTo>
                    <a:pt x="285" y="422"/>
                  </a:lnTo>
                  <a:lnTo>
                    <a:pt x="260" y="436"/>
                  </a:lnTo>
                  <a:lnTo>
                    <a:pt x="231" y="449"/>
                  </a:lnTo>
                  <a:lnTo>
                    <a:pt x="197" y="459"/>
                  </a:lnTo>
                  <a:lnTo>
                    <a:pt x="158" y="464"/>
                  </a:lnTo>
                  <a:lnTo>
                    <a:pt x="116" y="469"/>
                  </a:lnTo>
                  <a:lnTo>
                    <a:pt x="79" y="470"/>
                  </a:lnTo>
                  <a:lnTo>
                    <a:pt x="47" y="470"/>
                  </a:lnTo>
                  <a:lnTo>
                    <a:pt x="20" y="469"/>
                  </a:lnTo>
                  <a:lnTo>
                    <a:pt x="0" y="468"/>
                  </a:lnTo>
                  <a:lnTo>
                    <a:pt x="58" y="19"/>
                  </a:lnTo>
                  <a:lnTo>
                    <a:pt x="93" y="12"/>
                  </a:lnTo>
                  <a:lnTo>
                    <a:pt x="133" y="5"/>
                  </a:lnTo>
                  <a:lnTo>
                    <a:pt x="176" y="1"/>
                  </a:lnTo>
                  <a:lnTo>
                    <a:pt x="2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7" name="Google Shape;567;p16"/>
            <p:cNvSpPr/>
            <p:nvPr/>
          </p:nvSpPr>
          <p:spPr>
            <a:xfrm>
              <a:off x="1794" y="2543"/>
              <a:ext cx="156" cy="466"/>
            </a:xfrm>
            <a:custGeom>
              <a:avLst/>
              <a:gdLst/>
              <a:ahLst/>
              <a:cxnLst/>
              <a:rect l="l" t="t" r="r" b="b"/>
              <a:pathLst>
                <a:path w="156" h="466" extrusionOk="0">
                  <a:moveTo>
                    <a:pt x="156" y="0"/>
                  </a:moveTo>
                  <a:lnTo>
                    <a:pt x="97" y="460"/>
                  </a:lnTo>
                  <a:lnTo>
                    <a:pt x="0" y="466"/>
                  </a:lnTo>
                  <a:lnTo>
                    <a:pt x="58" y="5"/>
                  </a:lnTo>
                  <a:lnTo>
                    <a:pt x="15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8" name="Google Shape;568;p16"/>
            <p:cNvSpPr/>
            <p:nvPr/>
          </p:nvSpPr>
          <p:spPr>
            <a:xfrm>
              <a:off x="1990" y="2518"/>
              <a:ext cx="399" cy="471"/>
            </a:xfrm>
            <a:custGeom>
              <a:avLst/>
              <a:gdLst/>
              <a:ahLst/>
              <a:cxnLst/>
              <a:rect l="l" t="t" r="r" b="b"/>
              <a:pathLst>
                <a:path w="399" h="471" extrusionOk="0">
                  <a:moveTo>
                    <a:pt x="311" y="0"/>
                  </a:moveTo>
                  <a:lnTo>
                    <a:pt x="341" y="1"/>
                  </a:lnTo>
                  <a:lnTo>
                    <a:pt x="365" y="5"/>
                  </a:lnTo>
                  <a:lnTo>
                    <a:pt x="385" y="8"/>
                  </a:lnTo>
                  <a:lnTo>
                    <a:pt x="399" y="13"/>
                  </a:lnTo>
                  <a:lnTo>
                    <a:pt x="376" y="97"/>
                  </a:lnTo>
                  <a:lnTo>
                    <a:pt x="357" y="91"/>
                  </a:lnTo>
                  <a:lnTo>
                    <a:pt x="334" y="87"/>
                  </a:lnTo>
                  <a:lnTo>
                    <a:pt x="307" y="84"/>
                  </a:lnTo>
                  <a:lnTo>
                    <a:pt x="277" y="84"/>
                  </a:lnTo>
                  <a:lnTo>
                    <a:pt x="245" y="89"/>
                  </a:lnTo>
                  <a:lnTo>
                    <a:pt x="214" y="97"/>
                  </a:lnTo>
                  <a:lnTo>
                    <a:pt x="187" y="111"/>
                  </a:lnTo>
                  <a:lnTo>
                    <a:pt x="164" y="128"/>
                  </a:lnTo>
                  <a:lnTo>
                    <a:pt x="143" y="151"/>
                  </a:lnTo>
                  <a:lnTo>
                    <a:pt x="126" y="178"/>
                  </a:lnTo>
                  <a:lnTo>
                    <a:pt x="115" y="209"/>
                  </a:lnTo>
                  <a:lnTo>
                    <a:pt x="107" y="243"/>
                  </a:lnTo>
                  <a:lnTo>
                    <a:pt x="106" y="279"/>
                  </a:lnTo>
                  <a:lnTo>
                    <a:pt x="110" y="306"/>
                  </a:lnTo>
                  <a:lnTo>
                    <a:pt x="118" y="329"/>
                  </a:lnTo>
                  <a:lnTo>
                    <a:pt x="129" y="348"/>
                  </a:lnTo>
                  <a:lnTo>
                    <a:pt x="144" y="363"/>
                  </a:lnTo>
                  <a:lnTo>
                    <a:pt x="161" y="375"/>
                  </a:lnTo>
                  <a:lnTo>
                    <a:pt x="181" y="383"/>
                  </a:lnTo>
                  <a:lnTo>
                    <a:pt x="205" y="387"/>
                  </a:lnTo>
                  <a:lnTo>
                    <a:pt x="231" y="387"/>
                  </a:lnTo>
                  <a:lnTo>
                    <a:pt x="251" y="386"/>
                  </a:lnTo>
                  <a:lnTo>
                    <a:pt x="267" y="381"/>
                  </a:lnTo>
                  <a:lnTo>
                    <a:pt x="280" y="376"/>
                  </a:lnTo>
                  <a:lnTo>
                    <a:pt x="292" y="279"/>
                  </a:lnTo>
                  <a:lnTo>
                    <a:pt x="221" y="284"/>
                  </a:lnTo>
                  <a:lnTo>
                    <a:pt x="232" y="205"/>
                  </a:lnTo>
                  <a:lnTo>
                    <a:pt x="397" y="195"/>
                  </a:lnTo>
                  <a:lnTo>
                    <a:pt x="367" y="436"/>
                  </a:lnTo>
                  <a:lnTo>
                    <a:pt x="337" y="447"/>
                  </a:lnTo>
                  <a:lnTo>
                    <a:pt x="302" y="457"/>
                  </a:lnTo>
                  <a:lnTo>
                    <a:pt x="263" y="465"/>
                  </a:lnTo>
                  <a:lnTo>
                    <a:pt x="221" y="471"/>
                  </a:lnTo>
                  <a:lnTo>
                    <a:pt x="184" y="471"/>
                  </a:lnTo>
                  <a:lnTo>
                    <a:pt x="151" y="467"/>
                  </a:lnTo>
                  <a:lnTo>
                    <a:pt x="119" y="460"/>
                  </a:lnTo>
                  <a:lnTo>
                    <a:pt x="91" y="447"/>
                  </a:lnTo>
                  <a:lnTo>
                    <a:pt x="65" y="430"/>
                  </a:lnTo>
                  <a:lnTo>
                    <a:pt x="44" y="409"/>
                  </a:lnTo>
                  <a:lnTo>
                    <a:pt x="27" y="386"/>
                  </a:lnTo>
                  <a:lnTo>
                    <a:pt x="14" y="358"/>
                  </a:lnTo>
                  <a:lnTo>
                    <a:pt x="4" y="326"/>
                  </a:lnTo>
                  <a:lnTo>
                    <a:pt x="0" y="293"/>
                  </a:lnTo>
                  <a:lnTo>
                    <a:pt x="0" y="251"/>
                  </a:lnTo>
                  <a:lnTo>
                    <a:pt x="5" y="211"/>
                  </a:lnTo>
                  <a:lnTo>
                    <a:pt x="17" y="173"/>
                  </a:lnTo>
                  <a:lnTo>
                    <a:pt x="34" y="138"/>
                  </a:lnTo>
                  <a:lnTo>
                    <a:pt x="55" y="107"/>
                  </a:lnTo>
                  <a:lnTo>
                    <a:pt x="81" y="78"/>
                  </a:lnTo>
                  <a:lnTo>
                    <a:pt x="112" y="54"/>
                  </a:lnTo>
                  <a:lnTo>
                    <a:pt x="147" y="33"/>
                  </a:lnTo>
                  <a:lnTo>
                    <a:pt x="187" y="16"/>
                  </a:lnTo>
                  <a:lnTo>
                    <a:pt x="231" y="6"/>
                  </a:lnTo>
                  <a:lnTo>
                    <a:pt x="277" y="0"/>
                  </a:lnTo>
                  <a:lnTo>
                    <a:pt x="31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9" name="Google Shape;569;p16"/>
            <p:cNvSpPr/>
            <p:nvPr/>
          </p:nvSpPr>
          <p:spPr>
            <a:xfrm>
              <a:off x="1424" y="3088"/>
              <a:ext cx="222" cy="330"/>
            </a:xfrm>
            <a:custGeom>
              <a:avLst/>
              <a:gdLst/>
              <a:ahLst/>
              <a:cxnLst/>
              <a:rect l="l" t="t" r="r" b="b"/>
              <a:pathLst>
                <a:path w="222" h="330" extrusionOk="0">
                  <a:moveTo>
                    <a:pt x="173" y="0"/>
                  </a:moveTo>
                  <a:lnTo>
                    <a:pt x="194" y="2"/>
                  </a:lnTo>
                  <a:lnTo>
                    <a:pt x="210" y="6"/>
                  </a:lnTo>
                  <a:lnTo>
                    <a:pt x="222" y="11"/>
                  </a:lnTo>
                  <a:lnTo>
                    <a:pt x="204" y="69"/>
                  </a:lnTo>
                  <a:lnTo>
                    <a:pt x="194" y="64"/>
                  </a:lnTo>
                  <a:lnTo>
                    <a:pt x="181" y="61"/>
                  </a:lnTo>
                  <a:lnTo>
                    <a:pt x="163" y="58"/>
                  </a:lnTo>
                  <a:lnTo>
                    <a:pt x="145" y="58"/>
                  </a:lnTo>
                  <a:lnTo>
                    <a:pt x="127" y="61"/>
                  </a:lnTo>
                  <a:lnTo>
                    <a:pt x="114" y="67"/>
                  </a:lnTo>
                  <a:lnTo>
                    <a:pt x="105" y="75"/>
                  </a:lnTo>
                  <a:lnTo>
                    <a:pt x="100" y="84"/>
                  </a:lnTo>
                  <a:lnTo>
                    <a:pt x="99" y="95"/>
                  </a:lnTo>
                  <a:lnTo>
                    <a:pt x="101" y="104"/>
                  </a:lnTo>
                  <a:lnTo>
                    <a:pt x="108" y="113"/>
                  </a:lnTo>
                  <a:lnTo>
                    <a:pt x="119" y="122"/>
                  </a:lnTo>
                  <a:lnTo>
                    <a:pt x="132" y="129"/>
                  </a:lnTo>
                  <a:lnTo>
                    <a:pt x="147" y="137"/>
                  </a:lnTo>
                  <a:lnTo>
                    <a:pt x="169" y="147"/>
                  </a:lnTo>
                  <a:lnTo>
                    <a:pt x="188" y="162"/>
                  </a:lnTo>
                  <a:lnTo>
                    <a:pt x="202" y="177"/>
                  </a:lnTo>
                  <a:lnTo>
                    <a:pt x="212" y="196"/>
                  </a:lnTo>
                  <a:lnTo>
                    <a:pt x="215" y="217"/>
                  </a:lnTo>
                  <a:lnTo>
                    <a:pt x="214" y="241"/>
                  </a:lnTo>
                  <a:lnTo>
                    <a:pt x="208" y="264"/>
                  </a:lnTo>
                  <a:lnTo>
                    <a:pt x="197" y="282"/>
                  </a:lnTo>
                  <a:lnTo>
                    <a:pt x="182" y="299"/>
                  </a:lnTo>
                  <a:lnTo>
                    <a:pt x="163" y="312"/>
                  </a:lnTo>
                  <a:lnTo>
                    <a:pt x="142" y="321"/>
                  </a:lnTo>
                  <a:lnTo>
                    <a:pt x="119" y="328"/>
                  </a:lnTo>
                  <a:lnTo>
                    <a:pt x="93" y="330"/>
                  </a:lnTo>
                  <a:lnTo>
                    <a:pt x="63" y="330"/>
                  </a:lnTo>
                  <a:lnTo>
                    <a:pt x="37" y="327"/>
                  </a:lnTo>
                  <a:lnTo>
                    <a:pt x="16" y="321"/>
                  </a:lnTo>
                  <a:lnTo>
                    <a:pt x="0" y="314"/>
                  </a:lnTo>
                  <a:lnTo>
                    <a:pt x="20" y="256"/>
                  </a:lnTo>
                  <a:lnTo>
                    <a:pt x="42" y="266"/>
                  </a:lnTo>
                  <a:lnTo>
                    <a:pt x="67" y="272"/>
                  </a:lnTo>
                  <a:lnTo>
                    <a:pt x="97" y="273"/>
                  </a:lnTo>
                  <a:lnTo>
                    <a:pt x="112" y="271"/>
                  </a:lnTo>
                  <a:lnTo>
                    <a:pt x="125" y="265"/>
                  </a:lnTo>
                  <a:lnTo>
                    <a:pt x="135" y="256"/>
                  </a:lnTo>
                  <a:lnTo>
                    <a:pt x="142" y="246"/>
                  </a:lnTo>
                  <a:lnTo>
                    <a:pt x="145" y="232"/>
                  </a:lnTo>
                  <a:lnTo>
                    <a:pt x="141" y="220"/>
                  </a:lnTo>
                  <a:lnTo>
                    <a:pt x="132" y="210"/>
                  </a:lnTo>
                  <a:lnTo>
                    <a:pt x="119" y="200"/>
                  </a:lnTo>
                  <a:lnTo>
                    <a:pt x="99" y="191"/>
                  </a:lnTo>
                  <a:lnTo>
                    <a:pt x="81" y="181"/>
                  </a:lnTo>
                  <a:lnTo>
                    <a:pt x="65" y="171"/>
                  </a:lnTo>
                  <a:lnTo>
                    <a:pt x="51" y="159"/>
                  </a:lnTo>
                  <a:lnTo>
                    <a:pt x="39" y="145"/>
                  </a:lnTo>
                  <a:lnTo>
                    <a:pt x="31" y="129"/>
                  </a:lnTo>
                  <a:lnTo>
                    <a:pt x="27" y="110"/>
                  </a:lnTo>
                  <a:lnTo>
                    <a:pt x="29" y="88"/>
                  </a:lnTo>
                  <a:lnTo>
                    <a:pt x="34" y="67"/>
                  </a:lnTo>
                  <a:lnTo>
                    <a:pt x="45" y="48"/>
                  </a:lnTo>
                  <a:lnTo>
                    <a:pt x="60" y="33"/>
                  </a:lnTo>
                  <a:lnTo>
                    <a:pt x="78" y="20"/>
                  </a:lnTo>
                  <a:lnTo>
                    <a:pt x="99" y="9"/>
                  </a:lnTo>
                  <a:lnTo>
                    <a:pt x="121" y="3"/>
                  </a:lnTo>
                  <a:lnTo>
                    <a:pt x="147" y="0"/>
                  </a:lnTo>
                  <a:lnTo>
                    <a:pt x="17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0" name="Google Shape;570;p16"/>
            <p:cNvSpPr/>
            <p:nvPr/>
          </p:nvSpPr>
          <p:spPr>
            <a:xfrm>
              <a:off x="1650" y="3075"/>
              <a:ext cx="279" cy="332"/>
            </a:xfrm>
            <a:custGeom>
              <a:avLst/>
              <a:gdLst/>
              <a:ahLst/>
              <a:cxnLst/>
              <a:rect l="l" t="t" r="r" b="b"/>
              <a:pathLst>
                <a:path w="279" h="332" extrusionOk="0">
                  <a:moveTo>
                    <a:pt x="171" y="55"/>
                  </a:moveTo>
                  <a:lnTo>
                    <a:pt x="171" y="56"/>
                  </a:lnTo>
                  <a:lnTo>
                    <a:pt x="164" y="76"/>
                  </a:lnTo>
                  <a:lnTo>
                    <a:pt x="156" y="98"/>
                  </a:lnTo>
                  <a:lnTo>
                    <a:pt x="148" y="119"/>
                  </a:lnTo>
                  <a:lnTo>
                    <a:pt x="122" y="190"/>
                  </a:lnTo>
                  <a:lnTo>
                    <a:pt x="190" y="185"/>
                  </a:lnTo>
                  <a:lnTo>
                    <a:pt x="180" y="117"/>
                  </a:lnTo>
                  <a:lnTo>
                    <a:pt x="177" y="98"/>
                  </a:lnTo>
                  <a:lnTo>
                    <a:pt x="174" y="76"/>
                  </a:lnTo>
                  <a:lnTo>
                    <a:pt x="171" y="55"/>
                  </a:lnTo>
                  <a:close/>
                  <a:moveTo>
                    <a:pt x="222" y="0"/>
                  </a:moveTo>
                  <a:lnTo>
                    <a:pt x="279" y="314"/>
                  </a:lnTo>
                  <a:lnTo>
                    <a:pt x="207" y="319"/>
                  </a:lnTo>
                  <a:lnTo>
                    <a:pt x="195" y="237"/>
                  </a:lnTo>
                  <a:lnTo>
                    <a:pt x="105" y="243"/>
                  </a:lnTo>
                  <a:lnTo>
                    <a:pt x="72" y="327"/>
                  </a:lnTo>
                  <a:lnTo>
                    <a:pt x="0" y="332"/>
                  </a:lnTo>
                  <a:lnTo>
                    <a:pt x="136" y="5"/>
                  </a:lnTo>
                  <a:lnTo>
                    <a:pt x="22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1" name="Google Shape;571;p16"/>
            <p:cNvSpPr/>
            <p:nvPr/>
          </p:nvSpPr>
          <p:spPr>
            <a:xfrm>
              <a:off x="1963" y="3062"/>
              <a:ext cx="197" cy="325"/>
            </a:xfrm>
            <a:custGeom>
              <a:avLst/>
              <a:gdLst/>
              <a:ahLst/>
              <a:cxnLst/>
              <a:rect l="l" t="t" r="r" b="b"/>
              <a:pathLst>
                <a:path w="197" h="325" extrusionOk="0">
                  <a:moveTo>
                    <a:pt x="109" y="0"/>
                  </a:moveTo>
                  <a:lnTo>
                    <a:pt x="75" y="261"/>
                  </a:lnTo>
                  <a:lnTo>
                    <a:pt x="197" y="254"/>
                  </a:lnTo>
                  <a:lnTo>
                    <a:pt x="190" y="314"/>
                  </a:lnTo>
                  <a:lnTo>
                    <a:pt x="0" y="325"/>
                  </a:lnTo>
                  <a:lnTo>
                    <a:pt x="41" y="5"/>
                  </a:lnTo>
                  <a:lnTo>
                    <a:pt x="10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2" name="Google Shape;572;p16"/>
            <p:cNvSpPr/>
            <p:nvPr/>
          </p:nvSpPr>
          <p:spPr>
            <a:xfrm>
              <a:off x="2191" y="3042"/>
              <a:ext cx="230" cy="332"/>
            </a:xfrm>
            <a:custGeom>
              <a:avLst/>
              <a:gdLst/>
              <a:ahLst/>
              <a:cxnLst/>
              <a:rect l="l" t="t" r="r" b="b"/>
              <a:pathLst>
                <a:path w="230" h="332" extrusionOk="0">
                  <a:moveTo>
                    <a:pt x="230" y="0"/>
                  </a:moveTo>
                  <a:lnTo>
                    <a:pt x="222" y="57"/>
                  </a:lnTo>
                  <a:lnTo>
                    <a:pt x="102" y="66"/>
                  </a:lnTo>
                  <a:lnTo>
                    <a:pt x="93" y="134"/>
                  </a:lnTo>
                  <a:lnTo>
                    <a:pt x="207" y="127"/>
                  </a:lnTo>
                  <a:lnTo>
                    <a:pt x="198" y="184"/>
                  </a:lnTo>
                  <a:lnTo>
                    <a:pt x="86" y="191"/>
                  </a:lnTo>
                  <a:lnTo>
                    <a:pt x="75" y="268"/>
                  </a:lnTo>
                  <a:lnTo>
                    <a:pt x="202" y="261"/>
                  </a:lnTo>
                  <a:lnTo>
                    <a:pt x="195" y="320"/>
                  </a:lnTo>
                  <a:lnTo>
                    <a:pt x="0" y="332"/>
                  </a:lnTo>
                  <a:lnTo>
                    <a:pt x="41" y="11"/>
                  </a:lnTo>
                  <a:lnTo>
                    <a:pt x="23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3" name="Google Shape;573;p16"/>
            <p:cNvSpPr/>
            <p:nvPr/>
          </p:nvSpPr>
          <p:spPr>
            <a:xfrm>
              <a:off x="1362" y="1160"/>
              <a:ext cx="456" cy="268"/>
            </a:xfrm>
            <a:custGeom>
              <a:avLst/>
              <a:gdLst/>
              <a:ahLst/>
              <a:cxnLst/>
              <a:rect l="l" t="t" r="r" b="b"/>
              <a:pathLst>
                <a:path w="456" h="268" extrusionOk="0">
                  <a:moveTo>
                    <a:pt x="217" y="0"/>
                  </a:moveTo>
                  <a:lnTo>
                    <a:pt x="223" y="1"/>
                  </a:lnTo>
                  <a:lnTo>
                    <a:pt x="234" y="4"/>
                  </a:lnTo>
                  <a:lnTo>
                    <a:pt x="248" y="8"/>
                  </a:lnTo>
                  <a:lnTo>
                    <a:pt x="264" y="13"/>
                  </a:lnTo>
                  <a:lnTo>
                    <a:pt x="282" y="19"/>
                  </a:lnTo>
                  <a:lnTo>
                    <a:pt x="299" y="24"/>
                  </a:lnTo>
                  <a:lnTo>
                    <a:pt x="316" y="28"/>
                  </a:lnTo>
                  <a:lnTo>
                    <a:pt x="330" y="31"/>
                  </a:lnTo>
                  <a:lnTo>
                    <a:pt x="346" y="32"/>
                  </a:lnTo>
                  <a:lnTo>
                    <a:pt x="363" y="31"/>
                  </a:lnTo>
                  <a:lnTo>
                    <a:pt x="380" y="31"/>
                  </a:lnTo>
                  <a:lnTo>
                    <a:pt x="398" y="31"/>
                  </a:lnTo>
                  <a:lnTo>
                    <a:pt x="414" y="35"/>
                  </a:lnTo>
                  <a:lnTo>
                    <a:pt x="431" y="42"/>
                  </a:lnTo>
                  <a:lnTo>
                    <a:pt x="446" y="57"/>
                  </a:lnTo>
                  <a:lnTo>
                    <a:pt x="453" y="68"/>
                  </a:lnTo>
                  <a:lnTo>
                    <a:pt x="456" y="80"/>
                  </a:lnTo>
                  <a:lnTo>
                    <a:pt x="456" y="94"/>
                  </a:lnTo>
                  <a:lnTo>
                    <a:pt x="452" y="107"/>
                  </a:lnTo>
                  <a:lnTo>
                    <a:pt x="442" y="121"/>
                  </a:lnTo>
                  <a:lnTo>
                    <a:pt x="428" y="136"/>
                  </a:lnTo>
                  <a:lnTo>
                    <a:pt x="407" y="151"/>
                  </a:lnTo>
                  <a:lnTo>
                    <a:pt x="381" y="166"/>
                  </a:lnTo>
                  <a:lnTo>
                    <a:pt x="349" y="181"/>
                  </a:lnTo>
                  <a:lnTo>
                    <a:pt x="309" y="195"/>
                  </a:lnTo>
                  <a:lnTo>
                    <a:pt x="262" y="209"/>
                  </a:lnTo>
                  <a:lnTo>
                    <a:pt x="217" y="222"/>
                  </a:lnTo>
                  <a:lnTo>
                    <a:pt x="177" y="232"/>
                  </a:lnTo>
                  <a:lnTo>
                    <a:pt x="145" y="241"/>
                  </a:lnTo>
                  <a:lnTo>
                    <a:pt x="116" y="249"/>
                  </a:lnTo>
                  <a:lnTo>
                    <a:pt x="93" y="253"/>
                  </a:lnTo>
                  <a:lnTo>
                    <a:pt x="74" y="258"/>
                  </a:lnTo>
                  <a:lnTo>
                    <a:pt x="60" y="262"/>
                  </a:lnTo>
                  <a:lnTo>
                    <a:pt x="50" y="264"/>
                  </a:lnTo>
                  <a:lnTo>
                    <a:pt x="41" y="265"/>
                  </a:lnTo>
                  <a:lnTo>
                    <a:pt x="37" y="266"/>
                  </a:lnTo>
                  <a:lnTo>
                    <a:pt x="34" y="266"/>
                  </a:lnTo>
                  <a:lnTo>
                    <a:pt x="33" y="268"/>
                  </a:lnTo>
                  <a:lnTo>
                    <a:pt x="32" y="265"/>
                  </a:lnTo>
                  <a:lnTo>
                    <a:pt x="30" y="262"/>
                  </a:lnTo>
                  <a:lnTo>
                    <a:pt x="25" y="255"/>
                  </a:lnTo>
                  <a:lnTo>
                    <a:pt x="20" y="246"/>
                  </a:lnTo>
                  <a:lnTo>
                    <a:pt x="14" y="236"/>
                  </a:lnTo>
                  <a:lnTo>
                    <a:pt x="10" y="223"/>
                  </a:lnTo>
                  <a:lnTo>
                    <a:pt x="5" y="209"/>
                  </a:lnTo>
                  <a:lnTo>
                    <a:pt x="2" y="194"/>
                  </a:lnTo>
                  <a:lnTo>
                    <a:pt x="0" y="178"/>
                  </a:lnTo>
                  <a:lnTo>
                    <a:pt x="0" y="161"/>
                  </a:lnTo>
                  <a:lnTo>
                    <a:pt x="3" y="143"/>
                  </a:lnTo>
                  <a:lnTo>
                    <a:pt x="9" y="126"/>
                  </a:lnTo>
                  <a:lnTo>
                    <a:pt x="18" y="108"/>
                  </a:lnTo>
                  <a:lnTo>
                    <a:pt x="31" y="91"/>
                  </a:lnTo>
                  <a:lnTo>
                    <a:pt x="48" y="73"/>
                  </a:lnTo>
                  <a:lnTo>
                    <a:pt x="71" y="57"/>
                  </a:lnTo>
                  <a:lnTo>
                    <a:pt x="98" y="40"/>
                  </a:lnTo>
                  <a:lnTo>
                    <a:pt x="132" y="26"/>
                  </a:lnTo>
                  <a:lnTo>
                    <a:pt x="172" y="12"/>
                  </a:lnTo>
                  <a:lnTo>
                    <a:pt x="217"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4" name="Google Shape;574;p16"/>
            <p:cNvSpPr/>
            <p:nvPr/>
          </p:nvSpPr>
          <p:spPr>
            <a:xfrm>
              <a:off x="2325" y="1724"/>
              <a:ext cx="520" cy="660"/>
            </a:xfrm>
            <a:custGeom>
              <a:avLst/>
              <a:gdLst/>
              <a:ahLst/>
              <a:cxnLst/>
              <a:rect l="l" t="t" r="r" b="b"/>
              <a:pathLst>
                <a:path w="520" h="660" extrusionOk="0">
                  <a:moveTo>
                    <a:pt x="301" y="0"/>
                  </a:moveTo>
                  <a:lnTo>
                    <a:pt x="314" y="1"/>
                  </a:lnTo>
                  <a:lnTo>
                    <a:pt x="325" y="7"/>
                  </a:lnTo>
                  <a:lnTo>
                    <a:pt x="334" y="15"/>
                  </a:lnTo>
                  <a:lnTo>
                    <a:pt x="341" y="26"/>
                  </a:lnTo>
                  <a:lnTo>
                    <a:pt x="518" y="509"/>
                  </a:lnTo>
                  <a:lnTo>
                    <a:pt x="520" y="522"/>
                  </a:lnTo>
                  <a:lnTo>
                    <a:pt x="519" y="535"/>
                  </a:lnTo>
                  <a:lnTo>
                    <a:pt x="513" y="545"/>
                  </a:lnTo>
                  <a:lnTo>
                    <a:pt x="505" y="555"/>
                  </a:lnTo>
                  <a:lnTo>
                    <a:pt x="495" y="561"/>
                  </a:lnTo>
                  <a:lnTo>
                    <a:pt x="231" y="658"/>
                  </a:lnTo>
                  <a:lnTo>
                    <a:pt x="219" y="660"/>
                  </a:lnTo>
                  <a:lnTo>
                    <a:pt x="206" y="658"/>
                  </a:lnTo>
                  <a:lnTo>
                    <a:pt x="196" y="653"/>
                  </a:lnTo>
                  <a:lnTo>
                    <a:pt x="186" y="645"/>
                  </a:lnTo>
                  <a:lnTo>
                    <a:pt x="180" y="633"/>
                  </a:lnTo>
                  <a:lnTo>
                    <a:pt x="2" y="150"/>
                  </a:lnTo>
                  <a:lnTo>
                    <a:pt x="0" y="139"/>
                  </a:lnTo>
                  <a:lnTo>
                    <a:pt x="1" y="126"/>
                  </a:lnTo>
                  <a:lnTo>
                    <a:pt x="7" y="115"/>
                  </a:lnTo>
                  <a:lnTo>
                    <a:pt x="15" y="106"/>
                  </a:lnTo>
                  <a:lnTo>
                    <a:pt x="26" y="100"/>
                  </a:lnTo>
                  <a:lnTo>
                    <a:pt x="290" y="3"/>
                  </a:lnTo>
                  <a:lnTo>
                    <a:pt x="301" y="0"/>
                  </a:lnTo>
                  <a:close/>
                </a:path>
              </a:pathLst>
            </a:custGeom>
            <a:solidFill>
              <a:srgbClr val="C612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5" name="Google Shape;575;p16"/>
            <p:cNvSpPr/>
            <p:nvPr/>
          </p:nvSpPr>
          <p:spPr>
            <a:xfrm>
              <a:off x="2460" y="1799"/>
              <a:ext cx="99" cy="101"/>
            </a:xfrm>
            <a:custGeom>
              <a:avLst/>
              <a:gdLst/>
              <a:ahLst/>
              <a:cxnLst/>
              <a:rect l="l" t="t" r="r" b="b"/>
              <a:pathLst>
                <a:path w="99" h="101" extrusionOk="0">
                  <a:moveTo>
                    <a:pt x="48" y="0"/>
                  </a:moveTo>
                  <a:lnTo>
                    <a:pt x="63" y="3"/>
                  </a:lnTo>
                  <a:lnTo>
                    <a:pt x="77" y="8"/>
                  </a:lnTo>
                  <a:lnTo>
                    <a:pt x="89" y="20"/>
                  </a:lnTo>
                  <a:lnTo>
                    <a:pt x="97" y="34"/>
                  </a:lnTo>
                  <a:lnTo>
                    <a:pt x="99" y="49"/>
                  </a:lnTo>
                  <a:lnTo>
                    <a:pt x="98" y="65"/>
                  </a:lnTo>
                  <a:lnTo>
                    <a:pt x="92" y="79"/>
                  </a:lnTo>
                  <a:lnTo>
                    <a:pt x="81" y="90"/>
                  </a:lnTo>
                  <a:lnTo>
                    <a:pt x="68" y="98"/>
                  </a:lnTo>
                  <a:lnTo>
                    <a:pt x="53" y="101"/>
                  </a:lnTo>
                  <a:lnTo>
                    <a:pt x="37" y="99"/>
                  </a:lnTo>
                  <a:lnTo>
                    <a:pt x="23" y="92"/>
                  </a:lnTo>
                  <a:lnTo>
                    <a:pt x="11" y="80"/>
                  </a:lnTo>
                  <a:lnTo>
                    <a:pt x="3" y="66"/>
                  </a:lnTo>
                  <a:lnTo>
                    <a:pt x="0" y="51"/>
                  </a:lnTo>
                  <a:lnTo>
                    <a:pt x="2" y="35"/>
                  </a:lnTo>
                  <a:lnTo>
                    <a:pt x="8" y="21"/>
                  </a:lnTo>
                  <a:lnTo>
                    <a:pt x="19" y="10"/>
                  </a:lnTo>
                  <a:lnTo>
                    <a:pt x="33" y="3"/>
                  </a:lnTo>
                  <a:lnTo>
                    <a:pt x="48" y="0"/>
                  </a:lnTo>
                  <a:close/>
                </a:path>
              </a:pathLst>
            </a:custGeom>
            <a:solidFill>
              <a:srgbClr val="92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6" name="Google Shape;576;p16"/>
            <p:cNvSpPr/>
            <p:nvPr/>
          </p:nvSpPr>
          <p:spPr>
            <a:xfrm>
              <a:off x="2480" y="1819"/>
              <a:ext cx="59" cy="60"/>
            </a:xfrm>
            <a:custGeom>
              <a:avLst/>
              <a:gdLst/>
              <a:ahLst/>
              <a:cxnLst/>
              <a:rect l="l" t="t" r="r" b="b"/>
              <a:pathLst>
                <a:path w="59" h="60" extrusionOk="0">
                  <a:moveTo>
                    <a:pt x="34" y="0"/>
                  </a:moveTo>
                  <a:lnTo>
                    <a:pt x="44" y="4"/>
                  </a:lnTo>
                  <a:lnTo>
                    <a:pt x="54" y="12"/>
                  </a:lnTo>
                  <a:lnTo>
                    <a:pt x="59" y="22"/>
                  </a:lnTo>
                  <a:lnTo>
                    <a:pt x="59" y="34"/>
                  </a:lnTo>
                  <a:lnTo>
                    <a:pt x="56" y="46"/>
                  </a:lnTo>
                  <a:lnTo>
                    <a:pt x="49" y="54"/>
                  </a:lnTo>
                  <a:lnTo>
                    <a:pt x="38" y="60"/>
                  </a:lnTo>
                  <a:lnTo>
                    <a:pt x="27" y="60"/>
                  </a:lnTo>
                  <a:lnTo>
                    <a:pt x="16" y="56"/>
                  </a:lnTo>
                  <a:lnTo>
                    <a:pt x="7" y="48"/>
                  </a:lnTo>
                  <a:lnTo>
                    <a:pt x="1" y="38"/>
                  </a:lnTo>
                  <a:lnTo>
                    <a:pt x="0" y="26"/>
                  </a:lnTo>
                  <a:lnTo>
                    <a:pt x="3" y="14"/>
                  </a:lnTo>
                  <a:lnTo>
                    <a:pt x="11" y="6"/>
                  </a:lnTo>
                  <a:lnTo>
                    <a:pt x="22" y="0"/>
                  </a:lnTo>
                  <a:lnTo>
                    <a:pt x="34" y="0"/>
                  </a:lnTo>
                  <a:close/>
                </a:path>
              </a:pathLst>
            </a:custGeom>
            <a:solidFill>
              <a:srgbClr val="1C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7" name="Google Shape;577;p16"/>
            <p:cNvSpPr/>
            <p:nvPr/>
          </p:nvSpPr>
          <p:spPr>
            <a:xfrm>
              <a:off x="2480" y="2142"/>
              <a:ext cx="78" cy="116"/>
            </a:xfrm>
            <a:custGeom>
              <a:avLst/>
              <a:gdLst/>
              <a:ahLst/>
              <a:cxnLst/>
              <a:rect l="l" t="t" r="r" b="b"/>
              <a:pathLst>
                <a:path w="78" h="116" extrusionOk="0">
                  <a:moveTo>
                    <a:pt x="37" y="0"/>
                  </a:moveTo>
                  <a:lnTo>
                    <a:pt x="49" y="1"/>
                  </a:lnTo>
                  <a:lnTo>
                    <a:pt x="58" y="5"/>
                  </a:lnTo>
                  <a:lnTo>
                    <a:pt x="64" y="15"/>
                  </a:lnTo>
                  <a:lnTo>
                    <a:pt x="65" y="27"/>
                  </a:lnTo>
                  <a:lnTo>
                    <a:pt x="61" y="38"/>
                  </a:lnTo>
                  <a:lnTo>
                    <a:pt x="51" y="48"/>
                  </a:lnTo>
                  <a:lnTo>
                    <a:pt x="51" y="48"/>
                  </a:lnTo>
                  <a:lnTo>
                    <a:pt x="62" y="49"/>
                  </a:lnTo>
                  <a:lnTo>
                    <a:pt x="70" y="53"/>
                  </a:lnTo>
                  <a:lnTo>
                    <a:pt x="76" y="63"/>
                  </a:lnTo>
                  <a:lnTo>
                    <a:pt x="78" y="75"/>
                  </a:lnTo>
                  <a:lnTo>
                    <a:pt x="75" y="86"/>
                  </a:lnTo>
                  <a:lnTo>
                    <a:pt x="68" y="97"/>
                  </a:lnTo>
                  <a:lnTo>
                    <a:pt x="58" y="105"/>
                  </a:lnTo>
                  <a:lnTo>
                    <a:pt x="45" y="111"/>
                  </a:lnTo>
                  <a:lnTo>
                    <a:pt x="34" y="114"/>
                  </a:lnTo>
                  <a:lnTo>
                    <a:pt x="23" y="116"/>
                  </a:lnTo>
                  <a:lnTo>
                    <a:pt x="15" y="114"/>
                  </a:lnTo>
                  <a:lnTo>
                    <a:pt x="16" y="95"/>
                  </a:lnTo>
                  <a:lnTo>
                    <a:pt x="25" y="96"/>
                  </a:lnTo>
                  <a:lnTo>
                    <a:pt x="40" y="92"/>
                  </a:lnTo>
                  <a:lnTo>
                    <a:pt x="49" y="86"/>
                  </a:lnTo>
                  <a:lnTo>
                    <a:pt x="54" y="79"/>
                  </a:lnTo>
                  <a:lnTo>
                    <a:pt x="54" y="71"/>
                  </a:lnTo>
                  <a:lnTo>
                    <a:pt x="49" y="65"/>
                  </a:lnTo>
                  <a:lnTo>
                    <a:pt x="41" y="63"/>
                  </a:lnTo>
                  <a:lnTo>
                    <a:pt x="29" y="65"/>
                  </a:lnTo>
                  <a:lnTo>
                    <a:pt x="25" y="68"/>
                  </a:lnTo>
                  <a:lnTo>
                    <a:pt x="22" y="49"/>
                  </a:lnTo>
                  <a:lnTo>
                    <a:pt x="25" y="48"/>
                  </a:lnTo>
                  <a:lnTo>
                    <a:pt x="35" y="43"/>
                  </a:lnTo>
                  <a:lnTo>
                    <a:pt x="42" y="36"/>
                  </a:lnTo>
                  <a:lnTo>
                    <a:pt x="43" y="27"/>
                  </a:lnTo>
                  <a:lnTo>
                    <a:pt x="41" y="24"/>
                  </a:lnTo>
                  <a:lnTo>
                    <a:pt x="38" y="23"/>
                  </a:lnTo>
                  <a:lnTo>
                    <a:pt x="36" y="22"/>
                  </a:lnTo>
                  <a:lnTo>
                    <a:pt x="33" y="22"/>
                  </a:lnTo>
                  <a:lnTo>
                    <a:pt x="28" y="23"/>
                  </a:lnTo>
                  <a:lnTo>
                    <a:pt x="21" y="25"/>
                  </a:lnTo>
                  <a:lnTo>
                    <a:pt x="16" y="29"/>
                  </a:lnTo>
                  <a:lnTo>
                    <a:pt x="11" y="32"/>
                  </a:lnTo>
                  <a:lnTo>
                    <a:pt x="9" y="35"/>
                  </a:lnTo>
                  <a:lnTo>
                    <a:pt x="0" y="19"/>
                  </a:lnTo>
                  <a:lnTo>
                    <a:pt x="10" y="10"/>
                  </a:lnTo>
                  <a:lnTo>
                    <a:pt x="25" y="3"/>
                  </a:lnTo>
                  <a:lnTo>
                    <a:pt x="3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8" name="Google Shape;578;p16"/>
            <p:cNvSpPr/>
            <p:nvPr/>
          </p:nvSpPr>
          <p:spPr>
            <a:xfrm>
              <a:off x="2565" y="2110"/>
              <a:ext cx="75" cy="114"/>
            </a:xfrm>
            <a:custGeom>
              <a:avLst/>
              <a:gdLst/>
              <a:ahLst/>
              <a:cxnLst/>
              <a:rect l="l" t="t" r="r" b="b"/>
              <a:pathLst>
                <a:path w="75" h="114" extrusionOk="0">
                  <a:moveTo>
                    <a:pt x="35" y="20"/>
                  </a:moveTo>
                  <a:lnTo>
                    <a:pt x="32" y="21"/>
                  </a:lnTo>
                  <a:lnTo>
                    <a:pt x="26" y="26"/>
                  </a:lnTo>
                  <a:lnTo>
                    <a:pt x="24" y="35"/>
                  </a:lnTo>
                  <a:lnTo>
                    <a:pt x="23" y="47"/>
                  </a:lnTo>
                  <a:lnTo>
                    <a:pt x="24" y="59"/>
                  </a:lnTo>
                  <a:lnTo>
                    <a:pt x="26" y="70"/>
                  </a:lnTo>
                  <a:lnTo>
                    <a:pt x="28" y="78"/>
                  </a:lnTo>
                  <a:lnTo>
                    <a:pt x="30" y="82"/>
                  </a:lnTo>
                  <a:lnTo>
                    <a:pt x="31" y="85"/>
                  </a:lnTo>
                  <a:lnTo>
                    <a:pt x="33" y="88"/>
                  </a:lnTo>
                  <a:lnTo>
                    <a:pt x="35" y="91"/>
                  </a:lnTo>
                  <a:lnTo>
                    <a:pt x="38" y="93"/>
                  </a:lnTo>
                  <a:lnTo>
                    <a:pt x="41" y="94"/>
                  </a:lnTo>
                  <a:lnTo>
                    <a:pt x="45" y="93"/>
                  </a:lnTo>
                  <a:lnTo>
                    <a:pt x="50" y="88"/>
                  </a:lnTo>
                  <a:lnTo>
                    <a:pt x="53" y="81"/>
                  </a:lnTo>
                  <a:lnTo>
                    <a:pt x="54" y="71"/>
                  </a:lnTo>
                  <a:lnTo>
                    <a:pt x="53" y="61"/>
                  </a:lnTo>
                  <a:lnTo>
                    <a:pt x="52" y="50"/>
                  </a:lnTo>
                  <a:lnTo>
                    <a:pt x="50" y="41"/>
                  </a:lnTo>
                  <a:lnTo>
                    <a:pt x="47" y="34"/>
                  </a:lnTo>
                  <a:lnTo>
                    <a:pt x="46" y="32"/>
                  </a:lnTo>
                  <a:lnTo>
                    <a:pt x="45" y="28"/>
                  </a:lnTo>
                  <a:lnTo>
                    <a:pt x="44" y="25"/>
                  </a:lnTo>
                  <a:lnTo>
                    <a:pt x="41" y="22"/>
                  </a:lnTo>
                  <a:lnTo>
                    <a:pt x="39" y="21"/>
                  </a:lnTo>
                  <a:lnTo>
                    <a:pt x="35" y="20"/>
                  </a:lnTo>
                  <a:close/>
                  <a:moveTo>
                    <a:pt x="40" y="0"/>
                  </a:moveTo>
                  <a:lnTo>
                    <a:pt x="51" y="2"/>
                  </a:lnTo>
                  <a:lnTo>
                    <a:pt x="58" y="8"/>
                  </a:lnTo>
                  <a:lnTo>
                    <a:pt x="65" y="16"/>
                  </a:lnTo>
                  <a:lnTo>
                    <a:pt x="69" y="26"/>
                  </a:lnTo>
                  <a:lnTo>
                    <a:pt x="73" y="40"/>
                  </a:lnTo>
                  <a:lnTo>
                    <a:pt x="75" y="54"/>
                  </a:lnTo>
                  <a:lnTo>
                    <a:pt x="75" y="69"/>
                  </a:lnTo>
                  <a:lnTo>
                    <a:pt x="73" y="82"/>
                  </a:lnTo>
                  <a:lnTo>
                    <a:pt x="68" y="95"/>
                  </a:lnTo>
                  <a:lnTo>
                    <a:pt x="60" y="104"/>
                  </a:lnTo>
                  <a:lnTo>
                    <a:pt x="48" y="111"/>
                  </a:lnTo>
                  <a:lnTo>
                    <a:pt x="37" y="114"/>
                  </a:lnTo>
                  <a:lnTo>
                    <a:pt x="27" y="111"/>
                  </a:lnTo>
                  <a:lnTo>
                    <a:pt x="19" y="105"/>
                  </a:lnTo>
                  <a:lnTo>
                    <a:pt x="12" y="97"/>
                  </a:lnTo>
                  <a:lnTo>
                    <a:pt x="6" y="85"/>
                  </a:lnTo>
                  <a:lnTo>
                    <a:pt x="3" y="73"/>
                  </a:lnTo>
                  <a:lnTo>
                    <a:pt x="0" y="57"/>
                  </a:lnTo>
                  <a:lnTo>
                    <a:pt x="1" y="43"/>
                  </a:lnTo>
                  <a:lnTo>
                    <a:pt x="4" y="30"/>
                  </a:lnTo>
                  <a:lnTo>
                    <a:pt x="8" y="19"/>
                  </a:lnTo>
                  <a:lnTo>
                    <a:pt x="17" y="9"/>
                  </a:lnTo>
                  <a:lnTo>
                    <a:pt x="28" y="2"/>
                  </a:lnTo>
                  <a:lnTo>
                    <a:pt x="4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9" name="Google Shape;579;p16"/>
            <p:cNvSpPr/>
            <p:nvPr/>
          </p:nvSpPr>
          <p:spPr>
            <a:xfrm>
              <a:off x="2644" y="2061"/>
              <a:ext cx="132" cy="133"/>
            </a:xfrm>
            <a:custGeom>
              <a:avLst/>
              <a:gdLst/>
              <a:ahLst/>
              <a:cxnLst/>
              <a:rect l="l" t="t" r="r" b="b"/>
              <a:pathLst>
                <a:path w="132" h="133" extrusionOk="0">
                  <a:moveTo>
                    <a:pt x="104" y="56"/>
                  </a:moveTo>
                  <a:lnTo>
                    <a:pt x="102" y="56"/>
                  </a:lnTo>
                  <a:lnTo>
                    <a:pt x="97" y="61"/>
                  </a:lnTo>
                  <a:lnTo>
                    <a:pt x="95" y="69"/>
                  </a:lnTo>
                  <a:lnTo>
                    <a:pt x="95" y="78"/>
                  </a:lnTo>
                  <a:lnTo>
                    <a:pt x="97" y="86"/>
                  </a:lnTo>
                  <a:lnTo>
                    <a:pt x="98" y="90"/>
                  </a:lnTo>
                  <a:lnTo>
                    <a:pt x="101" y="92"/>
                  </a:lnTo>
                  <a:lnTo>
                    <a:pt x="103" y="93"/>
                  </a:lnTo>
                  <a:lnTo>
                    <a:pt x="105" y="95"/>
                  </a:lnTo>
                  <a:lnTo>
                    <a:pt x="109" y="95"/>
                  </a:lnTo>
                  <a:lnTo>
                    <a:pt x="112" y="90"/>
                  </a:lnTo>
                  <a:lnTo>
                    <a:pt x="115" y="84"/>
                  </a:lnTo>
                  <a:lnTo>
                    <a:pt x="115" y="77"/>
                  </a:lnTo>
                  <a:lnTo>
                    <a:pt x="114" y="70"/>
                  </a:lnTo>
                  <a:lnTo>
                    <a:pt x="112" y="63"/>
                  </a:lnTo>
                  <a:lnTo>
                    <a:pt x="111" y="61"/>
                  </a:lnTo>
                  <a:lnTo>
                    <a:pt x="109" y="58"/>
                  </a:lnTo>
                  <a:lnTo>
                    <a:pt x="108" y="56"/>
                  </a:lnTo>
                  <a:lnTo>
                    <a:pt x="104" y="56"/>
                  </a:lnTo>
                  <a:close/>
                  <a:moveTo>
                    <a:pt x="112" y="42"/>
                  </a:moveTo>
                  <a:lnTo>
                    <a:pt x="122" y="47"/>
                  </a:lnTo>
                  <a:lnTo>
                    <a:pt x="129" y="57"/>
                  </a:lnTo>
                  <a:lnTo>
                    <a:pt x="132" y="70"/>
                  </a:lnTo>
                  <a:lnTo>
                    <a:pt x="131" y="83"/>
                  </a:lnTo>
                  <a:lnTo>
                    <a:pt x="128" y="93"/>
                  </a:lnTo>
                  <a:lnTo>
                    <a:pt x="121" y="102"/>
                  </a:lnTo>
                  <a:lnTo>
                    <a:pt x="111" y="108"/>
                  </a:lnTo>
                  <a:lnTo>
                    <a:pt x="102" y="109"/>
                  </a:lnTo>
                  <a:lnTo>
                    <a:pt x="94" y="108"/>
                  </a:lnTo>
                  <a:lnTo>
                    <a:pt x="85" y="102"/>
                  </a:lnTo>
                  <a:lnTo>
                    <a:pt x="81" y="92"/>
                  </a:lnTo>
                  <a:lnTo>
                    <a:pt x="77" y="81"/>
                  </a:lnTo>
                  <a:lnTo>
                    <a:pt x="78" y="69"/>
                  </a:lnTo>
                  <a:lnTo>
                    <a:pt x="82" y="57"/>
                  </a:lnTo>
                  <a:lnTo>
                    <a:pt x="89" y="49"/>
                  </a:lnTo>
                  <a:lnTo>
                    <a:pt x="99" y="43"/>
                  </a:lnTo>
                  <a:lnTo>
                    <a:pt x="112" y="42"/>
                  </a:lnTo>
                  <a:close/>
                  <a:moveTo>
                    <a:pt x="27" y="38"/>
                  </a:moveTo>
                  <a:lnTo>
                    <a:pt x="23" y="38"/>
                  </a:lnTo>
                  <a:lnTo>
                    <a:pt x="19" y="43"/>
                  </a:lnTo>
                  <a:lnTo>
                    <a:pt x="17" y="51"/>
                  </a:lnTo>
                  <a:lnTo>
                    <a:pt x="17" y="61"/>
                  </a:lnTo>
                  <a:lnTo>
                    <a:pt x="20" y="69"/>
                  </a:lnTo>
                  <a:lnTo>
                    <a:pt x="21" y="72"/>
                  </a:lnTo>
                  <a:lnTo>
                    <a:pt x="22" y="75"/>
                  </a:lnTo>
                  <a:lnTo>
                    <a:pt x="24" y="76"/>
                  </a:lnTo>
                  <a:lnTo>
                    <a:pt x="28" y="77"/>
                  </a:lnTo>
                  <a:lnTo>
                    <a:pt x="30" y="76"/>
                  </a:lnTo>
                  <a:lnTo>
                    <a:pt x="35" y="72"/>
                  </a:lnTo>
                  <a:lnTo>
                    <a:pt x="36" y="66"/>
                  </a:lnTo>
                  <a:lnTo>
                    <a:pt x="37" y="59"/>
                  </a:lnTo>
                  <a:lnTo>
                    <a:pt x="36" y="52"/>
                  </a:lnTo>
                  <a:lnTo>
                    <a:pt x="35" y="45"/>
                  </a:lnTo>
                  <a:lnTo>
                    <a:pt x="33" y="43"/>
                  </a:lnTo>
                  <a:lnTo>
                    <a:pt x="31" y="41"/>
                  </a:lnTo>
                  <a:lnTo>
                    <a:pt x="29" y="38"/>
                  </a:lnTo>
                  <a:lnTo>
                    <a:pt x="27" y="38"/>
                  </a:lnTo>
                  <a:close/>
                  <a:moveTo>
                    <a:pt x="34" y="24"/>
                  </a:moveTo>
                  <a:lnTo>
                    <a:pt x="44" y="29"/>
                  </a:lnTo>
                  <a:lnTo>
                    <a:pt x="51" y="40"/>
                  </a:lnTo>
                  <a:lnTo>
                    <a:pt x="54" y="56"/>
                  </a:lnTo>
                  <a:lnTo>
                    <a:pt x="53" y="70"/>
                  </a:lnTo>
                  <a:lnTo>
                    <a:pt x="44" y="82"/>
                  </a:lnTo>
                  <a:lnTo>
                    <a:pt x="34" y="90"/>
                  </a:lnTo>
                  <a:lnTo>
                    <a:pt x="24" y="91"/>
                  </a:lnTo>
                  <a:lnTo>
                    <a:pt x="15" y="89"/>
                  </a:lnTo>
                  <a:lnTo>
                    <a:pt x="8" y="84"/>
                  </a:lnTo>
                  <a:lnTo>
                    <a:pt x="2" y="75"/>
                  </a:lnTo>
                  <a:lnTo>
                    <a:pt x="0" y="62"/>
                  </a:lnTo>
                  <a:lnTo>
                    <a:pt x="0" y="50"/>
                  </a:lnTo>
                  <a:lnTo>
                    <a:pt x="5" y="40"/>
                  </a:lnTo>
                  <a:lnTo>
                    <a:pt x="10" y="31"/>
                  </a:lnTo>
                  <a:lnTo>
                    <a:pt x="21" y="25"/>
                  </a:lnTo>
                  <a:lnTo>
                    <a:pt x="34" y="24"/>
                  </a:lnTo>
                  <a:close/>
                  <a:moveTo>
                    <a:pt x="90" y="0"/>
                  </a:moveTo>
                  <a:lnTo>
                    <a:pt x="55" y="129"/>
                  </a:lnTo>
                  <a:lnTo>
                    <a:pt x="41" y="133"/>
                  </a:lnTo>
                  <a:lnTo>
                    <a:pt x="77" y="4"/>
                  </a:lnTo>
                  <a:lnTo>
                    <a:pt x="9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0" name="Google Shape;580;p16"/>
            <p:cNvSpPr/>
            <p:nvPr/>
          </p:nvSpPr>
          <p:spPr>
            <a:xfrm>
              <a:off x="2447" y="2033"/>
              <a:ext cx="64" cy="104"/>
            </a:xfrm>
            <a:custGeom>
              <a:avLst/>
              <a:gdLst/>
              <a:ahLst/>
              <a:cxnLst/>
              <a:rect l="l" t="t" r="r" b="b"/>
              <a:pathLst>
                <a:path w="64" h="104" extrusionOk="0">
                  <a:moveTo>
                    <a:pt x="42" y="0"/>
                  </a:moveTo>
                  <a:lnTo>
                    <a:pt x="47" y="0"/>
                  </a:lnTo>
                  <a:lnTo>
                    <a:pt x="47" y="17"/>
                  </a:lnTo>
                  <a:lnTo>
                    <a:pt x="43" y="17"/>
                  </a:lnTo>
                  <a:lnTo>
                    <a:pt x="40" y="17"/>
                  </a:lnTo>
                  <a:lnTo>
                    <a:pt x="35" y="18"/>
                  </a:lnTo>
                  <a:lnTo>
                    <a:pt x="29" y="19"/>
                  </a:lnTo>
                  <a:lnTo>
                    <a:pt x="24" y="22"/>
                  </a:lnTo>
                  <a:lnTo>
                    <a:pt x="22" y="24"/>
                  </a:lnTo>
                  <a:lnTo>
                    <a:pt x="20" y="28"/>
                  </a:lnTo>
                  <a:lnTo>
                    <a:pt x="19" y="30"/>
                  </a:lnTo>
                  <a:lnTo>
                    <a:pt x="20" y="34"/>
                  </a:lnTo>
                  <a:lnTo>
                    <a:pt x="21" y="36"/>
                  </a:lnTo>
                  <a:lnTo>
                    <a:pt x="23" y="38"/>
                  </a:lnTo>
                  <a:lnTo>
                    <a:pt x="27" y="39"/>
                  </a:lnTo>
                  <a:lnTo>
                    <a:pt x="32" y="41"/>
                  </a:lnTo>
                  <a:lnTo>
                    <a:pt x="36" y="41"/>
                  </a:lnTo>
                  <a:lnTo>
                    <a:pt x="48" y="44"/>
                  </a:lnTo>
                  <a:lnTo>
                    <a:pt x="57" y="49"/>
                  </a:lnTo>
                  <a:lnTo>
                    <a:pt x="62" y="58"/>
                  </a:lnTo>
                  <a:lnTo>
                    <a:pt x="64" y="71"/>
                  </a:lnTo>
                  <a:lnTo>
                    <a:pt x="60" y="84"/>
                  </a:lnTo>
                  <a:lnTo>
                    <a:pt x="50" y="93"/>
                  </a:lnTo>
                  <a:lnTo>
                    <a:pt x="37" y="100"/>
                  </a:lnTo>
                  <a:lnTo>
                    <a:pt x="27" y="103"/>
                  </a:lnTo>
                  <a:lnTo>
                    <a:pt x="17" y="104"/>
                  </a:lnTo>
                  <a:lnTo>
                    <a:pt x="10" y="103"/>
                  </a:lnTo>
                  <a:lnTo>
                    <a:pt x="12" y="85"/>
                  </a:lnTo>
                  <a:lnTo>
                    <a:pt x="22" y="86"/>
                  </a:lnTo>
                  <a:lnTo>
                    <a:pt x="34" y="84"/>
                  </a:lnTo>
                  <a:lnTo>
                    <a:pt x="37" y="82"/>
                  </a:lnTo>
                  <a:lnTo>
                    <a:pt x="41" y="79"/>
                  </a:lnTo>
                  <a:lnTo>
                    <a:pt x="43" y="76"/>
                  </a:lnTo>
                  <a:lnTo>
                    <a:pt x="44" y="72"/>
                  </a:lnTo>
                  <a:lnTo>
                    <a:pt x="44" y="69"/>
                  </a:lnTo>
                  <a:lnTo>
                    <a:pt x="42" y="65"/>
                  </a:lnTo>
                  <a:lnTo>
                    <a:pt x="39" y="63"/>
                  </a:lnTo>
                  <a:lnTo>
                    <a:pt x="34" y="62"/>
                  </a:lnTo>
                  <a:lnTo>
                    <a:pt x="28" y="60"/>
                  </a:lnTo>
                  <a:lnTo>
                    <a:pt x="20" y="58"/>
                  </a:lnTo>
                  <a:lnTo>
                    <a:pt x="12" y="56"/>
                  </a:lnTo>
                  <a:lnTo>
                    <a:pt x="6" y="51"/>
                  </a:lnTo>
                  <a:lnTo>
                    <a:pt x="1" y="44"/>
                  </a:lnTo>
                  <a:lnTo>
                    <a:pt x="0" y="31"/>
                  </a:lnTo>
                  <a:lnTo>
                    <a:pt x="3" y="19"/>
                  </a:lnTo>
                  <a:lnTo>
                    <a:pt x="13" y="10"/>
                  </a:lnTo>
                  <a:lnTo>
                    <a:pt x="24" y="3"/>
                  </a:lnTo>
                  <a:lnTo>
                    <a:pt x="34" y="1"/>
                  </a:lnTo>
                  <a:lnTo>
                    <a:pt x="4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1" name="Google Shape;581;p16"/>
            <p:cNvSpPr/>
            <p:nvPr/>
          </p:nvSpPr>
          <p:spPr>
            <a:xfrm>
              <a:off x="2521" y="2007"/>
              <a:ext cx="76" cy="111"/>
            </a:xfrm>
            <a:custGeom>
              <a:avLst/>
              <a:gdLst/>
              <a:ahLst/>
              <a:cxnLst/>
              <a:rect l="l" t="t" r="r" b="b"/>
              <a:pathLst>
                <a:path w="76" h="111" extrusionOk="0">
                  <a:moveTo>
                    <a:pt x="24" y="20"/>
                  </a:moveTo>
                  <a:lnTo>
                    <a:pt x="24" y="20"/>
                  </a:lnTo>
                  <a:lnTo>
                    <a:pt x="24" y="30"/>
                  </a:lnTo>
                  <a:lnTo>
                    <a:pt x="23" y="40"/>
                  </a:lnTo>
                  <a:lnTo>
                    <a:pt x="22" y="62"/>
                  </a:lnTo>
                  <a:lnTo>
                    <a:pt x="41" y="55"/>
                  </a:lnTo>
                  <a:lnTo>
                    <a:pt x="33" y="36"/>
                  </a:lnTo>
                  <a:lnTo>
                    <a:pt x="30" y="31"/>
                  </a:lnTo>
                  <a:lnTo>
                    <a:pt x="27" y="26"/>
                  </a:lnTo>
                  <a:lnTo>
                    <a:pt x="24" y="20"/>
                  </a:lnTo>
                  <a:close/>
                  <a:moveTo>
                    <a:pt x="34" y="0"/>
                  </a:moveTo>
                  <a:lnTo>
                    <a:pt x="76" y="83"/>
                  </a:lnTo>
                  <a:lnTo>
                    <a:pt x="57" y="90"/>
                  </a:lnTo>
                  <a:lnTo>
                    <a:pt x="47" y="69"/>
                  </a:lnTo>
                  <a:lnTo>
                    <a:pt x="22" y="77"/>
                  </a:lnTo>
                  <a:lnTo>
                    <a:pt x="20" y="104"/>
                  </a:lnTo>
                  <a:lnTo>
                    <a:pt x="0" y="111"/>
                  </a:lnTo>
                  <a:lnTo>
                    <a:pt x="10" y="9"/>
                  </a:lnTo>
                  <a:lnTo>
                    <a:pt x="3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2" name="Google Shape;582;p16"/>
            <p:cNvSpPr/>
            <p:nvPr/>
          </p:nvSpPr>
          <p:spPr>
            <a:xfrm>
              <a:off x="2591" y="1987"/>
              <a:ext cx="67" cy="99"/>
            </a:xfrm>
            <a:custGeom>
              <a:avLst/>
              <a:gdLst/>
              <a:ahLst/>
              <a:cxnLst/>
              <a:rect l="l" t="t" r="r" b="b"/>
              <a:pathLst>
                <a:path w="67" h="99" extrusionOk="0">
                  <a:moveTo>
                    <a:pt x="19" y="0"/>
                  </a:moveTo>
                  <a:lnTo>
                    <a:pt x="32" y="76"/>
                  </a:lnTo>
                  <a:lnTo>
                    <a:pt x="65" y="63"/>
                  </a:lnTo>
                  <a:lnTo>
                    <a:pt x="67" y="81"/>
                  </a:lnTo>
                  <a:lnTo>
                    <a:pt x="15" y="99"/>
                  </a:lnTo>
                  <a:lnTo>
                    <a:pt x="0" y="7"/>
                  </a:lnTo>
                  <a:lnTo>
                    <a:pt x="1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3" name="Google Shape;583;p16"/>
            <p:cNvSpPr/>
            <p:nvPr/>
          </p:nvSpPr>
          <p:spPr>
            <a:xfrm>
              <a:off x="2654" y="1952"/>
              <a:ext cx="68" cy="112"/>
            </a:xfrm>
            <a:custGeom>
              <a:avLst/>
              <a:gdLst/>
              <a:ahLst/>
              <a:cxnLst/>
              <a:rect l="l" t="t" r="r" b="b"/>
              <a:pathLst>
                <a:path w="68" h="112" extrusionOk="0">
                  <a:moveTo>
                    <a:pt x="51" y="0"/>
                  </a:moveTo>
                  <a:lnTo>
                    <a:pt x="54" y="17"/>
                  </a:lnTo>
                  <a:lnTo>
                    <a:pt x="21" y="29"/>
                  </a:lnTo>
                  <a:lnTo>
                    <a:pt x="25" y="49"/>
                  </a:lnTo>
                  <a:lnTo>
                    <a:pt x="55" y="37"/>
                  </a:lnTo>
                  <a:lnTo>
                    <a:pt x="58" y="54"/>
                  </a:lnTo>
                  <a:lnTo>
                    <a:pt x="27" y="65"/>
                  </a:lnTo>
                  <a:lnTo>
                    <a:pt x="31" y="88"/>
                  </a:lnTo>
                  <a:lnTo>
                    <a:pt x="66" y="75"/>
                  </a:lnTo>
                  <a:lnTo>
                    <a:pt x="68" y="92"/>
                  </a:lnTo>
                  <a:lnTo>
                    <a:pt x="16" y="112"/>
                  </a:lnTo>
                  <a:lnTo>
                    <a:pt x="0" y="18"/>
                  </a:lnTo>
                  <a:lnTo>
                    <a:pt x="5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4" name="Google Shape;584;p16"/>
            <p:cNvSpPr/>
            <p:nvPr/>
          </p:nvSpPr>
          <p:spPr>
            <a:xfrm>
              <a:off x="2414" y="1905"/>
              <a:ext cx="274" cy="115"/>
            </a:xfrm>
            <a:custGeom>
              <a:avLst/>
              <a:gdLst/>
              <a:ahLst/>
              <a:cxnLst/>
              <a:rect l="l" t="t" r="r" b="b"/>
              <a:pathLst>
                <a:path w="274" h="115" extrusionOk="0">
                  <a:moveTo>
                    <a:pt x="269" y="0"/>
                  </a:moveTo>
                  <a:lnTo>
                    <a:pt x="274" y="16"/>
                  </a:lnTo>
                  <a:lnTo>
                    <a:pt x="6" y="115"/>
                  </a:lnTo>
                  <a:lnTo>
                    <a:pt x="0" y="98"/>
                  </a:lnTo>
                  <a:lnTo>
                    <a:pt x="26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5" name="Google Shape;585;p16"/>
            <p:cNvSpPr/>
            <p:nvPr/>
          </p:nvSpPr>
          <p:spPr>
            <a:xfrm>
              <a:off x="2516" y="2183"/>
              <a:ext cx="274" cy="114"/>
            </a:xfrm>
            <a:custGeom>
              <a:avLst/>
              <a:gdLst/>
              <a:ahLst/>
              <a:cxnLst/>
              <a:rect l="l" t="t" r="r" b="b"/>
              <a:pathLst>
                <a:path w="274" h="114" extrusionOk="0">
                  <a:moveTo>
                    <a:pt x="270" y="0"/>
                  </a:moveTo>
                  <a:lnTo>
                    <a:pt x="274" y="16"/>
                  </a:lnTo>
                  <a:lnTo>
                    <a:pt x="6" y="114"/>
                  </a:lnTo>
                  <a:lnTo>
                    <a:pt x="0" y="98"/>
                  </a:lnTo>
                  <a:lnTo>
                    <a:pt x="27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6" name="Google Shape;586;p16"/>
            <p:cNvSpPr/>
            <p:nvPr/>
          </p:nvSpPr>
          <p:spPr>
            <a:xfrm>
              <a:off x="2303" y="1554"/>
              <a:ext cx="238" cy="301"/>
            </a:xfrm>
            <a:custGeom>
              <a:avLst/>
              <a:gdLst/>
              <a:ahLst/>
              <a:cxnLst/>
              <a:rect l="l" t="t" r="r" b="b"/>
              <a:pathLst>
                <a:path w="238" h="301" extrusionOk="0">
                  <a:moveTo>
                    <a:pt x="15" y="0"/>
                  </a:moveTo>
                  <a:lnTo>
                    <a:pt x="30" y="4"/>
                  </a:lnTo>
                  <a:lnTo>
                    <a:pt x="44" y="13"/>
                  </a:lnTo>
                  <a:lnTo>
                    <a:pt x="59" y="27"/>
                  </a:lnTo>
                  <a:lnTo>
                    <a:pt x="74" y="46"/>
                  </a:lnTo>
                  <a:lnTo>
                    <a:pt x="89" y="68"/>
                  </a:lnTo>
                  <a:lnTo>
                    <a:pt x="103" y="92"/>
                  </a:lnTo>
                  <a:lnTo>
                    <a:pt x="116" y="117"/>
                  </a:lnTo>
                  <a:lnTo>
                    <a:pt x="130" y="143"/>
                  </a:lnTo>
                  <a:lnTo>
                    <a:pt x="142" y="168"/>
                  </a:lnTo>
                  <a:lnTo>
                    <a:pt x="154" y="191"/>
                  </a:lnTo>
                  <a:lnTo>
                    <a:pt x="165" y="212"/>
                  </a:lnTo>
                  <a:lnTo>
                    <a:pt x="179" y="235"/>
                  </a:lnTo>
                  <a:lnTo>
                    <a:pt x="191" y="252"/>
                  </a:lnTo>
                  <a:lnTo>
                    <a:pt x="201" y="263"/>
                  </a:lnTo>
                  <a:lnTo>
                    <a:pt x="211" y="271"/>
                  </a:lnTo>
                  <a:lnTo>
                    <a:pt x="218" y="275"/>
                  </a:lnTo>
                  <a:lnTo>
                    <a:pt x="224" y="277"/>
                  </a:lnTo>
                  <a:lnTo>
                    <a:pt x="227" y="277"/>
                  </a:lnTo>
                  <a:lnTo>
                    <a:pt x="229" y="277"/>
                  </a:lnTo>
                  <a:lnTo>
                    <a:pt x="231" y="276"/>
                  </a:lnTo>
                  <a:lnTo>
                    <a:pt x="236" y="285"/>
                  </a:lnTo>
                  <a:lnTo>
                    <a:pt x="238" y="293"/>
                  </a:lnTo>
                  <a:lnTo>
                    <a:pt x="238" y="299"/>
                  </a:lnTo>
                  <a:lnTo>
                    <a:pt x="236" y="301"/>
                  </a:lnTo>
                  <a:lnTo>
                    <a:pt x="220" y="298"/>
                  </a:lnTo>
                  <a:lnTo>
                    <a:pt x="204" y="287"/>
                  </a:lnTo>
                  <a:lnTo>
                    <a:pt x="186" y="271"/>
                  </a:lnTo>
                  <a:lnTo>
                    <a:pt x="170" y="249"/>
                  </a:lnTo>
                  <a:lnTo>
                    <a:pt x="154" y="223"/>
                  </a:lnTo>
                  <a:lnTo>
                    <a:pt x="139" y="195"/>
                  </a:lnTo>
                  <a:lnTo>
                    <a:pt x="124" y="167"/>
                  </a:lnTo>
                  <a:lnTo>
                    <a:pt x="110" y="139"/>
                  </a:lnTo>
                  <a:lnTo>
                    <a:pt x="98" y="113"/>
                  </a:lnTo>
                  <a:lnTo>
                    <a:pt x="86" y="89"/>
                  </a:lnTo>
                  <a:lnTo>
                    <a:pt x="76" y="71"/>
                  </a:lnTo>
                  <a:lnTo>
                    <a:pt x="68" y="58"/>
                  </a:lnTo>
                  <a:lnTo>
                    <a:pt x="52" y="44"/>
                  </a:lnTo>
                  <a:lnTo>
                    <a:pt x="40" y="34"/>
                  </a:lnTo>
                  <a:lnTo>
                    <a:pt x="29" y="28"/>
                  </a:lnTo>
                  <a:lnTo>
                    <a:pt x="21" y="27"/>
                  </a:lnTo>
                  <a:lnTo>
                    <a:pt x="16" y="27"/>
                  </a:lnTo>
                  <a:lnTo>
                    <a:pt x="14" y="27"/>
                  </a:lnTo>
                  <a:lnTo>
                    <a:pt x="0" y="4"/>
                  </a:lnTo>
                  <a:lnTo>
                    <a:pt x="15"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7" name="Google Shape;587;p16"/>
            <p:cNvSpPr/>
            <p:nvPr/>
          </p:nvSpPr>
          <p:spPr>
            <a:xfrm>
              <a:off x="2267" y="1593"/>
              <a:ext cx="234" cy="282"/>
            </a:xfrm>
            <a:custGeom>
              <a:avLst/>
              <a:gdLst/>
              <a:ahLst/>
              <a:cxnLst/>
              <a:rect l="l" t="t" r="r" b="b"/>
              <a:pathLst>
                <a:path w="234" h="282" extrusionOk="0">
                  <a:moveTo>
                    <a:pt x="4" y="0"/>
                  </a:moveTo>
                  <a:lnTo>
                    <a:pt x="8" y="1"/>
                  </a:lnTo>
                  <a:lnTo>
                    <a:pt x="11" y="6"/>
                  </a:lnTo>
                  <a:lnTo>
                    <a:pt x="15" y="12"/>
                  </a:lnTo>
                  <a:lnTo>
                    <a:pt x="18" y="19"/>
                  </a:lnTo>
                  <a:lnTo>
                    <a:pt x="22" y="23"/>
                  </a:lnTo>
                  <a:lnTo>
                    <a:pt x="23" y="26"/>
                  </a:lnTo>
                  <a:lnTo>
                    <a:pt x="25" y="34"/>
                  </a:lnTo>
                  <a:lnTo>
                    <a:pt x="32" y="44"/>
                  </a:lnTo>
                  <a:lnTo>
                    <a:pt x="44" y="57"/>
                  </a:lnTo>
                  <a:lnTo>
                    <a:pt x="58" y="73"/>
                  </a:lnTo>
                  <a:lnTo>
                    <a:pt x="74" y="89"/>
                  </a:lnTo>
                  <a:lnTo>
                    <a:pt x="93" y="107"/>
                  </a:lnTo>
                  <a:lnTo>
                    <a:pt x="112" y="124"/>
                  </a:lnTo>
                  <a:lnTo>
                    <a:pt x="131" y="141"/>
                  </a:lnTo>
                  <a:lnTo>
                    <a:pt x="148" y="156"/>
                  </a:lnTo>
                  <a:lnTo>
                    <a:pt x="165" y="170"/>
                  </a:lnTo>
                  <a:lnTo>
                    <a:pt x="178" y="182"/>
                  </a:lnTo>
                  <a:lnTo>
                    <a:pt x="187" y="191"/>
                  </a:lnTo>
                  <a:lnTo>
                    <a:pt x="196" y="202"/>
                  </a:lnTo>
                  <a:lnTo>
                    <a:pt x="206" y="214"/>
                  </a:lnTo>
                  <a:lnTo>
                    <a:pt x="214" y="227"/>
                  </a:lnTo>
                  <a:lnTo>
                    <a:pt x="221" y="241"/>
                  </a:lnTo>
                  <a:lnTo>
                    <a:pt x="227" y="254"/>
                  </a:lnTo>
                  <a:lnTo>
                    <a:pt x="231" y="265"/>
                  </a:lnTo>
                  <a:lnTo>
                    <a:pt x="234" y="274"/>
                  </a:lnTo>
                  <a:lnTo>
                    <a:pt x="234" y="280"/>
                  </a:lnTo>
                  <a:lnTo>
                    <a:pt x="231" y="282"/>
                  </a:lnTo>
                  <a:lnTo>
                    <a:pt x="228" y="282"/>
                  </a:lnTo>
                  <a:lnTo>
                    <a:pt x="224" y="280"/>
                  </a:lnTo>
                  <a:lnTo>
                    <a:pt x="222" y="278"/>
                  </a:lnTo>
                  <a:lnTo>
                    <a:pt x="220" y="275"/>
                  </a:lnTo>
                  <a:lnTo>
                    <a:pt x="217" y="272"/>
                  </a:lnTo>
                  <a:lnTo>
                    <a:pt x="216" y="270"/>
                  </a:lnTo>
                  <a:lnTo>
                    <a:pt x="215" y="267"/>
                  </a:lnTo>
                  <a:lnTo>
                    <a:pt x="215" y="265"/>
                  </a:lnTo>
                  <a:lnTo>
                    <a:pt x="214" y="265"/>
                  </a:lnTo>
                  <a:lnTo>
                    <a:pt x="199" y="236"/>
                  </a:lnTo>
                  <a:lnTo>
                    <a:pt x="178" y="209"/>
                  </a:lnTo>
                  <a:lnTo>
                    <a:pt x="153" y="183"/>
                  </a:lnTo>
                  <a:lnTo>
                    <a:pt x="126" y="159"/>
                  </a:lnTo>
                  <a:lnTo>
                    <a:pt x="99" y="136"/>
                  </a:lnTo>
                  <a:lnTo>
                    <a:pt x="73" y="114"/>
                  </a:lnTo>
                  <a:lnTo>
                    <a:pt x="49" y="92"/>
                  </a:lnTo>
                  <a:lnTo>
                    <a:pt x="29" y="70"/>
                  </a:lnTo>
                  <a:lnTo>
                    <a:pt x="12" y="49"/>
                  </a:lnTo>
                  <a:lnTo>
                    <a:pt x="5" y="34"/>
                  </a:lnTo>
                  <a:lnTo>
                    <a:pt x="2" y="21"/>
                  </a:lnTo>
                  <a:lnTo>
                    <a:pt x="0" y="12"/>
                  </a:lnTo>
                  <a:lnTo>
                    <a:pt x="2" y="5"/>
                  </a:lnTo>
                  <a:lnTo>
                    <a:pt x="3" y="1"/>
                  </a:lnTo>
                  <a:lnTo>
                    <a:pt x="4"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8" name="Google Shape;588;p16"/>
            <p:cNvSpPr/>
            <p:nvPr/>
          </p:nvSpPr>
          <p:spPr>
            <a:xfrm>
              <a:off x="2419" y="1749"/>
              <a:ext cx="78" cy="49"/>
            </a:xfrm>
            <a:custGeom>
              <a:avLst/>
              <a:gdLst/>
              <a:ahLst/>
              <a:cxnLst/>
              <a:rect l="l" t="t" r="r" b="b"/>
              <a:pathLst>
                <a:path w="78" h="49" extrusionOk="0">
                  <a:moveTo>
                    <a:pt x="47" y="0"/>
                  </a:moveTo>
                  <a:lnTo>
                    <a:pt x="57" y="3"/>
                  </a:lnTo>
                  <a:lnTo>
                    <a:pt x="67" y="8"/>
                  </a:lnTo>
                  <a:lnTo>
                    <a:pt x="72" y="14"/>
                  </a:lnTo>
                  <a:lnTo>
                    <a:pt x="77" y="19"/>
                  </a:lnTo>
                  <a:lnTo>
                    <a:pt x="78" y="21"/>
                  </a:lnTo>
                  <a:lnTo>
                    <a:pt x="60" y="28"/>
                  </a:lnTo>
                  <a:lnTo>
                    <a:pt x="60" y="26"/>
                  </a:lnTo>
                  <a:lnTo>
                    <a:pt x="57" y="22"/>
                  </a:lnTo>
                  <a:lnTo>
                    <a:pt x="54" y="19"/>
                  </a:lnTo>
                  <a:lnTo>
                    <a:pt x="48" y="16"/>
                  </a:lnTo>
                  <a:lnTo>
                    <a:pt x="41" y="15"/>
                  </a:lnTo>
                  <a:lnTo>
                    <a:pt x="31" y="17"/>
                  </a:lnTo>
                  <a:lnTo>
                    <a:pt x="21" y="24"/>
                  </a:lnTo>
                  <a:lnTo>
                    <a:pt x="15" y="31"/>
                  </a:lnTo>
                  <a:lnTo>
                    <a:pt x="11" y="38"/>
                  </a:lnTo>
                  <a:lnTo>
                    <a:pt x="10" y="43"/>
                  </a:lnTo>
                  <a:lnTo>
                    <a:pt x="10" y="46"/>
                  </a:lnTo>
                  <a:lnTo>
                    <a:pt x="2" y="49"/>
                  </a:lnTo>
                  <a:lnTo>
                    <a:pt x="1" y="48"/>
                  </a:lnTo>
                  <a:lnTo>
                    <a:pt x="0" y="43"/>
                  </a:lnTo>
                  <a:lnTo>
                    <a:pt x="0" y="36"/>
                  </a:lnTo>
                  <a:lnTo>
                    <a:pt x="2" y="27"/>
                  </a:lnTo>
                  <a:lnTo>
                    <a:pt x="9" y="16"/>
                  </a:lnTo>
                  <a:lnTo>
                    <a:pt x="21" y="6"/>
                  </a:lnTo>
                  <a:lnTo>
                    <a:pt x="35" y="0"/>
                  </a:lnTo>
                  <a:lnTo>
                    <a:pt x="4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
          <p:cNvSpPr txBox="1">
            <a:spLocks noGrp="1"/>
          </p:cNvSpPr>
          <p:nvPr>
            <p:ph type="title"/>
          </p:nvPr>
        </p:nvSpPr>
        <p:spPr>
          <a:xfrm>
            <a:off x="531812" y="318242"/>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01. Architecture goal</a:t>
            </a:r>
            <a:endParaRPr dirty="0"/>
          </a:p>
        </p:txBody>
      </p:sp>
      <p:grpSp>
        <p:nvGrpSpPr>
          <p:cNvPr id="199" name="Google Shape;199;p3"/>
          <p:cNvGrpSpPr/>
          <p:nvPr/>
        </p:nvGrpSpPr>
        <p:grpSpPr>
          <a:xfrm>
            <a:off x="7105680" y="1777630"/>
            <a:ext cx="3055575" cy="2730587"/>
            <a:chOff x="3972159" y="2489054"/>
            <a:chExt cx="4262437" cy="3809088"/>
          </a:xfrm>
        </p:grpSpPr>
        <p:sp>
          <p:nvSpPr>
            <p:cNvPr id="200" name="Google Shape;200;p3"/>
            <p:cNvSpPr/>
            <p:nvPr/>
          </p:nvSpPr>
          <p:spPr>
            <a:xfrm>
              <a:off x="4575979" y="6052442"/>
              <a:ext cx="3105060" cy="245700"/>
            </a:xfrm>
            <a:prstGeom prst="ellipse">
              <a:avLst/>
            </a:prstGeom>
            <a:gradFill>
              <a:gsLst>
                <a:gs pos="0">
                  <a:srgbClr val="262626"/>
                </a:gs>
                <a:gs pos="100000">
                  <a:srgbClr val="262626">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1" name="Google Shape;201;p3"/>
            <p:cNvGrpSpPr/>
            <p:nvPr/>
          </p:nvGrpSpPr>
          <p:grpSpPr>
            <a:xfrm>
              <a:off x="3972159" y="2489054"/>
              <a:ext cx="4262437" cy="3716484"/>
              <a:chOff x="3584575" y="3849688"/>
              <a:chExt cx="2701925" cy="2355850"/>
            </a:xfrm>
          </p:grpSpPr>
          <p:sp>
            <p:nvSpPr>
              <p:cNvPr id="202" name="Google Shape;202;p3"/>
              <p:cNvSpPr/>
              <p:nvPr/>
            </p:nvSpPr>
            <p:spPr>
              <a:xfrm>
                <a:off x="3584575" y="3940175"/>
                <a:ext cx="2701925" cy="1858963"/>
              </a:xfrm>
              <a:custGeom>
                <a:avLst/>
                <a:gdLst/>
                <a:ahLst/>
                <a:cxnLst/>
                <a:rect l="l" t="t" r="r" b="b"/>
                <a:pathLst>
                  <a:path w="3403" h="2342" extrusionOk="0">
                    <a:moveTo>
                      <a:pt x="94" y="0"/>
                    </a:moveTo>
                    <a:lnTo>
                      <a:pt x="3309" y="0"/>
                    </a:lnTo>
                    <a:lnTo>
                      <a:pt x="3338" y="5"/>
                    </a:lnTo>
                    <a:lnTo>
                      <a:pt x="3364" y="18"/>
                    </a:lnTo>
                    <a:lnTo>
                      <a:pt x="3384" y="39"/>
                    </a:lnTo>
                    <a:lnTo>
                      <a:pt x="3398" y="63"/>
                    </a:lnTo>
                    <a:lnTo>
                      <a:pt x="3403" y="94"/>
                    </a:lnTo>
                    <a:lnTo>
                      <a:pt x="3403" y="2250"/>
                    </a:lnTo>
                    <a:lnTo>
                      <a:pt x="3398" y="2279"/>
                    </a:lnTo>
                    <a:lnTo>
                      <a:pt x="3384" y="2305"/>
                    </a:lnTo>
                    <a:lnTo>
                      <a:pt x="3364" y="2325"/>
                    </a:lnTo>
                    <a:lnTo>
                      <a:pt x="3338" y="2338"/>
                    </a:lnTo>
                    <a:lnTo>
                      <a:pt x="3309" y="2342"/>
                    </a:lnTo>
                    <a:lnTo>
                      <a:pt x="94" y="2342"/>
                    </a:lnTo>
                    <a:lnTo>
                      <a:pt x="65" y="2338"/>
                    </a:lnTo>
                    <a:lnTo>
                      <a:pt x="39" y="2325"/>
                    </a:lnTo>
                    <a:lnTo>
                      <a:pt x="20" y="2305"/>
                    </a:lnTo>
                    <a:lnTo>
                      <a:pt x="5" y="2279"/>
                    </a:lnTo>
                    <a:lnTo>
                      <a:pt x="0" y="2250"/>
                    </a:lnTo>
                    <a:lnTo>
                      <a:pt x="0" y="94"/>
                    </a:lnTo>
                    <a:lnTo>
                      <a:pt x="5" y="63"/>
                    </a:lnTo>
                    <a:lnTo>
                      <a:pt x="20" y="39"/>
                    </a:lnTo>
                    <a:lnTo>
                      <a:pt x="39" y="18"/>
                    </a:lnTo>
                    <a:lnTo>
                      <a:pt x="65" y="5"/>
                    </a:lnTo>
                    <a:lnTo>
                      <a:pt x="9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03" name="Google Shape;203;p3"/>
              <p:cNvSpPr/>
              <p:nvPr/>
            </p:nvSpPr>
            <p:spPr>
              <a:xfrm>
                <a:off x="3584575" y="3849688"/>
                <a:ext cx="2701925" cy="1651000"/>
              </a:xfrm>
              <a:custGeom>
                <a:avLst/>
                <a:gdLst/>
                <a:ahLst/>
                <a:cxnLst/>
                <a:rect l="l" t="t" r="r" b="b"/>
                <a:pathLst>
                  <a:path w="3403" h="2078" extrusionOk="0">
                    <a:moveTo>
                      <a:pt x="89" y="0"/>
                    </a:moveTo>
                    <a:lnTo>
                      <a:pt x="3314" y="0"/>
                    </a:lnTo>
                    <a:lnTo>
                      <a:pt x="3342" y="4"/>
                    </a:lnTo>
                    <a:lnTo>
                      <a:pt x="3366" y="16"/>
                    </a:lnTo>
                    <a:lnTo>
                      <a:pt x="3385" y="35"/>
                    </a:lnTo>
                    <a:lnTo>
                      <a:pt x="3398" y="60"/>
                    </a:lnTo>
                    <a:lnTo>
                      <a:pt x="3403" y="87"/>
                    </a:lnTo>
                    <a:lnTo>
                      <a:pt x="3403" y="2078"/>
                    </a:lnTo>
                    <a:lnTo>
                      <a:pt x="0" y="2078"/>
                    </a:lnTo>
                    <a:lnTo>
                      <a:pt x="0" y="87"/>
                    </a:lnTo>
                    <a:lnTo>
                      <a:pt x="5" y="60"/>
                    </a:lnTo>
                    <a:lnTo>
                      <a:pt x="18" y="35"/>
                    </a:lnTo>
                    <a:lnTo>
                      <a:pt x="38" y="16"/>
                    </a:lnTo>
                    <a:lnTo>
                      <a:pt x="62" y="4"/>
                    </a:lnTo>
                    <a:lnTo>
                      <a:pt x="8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04" name="Google Shape;204;p3"/>
              <p:cNvSpPr/>
              <p:nvPr/>
            </p:nvSpPr>
            <p:spPr>
              <a:xfrm>
                <a:off x="3684588" y="3949700"/>
                <a:ext cx="2500312" cy="14493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05" name="Google Shape;205;p3"/>
              <p:cNvSpPr/>
              <p:nvPr/>
            </p:nvSpPr>
            <p:spPr>
              <a:xfrm>
                <a:off x="4686300" y="5799138"/>
                <a:ext cx="498475" cy="2428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06" name="Google Shape;206;p3"/>
              <p:cNvSpPr/>
              <p:nvPr/>
            </p:nvSpPr>
            <p:spPr>
              <a:xfrm>
                <a:off x="4530725" y="6096000"/>
                <a:ext cx="809625" cy="109538"/>
              </a:xfrm>
              <a:custGeom>
                <a:avLst/>
                <a:gdLst/>
                <a:ahLst/>
                <a:cxnLst/>
                <a:rect l="l" t="t" r="r" b="b"/>
                <a:pathLst>
                  <a:path w="1020" h="138" extrusionOk="0">
                    <a:moveTo>
                      <a:pt x="107" y="0"/>
                    </a:moveTo>
                    <a:lnTo>
                      <a:pt x="913" y="0"/>
                    </a:lnTo>
                    <a:lnTo>
                      <a:pt x="942" y="5"/>
                    </a:lnTo>
                    <a:lnTo>
                      <a:pt x="966" y="15"/>
                    </a:lnTo>
                    <a:lnTo>
                      <a:pt x="989" y="33"/>
                    </a:lnTo>
                    <a:lnTo>
                      <a:pt x="1005" y="54"/>
                    </a:lnTo>
                    <a:lnTo>
                      <a:pt x="1016" y="80"/>
                    </a:lnTo>
                    <a:lnTo>
                      <a:pt x="1020" y="107"/>
                    </a:lnTo>
                    <a:lnTo>
                      <a:pt x="1020" y="138"/>
                    </a:lnTo>
                    <a:lnTo>
                      <a:pt x="0" y="138"/>
                    </a:lnTo>
                    <a:lnTo>
                      <a:pt x="0" y="107"/>
                    </a:lnTo>
                    <a:lnTo>
                      <a:pt x="3" y="80"/>
                    </a:lnTo>
                    <a:lnTo>
                      <a:pt x="14" y="54"/>
                    </a:lnTo>
                    <a:lnTo>
                      <a:pt x="31" y="33"/>
                    </a:lnTo>
                    <a:lnTo>
                      <a:pt x="52" y="15"/>
                    </a:lnTo>
                    <a:lnTo>
                      <a:pt x="78" y="5"/>
                    </a:lnTo>
                    <a:lnTo>
                      <a:pt x="10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07" name="Google Shape;207;p3"/>
              <p:cNvSpPr/>
              <p:nvPr/>
            </p:nvSpPr>
            <p:spPr>
              <a:xfrm>
                <a:off x="4638675" y="6042025"/>
                <a:ext cx="593725" cy="53975"/>
              </a:xfrm>
              <a:custGeom>
                <a:avLst/>
                <a:gdLst/>
                <a:ahLst/>
                <a:cxnLst/>
                <a:rect l="l" t="t" r="r" b="b"/>
                <a:pathLst>
                  <a:path w="748" h="68" extrusionOk="0">
                    <a:moveTo>
                      <a:pt x="0" y="68"/>
                    </a:moveTo>
                    <a:lnTo>
                      <a:pt x="1" y="68"/>
                    </a:lnTo>
                    <a:lnTo>
                      <a:pt x="1" y="68"/>
                    </a:lnTo>
                    <a:lnTo>
                      <a:pt x="0" y="68"/>
                    </a:lnTo>
                    <a:close/>
                    <a:moveTo>
                      <a:pt x="60" y="0"/>
                    </a:moveTo>
                    <a:lnTo>
                      <a:pt x="688" y="0"/>
                    </a:lnTo>
                    <a:lnTo>
                      <a:pt x="691" y="23"/>
                    </a:lnTo>
                    <a:lnTo>
                      <a:pt x="698" y="41"/>
                    </a:lnTo>
                    <a:lnTo>
                      <a:pt x="707" y="52"/>
                    </a:lnTo>
                    <a:lnTo>
                      <a:pt x="719" y="60"/>
                    </a:lnTo>
                    <a:lnTo>
                      <a:pt x="728" y="65"/>
                    </a:lnTo>
                    <a:lnTo>
                      <a:pt x="738" y="68"/>
                    </a:lnTo>
                    <a:lnTo>
                      <a:pt x="744" y="68"/>
                    </a:lnTo>
                    <a:lnTo>
                      <a:pt x="748" y="68"/>
                    </a:lnTo>
                    <a:lnTo>
                      <a:pt x="1" y="68"/>
                    </a:lnTo>
                    <a:lnTo>
                      <a:pt x="10" y="68"/>
                    </a:lnTo>
                    <a:lnTo>
                      <a:pt x="18" y="67"/>
                    </a:lnTo>
                    <a:lnTo>
                      <a:pt x="29" y="62"/>
                    </a:lnTo>
                    <a:lnTo>
                      <a:pt x="40" y="54"/>
                    </a:lnTo>
                    <a:lnTo>
                      <a:pt x="50" y="42"/>
                    </a:lnTo>
                    <a:lnTo>
                      <a:pt x="56" y="25"/>
                    </a:lnTo>
                    <a:lnTo>
                      <a:pt x="60" y="0"/>
                    </a:lnTo>
                    <a:close/>
                  </a:path>
                </a:pathLst>
              </a:custGeom>
              <a:solidFill>
                <a:srgbClr val="A5A5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grpSp>
          <p:nvGrpSpPr>
            <p:cNvPr id="208" name="Google Shape;208;p3"/>
            <p:cNvGrpSpPr/>
            <p:nvPr/>
          </p:nvGrpSpPr>
          <p:grpSpPr>
            <a:xfrm>
              <a:off x="4494212" y="2896912"/>
              <a:ext cx="647529" cy="618621"/>
              <a:chOff x="-534988" y="2255838"/>
              <a:chExt cx="1244601" cy="1189037"/>
            </a:xfrm>
          </p:grpSpPr>
          <p:sp>
            <p:nvSpPr>
              <p:cNvPr id="209" name="Google Shape;209;p3"/>
              <p:cNvSpPr/>
              <p:nvPr/>
            </p:nvSpPr>
            <p:spPr>
              <a:xfrm>
                <a:off x="-377825" y="2255838"/>
                <a:ext cx="279400" cy="279400"/>
              </a:xfrm>
              <a:custGeom>
                <a:avLst/>
                <a:gdLst/>
                <a:ahLst/>
                <a:cxnLst/>
                <a:rect l="l" t="t" r="r" b="b"/>
                <a:pathLst>
                  <a:path w="879" h="879" extrusionOk="0">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0" name="Google Shape;210;p3"/>
              <p:cNvSpPr/>
              <p:nvPr/>
            </p:nvSpPr>
            <p:spPr>
              <a:xfrm>
                <a:off x="-398463" y="2538413"/>
                <a:ext cx="542925" cy="901700"/>
              </a:xfrm>
              <a:custGeom>
                <a:avLst/>
                <a:gdLst/>
                <a:ahLst/>
                <a:cxnLst/>
                <a:rect l="l" t="t" r="r" b="b"/>
                <a:pathLst>
                  <a:path w="1709" h="2837" extrusionOk="0">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1" name="Google Shape;211;p3"/>
              <p:cNvSpPr/>
              <p:nvPr/>
            </p:nvSpPr>
            <p:spPr>
              <a:xfrm>
                <a:off x="-534988" y="2600325"/>
                <a:ext cx="430213" cy="844550"/>
              </a:xfrm>
              <a:custGeom>
                <a:avLst/>
                <a:gdLst/>
                <a:ahLst/>
                <a:cxnLst/>
                <a:rect l="l" t="t" r="r" b="b"/>
                <a:pathLst>
                  <a:path w="1355" h="2661" extrusionOk="0">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2" name="Google Shape;212;p3"/>
              <p:cNvSpPr/>
              <p:nvPr/>
            </p:nvSpPr>
            <p:spPr>
              <a:xfrm>
                <a:off x="3175" y="2849563"/>
                <a:ext cx="706438" cy="566738"/>
              </a:xfrm>
              <a:custGeom>
                <a:avLst/>
                <a:gdLst/>
                <a:ahLst/>
                <a:cxnLst/>
                <a:rect l="l" t="t" r="r" b="b"/>
                <a:pathLst>
                  <a:path w="2225" h="1781" extrusionOk="0">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3" name="Google Shape;213;p3"/>
              <p:cNvSpPr/>
              <p:nvPr/>
            </p:nvSpPr>
            <p:spPr>
              <a:xfrm>
                <a:off x="185738" y="2449513"/>
                <a:ext cx="485775" cy="384175"/>
              </a:xfrm>
              <a:custGeom>
                <a:avLst/>
                <a:gdLst/>
                <a:ahLst/>
                <a:cxnLst/>
                <a:rect l="l" t="t" r="r" b="b"/>
                <a:pathLst>
                  <a:path w="1530" h="1209" extrusionOk="0">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4" name="Google Shape;214;p3"/>
              <p:cNvSpPr/>
              <p:nvPr/>
            </p:nvSpPr>
            <p:spPr>
              <a:xfrm>
                <a:off x="525463" y="2554288"/>
                <a:ext cx="50800" cy="60325"/>
              </a:xfrm>
              <a:custGeom>
                <a:avLst/>
                <a:gdLst/>
                <a:ahLst/>
                <a:cxnLst/>
                <a:rect l="l" t="t" r="r" b="b"/>
                <a:pathLst>
                  <a:path w="159" h="192" extrusionOk="0">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5" name="Google Shape;215;p3"/>
              <p:cNvSpPr/>
              <p:nvPr/>
            </p:nvSpPr>
            <p:spPr>
              <a:xfrm>
                <a:off x="350838" y="2355850"/>
                <a:ext cx="260350" cy="138113"/>
              </a:xfrm>
              <a:custGeom>
                <a:avLst/>
                <a:gdLst/>
                <a:ahLst/>
                <a:cxnLst/>
                <a:rect l="l" t="t" r="r" b="b"/>
                <a:pathLst>
                  <a:path w="820" h="432" extrusionOk="0">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6" name="Google Shape;216;p3"/>
              <p:cNvSpPr/>
              <p:nvPr/>
            </p:nvSpPr>
            <p:spPr>
              <a:xfrm>
                <a:off x="452438" y="2397125"/>
                <a:ext cx="55563" cy="55563"/>
              </a:xfrm>
              <a:custGeom>
                <a:avLst/>
                <a:gdLst/>
                <a:ahLst/>
                <a:cxnLst/>
                <a:rect l="l" t="t" r="r" b="b"/>
                <a:pathLst>
                  <a:path w="171" h="178" extrusionOk="0">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7" name="Google Shape;217;p3"/>
              <p:cNvSpPr/>
              <p:nvPr/>
            </p:nvSpPr>
            <p:spPr>
              <a:xfrm>
                <a:off x="174625" y="2413000"/>
                <a:ext cx="231775" cy="266700"/>
              </a:xfrm>
              <a:custGeom>
                <a:avLst/>
                <a:gdLst/>
                <a:ahLst/>
                <a:cxnLst/>
                <a:rect l="l" t="t" r="r" b="b"/>
                <a:pathLst>
                  <a:path w="730" h="840" extrusionOk="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18" name="Google Shape;218;p3"/>
              <p:cNvSpPr/>
              <p:nvPr/>
            </p:nvSpPr>
            <p:spPr>
              <a:xfrm>
                <a:off x="265113" y="2513013"/>
                <a:ext cx="50800" cy="65088"/>
              </a:xfrm>
              <a:custGeom>
                <a:avLst/>
                <a:gdLst/>
                <a:ahLst/>
                <a:cxnLst/>
                <a:rect l="l" t="t" r="r" b="b"/>
                <a:pathLst>
                  <a:path w="159" h="208" extrusionOk="0">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sp>
          <p:nvSpPr>
            <p:cNvPr id="219" name="Google Shape;219;p3"/>
            <p:cNvSpPr/>
            <p:nvPr/>
          </p:nvSpPr>
          <p:spPr>
            <a:xfrm>
              <a:off x="5707006" y="2969241"/>
              <a:ext cx="780592" cy="510568"/>
            </a:xfrm>
            <a:custGeom>
              <a:avLst/>
              <a:gdLst/>
              <a:ahLst/>
              <a:cxnLst/>
              <a:rect l="l" t="t" r="r" b="b"/>
              <a:pathLst>
                <a:path w="3496" h="2287" extrusionOk="0">
                  <a:moveTo>
                    <a:pt x="2772" y="1708"/>
                  </a:moveTo>
                  <a:lnTo>
                    <a:pt x="2734" y="1711"/>
                  </a:lnTo>
                  <a:lnTo>
                    <a:pt x="2699" y="1721"/>
                  </a:lnTo>
                  <a:lnTo>
                    <a:pt x="2666" y="1735"/>
                  </a:lnTo>
                  <a:lnTo>
                    <a:pt x="2638" y="1757"/>
                  </a:lnTo>
                  <a:lnTo>
                    <a:pt x="2611" y="1781"/>
                  </a:lnTo>
                  <a:lnTo>
                    <a:pt x="2591" y="1810"/>
                  </a:lnTo>
                  <a:lnTo>
                    <a:pt x="2574" y="1842"/>
                  </a:lnTo>
                  <a:lnTo>
                    <a:pt x="2563" y="1877"/>
                  </a:lnTo>
                  <a:lnTo>
                    <a:pt x="2559" y="1914"/>
                  </a:lnTo>
                  <a:lnTo>
                    <a:pt x="2561" y="1948"/>
                  </a:lnTo>
                  <a:lnTo>
                    <a:pt x="2569" y="1980"/>
                  </a:lnTo>
                  <a:lnTo>
                    <a:pt x="2580" y="2010"/>
                  </a:lnTo>
                  <a:lnTo>
                    <a:pt x="2596" y="2036"/>
                  </a:lnTo>
                  <a:lnTo>
                    <a:pt x="2616" y="2061"/>
                  </a:lnTo>
                  <a:lnTo>
                    <a:pt x="2640" y="2081"/>
                  </a:lnTo>
                  <a:lnTo>
                    <a:pt x="2666" y="2098"/>
                  </a:lnTo>
                  <a:lnTo>
                    <a:pt x="2696" y="2111"/>
                  </a:lnTo>
                  <a:lnTo>
                    <a:pt x="2727" y="2118"/>
                  </a:lnTo>
                  <a:lnTo>
                    <a:pt x="2761" y="2121"/>
                  </a:lnTo>
                  <a:lnTo>
                    <a:pt x="2798" y="2118"/>
                  </a:lnTo>
                  <a:lnTo>
                    <a:pt x="2833" y="2109"/>
                  </a:lnTo>
                  <a:lnTo>
                    <a:pt x="2866" y="2093"/>
                  </a:lnTo>
                  <a:lnTo>
                    <a:pt x="2895" y="2073"/>
                  </a:lnTo>
                  <a:lnTo>
                    <a:pt x="2921" y="2048"/>
                  </a:lnTo>
                  <a:lnTo>
                    <a:pt x="2943" y="2019"/>
                  </a:lnTo>
                  <a:lnTo>
                    <a:pt x="2959" y="1986"/>
                  </a:lnTo>
                  <a:lnTo>
                    <a:pt x="2969" y="1951"/>
                  </a:lnTo>
                  <a:lnTo>
                    <a:pt x="2974" y="1914"/>
                  </a:lnTo>
                  <a:lnTo>
                    <a:pt x="2971" y="1881"/>
                  </a:lnTo>
                  <a:lnTo>
                    <a:pt x="2964" y="1849"/>
                  </a:lnTo>
                  <a:lnTo>
                    <a:pt x="2952" y="1819"/>
                  </a:lnTo>
                  <a:lnTo>
                    <a:pt x="2936" y="1792"/>
                  </a:lnTo>
                  <a:lnTo>
                    <a:pt x="2916" y="1768"/>
                  </a:lnTo>
                  <a:lnTo>
                    <a:pt x="2893" y="1747"/>
                  </a:lnTo>
                  <a:lnTo>
                    <a:pt x="2866" y="1730"/>
                  </a:lnTo>
                  <a:lnTo>
                    <a:pt x="2836" y="1718"/>
                  </a:lnTo>
                  <a:lnTo>
                    <a:pt x="2806" y="1710"/>
                  </a:lnTo>
                  <a:lnTo>
                    <a:pt x="2772" y="1708"/>
                  </a:lnTo>
                  <a:close/>
                  <a:moveTo>
                    <a:pt x="918" y="1708"/>
                  </a:moveTo>
                  <a:lnTo>
                    <a:pt x="881" y="1711"/>
                  </a:lnTo>
                  <a:lnTo>
                    <a:pt x="846" y="1721"/>
                  </a:lnTo>
                  <a:lnTo>
                    <a:pt x="813" y="1735"/>
                  </a:lnTo>
                  <a:lnTo>
                    <a:pt x="783" y="1757"/>
                  </a:lnTo>
                  <a:lnTo>
                    <a:pt x="758" y="1781"/>
                  </a:lnTo>
                  <a:lnTo>
                    <a:pt x="736" y="1810"/>
                  </a:lnTo>
                  <a:lnTo>
                    <a:pt x="721" y="1842"/>
                  </a:lnTo>
                  <a:lnTo>
                    <a:pt x="710" y="1877"/>
                  </a:lnTo>
                  <a:lnTo>
                    <a:pt x="706" y="1914"/>
                  </a:lnTo>
                  <a:lnTo>
                    <a:pt x="708" y="1948"/>
                  </a:lnTo>
                  <a:lnTo>
                    <a:pt x="714" y="1980"/>
                  </a:lnTo>
                  <a:lnTo>
                    <a:pt x="726" y="2010"/>
                  </a:lnTo>
                  <a:lnTo>
                    <a:pt x="743" y="2036"/>
                  </a:lnTo>
                  <a:lnTo>
                    <a:pt x="762" y="2061"/>
                  </a:lnTo>
                  <a:lnTo>
                    <a:pt x="786" y="2081"/>
                  </a:lnTo>
                  <a:lnTo>
                    <a:pt x="813" y="2098"/>
                  </a:lnTo>
                  <a:lnTo>
                    <a:pt x="842" y="2111"/>
                  </a:lnTo>
                  <a:lnTo>
                    <a:pt x="874" y="2118"/>
                  </a:lnTo>
                  <a:lnTo>
                    <a:pt x="908" y="2121"/>
                  </a:lnTo>
                  <a:lnTo>
                    <a:pt x="945" y="2118"/>
                  </a:lnTo>
                  <a:lnTo>
                    <a:pt x="980" y="2109"/>
                  </a:lnTo>
                  <a:lnTo>
                    <a:pt x="1012" y="2093"/>
                  </a:lnTo>
                  <a:lnTo>
                    <a:pt x="1041" y="2073"/>
                  </a:lnTo>
                  <a:lnTo>
                    <a:pt x="1067" y="2048"/>
                  </a:lnTo>
                  <a:lnTo>
                    <a:pt x="1088" y="2019"/>
                  </a:lnTo>
                  <a:lnTo>
                    <a:pt x="1104" y="1986"/>
                  </a:lnTo>
                  <a:lnTo>
                    <a:pt x="1115" y="1951"/>
                  </a:lnTo>
                  <a:lnTo>
                    <a:pt x="1119" y="1914"/>
                  </a:lnTo>
                  <a:lnTo>
                    <a:pt x="1118" y="1881"/>
                  </a:lnTo>
                  <a:lnTo>
                    <a:pt x="1111" y="1849"/>
                  </a:lnTo>
                  <a:lnTo>
                    <a:pt x="1099" y="1819"/>
                  </a:lnTo>
                  <a:lnTo>
                    <a:pt x="1083" y="1792"/>
                  </a:lnTo>
                  <a:lnTo>
                    <a:pt x="1063" y="1768"/>
                  </a:lnTo>
                  <a:lnTo>
                    <a:pt x="1039" y="1747"/>
                  </a:lnTo>
                  <a:lnTo>
                    <a:pt x="1013" y="1730"/>
                  </a:lnTo>
                  <a:lnTo>
                    <a:pt x="983" y="1718"/>
                  </a:lnTo>
                  <a:lnTo>
                    <a:pt x="951" y="1710"/>
                  </a:lnTo>
                  <a:lnTo>
                    <a:pt x="918" y="1708"/>
                  </a:lnTo>
                  <a:close/>
                  <a:moveTo>
                    <a:pt x="2425" y="588"/>
                  </a:moveTo>
                  <a:lnTo>
                    <a:pt x="2321" y="1745"/>
                  </a:lnTo>
                  <a:lnTo>
                    <a:pt x="2321" y="1765"/>
                  </a:lnTo>
                  <a:lnTo>
                    <a:pt x="2327" y="1784"/>
                  </a:lnTo>
                  <a:lnTo>
                    <a:pt x="2338" y="1800"/>
                  </a:lnTo>
                  <a:lnTo>
                    <a:pt x="2353" y="1812"/>
                  </a:lnTo>
                  <a:lnTo>
                    <a:pt x="2371" y="1819"/>
                  </a:lnTo>
                  <a:lnTo>
                    <a:pt x="2391" y="1823"/>
                  </a:lnTo>
                  <a:lnTo>
                    <a:pt x="2408" y="1823"/>
                  </a:lnTo>
                  <a:lnTo>
                    <a:pt x="2423" y="1779"/>
                  </a:lnTo>
                  <a:lnTo>
                    <a:pt x="2442" y="1739"/>
                  </a:lnTo>
                  <a:lnTo>
                    <a:pt x="2467" y="1701"/>
                  </a:lnTo>
                  <a:lnTo>
                    <a:pt x="2494" y="1667"/>
                  </a:lnTo>
                  <a:lnTo>
                    <a:pt x="2526" y="1636"/>
                  </a:lnTo>
                  <a:lnTo>
                    <a:pt x="2562" y="1609"/>
                  </a:lnTo>
                  <a:lnTo>
                    <a:pt x="2600" y="1586"/>
                  </a:lnTo>
                  <a:lnTo>
                    <a:pt x="2641" y="1566"/>
                  </a:lnTo>
                  <a:lnTo>
                    <a:pt x="2684" y="1554"/>
                  </a:lnTo>
                  <a:lnTo>
                    <a:pt x="2729" y="1545"/>
                  </a:lnTo>
                  <a:lnTo>
                    <a:pt x="2776" y="1542"/>
                  </a:lnTo>
                  <a:lnTo>
                    <a:pt x="2823" y="1545"/>
                  </a:lnTo>
                  <a:lnTo>
                    <a:pt x="2867" y="1554"/>
                  </a:lnTo>
                  <a:lnTo>
                    <a:pt x="2910" y="1566"/>
                  </a:lnTo>
                  <a:lnTo>
                    <a:pt x="2950" y="1586"/>
                  </a:lnTo>
                  <a:lnTo>
                    <a:pt x="2986" y="1609"/>
                  </a:lnTo>
                  <a:lnTo>
                    <a:pt x="3020" y="1636"/>
                  </a:lnTo>
                  <a:lnTo>
                    <a:pt x="3051" y="1667"/>
                  </a:lnTo>
                  <a:lnTo>
                    <a:pt x="3078" y="1701"/>
                  </a:lnTo>
                  <a:lnTo>
                    <a:pt x="3099" y="1739"/>
                  </a:lnTo>
                  <a:lnTo>
                    <a:pt x="3117" y="1779"/>
                  </a:lnTo>
                  <a:lnTo>
                    <a:pt x="3130" y="1823"/>
                  </a:lnTo>
                  <a:lnTo>
                    <a:pt x="3185" y="1823"/>
                  </a:lnTo>
                  <a:lnTo>
                    <a:pt x="3208" y="1819"/>
                  </a:lnTo>
                  <a:lnTo>
                    <a:pt x="3231" y="1810"/>
                  </a:lnTo>
                  <a:lnTo>
                    <a:pt x="3250" y="1796"/>
                  </a:lnTo>
                  <a:lnTo>
                    <a:pt x="3265" y="1778"/>
                  </a:lnTo>
                  <a:lnTo>
                    <a:pt x="3275" y="1758"/>
                  </a:lnTo>
                  <a:lnTo>
                    <a:pt x="3281" y="1734"/>
                  </a:lnTo>
                  <a:lnTo>
                    <a:pt x="3323" y="1263"/>
                  </a:lnTo>
                  <a:lnTo>
                    <a:pt x="2858" y="1263"/>
                  </a:lnTo>
                  <a:lnTo>
                    <a:pt x="2825" y="1261"/>
                  </a:lnTo>
                  <a:lnTo>
                    <a:pt x="2793" y="1255"/>
                  </a:lnTo>
                  <a:lnTo>
                    <a:pt x="2762" y="1244"/>
                  </a:lnTo>
                  <a:lnTo>
                    <a:pt x="2734" y="1229"/>
                  </a:lnTo>
                  <a:lnTo>
                    <a:pt x="2709" y="1210"/>
                  </a:lnTo>
                  <a:lnTo>
                    <a:pt x="2686" y="1189"/>
                  </a:lnTo>
                  <a:lnTo>
                    <a:pt x="2665" y="1163"/>
                  </a:lnTo>
                  <a:lnTo>
                    <a:pt x="2649" y="1136"/>
                  </a:lnTo>
                  <a:lnTo>
                    <a:pt x="2637" y="1106"/>
                  </a:lnTo>
                  <a:lnTo>
                    <a:pt x="2629" y="1075"/>
                  </a:lnTo>
                  <a:lnTo>
                    <a:pt x="2626" y="1042"/>
                  </a:lnTo>
                  <a:lnTo>
                    <a:pt x="2626" y="1009"/>
                  </a:lnTo>
                  <a:lnTo>
                    <a:pt x="2664" y="588"/>
                  </a:lnTo>
                  <a:lnTo>
                    <a:pt x="2425" y="588"/>
                  </a:lnTo>
                  <a:close/>
                  <a:moveTo>
                    <a:pt x="501" y="0"/>
                  </a:moveTo>
                  <a:lnTo>
                    <a:pt x="2231" y="0"/>
                  </a:lnTo>
                  <a:lnTo>
                    <a:pt x="2264" y="2"/>
                  </a:lnTo>
                  <a:lnTo>
                    <a:pt x="2295" y="9"/>
                  </a:lnTo>
                  <a:lnTo>
                    <a:pt x="2325" y="19"/>
                  </a:lnTo>
                  <a:lnTo>
                    <a:pt x="2353" y="34"/>
                  </a:lnTo>
                  <a:lnTo>
                    <a:pt x="2379" y="52"/>
                  </a:lnTo>
                  <a:lnTo>
                    <a:pt x="2403" y="74"/>
                  </a:lnTo>
                  <a:lnTo>
                    <a:pt x="2422" y="100"/>
                  </a:lnTo>
                  <a:lnTo>
                    <a:pt x="2439" y="128"/>
                  </a:lnTo>
                  <a:lnTo>
                    <a:pt x="2451" y="157"/>
                  </a:lnTo>
                  <a:lnTo>
                    <a:pt x="2458" y="188"/>
                  </a:lnTo>
                  <a:lnTo>
                    <a:pt x="2462" y="220"/>
                  </a:lnTo>
                  <a:lnTo>
                    <a:pt x="2461" y="254"/>
                  </a:lnTo>
                  <a:lnTo>
                    <a:pt x="2440" y="422"/>
                  </a:lnTo>
                  <a:lnTo>
                    <a:pt x="2997" y="422"/>
                  </a:lnTo>
                  <a:lnTo>
                    <a:pt x="3015" y="424"/>
                  </a:lnTo>
                  <a:lnTo>
                    <a:pt x="3031" y="430"/>
                  </a:lnTo>
                  <a:lnTo>
                    <a:pt x="3046" y="439"/>
                  </a:lnTo>
                  <a:lnTo>
                    <a:pt x="3059" y="451"/>
                  </a:lnTo>
                  <a:lnTo>
                    <a:pt x="3069" y="466"/>
                  </a:lnTo>
                  <a:lnTo>
                    <a:pt x="3395" y="1097"/>
                  </a:lnTo>
                  <a:lnTo>
                    <a:pt x="3417" y="1097"/>
                  </a:lnTo>
                  <a:lnTo>
                    <a:pt x="3438" y="1101"/>
                  </a:lnTo>
                  <a:lnTo>
                    <a:pt x="3457" y="1108"/>
                  </a:lnTo>
                  <a:lnTo>
                    <a:pt x="3473" y="1121"/>
                  </a:lnTo>
                  <a:lnTo>
                    <a:pt x="3486" y="1136"/>
                  </a:lnTo>
                  <a:lnTo>
                    <a:pt x="3493" y="1155"/>
                  </a:lnTo>
                  <a:lnTo>
                    <a:pt x="3496" y="1176"/>
                  </a:lnTo>
                  <a:lnTo>
                    <a:pt x="3496" y="1178"/>
                  </a:lnTo>
                  <a:lnTo>
                    <a:pt x="3496" y="1180"/>
                  </a:lnTo>
                  <a:lnTo>
                    <a:pt x="3496" y="1184"/>
                  </a:lnTo>
                  <a:lnTo>
                    <a:pt x="3496" y="1186"/>
                  </a:lnTo>
                  <a:lnTo>
                    <a:pt x="3446" y="1745"/>
                  </a:lnTo>
                  <a:lnTo>
                    <a:pt x="3439" y="1784"/>
                  </a:lnTo>
                  <a:lnTo>
                    <a:pt x="3426" y="1822"/>
                  </a:lnTo>
                  <a:lnTo>
                    <a:pt x="3409" y="1857"/>
                  </a:lnTo>
                  <a:lnTo>
                    <a:pt x="3386" y="1889"/>
                  </a:lnTo>
                  <a:lnTo>
                    <a:pt x="3359" y="1916"/>
                  </a:lnTo>
                  <a:lnTo>
                    <a:pt x="3328" y="1941"/>
                  </a:lnTo>
                  <a:lnTo>
                    <a:pt x="3296" y="1961"/>
                  </a:lnTo>
                  <a:lnTo>
                    <a:pt x="3258" y="1976"/>
                  </a:lnTo>
                  <a:lnTo>
                    <a:pt x="3221" y="1985"/>
                  </a:lnTo>
                  <a:lnTo>
                    <a:pt x="3181" y="1989"/>
                  </a:lnTo>
                  <a:lnTo>
                    <a:pt x="3130" y="1989"/>
                  </a:lnTo>
                  <a:lnTo>
                    <a:pt x="3116" y="2033"/>
                  </a:lnTo>
                  <a:lnTo>
                    <a:pt x="3098" y="2077"/>
                  </a:lnTo>
                  <a:lnTo>
                    <a:pt x="3073" y="2116"/>
                  </a:lnTo>
                  <a:lnTo>
                    <a:pt x="3046" y="2153"/>
                  </a:lnTo>
                  <a:lnTo>
                    <a:pt x="3014" y="2186"/>
                  </a:lnTo>
                  <a:lnTo>
                    <a:pt x="2978" y="2215"/>
                  </a:lnTo>
                  <a:lnTo>
                    <a:pt x="2938" y="2241"/>
                  </a:lnTo>
                  <a:lnTo>
                    <a:pt x="2896" y="2260"/>
                  </a:lnTo>
                  <a:lnTo>
                    <a:pt x="2851" y="2275"/>
                  </a:lnTo>
                  <a:lnTo>
                    <a:pt x="2805" y="2284"/>
                  </a:lnTo>
                  <a:lnTo>
                    <a:pt x="2757" y="2287"/>
                  </a:lnTo>
                  <a:lnTo>
                    <a:pt x="2708" y="2284"/>
                  </a:lnTo>
                  <a:lnTo>
                    <a:pt x="2662" y="2275"/>
                  </a:lnTo>
                  <a:lnTo>
                    <a:pt x="2619" y="2260"/>
                  </a:lnTo>
                  <a:lnTo>
                    <a:pt x="2577" y="2241"/>
                  </a:lnTo>
                  <a:lnTo>
                    <a:pt x="2539" y="2215"/>
                  </a:lnTo>
                  <a:lnTo>
                    <a:pt x="2505" y="2186"/>
                  </a:lnTo>
                  <a:lnTo>
                    <a:pt x="2474" y="2153"/>
                  </a:lnTo>
                  <a:lnTo>
                    <a:pt x="2449" y="2116"/>
                  </a:lnTo>
                  <a:lnTo>
                    <a:pt x="2426" y="2077"/>
                  </a:lnTo>
                  <a:lnTo>
                    <a:pt x="2410" y="2033"/>
                  </a:lnTo>
                  <a:lnTo>
                    <a:pt x="2400" y="1989"/>
                  </a:lnTo>
                  <a:lnTo>
                    <a:pt x="2387" y="1989"/>
                  </a:lnTo>
                  <a:lnTo>
                    <a:pt x="2350" y="1985"/>
                  </a:lnTo>
                  <a:lnTo>
                    <a:pt x="2315" y="1978"/>
                  </a:lnTo>
                  <a:lnTo>
                    <a:pt x="2283" y="1964"/>
                  </a:lnTo>
                  <a:lnTo>
                    <a:pt x="2252" y="1947"/>
                  </a:lnTo>
                  <a:lnTo>
                    <a:pt x="2225" y="1925"/>
                  </a:lnTo>
                  <a:lnTo>
                    <a:pt x="2196" y="1946"/>
                  </a:lnTo>
                  <a:lnTo>
                    <a:pt x="2164" y="1964"/>
                  </a:lnTo>
                  <a:lnTo>
                    <a:pt x="2129" y="1977"/>
                  </a:lnTo>
                  <a:lnTo>
                    <a:pt x="2093" y="1985"/>
                  </a:lnTo>
                  <a:lnTo>
                    <a:pt x="2055" y="1989"/>
                  </a:lnTo>
                  <a:lnTo>
                    <a:pt x="1275" y="1989"/>
                  </a:lnTo>
                  <a:lnTo>
                    <a:pt x="1263" y="2033"/>
                  </a:lnTo>
                  <a:lnTo>
                    <a:pt x="1243" y="2077"/>
                  </a:lnTo>
                  <a:lnTo>
                    <a:pt x="1220" y="2116"/>
                  </a:lnTo>
                  <a:lnTo>
                    <a:pt x="1192" y="2153"/>
                  </a:lnTo>
                  <a:lnTo>
                    <a:pt x="1159" y="2186"/>
                  </a:lnTo>
                  <a:lnTo>
                    <a:pt x="1124" y="2215"/>
                  </a:lnTo>
                  <a:lnTo>
                    <a:pt x="1085" y="2241"/>
                  </a:lnTo>
                  <a:lnTo>
                    <a:pt x="1043" y="2260"/>
                  </a:lnTo>
                  <a:lnTo>
                    <a:pt x="998" y="2275"/>
                  </a:lnTo>
                  <a:lnTo>
                    <a:pt x="951" y="2284"/>
                  </a:lnTo>
                  <a:lnTo>
                    <a:pt x="902" y="2287"/>
                  </a:lnTo>
                  <a:lnTo>
                    <a:pt x="854" y="2284"/>
                  </a:lnTo>
                  <a:lnTo>
                    <a:pt x="808" y="2275"/>
                  </a:lnTo>
                  <a:lnTo>
                    <a:pt x="764" y="2260"/>
                  </a:lnTo>
                  <a:lnTo>
                    <a:pt x="724" y="2241"/>
                  </a:lnTo>
                  <a:lnTo>
                    <a:pt x="685" y="2215"/>
                  </a:lnTo>
                  <a:lnTo>
                    <a:pt x="651" y="2186"/>
                  </a:lnTo>
                  <a:lnTo>
                    <a:pt x="621" y="2153"/>
                  </a:lnTo>
                  <a:lnTo>
                    <a:pt x="594" y="2116"/>
                  </a:lnTo>
                  <a:lnTo>
                    <a:pt x="573" y="2077"/>
                  </a:lnTo>
                  <a:lnTo>
                    <a:pt x="557" y="2033"/>
                  </a:lnTo>
                  <a:lnTo>
                    <a:pt x="545" y="1989"/>
                  </a:lnTo>
                  <a:lnTo>
                    <a:pt x="482" y="1989"/>
                  </a:lnTo>
                  <a:lnTo>
                    <a:pt x="450" y="1985"/>
                  </a:lnTo>
                  <a:lnTo>
                    <a:pt x="418" y="1979"/>
                  </a:lnTo>
                  <a:lnTo>
                    <a:pt x="388" y="1968"/>
                  </a:lnTo>
                  <a:lnTo>
                    <a:pt x="360" y="1955"/>
                  </a:lnTo>
                  <a:lnTo>
                    <a:pt x="334" y="1935"/>
                  </a:lnTo>
                  <a:lnTo>
                    <a:pt x="310" y="1913"/>
                  </a:lnTo>
                  <a:lnTo>
                    <a:pt x="291" y="1889"/>
                  </a:lnTo>
                  <a:lnTo>
                    <a:pt x="274" y="1861"/>
                  </a:lnTo>
                  <a:lnTo>
                    <a:pt x="262" y="1831"/>
                  </a:lnTo>
                  <a:lnTo>
                    <a:pt x="255" y="1800"/>
                  </a:lnTo>
                  <a:lnTo>
                    <a:pt x="251" y="1767"/>
                  </a:lnTo>
                  <a:lnTo>
                    <a:pt x="252" y="1734"/>
                  </a:lnTo>
                  <a:lnTo>
                    <a:pt x="281" y="1438"/>
                  </a:lnTo>
                  <a:lnTo>
                    <a:pt x="208" y="1438"/>
                  </a:lnTo>
                  <a:lnTo>
                    <a:pt x="186" y="1435"/>
                  </a:lnTo>
                  <a:lnTo>
                    <a:pt x="167" y="1426"/>
                  </a:lnTo>
                  <a:lnTo>
                    <a:pt x="150" y="1413"/>
                  </a:lnTo>
                  <a:lnTo>
                    <a:pt x="137" y="1396"/>
                  </a:lnTo>
                  <a:lnTo>
                    <a:pt x="130" y="1377"/>
                  </a:lnTo>
                  <a:lnTo>
                    <a:pt x="128" y="1355"/>
                  </a:lnTo>
                  <a:lnTo>
                    <a:pt x="131" y="1332"/>
                  </a:lnTo>
                  <a:lnTo>
                    <a:pt x="140" y="1313"/>
                  </a:lnTo>
                  <a:lnTo>
                    <a:pt x="153" y="1296"/>
                  </a:lnTo>
                  <a:lnTo>
                    <a:pt x="170" y="1284"/>
                  </a:lnTo>
                  <a:lnTo>
                    <a:pt x="190" y="1275"/>
                  </a:lnTo>
                  <a:lnTo>
                    <a:pt x="213" y="1272"/>
                  </a:lnTo>
                  <a:lnTo>
                    <a:pt x="297" y="1272"/>
                  </a:lnTo>
                  <a:lnTo>
                    <a:pt x="297" y="1272"/>
                  </a:lnTo>
                  <a:lnTo>
                    <a:pt x="1295" y="1272"/>
                  </a:lnTo>
                  <a:lnTo>
                    <a:pt x="1324" y="1269"/>
                  </a:lnTo>
                  <a:lnTo>
                    <a:pt x="1350" y="1259"/>
                  </a:lnTo>
                  <a:lnTo>
                    <a:pt x="1373" y="1244"/>
                  </a:lnTo>
                  <a:lnTo>
                    <a:pt x="1393" y="1225"/>
                  </a:lnTo>
                  <a:lnTo>
                    <a:pt x="1408" y="1203"/>
                  </a:lnTo>
                  <a:lnTo>
                    <a:pt x="1419" y="1176"/>
                  </a:lnTo>
                  <a:lnTo>
                    <a:pt x="1423" y="1147"/>
                  </a:lnTo>
                  <a:lnTo>
                    <a:pt x="1421" y="1122"/>
                  </a:lnTo>
                  <a:lnTo>
                    <a:pt x="1413" y="1097"/>
                  </a:lnTo>
                  <a:lnTo>
                    <a:pt x="1402" y="1076"/>
                  </a:lnTo>
                  <a:lnTo>
                    <a:pt x="1386" y="1057"/>
                  </a:lnTo>
                  <a:lnTo>
                    <a:pt x="1366" y="1042"/>
                  </a:lnTo>
                  <a:lnTo>
                    <a:pt x="1343" y="1031"/>
                  </a:lnTo>
                  <a:lnTo>
                    <a:pt x="1319" y="1025"/>
                  </a:lnTo>
                  <a:lnTo>
                    <a:pt x="448" y="1025"/>
                  </a:lnTo>
                  <a:lnTo>
                    <a:pt x="426" y="1022"/>
                  </a:lnTo>
                  <a:lnTo>
                    <a:pt x="407" y="1013"/>
                  </a:lnTo>
                  <a:lnTo>
                    <a:pt x="390" y="1001"/>
                  </a:lnTo>
                  <a:lnTo>
                    <a:pt x="377" y="984"/>
                  </a:lnTo>
                  <a:lnTo>
                    <a:pt x="370" y="965"/>
                  </a:lnTo>
                  <a:lnTo>
                    <a:pt x="368" y="942"/>
                  </a:lnTo>
                  <a:lnTo>
                    <a:pt x="371" y="920"/>
                  </a:lnTo>
                  <a:lnTo>
                    <a:pt x="379" y="901"/>
                  </a:lnTo>
                  <a:lnTo>
                    <a:pt x="393" y="884"/>
                  </a:lnTo>
                  <a:lnTo>
                    <a:pt x="410" y="871"/>
                  </a:lnTo>
                  <a:lnTo>
                    <a:pt x="430" y="862"/>
                  </a:lnTo>
                  <a:lnTo>
                    <a:pt x="453" y="859"/>
                  </a:lnTo>
                  <a:lnTo>
                    <a:pt x="1334" y="859"/>
                  </a:lnTo>
                  <a:lnTo>
                    <a:pt x="1361" y="856"/>
                  </a:lnTo>
                  <a:lnTo>
                    <a:pt x="1388" y="846"/>
                  </a:lnTo>
                  <a:lnTo>
                    <a:pt x="1411" y="832"/>
                  </a:lnTo>
                  <a:lnTo>
                    <a:pt x="1430" y="812"/>
                  </a:lnTo>
                  <a:lnTo>
                    <a:pt x="1446" y="789"/>
                  </a:lnTo>
                  <a:lnTo>
                    <a:pt x="1456" y="764"/>
                  </a:lnTo>
                  <a:lnTo>
                    <a:pt x="1460" y="735"/>
                  </a:lnTo>
                  <a:lnTo>
                    <a:pt x="1458" y="709"/>
                  </a:lnTo>
                  <a:lnTo>
                    <a:pt x="1451" y="685"/>
                  </a:lnTo>
                  <a:lnTo>
                    <a:pt x="1439" y="664"/>
                  </a:lnTo>
                  <a:lnTo>
                    <a:pt x="1423" y="645"/>
                  </a:lnTo>
                  <a:lnTo>
                    <a:pt x="1404" y="630"/>
                  </a:lnTo>
                  <a:lnTo>
                    <a:pt x="1383" y="619"/>
                  </a:lnTo>
                  <a:lnTo>
                    <a:pt x="1358" y="613"/>
                  </a:lnTo>
                  <a:lnTo>
                    <a:pt x="80" y="613"/>
                  </a:lnTo>
                  <a:lnTo>
                    <a:pt x="58" y="609"/>
                  </a:lnTo>
                  <a:lnTo>
                    <a:pt x="38" y="601"/>
                  </a:lnTo>
                  <a:lnTo>
                    <a:pt x="22" y="588"/>
                  </a:lnTo>
                  <a:lnTo>
                    <a:pt x="11" y="572"/>
                  </a:lnTo>
                  <a:lnTo>
                    <a:pt x="2" y="552"/>
                  </a:lnTo>
                  <a:lnTo>
                    <a:pt x="0" y="531"/>
                  </a:lnTo>
                  <a:lnTo>
                    <a:pt x="3" y="508"/>
                  </a:lnTo>
                  <a:lnTo>
                    <a:pt x="13" y="489"/>
                  </a:lnTo>
                  <a:lnTo>
                    <a:pt x="26" y="472"/>
                  </a:lnTo>
                  <a:lnTo>
                    <a:pt x="43" y="459"/>
                  </a:lnTo>
                  <a:lnTo>
                    <a:pt x="63" y="451"/>
                  </a:lnTo>
                  <a:lnTo>
                    <a:pt x="84" y="449"/>
                  </a:lnTo>
                  <a:lnTo>
                    <a:pt x="1049" y="449"/>
                  </a:lnTo>
                  <a:lnTo>
                    <a:pt x="1049" y="448"/>
                  </a:lnTo>
                  <a:lnTo>
                    <a:pt x="1378" y="448"/>
                  </a:lnTo>
                  <a:lnTo>
                    <a:pt x="1405" y="444"/>
                  </a:lnTo>
                  <a:lnTo>
                    <a:pt x="1429" y="436"/>
                  </a:lnTo>
                  <a:lnTo>
                    <a:pt x="1451" y="422"/>
                  </a:lnTo>
                  <a:lnTo>
                    <a:pt x="1470" y="404"/>
                  </a:lnTo>
                  <a:lnTo>
                    <a:pt x="1484" y="383"/>
                  </a:lnTo>
                  <a:lnTo>
                    <a:pt x="1493" y="358"/>
                  </a:lnTo>
                  <a:lnTo>
                    <a:pt x="1496" y="332"/>
                  </a:lnTo>
                  <a:lnTo>
                    <a:pt x="1494" y="305"/>
                  </a:lnTo>
                  <a:lnTo>
                    <a:pt x="1487" y="281"/>
                  </a:lnTo>
                  <a:lnTo>
                    <a:pt x="1473" y="259"/>
                  </a:lnTo>
                  <a:lnTo>
                    <a:pt x="1456" y="241"/>
                  </a:lnTo>
                  <a:lnTo>
                    <a:pt x="1435" y="228"/>
                  </a:lnTo>
                  <a:lnTo>
                    <a:pt x="1410" y="219"/>
                  </a:lnTo>
                  <a:lnTo>
                    <a:pt x="1384" y="216"/>
                  </a:lnTo>
                  <a:lnTo>
                    <a:pt x="399" y="216"/>
                  </a:lnTo>
                  <a:lnTo>
                    <a:pt x="416" y="78"/>
                  </a:lnTo>
                  <a:lnTo>
                    <a:pt x="421" y="56"/>
                  </a:lnTo>
                  <a:lnTo>
                    <a:pt x="430" y="38"/>
                  </a:lnTo>
                  <a:lnTo>
                    <a:pt x="443" y="22"/>
                  </a:lnTo>
                  <a:lnTo>
                    <a:pt x="460" y="11"/>
                  </a:lnTo>
                  <a:lnTo>
                    <a:pt x="479" y="3"/>
                  </a:lnTo>
                  <a:lnTo>
                    <a:pt x="50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nvGrpSpPr>
            <p:cNvPr id="220" name="Google Shape;220;p3"/>
            <p:cNvGrpSpPr/>
            <p:nvPr/>
          </p:nvGrpSpPr>
          <p:grpSpPr>
            <a:xfrm>
              <a:off x="7052862" y="2891436"/>
              <a:ext cx="553397" cy="609231"/>
              <a:chOff x="-547688" y="1873250"/>
              <a:chExt cx="1778000" cy="1957387"/>
            </a:xfrm>
          </p:grpSpPr>
          <p:sp>
            <p:nvSpPr>
              <p:cNvPr id="221" name="Google Shape;221;p3"/>
              <p:cNvSpPr/>
              <p:nvPr/>
            </p:nvSpPr>
            <p:spPr>
              <a:xfrm>
                <a:off x="-547688" y="1873250"/>
                <a:ext cx="1778000" cy="1957387"/>
              </a:xfrm>
              <a:custGeom>
                <a:avLst/>
                <a:gdLst/>
                <a:ahLst/>
                <a:cxnLst/>
                <a:rect l="l" t="t" r="r" b="b"/>
                <a:pathLst>
                  <a:path w="3361" h="3700" extrusionOk="0">
                    <a:moveTo>
                      <a:pt x="1084" y="3232"/>
                    </a:moveTo>
                    <a:lnTo>
                      <a:pt x="1084" y="3325"/>
                    </a:lnTo>
                    <a:lnTo>
                      <a:pt x="1087" y="3350"/>
                    </a:lnTo>
                    <a:lnTo>
                      <a:pt x="1096" y="3371"/>
                    </a:lnTo>
                    <a:lnTo>
                      <a:pt x="1111" y="3390"/>
                    </a:lnTo>
                    <a:lnTo>
                      <a:pt x="1130" y="3405"/>
                    </a:lnTo>
                    <a:lnTo>
                      <a:pt x="1151" y="3414"/>
                    </a:lnTo>
                    <a:lnTo>
                      <a:pt x="1176" y="3417"/>
                    </a:lnTo>
                    <a:lnTo>
                      <a:pt x="1201" y="3414"/>
                    </a:lnTo>
                    <a:lnTo>
                      <a:pt x="1223" y="3405"/>
                    </a:lnTo>
                    <a:lnTo>
                      <a:pt x="1241" y="3390"/>
                    </a:lnTo>
                    <a:lnTo>
                      <a:pt x="1256" y="3371"/>
                    </a:lnTo>
                    <a:lnTo>
                      <a:pt x="1265" y="3350"/>
                    </a:lnTo>
                    <a:lnTo>
                      <a:pt x="1268" y="3325"/>
                    </a:lnTo>
                    <a:lnTo>
                      <a:pt x="1268" y="3232"/>
                    </a:lnTo>
                    <a:lnTo>
                      <a:pt x="1084" y="3232"/>
                    </a:lnTo>
                    <a:close/>
                    <a:moveTo>
                      <a:pt x="2431" y="737"/>
                    </a:moveTo>
                    <a:lnTo>
                      <a:pt x="2362" y="739"/>
                    </a:lnTo>
                    <a:lnTo>
                      <a:pt x="2296" y="749"/>
                    </a:lnTo>
                    <a:lnTo>
                      <a:pt x="2232" y="765"/>
                    </a:lnTo>
                    <a:lnTo>
                      <a:pt x="2170" y="786"/>
                    </a:lnTo>
                    <a:lnTo>
                      <a:pt x="2110" y="813"/>
                    </a:lnTo>
                    <a:lnTo>
                      <a:pt x="2054" y="845"/>
                    </a:lnTo>
                    <a:lnTo>
                      <a:pt x="2001" y="881"/>
                    </a:lnTo>
                    <a:lnTo>
                      <a:pt x="1951" y="923"/>
                    </a:lnTo>
                    <a:lnTo>
                      <a:pt x="1906" y="968"/>
                    </a:lnTo>
                    <a:lnTo>
                      <a:pt x="1864" y="1018"/>
                    </a:lnTo>
                    <a:lnTo>
                      <a:pt x="1828" y="1071"/>
                    </a:lnTo>
                    <a:lnTo>
                      <a:pt x="1796" y="1127"/>
                    </a:lnTo>
                    <a:lnTo>
                      <a:pt x="1769" y="1187"/>
                    </a:lnTo>
                    <a:lnTo>
                      <a:pt x="1748" y="1249"/>
                    </a:lnTo>
                    <a:lnTo>
                      <a:pt x="1733" y="1314"/>
                    </a:lnTo>
                    <a:lnTo>
                      <a:pt x="1722" y="1381"/>
                    </a:lnTo>
                    <a:lnTo>
                      <a:pt x="1719" y="1449"/>
                    </a:lnTo>
                    <a:lnTo>
                      <a:pt x="1722" y="1520"/>
                    </a:lnTo>
                    <a:lnTo>
                      <a:pt x="1733" y="1589"/>
                    </a:lnTo>
                    <a:lnTo>
                      <a:pt x="1750" y="1655"/>
                    </a:lnTo>
                    <a:lnTo>
                      <a:pt x="1773" y="1722"/>
                    </a:lnTo>
                    <a:lnTo>
                      <a:pt x="1780" y="1743"/>
                    </a:lnTo>
                    <a:lnTo>
                      <a:pt x="1781" y="1767"/>
                    </a:lnTo>
                    <a:lnTo>
                      <a:pt x="1778" y="1789"/>
                    </a:lnTo>
                    <a:lnTo>
                      <a:pt x="1662" y="2247"/>
                    </a:lnTo>
                    <a:lnTo>
                      <a:pt x="2147" y="2124"/>
                    </a:lnTo>
                    <a:lnTo>
                      <a:pt x="2168" y="2121"/>
                    </a:lnTo>
                    <a:lnTo>
                      <a:pt x="2189" y="2122"/>
                    </a:lnTo>
                    <a:lnTo>
                      <a:pt x="2208" y="2127"/>
                    </a:lnTo>
                    <a:lnTo>
                      <a:pt x="2263" y="2141"/>
                    </a:lnTo>
                    <a:lnTo>
                      <a:pt x="2318" y="2153"/>
                    </a:lnTo>
                    <a:lnTo>
                      <a:pt x="2375" y="2159"/>
                    </a:lnTo>
                    <a:lnTo>
                      <a:pt x="2431" y="2162"/>
                    </a:lnTo>
                    <a:lnTo>
                      <a:pt x="2500" y="2158"/>
                    </a:lnTo>
                    <a:lnTo>
                      <a:pt x="2566" y="2149"/>
                    </a:lnTo>
                    <a:lnTo>
                      <a:pt x="2631" y="2133"/>
                    </a:lnTo>
                    <a:lnTo>
                      <a:pt x="2693" y="2112"/>
                    </a:lnTo>
                    <a:lnTo>
                      <a:pt x="2752" y="2085"/>
                    </a:lnTo>
                    <a:lnTo>
                      <a:pt x="2809" y="2053"/>
                    </a:lnTo>
                    <a:lnTo>
                      <a:pt x="2862" y="2016"/>
                    </a:lnTo>
                    <a:lnTo>
                      <a:pt x="2911" y="1975"/>
                    </a:lnTo>
                    <a:lnTo>
                      <a:pt x="2956" y="1929"/>
                    </a:lnTo>
                    <a:lnTo>
                      <a:pt x="2998" y="1881"/>
                    </a:lnTo>
                    <a:lnTo>
                      <a:pt x="3035" y="1828"/>
                    </a:lnTo>
                    <a:lnTo>
                      <a:pt x="3067" y="1770"/>
                    </a:lnTo>
                    <a:lnTo>
                      <a:pt x="3094" y="1711"/>
                    </a:lnTo>
                    <a:lnTo>
                      <a:pt x="3115" y="1649"/>
                    </a:lnTo>
                    <a:lnTo>
                      <a:pt x="3131" y="1584"/>
                    </a:lnTo>
                    <a:lnTo>
                      <a:pt x="3140" y="1517"/>
                    </a:lnTo>
                    <a:lnTo>
                      <a:pt x="3143" y="1449"/>
                    </a:lnTo>
                    <a:lnTo>
                      <a:pt x="3140" y="1381"/>
                    </a:lnTo>
                    <a:lnTo>
                      <a:pt x="3131" y="1314"/>
                    </a:lnTo>
                    <a:lnTo>
                      <a:pt x="3115" y="1249"/>
                    </a:lnTo>
                    <a:lnTo>
                      <a:pt x="3094" y="1187"/>
                    </a:lnTo>
                    <a:lnTo>
                      <a:pt x="3067" y="1127"/>
                    </a:lnTo>
                    <a:lnTo>
                      <a:pt x="3035" y="1071"/>
                    </a:lnTo>
                    <a:lnTo>
                      <a:pt x="2998" y="1018"/>
                    </a:lnTo>
                    <a:lnTo>
                      <a:pt x="2956" y="968"/>
                    </a:lnTo>
                    <a:lnTo>
                      <a:pt x="2911" y="923"/>
                    </a:lnTo>
                    <a:lnTo>
                      <a:pt x="2862" y="881"/>
                    </a:lnTo>
                    <a:lnTo>
                      <a:pt x="2809" y="845"/>
                    </a:lnTo>
                    <a:lnTo>
                      <a:pt x="2752" y="813"/>
                    </a:lnTo>
                    <a:lnTo>
                      <a:pt x="2693" y="786"/>
                    </a:lnTo>
                    <a:lnTo>
                      <a:pt x="2631" y="765"/>
                    </a:lnTo>
                    <a:lnTo>
                      <a:pt x="2566" y="749"/>
                    </a:lnTo>
                    <a:lnTo>
                      <a:pt x="2500" y="739"/>
                    </a:lnTo>
                    <a:lnTo>
                      <a:pt x="2431" y="737"/>
                    </a:lnTo>
                    <a:close/>
                    <a:moveTo>
                      <a:pt x="287" y="621"/>
                    </a:moveTo>
                    <a:lnTo>
                      <a:pt x="265" y="623"/>
                    </a:lnTo>
                    <a:lnTo>
                      <a:pt x="242" y="631"/>
                    </a:lnTo>
                    <a:lnTo>
                      <a:pt x="224" y="643"/>
                    </a:lnTo>
                    <a:lnTo>
                      <a:pt x="208" y="659"/>
                    </a:lnTo>
                    <a:lnTo>
                      <a:pt x="196" y="678"/>
                    </a:lnTo>
                    <a:lnTo>
                      <a:pt x="188" y="699"/>
                    </a:lnTo>
                    <a:lnTo>
                      <a:pt x="186" y="723"/>
                    </a:lnTo>
                    <a:lnTo>
                      <a:pt x="186" y="3046"/>
                    </a:lnTo>
                    <a:lnTo>
                      <a:pt x="2168" y="3046"/>
                    </a:lnTo>
                    <a:lnTo>
                      <a:pt x="2168" y="2344"/>
                    </a:lnTo>
                    <a:lnTo>
                      <a:pt x="1539" y="2503"/>
                    </a:lnTo>
                    <a:lnTo>
                      <a:pt x="1512" y="2507"/>
                    </a:lnTo>
                    <a:lnTo>
                      <a:pt x="1490" y="2506"/>
                    </a:lnTo>
                    <a:lnTo>
                      <a:pt x="1470" y="2499"/>
                    </a:lnTo>
                    <a:lnTo>
                      <a:pt x="1451" y="2489"/>
                    </a:lnTo>
                    <a:lnTo>
                      <a:pt x="1434" y="2475"/>
                    </a:lnTo>
                    <a:lnTo>
                      <a:pt x="1421" y="2457"/>
                    </a:lnTo>
                    <a:lnTo>
                      <a:pt x="1410" y="2438"/>
                    </a:lnTo>
                    <a:lnTo>
                      <a:pt x="1404" y="2417"/>
                    </a:lnTo>
                    <a:lnTo>
                      <a:pt x="1403" y="2394"/>
                    </a:lnTo>
                    <a:lnTo>
                      <a:pt x="1406" y="2371"/>
                    </a:lnTo>
                    <a:lnTo>
                      <a:pt x="1558" y="1770"/>
                    </a:lnTo>
                    <a:lnTo>
                      <a:pt x="1533" y="1692"/>
                    </a:lnTo>
                    <a:lnTo>
                      <a:pt x="1515" y="1612"/>
                    </a:lnTo>
                    <a:lnTo>
                      <a:pt x="1505" y="1531"/>
                    </a:lnTo>
                    <a:lnTo>
                      <a:pt x="1502" y="1449"/>
                    </a:lnTo>
                    <a:lnTo>
                      <a:pt x="1505" y="1366"/>
                    </a:lnTo>
                    <a:lnTo>
                      <a:pt x="1515" y="1286"/>
                    </a:lnTo>
                    <a:lnTo>
                      <a:pt x="1533" y="1208"/>
                    </a:lnTo>
                    <a:lnTo>
                      <a:pt x="1557" y="1133"/>
                    </a:lnTo>
                    <a:lnTo>
                      <a:pt x="1586" y="1061"/>
                    </a:lnTo>
                    <a:lnTo>
                      <a:pt x="1622" y="991"/>
                    </a:lnTo>
                    <a:lnTo>
                      <a:pt x="1664" y="925"/>
                    </a:lnTo>
                    <a:lnTo>
                      <a:pt x="1710" y="863"/>
                    </a:lnTo>
                    <a:lnTo>
                      <a:pt x="1761" y="806"/>
                    </a:lnTo>
                    <a:lnTo>
                      <a:pt x="1817" y="751"/>
                    </a:lnTo>
                    <a:lnTo>
                      <a:pt x="1877" y="703"/>
                    </a:lnTo>
                    <a:lnTo>
                      <a:pt x="1941" y="659"/>
                    </a:lnTo>
                    <a:lnTo>
                      <a:pt x="2009" y="621"/>
                    </a:lnTo>
                    <a:lnTo>
                      <a:pt x="287" y="621"/>
                    </a:lnTo>
                    <a:close/>
                    <a:moveTo>
                      <a:pt x="937" y="276"/>
                    </a:moveTo>
                    <a:lnTo>
                      <a:pt x="912" y="280"/>
                    </a:lnTo>
                    <a:lnTo>
                      <a:pt x="890" y="289"/>
                    </a:lnTo>
                    <a:lnTo>
                      <a:pt x="872" y="304"/>
                    </a:lnTo>
                    <a:lnTo>
                      <a:pt x="857" y="322"/>
                    </a:lnTo>
                    <a:lnTo>
                      <a:pt x="847" y="344"/>
                    </a:lnTo>
                    <a:lnTo>
                      <a:pt x="845" y="369"/>
                    </a:lnTo>
                    <a:lnTo>
                      <a:pt x="847" y="394"/>
                    </a:lnTo>
                    <a:lnTo>
                      <a:pt x="857" y="415"/>
                    </a:lnTo>
                    <a:lnTo>
                      <a:pt x="872" y="434"/>
                    </a:lnTo>
                    <a:lnTo>
                      <a:pt x="890" y="449"/>
                    </a:lnTo>
                    <a:lnTo>
                      <a:pt x="912" y="458"/>
                    </a:lnTo>
                    <a:lnTo>
                      <a:pt x="937" y="461"/>
                    </a:lnTo>
                    <a:lnTo>
                      <a:pt x="1353" y="461"/>
                    </a:lnTo>
                    <a:lnTo>
                      <a:pt x="1378" y="458"/>
                    </a:lnTo>
                    <a:lnTo>
                      <a:pt x="1399" y="449"/>
                    </a:lnTo>
                    <a:lnTo>
                      <a:pt x="1418" y="434"/>
                    </a:lnTo>
                    <a:lnTo>
                      <a:pt x="1433" y="415"/>
                    </a:lnTo>
                    <a:lnTo>
                      <a:pt x="1442" y="394"/>
                    </a:lnTo>
                    <a:lnTo>
                      <a:pt x="1445" y="369"/>
                    </a:lnTo>
                    <a:lnTo>
                      <a:pt x="1442" y="344"/>
                    </a:lnTo>
                    <a:lnTo>
                      <a:pt x="1433" y="322"/>
                    </a:lnTo>
                    <a:lnTo>
                      <a:pt x="1418" y="304"/>
                    </a:lnTo>
                    <a:lnTo>
                      <a:pt x="1399" y="289"/>
                    </a:lnTo>
                    <a:lnTo>
                      <a:pt x="1378" y="280"/>
                    </a:lnTo>
                    <a:lnTo>
                      <a:pt x="1353" y="276"/>
                    </a:lnTo>
                    <a:lnTo>
                      <a:pt x="937" y="276"/>
                    </a:lnTo>
                    <a:close/>
                    <a:moveTo>
                      <a:pt x="287" y="0"/>
                    </a:moveTo>
                    <a:lnTo>
                      <a:pt x="2065" y="0"/>
                    </a:lnTo>
                    <a:lnTo>
                      <a:pt x="2108" y="3"/>
                    </a:lnTo>
                    <a:lnTo>
                      <a:pt x="2148" y="12"/>
                    </a:lnTo>
                    <a:lnTo>
                      <a:pt x="2186" y="27"/>
                    </a:lnTo>
                    <a:lnTo>
                      <a:pt x="2222" y="47"/>
                    </a:lnTo>
                    <a:lnTo>
                      <a:pt x="2253" y="71"/>
                    </a:lnTo>
                    <a:lnTo>
                      <a:pt x="2282" y="99"/>
                    </a:lnTo>
                    <a:lnTo>
                      <a:pt x="2306" y="132"/>
                    </a:lnTo>
                    <a:lnTo>
                      <a:pt x="2325" y="167"/>
                    </a:lnTo>
                    <a:lnTo>
                      <a:pt x="2340" y="205"/>
                    </a:lnTo>
                    <a:lnTo>
                      <a:pt x="2349" y="246"/>
                    </a:lnTo>
                    <a:lnTo>
                      <a:pt x="2352" y="289"/>
                    </a:lnTo>
                    <a:lnTo>
                      <a:pt x="2352" y="521"/>
                    </a:lnTo>
                    <a:lnTo>
                      <a:pt x="2392" y="519"/>
                    </a:lnTo>
                    <a:lnTo>
                      <a:pt x="2431" y="518"/>
                    </a:lnTo>
                    <a:lnTo>
                      <a:pt x="2511" y="521"/>
                    </a:lnTo>
                    <a:lnTo>
                      <a:pt x="2590" y="531"/>
                    </a:lnTo>
                    <a:lnTo>
                      <a:pt x="2665" y="548"/>
                    </a:lnTo>
                    <a:lnTo>
                      <a:pt x="2740" y="571"/>
                    </a:lnTo>
                    <a:lnTo>
                      <a:pt x="2811" y="599"/>
                    </a:lnTo>
                    <a:lnTo>
                      <a:pt x="2878" y="633"/>
                    </a:lnTo>
                    <a:lnTo>
                      <a:pt x="2943" y="672"/>
                    </a:lnTo>
                    <a:lnTo>
                      <a:pt x="3005" y="716"/>
                    </a:lnTo>
                    <a:lnTo>
                      <a:pt x="3061" y="765"/>
                    </a:lnTo>
                    <a:lnTo>
                      <a:pt x="3115" y="818"/>
                    </a:lnTo>
                    <a:lnTo>
                      <a:pt x="3163" y="875"/>
                    </a:lnTo>
                    <a:lnTo>
                      <a:pt x="3207" y="936"/>
                    </a:lnTo>
                    <a:lnTo>
                      <a:pt x="3247" y="1002"/>
                    </a:lnTo>
                    <a:lnTo>
                      <a:pt x="3281" y="1070"/>
                    </a:lnTo>
                    <a:lnTo>
                      <a:pt x="3309" y="1141"/>
                    </a:lnTo>
                    <a:lnTo>
                      <a:pt x="3331" y="1214"/>
                    </a:lnTo>
                    <a:lnTo>
                      <a:pt x="3347" y="1291"/>
                    </a:lnTo>
                    <a:lnTo>
                      <a:pt x="3357" y="1369"/>
                    </a:lnTo>
                    <a:lnTo>
                      <a:pt x="3361" y="1449"/>
                    </a:lnTo>
                    <a:lnTo>
                      <a:pt x="3357" y="1530"/>
                    </a:lnTo>
                    <a:lnTo>
                      <a:pt x="3347" y="1608"/>
                    </a:lnTo>
                    <a:lnTo>
                      <a:pt x="3331" y="1684"/>
                    </a:lnTo>
                    <a:lnTo>
                      <a:pt x="3309" y="1758"/>
                    </a:lnTo>
                    <a:lnTo>
                      <a:pt x="3281" y="1829"/>
                    </a:lnTo>
                    <a:lnTo>
                      <a:pt x="3247" y="1896"/>
                    </a:lnTo>
                    <a:lnTo>
                      <a:pt x="3207" y="1962"/>
                    </a:lnTo>
                    <a:lnTo>
                      <a:pt x="3163" y="2023"/>
                    </a:lnTo>
                    <a:lnTo>
                      <a:pt x="3115" y="2080"/>
                    </a:lnTo>
                    <a:lnTo>
                      <a:pt x="3061" y="2133"/>
                    </a:lnTo>
                    <a:lnTo>
                      <a:pt x="3005" y="2182"/>
                    </a:lnTo>
                    <a:lnTo>
                      <a:pt x="2943" y="2226"/>
                    </a:lnTo>
                    <a:lnTo>
                      <a:pt x="2878" y="2265"/>
                    </a:lnTo>
                    <a:lnTo>
                      <a:pt x="2811" y="2299"/>
                    </a:lnTo>
                    <a:lnTo>
                      <a:pt x="2740" y="2327"/>
                    </a:lnTo>
                    <a:lnTo>
                      <a:pt x="2665" y="2350"/>
                    </a:lnTo>
                    <a:lnTo>
                      <a:pt x="2590" y="2367"/>
                    </a:lnTo>
                    <a:lnTo>
                      <a:pt x="2511" y="2377"/>
                    </a:lnTo>
                    <a:lnTo>
                      <a:pt x="2431" y="2380"/>
                    </a:lnTo>
                    <a:lnTo>
                      <a:pt x="2352" y="2377"/>
                    </a:lnTo>
                    <a:lnTo>
                      <a:pt x="2352" y="3413"/>
                    </a:lnTo>
                    <a:lnTo>
                      <a:pt x="2349" y="3455"/>
                    </a:lnTo>
                    <a:lnTo>
                      <a:pt x="2340" y="3495"/>
                    </a:lnTo>
                    <a:lnTo>
                      <a:pt x="2325" y="3533"/>
                    </a:lnTo>
                    <a:lnTo>
                      <a:pt x="2306" y="3570"/>
                    </a:lnTo>
                    <a:lnTo>
                      <a:pt x="2282" y="3601"/>
                    </a:lnTo>
                    <a:lnTo>
                      <a:pt x="2253" y="3629"/>
                    </a:lnTo>
                    <a:lnTo>
                      <a:pt x="2222" y="3654"/>
                    </a:lnTo>
                    <a:lnTo>
                      <a:pt x="2186" y="3673"/>
                    </a:lnTo>
                    <a:lnTo>
                      <a:pt x="2148" y="3688"/>
                    </a:lnTo>
                    <a:lnTo>
                      <a:pt x="2108" y="3697"/>
                    </a:lnTo>
                    <a:lnTo>
                      <a:pt x="2065" y="3700"/>
                    </a:lnTo>
                    <a:lnTo>
                      <a:pt x="287" y="3700"/>
                    </a:lnTo>
                    <a:lnTo>
                      <a:pt x="245" y="3697"/>
                    </a:lnTo>
                    <a:lnTo>
                      <a:pt x="205" y="3688"/>
                    </a:lnTo>
                    <a:lnTo>
                      <a:pt x="167" y="3673"/>
                    </a:lnTo>
                    <a:lnTo>
                      <a:pt x="132" y="3654"/>
                    </a:lnTo>
                    <a:lnTo>
                      <a:pt x="99" y="3629"/>
                    </a:lnTo>
                    <a:lnTo>
                      <a:pt x="71" y="3601"/>
                    </a:lnTo>
                    <a:lnTo>
                      <a:pt x="46" y="3570"/>
                    </a:lnTo>
                    <a:lnTo>
                      <a:pt x="27" y="3533"/>
                    </a:lnTo>
                    <a:lnTo>
                      <a:pt x="12" y="3495"/>
                    </a:lnTo>
                    <a:lnTo>
                      <a:pt x="3" y="3455"/>
                    </a:lnTo>
                    <a:lnTo>
                      <a:pt x="0" y="3413"/>
                    </a:lnTo>
                    <a:lnTo>
                      <a:pt x="0" y="289"/>
                    </a:lnTo>
                    <a:lnTo>
                      <a:pt x="3" y="246"/>
                    </a:lnTo>
                    <a:lnTo>
                      <a:pt x="12" y="205"/>
                    </a:lnTo>
                    <a:lnTo>
                      <a:pt x="27" y="167"/>
                    </a:lnTo>
                    <a:lnTo>
                      <a:pt x="46" y="132"/>
                    </a:lnTo>
                    <a:lnTo>
                      <a:pt x="71" y="99"/>
                    </a:lnTo>
                    <a:lnTo>
                      <a:pt x="99" y="71"/>
                    </a:lnTo>
                    <a:lnTo>
                      <a:pt x="132" y="47"/>
                    </a:lnTo>
                    <a:lnTo>
                      <a:pt x="167" y="27"/>
                    </a:lnTo>
                    <a:lnTo>
                      <a:pt x="205" y="12"/>
                    </a:lnTo>
                    <a:lnTo>
                      <a:pt x="245" y="3"/>
                    </a:lnTo>
                    <a:lnTo>
                      <a:pt x="2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22" name="Google Shape;222;p3"/>
              <p:cNvSpPr/>
              <p:nvPr/>
            </p:nvSpPr>
            <p:spPr>
              <a:xfrm>
                <a:off x="587375" y="2362200"/>
                <a:ext cx="285750" cy="519112"/>
              </a:xfrm>
              <a:custGeom>
                <a:avLst/>
                <a:gdLst/>
                <a:ahLst/>
                <a:cxnLst/>
                <a:rect l="l" t="t" r="r" b="b"/>
                <a:pathLst>
                  <a:path w="540" h="983" extrusionOk="0">
                    <a:moveTo>
                      <a:pt x="233" y="0"/>
                    </a:moveTo>
                    <a:lnTo>
                      <a:pt x="339" y="0"/>
                    </a:lnTo>
                    <a:lnTo>
                      <a:pt x="351" y="2"/>
                    </a:lnTo>
                    <a:lnTo>
                      <a:pt x="359" y="8"/>
                    </a:lnTo>
                    <a:lnTo>
                      <a:pt x="365" y="17"/>
                    </a:lnTo>
                    <a:lnTo>
                      <a:pt x="368" y="28"/>
                    </a:lnTo>
                    <a:lnTo>
                      <a:pt x="368" y="116"/>
                    </a:lnTo>
                    <a:lnTo>
                      <a:pt x="402" y="125"/>
                    </a:lnTo>
                    <a:lnTo>
                      <a:pt x="436" y="136"/>
                    </a:lnTo>
                    <a:lnTo>
                      <a:pt x="467" y="150"/>
                    </a:lnTo>
                    <a:lnTo>
                      <a:pt x="495" y="167"/>
                    </a:lnTo>
                    <a:lnTo>
                      <a:pt x="499" y="170"/>
                    </a:lnTo>
                    <a:lnTo>
                      <a:pt x="503" y="174"/>
                    </a:lnTo>
                    <a:lnTo>
                      <a:pt x="506" y="178"/>
                    </a:lnTo>
                    <a:lnTo>
                      <a:pt x="507" y="184"/>
                    </a:lnTo>
                    <a:lnTo>
                      <a:pt x="507" y="195"/>
                    </a:lnTo>
                    <a:lnTo>
                      <a:pt x="504" y="205"/>
                    </a:lnTo>
                    <a:lnTo>
                      <a:pt x="446" y="294"/>
                    </a:lnTo>
                    <a:lnTo>
                      <a:pt x="443" y="299"/>
                    </a:lnTo>
                    <a:lnTo>
                      <a:pt x="438" y="302"/>
                    </a:lnTo>
                    <a:lnTo>
                      <a:pt x="434" y="304"/>
                    </a:lnTo>
                    <a:lnTo>
                      <a:pt x="428" y="307"/>
                    </a:lnTo>
                    <a:lnTo>
                      <a:pt x="417" y="307"/>
                    </a:lnTo>
                    <a:lnTo>
                      <a:pt x="407" y="302"/>
                    </a:lnTo>
                    <a:lnTo>
                      <a:pt x="388" y="292"/>
                    </a:lnTo>
                    <a:lnTo>
                      <a:pt x="364" y="283"/>
                    </a:lnTo>
                    <a:lnTo>
                      <a:pt x="338" y="276"/>
                    </a:lnTo>
                    <a:lnTo>
                      <a:pt x="312" y="272"/>
                    </a:lnTo>
                    <a:lnTo>
                      <a:pt x="286" y="271"/>
                    </a:lnTo>
                    <a:lnTo>
                      <a:pt x="271" y="271"/>
                    </a:lnTo>
                    <a:lnTo>
                      <a:pt x="254" y="272"/>
                    </a:lnTo>
                    <a:lnTo>
                      <a:pt x="237" y="275"/>
                    </a:lnTo>
                    <a:lnTo>
                      <a:pt x="220" y="280"/>
                    </a:lnTo>
                    <a:lnTo>
                      <a:pt x="203" y="285"/>
                    </a:lnTo>
                    <a:lnTo>
                      <a:pt x="190" y="292"/>
                    </a:lnTo>
                    <a:lnTo>
                      <a:pt x="179" y="302"/>
                    </a:lnTo>
                    <a:lnTo>
                      <a:pt x="171" y="314"/>
                    </a:lnTo>
                    <a:lnTo>
                      <a:pt x="169" y="327"/>
                    </a:lnTo>
                    <a:lnTo>
                      <a:pt x="170" y="341"/>
                    </a:lnTo>
                    <a:lnTo>
                      <a:pt x="173" y="353"/>
                    </a:lnTo>
                    <a:lnTo>
                      <a:pt x="178" y="364"/>
                    </a:lnTo>
                    <a:lnTo>
                      <a:pt x="187" y="374"/>
                    </a:lnTo>
                    <a:lnTo>
                      <a:pt x="201" y="383"/>
                    </a:lnTo>
                    <a:lnTo>
                      <a:pt x="218" y="392"/>
                    </a:lnTo>
                    <a:lnTo>
                      <a:pt x="240" y="402"/>
                    </a:lnTo>
                    <a:lnTo>
                      <a:pt x="267" y="411"/>
                    </a:lnTo>
                    <a:lnTo>
                      <a:pt x="301" y="422"/>
                    </a:lnTo>
                    <a:lnTo>
                      <a:pt x="322" y="427"/>
                    </a:lnTo>
                    <a:lnTo>
                      <a:pt x="345" y="435"/>
                    </a:lnTo>
                    <a:lnTo>
                      <a:pt x="368" y="443"/>
                    </a:lnTo>
                    <a:lnTo>
                      <a:pt x="391" y="452"/>
                    </a:lnTo>
                    <a:lnTo>
                      <a:pt x="414" y="464"/>
                    </a:lnTo>
                    <a:lnTo>
                      <a:pt x="436" y="475"/>
                    </a:lnTo>
                    <a:lnTo>
                      <a:pt x="458" y="490"/>
                    </a:lnTo>
                    <a:lnTo>
                      <a:pt x="477" y="505"/>
                    </a:lnTo>
                    <a:lnTo>
                      <a:pt x="495" y="524"/>
                    </a:lnTo>
                    <a:lnTo>
                      <a:pt x="511" y="546"/>
                    </a:lnTo>
                    <a:lnTo>
                      <a:pt x="523" y="570"/>
                    </a:lnTo>
                    <a:lnTo>
                      <a:pt x="532" y="597"/>
                    </a:lnTo>
                    <a:lnTo>
                      <a:pt x="539" y="626"/>
                    </a:lnTo>
                    <a:lnTo>
                      <a:pt x="540" y="660"/>
                    </a:lnTo>
                    <a:lnTo>
                      <a:pt x="538" y="693"/>
                    </a:lnTo>
                    <a:lnTo>
                      <a:pt x="530" y="723"/>
                    </a:lnTo>
                    <a:lnTo>
                      <a:pt x="517" y="752"/>
                    </a:lnTo>
                    <a:lnTo>
                      <a:pt x="500" y="778"/>
                    </a:lnTo>
                    <a:lnTo>
                      <a:pt x="479" y="802"/>
                    </a:lnTo>
                    <a:lnTo>
                      <a:pt x="453" y="823"/>
                    </a:lnTo>
                    <a:lnTo>
                      <a:pt x="427" y="839"/>
                    </a:lnTo>
                    <a:lnTo>
                      <a:pt x="398" y="852"/>
                    </a:lnTo>
                    <a:lnTo>
                      <a:pt x="368" y="862"/>
                    </a:lnTo>
                    <a:lnTo>
                      <a:pt x="368" y="954"/>
                    </a:lnTo>
                    <a:lnTo>
                      <a:pt x="365" y="964"/>
                    </a:lnTo>
                    <a:lnTo>
                      <a:pt x="359" y="973"/>
                    </a:lnTo>
                    <a:lnTo>
                      <a:pt x="351" y="980"/>
                    </a:lnTo>
                    <a:lnTo>
                      <a:pt x="339" y="983"/>
                    </a:lnTo>
                    <a:lnTo>
                      <a:pt x="233" y="983"/>
                    </a:lnTo>
                    <a:lnTo>
                      <a:pt x="222" y="980"/>
                    </a:lnTo>
                    <a:lnTo>
                      <a:pt x="213" y="973"/>
                    </a:lnTo>
                    <a:lnTo>
                      <a:pt x="208" y="964"/>
                    </a:lnTo>
                    <a:lnTo>
                      <a:pt x="205" y="954"/>
                    </a:lnTo>
                    <a:lnTo>
                      <a:pt x="205" y="869"/>
                    </a:lnTo>
                    <a:lnTo>
                      <a:pt x="167" y="861"/>
                    </a:lnTo>
                    <a:lnTo>
                      <a:pt x="131" y="848"/>
                    </a:lnTo>
                    <a:lnTo>
                      <a:pt x="96" y="832"/>
                    </a:lnTo>
                    <a:lnTo>
                      <a:pt x="63" y="813"/>
                    </a:lnTo>
                    <a:lnTo>
                      <a:pt x="34" y="792"/>
                    </a:lnTo>
                    <a:lnTo>
                      <a:pt x="8" y="767"/>
                    </a:lnTo>
                    <a:lnTo>
                      <a:pt x="2" y="758"/>
                    </a:lnTo>
                    <a:lnTo>
                      <a:pt x="0" y="747"/>
                    </a:lnTo>
                    <a:lnTo>
                      <a:pt x="2" y="737"/>
                    </a:lnTo>
                    <a:lnTo>
                      <a:pt x="9" y="728"/>
                    </a:lnTo>
                    <a:lnTo>
                      <a:pt x="86" y="654"/>
                    </a:lnTo>
                    <a:lnTo>
                      <a:pt x="96" y="649"/>
                    </a:lnTo>
                    <a:lnTo>
                      <a:pt x="106" y="646"/>
                    </a:lnTo>
                    <a:lnTo>
                      <a:pt x="116" y="649"/>
                    </a:lnTo>
                    <a:lnTo>
                      <a:pt x="125" y="655"/>
                    </a:lnTo>
                    <a:lnTo>
                      <a:pt x="148" y="675"/>
                    </a:lnTo>
                    <a:lnTo>
                      <a:pt x="174" y="689"/>
                    </a:lnTo>
                    <a:lnTo>
                      <a:pt x="203" y="702"/>
                    </a:lnTo>
                    <a:lnTo>
                      <a:pt x="235" y="710"/>
                    </a:lnTo>
                    <a:lnTo>
                      <a:pt x="266" y="712"/>
                    </a:lnTo>
                    <a:lnTo>
                      <a:pt x="267" y="712"/>
                    </a:lnTo>
                    <a:lnTo>
                      <a:pt x="295" y="711"/>
                    </a:lnTo>
                    <a:lnTo>
                      <a:pt x="321" y="706"/>
                    </a:lnTo>
                    <a:lnTo>
                      <a:pt x="343" y="699"/>
                    </a:lnTo>
                    <a:lnTo>
                      <a:pt x="361" y="690"/>
                    </a:lnTo>
                    <a:lnTo>
                      <a:pt x="372" y="679"/>
                    </a:lnTo>
                    <a:lnTo>
                      <a:pt x="378" y="669"/>
                    </a:lnTo>
                    <a:lnTo>
                      <a:pt x="379" y="660"/>
                    </a:lnTo>
                    <a:lnTo>
                      <a:pt x="378" y="649"/>
                    </a:lnTo>
                    <a:lnTo>
                      <a:pt x="375" y="638"/>
                    </a:lnTo>
                    <a:lnTo>
                      <a:pt x="371" y="629"/>
                    </a:lnTo>
                    <a:lnTo>
                      <a:pt x="363" y="622"/>
                    </a:lnTo>
                    <a:lnTo>
                      <a:pt x="351" y="614"/>
                    </a:lnTo>
                    <a:lnTo>
                      <a:pt x="335" y="605"/>
                    </a:lnTo>
                    <a:lnTo>
                      <a:pt x="315" y="597"/>
                    </a:lnTo>
                    <a:lnTo>
                      <a:pt x="288" y="587"/>
                    </a:lnTo>
                    <a:lnTo>
                      <a:pt x="255" y="576"/>
                    </a:lnTo>
                    <a:lnTo>
                      <a:pt x="232" y="570"/>
                    </a:lnTo>
                    <a:lnTo>
                      <a:pt x="210" y="563"/>
                    </a:lnTo>
                    <a:lnTo>
                      <a:pt x="186" y="554"/>
                    </a:lnTo>
                    <a:lnTo>
                      <a:pt x="162" y="545"/>
                    </a:lnTo>
                    <a:lnTo>
                      <a:pt x="139" y="534"/>
                    </a:lnTo>
                    <a:lnTo>
                      <a:pt x="116" y="521"/>
                    </a:lnTo>
                    <a:lnTo>
                      <a:pt x="94" y="506"/>
                    </a:lnTo>
                    <a:lnTo>
                      <a:pt x="73" y="490"/>
                    </a:lnTo>
                    <a:lnTo>
                      <a:pt x="55" y="469"/>
                    </a:lnTo>
                    <a:lnTo>
                      <a:pt x="39" y="448"/>
                    </a:lnTo>
                    <a:lnTo>
                      <a:pt x="25" y="423"/>
                    </a:lnTo>
                    <a:lnTo>
                      <a:pt x="16" y="395"/>
                    </a:lnTo>
                    <a:lnTo>
                      <a:pt x="9" y="362"/>
                    </a:lnTo>
                    <a:lnTo>
                      <a:pt x="7" y="327"/>
                    </a:lnTo>
                    <a:lnTo>
                      <a:pt x="9" y="292"/>
                    </a:lnTo>
                    <a:lnTo>
                      <a:pt x="18" y="260"/>
                    </a:lnTo>
                    <a:lnTo>
                      <a:pt x="32" y="230"/>
                    </a:lnTo>
                    <a:lnTo>
                      <a:pt x="50" y="203"/>
                    </a:lnTo>
                    <a:lnTo>
                      <a:pt x="72" y="179"/>
                    </a:lnTo>
                    <a:lnTo>
                      <a:pt x="99" y="158"/>
                    </a:lnTo>
                    <a:lnTo>
                      <a:pt x="131" y="140"/>
                    </a:lnTo>
                    <a:lnTo>
                      <a:pt x="166" y="126"/>
                    </a:lnTo>
                    <a:lnTo>
                      <a:pt x="205" y="116"/>
                    </a:lnTo>
                    <a:lnTo>
                      <a:pt x="205" y="28"/>
                    </a:lnTo>
                    <a:lnTo>
                      <a:pt x="208" y="17"/>
                    </a:lnTo>
                    <a:lnTo>
                      <a:pt x="213" y="8"/>
                    </a:lnTo>
                    <a:lnTo>
                      <a:pt x="222" y="2"/>
                    </a:lnTo>
                    <a:lnTo>
                      <a:pt x="2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grpSp>
          <p:nvGrpSpPr>
            <p:cNvPr id="223" name="Google Shape;223;p3"/>
            <p:cNvGrpSpPr/>
            <p:nvPr/>
          </p:nvGrpSpPr>
          <p:grpSpPr>
            <a:xfrm>
              <a:off x="4506637" y="3816243"/>
              <a:ext cx="651375" cy="650117"/>
              <a:chOff x="1146175" y="2854325"/>
              <a:chExt cx="822326" cy="820738"/>
            </a:xfrm>
          </p:grpSpPr>
          <p:sp>
            <p:nvSpPr>
              <p:cNvPr id="224" name="Google Shape;224;p3"/>
              <p:cNvSpPr/>
              <p:nvPr/>
            </p:nvSpPr>
            <p:spPr>
              <a:xfrm>
                <a:off x="1146175" y="3008313"/>
                <a:ext cx="719138" cy="461963"/>
              </a:xfrm>
              <a:custGeom>
                <a:avLst/>
                <a:gdLst/>
                <a:ahLst/>
                <a:cxnLst/>
                <a:rect l="l" t="t" r="r" b="b"/>
                <a:pathLst>
                  <a:path w="3171" h="2034" extrusionOk="0">
                    <a:moveTo>
                      <a:pt x="0" y="0"/>
                    </a:moveTo>
                    <a:lnTo>
                      <a:pt x="640" y="0"/>
                    </a:lnTo>
                    <a:lnTo>
                      <a:pt x="1433" y="1807"/>
                    </a:lnTo>
                    <a:lnTo>
                      <a:pt x="3171" y="1807"/>
                    </a:lnTo>
                    <a:lnTo>
                      <a:pt x="3171" y="2034"/>
                    </a:lnTo>
                    <a:lnTo>
                      <a:pt x="1285" y="2034"/>
                    </a:lnTo>
                    <a:lnTo>
                      <a:pt x="492" y="226"/>
                    </a:lnTo>
                    <a:lnTo>
                      <a:pt x="0" y="22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25" name="Google Shape;225;p3"/>
              <p:cNvSpPr/>
              <p:nvPr/>
            </p:nvSpPr>
            <p:spPr>
              <a:xfrm>
                <a:off x="1454150" y="3521075"/>
                <a:ext cx="153988" cy="153988"/>
              </a:xfrm>
              <a:custGeom>
                <a:avLst/>
                <a:gdLst/>
                <a:ahLst/>
                <a:cxnLst/>
                <a:rect l="l" t="t" r="r" b="b"/>
                <a:pathLst>
                  <a:path w="680" h="678" extrusionOk="0">
                    <a:moveTo>
                      <a:pt x="341" y="0"/>
                    </a:moveTo>
                    <a:lnTo>
                      <a:pt x="386" y="3"/>
                    </a:lnTo>
                    <a:lnTo>
                      <a:pt x="431" y="12"/>
                    </a:lnTo>
                    <a:lnTo>
                      <a:pt x="473" y="28"/>
                    </a:lnTo>
                    <a:lnTo>
                      <a:pt x="512" y="46"/>
                    </a:lnTo>
                    <a:lnTo>
                      <a:pt x="548" y="72"/>
                    </a:lnTo>
                    <a:lnTo>
                      <a:pt x="581" y="100"/>
                    </a:lnTo>
                    <a:lnTo>
                      <a:pt x="610" y="132"/>
                    </a:lnTo>
                    <a:lnTo>
                      <a:pt x="634" y="168"/>
                    </a:lnTo>
                    <a:lnTo>
                      <a:pt x="654" y="208"/>
                    </a:lnTo>
                    <a:lnTo>
                      <a:pt x="668" y="250"/>
                    </a:lnTo>
                    <a:lnTo>
                      <a:pt x="677" y="294"/>
                    </a:lnTo>
                    <a:lnTo>
                      <a:pt x="680" y="340"/>
                    </a:lnTo>
                    <a:lnTo>
                      <a:pt x="677" y="385"/>
                    </a:lnTo>
                    <a:lnTo>
                      <a:pt x="668" y="430"/>
                    </a:lnTo>
                    <a:lnTo>
                      <a:pt x="654" y="472"/>
                    </a:lnTo>
                    <a:lnTo>
                      <a:pt x="634" y="510"/>
                    </a:lnTo>
                    <a:lnTo>
                      <a:pt x="610" y="546"/>
                    </a:lnTo>
                    <a:lnTo>
                      <a:pt x="581" y="579"/>
                    </a:lnTo>
                    <a:lnTo>
                      <a:pt x="548" y="608"/>
                    </a:lnTo>
                    <a:lnTo>
                      <a:pt x="512" y="632"/>
                    </a:lnTo>
                    <a:lnTo>
                      <a:pt x="473" y="652"/>
                    </a:lnTo>
                    <a:lnTo>
                      <a:pt x="431" y="666"/>
                    </a:lnTo>
                    <a:lnTo>
                      <a:pt x="386" y="675"/>
                    </a:lnTo>
                    <a:lnTo>
                      <a:pt x="341" y="678"/>
                    </a:lnTo>
                    <a:lnTo>
                      <a:pt x="295" y="675"/>
                    </a:lnTo>
                    <a:lnTo>
                      <a:pt x="251" y="666"/>
                    </a:lnTo>
                    <a:lnTo>
                      <a:pt x="209" y="652"/>
                    </a:lnTo>
                    <a:lnTo>
                      <a:pt x="169" y="632"/>
                    </a:lnTo>
                    <a:lnTo>
                      <a:pt x="133" y="608"/>
                    </a:lnTo>
                    <a:lnTo>
                      <a:pt x="101" y="579"/>
                    </a:lnTo>
                    <a:lnTo>
                      <a:pt x="72" y="546"/>
                    </a:lnTo>
                    <a:lnTo>
                      <a:pt x="47" y="510"/>
                    </a:lnTo>
                    <a:lnTo>
                      <a:pt x="28" y="472"/>
                    </a:lnTo>
                    <a:lnTo>
                      <a:pt x="13" y="430"/>
                    </a:lnTo>
                    <a:lnTo>
                      <a:pt x="4" y="385"/>
                    </a:lnTo>
                    <a:lnTo>
                      <a:pt x="0" y="340"/>
                    </a:lnTo>
                    <a:lnTo>
                      <a:pt x="4" y="294"/>
                    </a:lnTo>
                    <a:lnTo>
                      <a:pt x="13" y="250"/>
                    </a:lnTo>
                    <a:lnTo>
                      <a:pt x="28" y="208"/>
                    </a:lnTo>
                    <a:lnTo>
                      <a:pt x="47" y="168"/>
                    </a:lnTo>
                    <a:lnTo>
                      <a:pt x="72" y="132"/>
                    </a:lnTo>
                    <a:lnTo>
                      <a:pt x="101" y="100"/>
                    </a:lnTo>
                    <a:lnTo>
                      <a:pt x="133" y="72"/>
                    </a:lnTo>
                    <a:lnTo>
                      <a:pt x="169" y="46"/>
                    </a:lnTo>
                    <a:lnTo>
                      <a:pt x="209" y="28"/>
                    </a:lnTo>
                    <a:lnTo>
                      <a:pt x="251" y="12"/>
                    </a:lnTo>
                    <a:lnTo>
                      <a:pt x="295" y="3"/>
                    </a:lnTo>
                    <a:lnTo>
                      <a:pt x="34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26" name="Google Shape;226;p3"/>
              <p:cNvSpPr/>
              <p:nvPr/>
            </p:nvSpPr>
            <p:spPr>
              <a:xfrm>
                <a:off x="1711325" y="3521075"/>
                <a:ext cx="153988" cy="153988"/>
              </a:xfrm>
              <a:custGeom>
                <a:avLst/>
                <a:gdLst/>
                <a:ahLst/>
                <a:cxnLst/>
                <a:rect l="l" t="t" r="r" b="b"/>
                <a:pathLst>
                  <a:path w="680" h="678" extrusionOk="0">
                    <a:moveTo>
                      <a:pt x="339" y="0"/>
                    </a:moveTo>
                    <a:lnTo>
                      <a:pt x="386" y="3"/>
                    </a:lnTo>
                    <a:lnTo>
                      <a:pt x="430" y="12"/>
                    </a:lnTo>
                    <a:lnTo>
                      <a:pt x="472" y="28"/>
                    </a:lnTo>
                    <a:lnTo>
                      <a:pt x="511" y="46"/>
                    </a:lnTo>
                    <a:lnTo>
                      <a:pt x="548" y="72"/>
                    </a:lnTo>
                    <a:lnTo>
                      <a:pt x="580" y="100"/>
                    </a:lnTo>
                    <a:lnTo>
                      <a:pt x="608" y="132"/>
                    </a:lnTo>
                    <a:lnTo>
                      <a:pt x="634" y="168"/>
                    </a:lnTo>
                    <a:lnTo>
                      <a:pt x="652" y="208"/>
                    </a:lnTo>
                    <a:lnTo>
                      <a:pt x="668" y="250"/>
                    </a:lnTo>
                    <a:lnTo>
                      <a:pt x="677" y="294"/>
                    </a:lnTo>
                    <a:lnTo>
                      <a:pt x="680" y="340"/>
                    </a:lnTo>
                    <a:lnTo>
                      <a:pt x="677" y="385"/>
                    </a:lnTo>
                    <a:lnTo>
                      <a:pt x="668" y="430"/>
                    </a:lnTo>
                    <a:lnTo>
                      <a:pt x="652" y="472"/>
                    </a:lnTo>
                    <a:lnTo>
                      <a:pt x="634" y="510"/>
                    </a:lnTo>
                    <a:lnTo>
                      <a:pt x="608" y="546"/>
                    </a:lnTo>
                    <a:lnTo>
                      <a:pt x="580" y="579"/>
                    </a:lnTo>
                    <a:lnTo>
                      <a:pt x="548" y="608"/>
                    </a:lnTo>
                    <a:lnTo>
                      <a:pt x="511" y="632"/>
                    </a:lnTo>
                    <a:lnTo>
                      <a:pt x="472" y="652"/>
                    </a:lnTo>
                    <a:lnTo>
                      <a:pt x="430" y="666"/>
                    </a:lnTo>
                    <a:lnTo>
                      <a:pt x="386" y="675"/>
                    </a:lnTo>
                    <a:lnTo>
                      <a:pt x="339" y="678"/>
                    </a:lnTo>
                    <a:lnTo>
                      <a:pt x="294" y="675"/>
                    </a:lnTo>
                    <a:lnTo>
                      <a:pt x="249" y="666"/>
                    </a:lnTo>
                    <a:lnTo>
                      <a:pt x="207" y="652"/>
                    </a:lnTo>
                    <a:lnTo>
                      <a:pt x="169" y="632"/>
                    </a:lnTo>
                    <a:lnTo>
                      <a:pt x="132" y="608"/>
                    </a:lnTo>
                    <a:lnTo>
                      <a:pt x="99" y="579"/>
                    </a:lnTo>
                    <a:lnTo>
                      <a:pt x="71" y="546"/>
                    </a:lnTo>
                    <a:lnTo>
                      <a:pt x="46" y="510"/>
                    </a:lnTo>
                    <a:lnTo>
                      <a:pt x="26" y="472"/>
                    </a:lnTo>
                    <a:lnTo>
                      <a:pt x="12" y="430"/>
                    </a:lnTo>
                    <a:lnTo>
                      <a:pt x="3" y="385"/>
                    </a:lnTo>
                    <a:lnTo>
                      <a:pt x="0" y="340"/>
                    </a:lnTo>
                    <a:lnTo>
                      <a:pt x="3" y="294"/>
                    </a:lnTo>
                    <a:lnTo>
                      <a:pt x="12" y="250"/>
                    </a:lnTo>
                    <a:lnTo>
                      <a:pt x="26" y="208"/>
                    </a:lnTo>
                    <a:lnTo>
                      <a:pt x="46" y="168"/>
                    </a:lnTo>
                    <a:lnTo>
                      <a:pt x="71" y="132"/>
                    </a:lnTo>
                    <a:lnTo>
                      <a:pt x="99" y="100"/>
                    </a:lnTo>
                    <a:lnTo>
                      <a:pt x="132" y="72"/>
                    </a:lnTo>
                    <a:lnTo>
                      <a:pt x="169" y="46"/>
                    </a:lnTo>
                    <a:lnTo>
                      <a:pt x="207" y="28"/>
                    </a:lnTo>
                    <a:lnTo>
                      <a:pt x="249" y="12"/>
                    </a:lnTo>
                    <a:lnTo>
                      <a:pt x="294" y="3"/>
                    </a:lnTo>
                    <a:lnTo>
                      <a:pt x="3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27" name="Google Shape;227;p3"/>
              <p:cNvSpPr/>
              <p:nvPr/>
            </p:nvSpPr>
            <p:spPr>
              <a:xfrm>
                <a:off x="1608138" y="2854325"/>
                <a:ext cx="360363" cy="358775"/>
              </a:xfrm>
              <a:custGeom>
                <a:avLst/>
                <a:gdLst/>
                <a:ahLst/>
                <a:cxnLst/>
                <a:rect l="l" t="t" r="r" b="b"/>
                <a:pathLst>
                  <a:path w="1586" h="1582" extrusionOk="0">
                    <a:moveTo>
                      <a:pt x="680" y="340"/>
                    </a:moveTo>
                    <a:lnTo>
                      <a:pt x="680" y="678"/>
                    </a:lnTo>
                    <a:lnTo>
                      <a:pt x="340" y="678"/>
                    </a:lnTo>
                    <a:lnTo>
                      <a:pt x="340" y="904"/>
                    </a:lnTo>
                    <a:lnTo>
                      <a:pt x="680" y="904"/>
                    </a:lnTo>
                    <a:lnTo>
                      <a:pt x="680" y="1243"/>
                    </a:lnTo>
                    <a:lnTo>
                      <a:pt x="906" y="1243"/>
                    </a:lnTo>
                    <a:lnTo>
                      <a:pt x="906" y="904"/>
                    </a:lnTo>
                    <a:lnTo>
                      <a:pt x="1245" y="904"/>
                    </a:lnTo>
                    <a:lnTo>
                      <a:pt x="1245" y="678"/>
                    </a:lnTo>
                    <a:lnTo>
                      <a:pt x="906" y="678"/>
                    </a:lnTo>
                    <a:lnTo>
                      <a:pt x="906" y="340"/>
                    </a:lnTo>
                    <a:lnTo>
                      <a:pt x="680" y="340"/>
                    </a:lnTo>
                    <a:close/>
                    <a:moveTo>
                      <a:pt x="792" y="0"/>
                    </a:moveTo>
                    <a:lnTo>
                      <a:pt x="865" y="4"/>
                    </a:lnTo>
                    <a:lnTo>
                      <a:pt x="936" y="13"/>
                    </a:lnTo>
                    <a:lnTo>
                      <a:pt x="1004" y="29"/>
                    </a:lnTo>
                    <a:lnTo>
                      <a:pt x="1069" y="50"/>
                    </a:lnTo>
                    <a:lnTo>
                      <a:pt x="1133" y="76"/>
                    </a:lnTo>
                    <a:lnTo>
                      <a:pt x="1192" y="108"/>
                    </a:lnTo>
                    <a:lnTo>
                      <a:pt x="1250" y="145"/>
                    </a:lnTo>
                    <a:lnTo>
                      <a:pt x="1304" y="186"/>
                    </a:lnTo>
                    <a:lnTo>
                      <a:pt x="1353" y="232"/>
                    </a:lnTo>
                    <a:lnTo>
                      <a:pt x="1399" y="282"/>
                    </a:lnTo>
                    <a:lnTo>
                      <a:pt x="1440" y="336"/>
                    </a:lnTo>
                    <a:lnTo>
                      <a:pt x="1478" y="393"/>
                    </a:lnTo>
                    <a:lnTo>
                      <a:pt x="1510" y="452"/>
                    </a:lnTo>
                    <a:lnTo>
                      <a:pt x="1536" y="516"/>
                    </a:lnTo>
                    <a:lnTo>
                      <a:pt x="1557" y="581"/>
                    </a:lnTo>
                    <a:lnTo>
                      <a:pt x="1572" y="649"/>
                    </a:lnTo>
                    <a:lnTo>
                      <a:pt x="1582" y="719"/>
                    </a:lnTo>
                    <a:lnTo>
                      <a:pt x="1586" y="792"/>
                    </a:lnTo>
                    <a:lnTo>
                      <a:pt x="1582" y="863"/>
                    </a:lnTo>
                    <a:lnTo>
                      <a:pt x="1572" y="933"/>
                    </a:lnTo>
                    <a:lnTo>
                      <a:pt x="1557" y="1002"/>
                    </a:lnTo>
                    <a:lnTo>
                      <a:pt x="1536" y="1068"/>
                    </a:lnTo>
                    <a:lnTo>
                      <a:pt x="1510" y="1130"/>
                    </a:lnTo>
                    <a:lnTo>
                      <a:pt x="1478" y="1191"/>
                    </a:lnTo>
                    <a:lnTo>
                      <a:pt x="1440" y="1247"/>
                    </a:lnTo>
                    <a:lnTo>
                      <a:pt x="1399" y="1301"/>
                    </a:lnTo>
                    <a:lnTo>
                      <a:pt x="1353" y="1350"/>
                    </a:lnTo>
                    <a:lnTo>
                      <a:pt x="1304" y="1396"/>
                    </a:lnTo>
                    <a:lnTo>
                      <a:pt x="1250" y="1437"/>
                    </a:lnTo>
                    <a:lnTo>
                      <a:pt x="1192" y="1474"/>
                    </a:lnTo>
                    <a:lnTo>
                      <a:pt x="1133" y="1506"/>
                    </a:lnTo>
                    <a:lnTo>
                      <a:pt x="1069" y="1532"/>
                    </a:lnTo>
                    <a:lnTo>
                      <a:pt x="1004" y="1553"/>
                    </a:lnTo>
                    <a:lnTo>
                      <a:pt x="936" y="1569"/>
                    </a:lnTo>
                    <a:lnTo>
                      <a:pt x="865" y="1579"/>
                    </a:lnTo>
                    <a:lnTo>
                      <a:pt x="792" y="1582"/>
                    </a:lnTo>
                    <a:lnTo>
                      <a:pt x="721" y="1579"/>
                    </a:lnTo>
                    <a:lnTo>
                      <a:pt x="650" y="1569"/>
                    </a:lnTo>
                    <a:lnTo>
                      <a:pt x="582" y="1553"/>
                    </a:lnTo>
                    <a:lnTo>
                      <a:pt x="516" y="1532"/>
                    </a:lnTo>
                    <a:lnTo>
                      <a:pt x="453" y="1506"/>
                    </a:lnTo>
                    <a:lnTo>
                      <a:pt x="392" y="1474"/>
                    </a:lnTo>
                    <a:lnTo>
                      <a:pt x="335" y="1437"/>
                    </a:lnTo>
                    <a:lnTo>
                      <a:pt x="282" y="1396"/>
                    </a:lnTo>
                    <a:lnTo>
                      <a:pt x="233" y="1350"/>
                    </a:lnTo>
                    <a:lnTo>
                      <a:pt x="186" y="1301"/>
                    </a:lnTo>
                    <a:lnTo>
                      <a:pt x="146" y="1247"/>
                    </a:lnTo>
                    <a:lnTo>
                      <a:pt x="108" y="1191"/>
                    </a:lnTo>
                    <a:lnTo>
                      <a:pt x="76" y="1130"/>
                    </a:lnTo>
                    <a:lnTo>
                      <a:pt x="50" y="1068"/>
                    </a:lnTo>
                    <a:lnTo>
                      <a:pt x="29" y="1002"/>
                    </a:lnTo>
                    <a:lnTo>
                      <a:pt x="13" y="933"/>
                    </a:lnTo>
                    <a:lnTo>
                      <a:pt x="4" y="863"/>
                    </a:lnTo>
                    <a:lnTo>
                      <a:pt x="0" y="792"/>
                    </a:lnTo>
                    <a:lnTo>
                      <a:pt x="4" y="719"/>
                    </a:lnTo>
                    <a:lnTo>
                      <a:pt x="13" y="649"/>
                    </a:lnTo>
                    <a:lnTo>
                      <a:pt x="29" y="581"/>
                    </a:lnTo>
                    <a:lnTo>
                      <a:pt x="50" y="516"/>
                    </a:lnTo>
                    <a:lnTo>
                      <a:pt x="76" y="452"/>
                    </a:lnTo>
                    <a:lnTo>
                      <a:pt x="108" y="393"/>
                    </a:lnTo>
                    <a:lnTo>
                      <a:pt x="146" y="336"/>
                    </a:lnTo>
                    <a:lnTo>
                      <a:pt x="186" y="282"/>
                    </a:lnTo>
                    <a:lnTo>
                      <a:pt x="233" y="232"/>
                    </a:lnTo>
                    <a:lnTo>
                      <a:pt x="282" y="186"/>
                    </a:lnTo>
                    <a:lnTo>
                      <a:pt x="335" y="145"/>
                    </a:lnTo>
                    <a:lnTo>
                      <a:pt x="392" y="108"/>
                    </a:lnTo>
                    <a:lnTo>
                      <a:pt x="453" y="76"/>
                    </a:lnTo>
                    <a:lnTo>
                      <a:pt x="516" y="50"/>
                    </a:lnTo>
                    <a:lnTo>
                      <a:pt x="582" y="29"/>
                    </a:lnTo>
                    <a:lnTo>
                      <a:pt x="650" y="13"/>
                    </a:lnTo>
                    <a:lnTo>
                      <a:pt x="721" y="4"/>
                    </a:lnTo>
                    <a:lnTo>
                      <a:pt x="79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28" name="Google Shape;228;p3"/>
              <p:cNvSpPr/>
              <p:nvPr/>
            </p:nvSpPr>
            <p:spPr>
              <a:xfrm>
                <a:off x="1403350" y="3111500"/>
                <a:ext cx="520700" cy="255588"/>
              </a:xfrm>
              <a:custGeom>
                <a:avLst/>
                <a:gdLst/>
                <a:ahLst/>
                <a:cxnLst/>
                <a:rect l="l" t="t" r="r" b="b"/>
                <a:pathLst>
                  <a:path w="2299" h="1130" extrusionOk="0">
                    <a:moveTo>
                      <a:pt x="0" y="0"/>
                    </a:moveTo>
                    <a:lnTo>
                      <a:pt x="741" y="0"/>
                    </a:lnTo>
                    <a:lnTo>
                      <a:pt x="771" y="73"/>
                    </a:lnTo>
                    <a:lnTo>
                      <a:pt x="805" y="142"/>
                    </a:lnTo>
                    <a:lnTo>
                      <a:pt x="844" y="209"/>
                    </a:lnTo>
                    <a:lnTo>
                      <a:pt x="888" y="272"/>
                    </a:lnTo>
                    <a:lnTo>
                      <a:pt x="936" y="332"/>
                    </a:lnTo>
                    <a:lnTo>
                      <a:pt x="989" y="387"/>
                    </a:lnTo>
                    <a:lnTo>
                      <a:pt x="1046" y="439"/>
                    </a:lnTo>
                    <a:lnTo>
                      <a:pt x="1107" y="487"/>
                    </a:lnTo>
                    <a:lnTo>
                      <a:pt x="1171" y="529"/>
                    </a:lnTo>
                    <a:lnTo>
                      <a:pt x="1238" y="567"/>
                    </a:lnTo>
                    <a:lnTo>
                      <a:pt x="1308" y="600"/>
                    </a:lnTo>
                    <a:lnTo>
                      <a:pt x="1381" y="628"/>
                    </a:lnTo>
                    <a:lnTo>
                      <a:pt x="1457" y="649"/>
                    </a:lnTo>
                    <a:lnTo>
                      <a:pt x="1535" y="665"/>
                    </a:lnTo>
                    <a:lnTo>
                      <a:pt x="1616" y="675"/>
                    </a:lnTo>
                    <a:lnTo>
                      <a:pt x="1697" y="678"/>
                    </a:lnTo>
                    <a:lnTo>
                      <a:pt x="1772" y="675"/>
                    </a:lnTo>
                    <a:lnTo>
                      <a:pt x="1845" y="667"/>
                    </a:lnTo>
                    <a:lnTo>
                      <a:pt x="1917" y="654"/>
                    </a:lnTo>
                    <a:lnTo>
                      <a:pt x="1986" y="635"/>
                    </a:lnTo>
                    <a:lnTo>
                      <a:pt x="2053" y="612"/>
                    </a:lnTo>
                    <a:lnTo>
                      <a:pt x="2118" y="585"/>
                    </a:lnTo>
                    <a:lnTo>
                      <a:pt x="2181" y="553"/>
                    </a:lnTo>
                    <a:lnTo>
                      <a:pt x="2242" y="518"/>
                    </a:lnTo>
                    <a:lnTo>
                      <a:pt x="2299" y="478"/>
                    </a:lnTo>
                    <a:lnTo>
                      <a:pt x="2038" y="1130"/>
                    </a:lnTo>
                    <a:lnTo>
                      <a:pt x="452" y="113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grpSp>
          <p:nvGrpSpPr>
            <p:cNvPr id="229" name="Google Shape;229;p3"/>
            <p:cNvGrpSpPr/>
            <p:nvPr/>
          </p:nvGrpSpPr>
          <p:grpSpPr>
            <a:xfrm>
              <a:off x="5792135" y="3871390"/>
              <a:ext cx="635562" cy="594970"/>
              <a:chOff x="1022350" y="2490788"/>
              <a:chExt cx="1739900" cy="1628775"/>
            </a:xfrm>
          </p:grpSpPr>
          <p:sp>
            <p:nvSpPr>
              <p:cNvPr id="230" name="Google Shape;230;p3"/>
              <p:cNvSpPr/>
              <p:nvPr/>
            </p:nvSpPr>
            <p:spPr>
              <a:xfrm>
                <a:off x="1354138" y="2641600"/>
                <a:ext cx="209550" cy="58738"/>
              </a:xfrm>
              <a:custGeom>
                <a:avLst/>
                <a:gdLst/>
                <a:ahLst/>
                <a:cxnLst/>
                <a:rect l="l" t="t" r="r" b="b"/>
                <a:pathLst>
                  <a:path w="527" h="145" extrusionOk="0">
                    <a:moveTo>
                      <a:pt x="72" y="0"/>
                    </a:moveTo>
                    <a:lnTo>
                      <a:pt x="455" y="0"/>
                    </a:lnTo>
                    <a:lnTo>
                      <a:pt x="477" y="4"/>
                    </a:lnTo>
                    <a:lnTo>
                      <a:pt x="497" y="15"/>
                    </a:lnTo>
                    <a:lnTo>
                      <a:pt x="512" y="31"/>
                    </a:lnTo>
                    <a:lnTo>
                      <a:pt x="523" y="50"/>
                    </a:lnTo>
                    <a:lnTo>
                      <a:pt x="527" y="72"/>
                    </a:lnTo>
                    <a:lnTo>
                      <a:pt x="523" y="96"/>
                    </a:lnTo>
                    <a:lnTo>
                      <a:pt x="512" y="115"/>
                    </a:lnTo>
                    <a:lnTo>
                      <a:pt x="497" y="131"/>
                    </a:lnTo>
                    <a:lnTo>
                      <a:pt x="477" y="141"/>
                    </a:lnTo>
                    <a:lnTo>
                      <a:pt x="455" y="145"/>
                    </a:lnTo>
                    <a:lnTo>
                      <a:pt x="72" y="145"/>
                    </a:lnTo>
                    <a:lnTo>
                      <a:pt x="49" y="141"/>
                    </a:lnTo>
                    <a:lnTo>
                      <a:pt x="29" y="131"/>
                    </a:lnTo>
                    <a:lnTo>
                      <a:pt x="13" y="115"/>
                    </a:lnTo>
                    <a:lnTo>
                      <a:pt x="4" y="96"/>
                    </a:lnTo>
                    <a:lnTo>
                      <a:pt x="0" y="72"/>
                    </a:lnTo>
                    <a:lnTo>
                      <a:pt x="4" y="50"/>
                    </a:lnTo>
                    <a:lnTo>
                      <a:pt x="13" y="31"/>
                    </a:lnTo>
                    <a:lnTo>
                      <a:pt x="29" y="15"/>
                    </a:lnTo>
                    <a:lnTo>
                      <a:pt x="49" y="4"/>
                    </a:lnTo>
                    <a:lnTo>
                      <a:pt x="7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1" name="Google Shape;231;p3"/>
              <p:cNvSpPr/>
              <p:nvPr/>
            </p:nvSpPr>
            <p:spPr>
              <a:xfrm>
                <a:off x="1022350" y="2490788"/>
                <a:ext cx="1739900" cy="1628775"/>
              </a:xfrm>
              <a:custGeom>
                <a:avLst/>
                <a:gdLst/>
                <a:ahLst/>
                <a:cxnLst/>
                <a:rect l="l" t="t" r="r" b="b"/>
                <a:pathLst>
                  <a:path w="4385" h="4105" extrusionOk="0">
                    <a:moveTo>
                      <a:pt x="389" y="3271"/>
                    </a:moveTo>
                    <a:lnTo>
                      <a:pt x="389" y="3829"/>
                    </a:lnTo>
                    <a:lnTo>
                      <a:pt x="3996" y="3829"/>
                    </a:lnTo>
                    <a:lnTo>
                      <a:pt x="3996" y="3271"/>
                    </a:lnTo>
                    <a:lnTo>
                      <a:pt x="389" y="3271"/>
                    </a:lnTo>
                    <a:close/>
                    <a:moveTo>
                      <a:pt x="3423" y="2462"/>
                    </a:moveTo>
                    <a:lnTo>
                      <a:pt x="3400" y="2466"/>
                    </a:lnTo>
                    <a:lnTo>
                      <a:pt x="3380" y="2477"/>
                    </a:lnTo>
                    <a:lnTo>
                      <a:pt x="3365" y="2491"/>
                    </a:lnTo>
                    <a:lnTo>
                      <a:pt x="3355" y="2511"/>
                    </a:lnTo>
                    <a:lnTo>
                      <a:pt x="3351" y="2534"/>
                    </a:lnTo>
                    <a:lnTo>
                      <a:pt x="3351" y="2895"/>
                    </a:lnTo>
                    <a:lnTo>
                      <a:pt x="3355" y="2918"/>
                    </a:lnTo>
                    <a:lnTo>
                      <a:pt x="3365" y="2938"/>
                    </a:lnTo>
                    <a:lnTo>
                      <a:pt x="3380" y="2952"/>
                    </a:lnTo>
                    <a:lnTo>
                      <a:pt x="3400" y="2963"/>
                    </a:lnTo>
                    <a:lnTo>
                      <a:pt x="3423" y="2967"/>
                    </a:lnTo>
                    <a:lnTo>
                      <a:pt x="3784" y="2967"/>
                    </a:lnTo>
                    <a:lnTo>
                      <a:pt x="3807" y="2963"/>
                    </a:lnTo>
                    <a:lnTo>
                      <a:pt x="3827" y="2952"/>
                    </a:lnTo>
                    <a:lnTo>
                      <a:pt x="3841" y="2938"/>
                    </a:lnTo>
                    <a:lnTo>
                      <a:pt x="3852" y="2918"/>
                    </a:lnTo>
                    <a:lnTo>
                      <a:pt x="3856" y="2895"/>
                    </a:lnTo>
                    <a:lnTo>
                      <a:pt x="3856" y="2534"/>
                    </a:lnTo>
                    <a:lnTo>
                      <a:pt x="3852" y="2511"/>
                    </a:lnTo>
                    <a:lnTo>
                      <a:pt x="3841" y="2491"/>
                    </a:lnTo>
                    <a:lnTo>
                      <a:pt x="3827" y="2477"/>
                    </a:lnTo>
                    <a:lnTo>
                      <a:pt x="3807" y="2466"/>
                    </a:lnTo>
                    <a:lnTo>
                      <a:pt x="3784" y="2462"/>
                    </a:lnTo>
                    <a:lnTo>
                      <a:pt x="3423" y="2462"/>
                    </a:lnTo>
                    <a:close/>
                    <a:moveTo>
                      <a:pt x="2719" y="2462"/>
                    </a:moveTo>
                    <a:lnTo>
                      <a:pt x="2696" y="2466"/>
                    </a:lnTo>
                    <a:lnTo>
                      <a:pt x="2676" y="2477"/>
                    </a:lnTo>
                    <a:lnTo>
                      <a:pt x="2660" y="2491"/>
                    </a:lnTo>
                    <a:lnTo>
                      <a:pt x="2651" y="2511"/>
                    </a:lnTo>
                    <a:lnTo>
                      <a:pt x="2647" y="2534"/>
                    </a:lnTo>
                    <a:lnTo>
                      <a:pt x="2647" y="2895"/>
                    </a:lnTo>
                    <a:lnTo>
                      <a:pt x="2651" y="2918"/>
                    </a:lnTo>
                    <a:lnTo>
                      <a:pt x="2660" y="2938"/>
                    </a:lnTo>
                    <a:lnTo>
                      <a:pt x="2676" y="2952"/>
                    </a:lnTo>
                    <a:lnTo>
                      <a:pt x="2696" y="2963"/>
                    </a:lnTo>
                    <a:lnTo>
                      <a:pt x="2719" y="2967"/>
                    </a:lnTo>
                    <a:lnTo>
                      <a:pt x="3079" y="2967"/>
                    </a:lnTo>
                    <a:lnTo>
                      <a:pt x="3103" y="2963"/>
                    </a:lnTo>
                    <a:lnTo>
                      <a:pt x="3121" y="2952"/>
                    </a:lnTo>
                    <a:lnTo>
                      <a:pt x="3137" y="2938"/>
                    </a:lnTo>
                    <a:lnTo>
                      <a:pt x="3148" y="2918"/>
                    </a:lnTo>
                    <a:lnTo>
                      <a:pt x="3152" y="2895"/>
                    </a:lnTo>
                    <a:lnTo>
                      <a:pt x="3152" y="2534"/>
                    </a:lnTo>
                    <a:lnTo>
                      <a:pt x="3148" y="2511"/>
                    </a:lnTo>
                    <a:lnTo>
                      <a:pt x="3137" y="2491"/>
                    </a:lnTo>
                    <a:lnTo>
                      <a:pt x="3121" y="2477"/>
                    </a:lnTo>
                    <a:lnTo>
                      <a:pt x="3103" y="2466"/>
                    </a:lnTo>
                    <a:lnTo>
                      <a:pt x="3079" y="2462"/>
                    </a:lnTo>
                    <a:lnTo>
                      <a:pt x="2719" y="2462"/>
                    </a:lnTo>
                    <a:close/>
                    <a:moveTo>
                      <a:pt x="1985" y="2462"/>
                    </a:moveTo>
                    <a:lnTo>
                      <a:pt x="1963" y="2466"/>
                    </a:lnTo>
                    <a:lnTo>
                      <a:pt x="1943" y="2477"/>
                    </a:lnTo>
                    <a:lnTo>
                      <a:pt x="1927" y="2491"/>
                    </a:lnTo>
                    <a:lnTo>
                      <a:pt x="1917" y="2511"/>
                    </a:lnTo>
                    <a:lnTo>
                      <a:pt x="1913" y="2534"/>
                    </a:lnTo>
                    <a:lnTo>
                      <a:pt x="1913" y="2895"/>
                    </a:lnTo>
                    <a:lnTo>
                      <a:pt x="1917" y="2918"/>
                    </a:lnTo>
                    <a:lnTo>
                      <a:pt x="1927" y="2938"/>
                    </a:lnTo>
                    <a:lnTo>
                      <a:pt x="1943" y="2952"/>
                    </a:lnTo>
                    <a:lnTo>
                      <a:pt x="1963" y="2963"/>
                    </a:lnTo>
                    <a:lnTo>
                      <a:pt x="1985" y="2967"/>
                    </a:lnTo>
                    <a:lnTo>
                      <a:pt x="2345" y="2967"/>
                    </a:lnTo>
                    <a:lnTo>
                      <a:pt x="2369" y="2963"/>
                    </a:lnTo>
                    <a:lnTo>
                      <a:pt x="2388" y="2952"/>
                    </a:lnTo>
                    <a:lnTo>
                      <a:pt x="2404" y="2938"/>
                    </a:lnTo>
                    <a:lnTo>
                      <a:pt x="2415" y="2918"/>
                    </a:lnTo>
                    <a:lnTo>
                      <a:pt x="2419" y="2895"/>
                    </a:lnTo>
                    <a:lnTo>
                      <a:pt x="2419" y="2534"/>
                    </a:lnTo>
                    <a:lnTo>
                      <a:pt x="2415" y="2511"/>
                    </a:lnTo>
                    <a:lnTo>
                      <a:pt x="2404" y="2491"/>
                    </a:lnTo>
                    <a:lnTo>
                      <a:pt x="2388" y="2477"/>
                    </a:lnTo>
                    <a:lnTo>
                      <a:pt x="2369" y="2466"/>
                    </a:lnTo>
                    <a:lnTo>
                      <a:pt x="2345" y="2462"/>
                    </a:lnTo>
                    <a:lnTo>
                      <a:pt x="1985" y="2462"/>
                    </a:lnTo>
                    <a:close/>
                    <a:moveTo>
                      <a:pt x="3423" y="1867"/>
                    </a:moveTo>
                    <a:lnTo>
                      <a:pt x="3400" y="1871"/>
                    </a:lnTo>
                    <a:lnTo>
                      <a:pt x="3380" y="1881"/>
                    </a:lnTo>
                    <a:lnTo>
                      <a:pt x="3365" y="1897"/>
                    </a:lnTo>
                    <a:lnTo>
                      <a:pt x="3355" y="1917"/>
                    </a:lnTo>
                    <a:lnTo>
                      <a:pt x="3351" y="1939"/>
                    </a:lnTo>
                    <a:lnTo>
                      <a:pt x="3351" y="2299"/>
                    </a:lnTo>
                    <a:lnTo>
                      <a:pt x="3355" y="2322"/>
                    </a:lnTo>
                    <a:lnTo>
                      <a:pt x="3365" y="2342"/>
                    </a:lnTo>
                    <a:lnTo>
                      <a:pt x="3380" y="2358"/>
                    </a:lnTo>
                    <a:lnTo>
                      <a:pt x="3400" y="2369"/>
                    </a:lnTo>
                    <a:lnTo>
                      <a:pt x="3423" y="2371"/>
                    </a:lnTo>
                    <a:lnTo>
                      <a:pt x="3784" y="2371"/>
                    </a:lnTo>
                    <a:lnTo>
                      <a:pt x="3807" y="2369"/>
                    </a:lnTo>
                    <a:lnTo>
                      <a:pt x="3827" y="2358"/>
                    </a:lnTo>
                    <a:lnTo>
                      <a:pt x="3841" y="2342"/>
                    </a:lnTo>
                    <a:lnTo>
                      <a:pt x="3852" y="2322"/>
                    </a:lnTo>
                    <a:lnTo>
                      <a:pt x="3856" y="2299"/>
                    </a:lnTo>
                    <a:lnTo>
                      <a:pt x="3856" y="1939"/>
                    </a:lnTo>
                    <a:lnTo>
                      <a:pt x="3852" y="1917"/>
                    </a:lnTo>
                    <a:lnTo>
                      <a:pt x="3841" y="1897"/>
                    </a:lnTo>
                    <a:lnTo>
                      <a:pt x="3827" y="1881"/>
                    </a:lnTo>
                    <a:lnTo>
                      <a:pt x="3807" y="1871"/>
                    </a:lnTo>
                    <a:lnTo>
                      <a:pt x="3784" y="1867"/>
                    </a:lnTo>
                    <a:lnTo>
                      <a:pt x="3423" y="1867"/>
                    </a:lnTo>
                    <a:close/>
                    <a:moveTo>
                      <a:pt x="2719" y="1867"/>
                    </a:moveTo>
                    <a:lnTo>
                      <a:pt x="2696" y="1871"/>
                    </a:lnTo>
                    <a:lnTo>
                      <a:pt x="2676" y="1881"/>
                    </a:lnTo>
                    <a:lnTo>
                      <a:pt x="2660" y="1897"/>
                    </a:lnTo>
                    <a:lnTo>
                      <a:pt x="2651" y="1917"/>
                    </a:lnTo>
                    <a:lnTo>
                      <a:pt x="2647" y="1939"/>
                    </a:lnTo>
                    <a:lnTo>
                      <a:pt x="2647" y="2299"/>
                    </a:lnTo>
                    <a:lnTo>
                      <a:pt x="2651" y="2322"/>
                    </a:lnTo>
                    <a:lnTo>
                      <a:pt x="2660" y="2342"/>
                    </a:lnTo>
                    <a:lnTo>
                      <a:pt x="2676" y="2358"/>
                    </a:lnTo>
                    <a:lnTo>
                      <a:pt x="2696" y="2369"/>
                    </a:lnTo>
                    <a:lnTo>
                      <a:pt x="2719" y="2371"/>
                    </a:lnTo>
                    <a:lnTo>
                      <a:pt x="3079" y="2371"/>
                    </a:lnTo>
                    <a:lnTo>
                      <a:pt x="3103" y="2369"/>
                    </a:lnTo>
                    <a:lnTo>
                      <a:pt x="3121" y="2358"/>
                    </a:lnTo>
                    <a:lnTo>
                      <a:pt x="3137" y="2342"/>
                    </a:lnTo>
                    <a:lnTo>
                      <a:pt x="3148" y="2322"/>
                    </a:lnTo>
                    <a:lnTo>
                      <a:pt x="3152" y="2299"/>
                    </a:lnTo>
                    <a:lnTo>
                      <a:pt x="3152" y="1939"/>
                    </a:lnTo>
                    <a:lnTo>
                      <a:pt x="3148" y="1917"/>
                    </a:lnTo>
                    <a:lnTo>
                      <a:pt x="3137" y="1897"/>
                    </a:lnTo>
                    <a:lnTo>
                      <a:pt x="3121" y="1881"/>
                    </a:lnTo>
                    <a:lnTo>
                      <a:pt x="3103" y="1871"/>
                    </a:lnTo>
                    <a:lnTo>
                      <a:pt x="3079" y="1867"/>
                    </a:lnTo>
                    <a:lnTo>
                      <a:pt x="2719" y="1867"/>
                    </a:lnTo>
                    <a:close/>
                    <a:moveTo>
                      <a:pt x="1985" y="1867"/>
                    </a:moveTo>
                    <a:lnTo>
                      <a:pt x="1963" y="1871"/>
                    </a:lnTo>
                    <a:lnTo>
                      <a:pt x="1943" y="1881"/>
                    </a:lnTo>
                    <a:lnTo>
                      <a:pt x="1927" y="1897"/>
                    </a:lnTo>
                    <a:lnTo>
                      <a:pt x="1917" y="1917"/>
                    </a:lnTo>
                    <a:lnTo>
                      <a:pt x="1913" y="1939"/>
                    </a:lnTo>
                    <a:lnTo>
                      <a:pt x="1913" y="2299"/>
                    </a:lnTo>
                    <a:lnTo>
                      <a:pt x="1917" y="2322"/>
                    </a:lnTo>
                    <a:lnTo>
                      <a:pt x="1927" y="2342"/>
                    </a:lnTo>
                    <a:lnTo>
                      <a:pt x="1943" y="2358"/>
                    </a:lnTo>
                    <a:lnTo>
                      <a:pt x="1963" y="2369"/>
                    </a:lnTo>
                    <a:lnTo>
                      <a:pt x="1985" y="2371"/>
                    </a:lnTo>
                    <a:lnTo>
                      <a:pt x="2345" y="2371"/>
                    </a:lnTo>
                    <a:lnTo>
                      <a:pt x="2369" y="2369"/>
                    </a:lnTo>
                    <a:lnTo>
                      <a:pt x="2388" y="2358"/>
                    </a:lnTo>
                    <a:lnTo>
                      <a:pt x="2404" y="2342"/>
                    </a:lnTo>
                    <a:lnTo>
                      <a:pt x="2415" y="2322"/>
                    </a:lnTo>
                    <a:lnTo>
                      <a:pt x="2419" y="2299"/>
                    </a:lnTo>
                    <a:lnTo>
                      <a:pt x="2419" y="1939"/>
                    </a:lnTo>
                    <a:lnTo>
                      <a:pt x="2415" y="1917"/>
                    </a:lnTo>
                    <a:lnTo>
                      <a:pt x="2404" y="1897"/>
                    </a:lnTo>
                    <a:lnTo>
                      <a:pt x="2388" y="1881"/>
                    </a:lnTo>
                    <a:lnTo>
                      <a:pt x="2369" y="1871"/>
                    </a:lnTo>
                    <a:lnTo>
                      <a:pt x="2345" y="1867"/>
                    </a:lnTo>
                    <a:lnTo>
                      <a:pt x="1985" y="1867"/>
                    </a:lnTo>
                    <a:close/>
                    <a:moveTo>
                      <a:pt x="2288" y="1168"/>
                    </a:moveTo>
                    <a:lnTo>
                      <a:pt x="2265" y="1172"/>
                    </a:lnTo>
                    <a:lnTo>
                      <a:pt x="2245" y="1181"/>
                    </a:lnTo>
                    <a:lnTo>
                      <a:pt x="2229" y="1197"/>
                    </a:lnTo>
                    <a:lnTo>
                      <a:pt x="2220" y="1217"/>
                    </a:lnTo>
                    <a:lnTo>
                      <a:pt x="2216" y="1240"/>
                    </a:lnTo>
                    <a:lnTo>
                      <a:pt x="2216" y="1504"/>
                    </a:lnTo>
                    <a:lnTo>
                      <a:pt x="2220" y="1526"/>
                    </a:lnTo>
                    <a:lnTo>
                      <a:pt x="2229" y="1546"/>
                    </a:lnTo>
                    <a:lnTo>
                      <a:pt x="2245" y="1561"/>
                    </a:lnTo>
                    <a:lnTo>
                      <a:pt x="2265" y="1571"/>
                    </a:lnTo>
                    <a:lnTo>
                      <a:pt x="2288" y="1575"/>
                    </a:lnTo>
                    <a:lnTo>
                      <a:pt x="3784" y="1575"/>
                    </a:lnTo>
                    <a:lnTo>
                      <a:pt x="3807" y="1571"/>
                    </a:lnTo>
                    <a:lnTo>
                      <a:pt x="3827" y="1561"/>
                    </a:lnTo>
                    <a:lnTo>
                      <a:pt x="3841" y="1546"/>
                    </a:lnTo>
                    <a:lnTo>
                      <a:pt x="3852" y="1526"/>
                    </a:lnTo>
                    <a:lnTo>
                      <a:pt x="3856" y="1504"/>
                    </a:lnTo>
                    <a:lnTo>
                      <a:pt x="3856" y="1240"/>
                    </a:lnTo>
                    <a:lnTo>
                      <a:pt x="3852" y="1217"/>
                    </a:lnTo>
                    <a:lnTo>
                      <a:pt x="3841" y="1197"/>
                    </a:lnTo>
                    <a:lnTo>
                      <a:pt x="3827" y="1181"/>
                    </a:lnTo>
                    <a:lnTo>
                      <a:pt x="3807" y="1172"/>
                    </a:lnTo>
                    <a:lnTo>
                      <a:pt x="3784" y="1168"/>
                    </a:lnTo>
                    <a:lnTo>
                      <a:pt x="2288" y="1168"/>
                    </a:lnTo>
                    <a:close/>
                    <a:moveTo>
                      <a:pt x="684" y="181"/>
                    </a:moveTo>
                    <a:lnTo>
                      <a:pt x="684" y="1547"/>
                    </a:lnTo>
                    <a:lnTo>
                      <a:pt x="684" y="1547"/>
                    </a:lnTo>
                    <a:lnTo>
                      <a:pt x="1723" y="1547"/>
                    </a:lnTo>
                    <a:lnTo>
                      <a:pt x="1723" y="181"/>
                    </a:lnTo>
                    <a:lnTo>
                      <a:pt x="684" y="181"/>
                    </a:lnTo>
                    <a:close/>
                    <a:moveTo>
                      <a:pt x="584" y="0"/>
                    </a:moveTo>
                    <a:lnTo>
                      <a:pt x="1824" y="0"/>
                    </a:lnTo>
                    <a:lnTo>
                      <a:pt x="1847" y="3"/>
                    </a:lnTo>
                    <a:lnTo>
                      <a:pt x="1867" y="13"/>
                    </a:lnTo>
                    <a:lnTo>
                      <a:pt x="1883" y="29"/>
                    </a:lnTo>
                    <a:lnTo>
                      <a:pt x="1892" y="49"/>
                    </a:lnTo>
                    <a:lnTo>
                      <a:pt x="1896" y="72"/>
                    </a:lnTo>
                    <a:lnTo>
                      <a:pt x="1896" y="802"/>
                    </a:lnTo>
                    <a:lnTo>
                      <a:pt x="4227" y="802"/>
                    </a:lnTo>
                    <a:lnTo>
                      <a:pt x="4249" y="806"/>
                    </a:lnTo>
                    <a:lnTo>
                      <a:pt x="4269" y="817"/>
                    </a:lnTo>
                    <a:lnTo>
                      <a:pt x="4285" y="833"/>
                    </a:lnTo>
                    <a:lnTo>
                      <a:pt x="4295" y="852"/>
                    </a:lnTo>
                    <a:lnTo>
                      <a:pt x="4299" y="876"/>
                    </a:lnTo>
                    <a:lnTo>
                      <a:pt x="4299" y="2170"/>
                    </a:lnTo>
                    <a:lnTo>
                      <a:pt x="4385" y="3248"/>
                    </a:lnTo>
                    <a:lnTo>
                      <a:pt x="4385" y="3252"/>
                    </a:lnTo>
                    <a:lnTo>
                      <a:pt x="4385" y="3255"/>
                    </a:lnTo>
                    <a:lnTo>
                      <a:pt x="4385" y="4033"/>
                    </a:lnTo>
                    <a:lnTo>
                      <a:pt x="4381" y="4056"/>
                    </a:lnTo>
                    <a:lnTo>
                      <a:pt x="4372" y="4076"/>
                    </a:lnTo>
                    <a:lnTo>
                      <a:pt x="4356" y="4092"/>
                    </a:lnTo>
                    <a:lnTo>
                      <a:pt x="4336" y="4101"/>
                    </a:lnTo>
                    <a:lnTo>
                      <a:pt x="4313" y="4105"/>
                    </a:lnTo>
                    <a:lnTo>
                      <a:pt x="72" y="4105"/>
                    </a:lnTo>
                    <a:lnTo>
                      <a:pt x="49" y="4101"/>
                    </a:lnTo>
                    <a:lnTo>
                      <a:pt x="29" y="4092"/>
                    </a:lnTo>
                    <a:lnTo>
                      <a:pt x="13" y="4076"/>
                    </a:lnTo>
                    <a:lnTo>
                      <a:pt x="4" y="4056"/>
                    </a:lnTo>
                    <a:lnTo>
                      <a:pt x="0" y="4033"/>
                    </a:lnTo>
                    <a:lnTo>
                      <a:pt x="0" y="3255"/>
                    </a:lnTo>
                    <a:lnTo>
                      <a:pt x="0" y="3252"/>
                    </a:lnTo>
                    <a:lnTo>
                      <a:pt x="0" y="3250"/>
                    </a:lnTo>
                    <a:lnTo>
                      <a:pt x="87" y="2149"/>
                    </a:lnTo>
                    <a:lnTo>
                      <a:pt x="87" y="876"/>
                    </a:lnTo>
                    <a:lnTo>
                      <a:pt x="91" y="852"/>
                    </a:lnTo>
                    <a:lnTo>
                      <a:pt x="100" y="833"/>
                    </a:lnTo>
                    <a:lnTo>
                      <a:pt x="116" y="817"/>
                    </a:lnTo>
                    <a:lnTo>
                      <a:pt x="136" y="806"/>
                    </a:lnTo>
                    <a:lnTo>
                      <a:pt x="159" y="802"/>
                    </a:lnTo>
                    <a:lnTo>
                      <a:pt x="511" y="802"/>
                    </a:lnTo>
                    <a:lnTo>
                      <a:pt x="511" y="72"/>
                    </a:lnTo>
                    <a:lnTo>
                      <a:pt x="515" y="49"/>
                    </a:lnTo>
                    <a:lnTo>
                      <a:pt x="525" y="29"/>
                    </a:lnTo>
                    <a:lnTo>
                      <a:pt x="541" y="13"/>
                    </a:lnTo>
                    <a:lnTo>
                      <a:pt x="560" y="3"/>
                    </a:lnTo>
                    <a:lnTo>
                      <a:pt x="58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2" name="Google Shape;232;p3"/>
              <p:cNvSpPr/>
              <p:nvPr/>
            </p:nvSpPr>
            <p:spPr>
              <a:xfrm>
                <a:off x="1354138" y="2797175"/>
                <a:ext cx="209550" cy="57150"/>
              </a:xfrm>
              <a:custGeom>
                <a:avLst/>
                <a:gdLst/>
                <a:ahLst/>
                <a:cxnLst/>
                <a:rect l="l" t="t" r="r" b="b"/>
                <a:pathLst>
                  <a:path w="527" h="144" extrusionOk="0">
                    <a:moveTo>
                      <a:pt x="72" y="0"/>
                    </a:moveTo>
                    <a:lnTo>
                      <a:pt x="455" y="0"/>
                    </a:lnTo>
                    <a:lnTo>
                      <a:pt x="477" y="2"/>
                    </a:lnTo>
                    <a:lnTo>
                      <a:pt x="497" y="13"/>
                    </a:lnTo>
                    <a:lnTo>
                      <a:pt x="512" y="29"/>
                    </a:lnTo>
                    <a:lnTo>
                      <a:pt x="523" y="49"/>
                    </a:lnTo>
                    <a:lnTo>
                      <a:pt x="527" y="72"/>
                    </a:lnTo>
                    <a:lnTo>
                      <a:pt x="523" y="94"/>
                    </a:lnTo>
                    <a:lnTo>
                      <a:pt x="512" y="114"/>
                    </a:lnTo>
                    <a:lnTo>
                      <a:pt x="497" y="129"/>
                    </a:lnTo>
                    <a:lnTo>
                      <a:pt x="477" y="140"/>
                    </a:lnTo>
                    <a:lnTo>
                      <a:pt x="455" y="144"/>
                    </a:lnTo>
                    <a:lnTo>
                      <a:pt x="72" y="144"/>
                    </a:lnTo>
                    <a:lnTo>
                      <a:pt x="49" y="140"/>
                    </a:lnTo>
                    <a:lnTo>
                      <a:pt x="29" y="129"/>
                    </a:lnTo>
                    <a:lnTo>
                      <a:pt x="13" y="114"/>
                    </a:lnTo>
                    <a:lnTo>
                      <a:pt x="4" y="94"/>
                    </a:lnTo>
                    <a:lnTo>
                      <a:pt x="0" y="72"/>
                    </a:lnTo>
                    <a:lnTo>
                      <a:pt x="4" y="49"/>
                    </a:lnTo>
                    <a:lnTo>
                      <a:pt x="13" y="29"/>
                    </a:lnTo>
                    <a:lnTo>
                      <a:pt x="29" y="13"/>
                    </a:lnTo>
                    <a:lnTo>
                      <a:pt x="49" y="2"/>
                    </a:lnTo>
                    <a:lnTo>
                      <a:pt x="7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3" name="Google Shape;233;p3"/>
              <p:cNvSpPr/>
              <p:nvPr/>
            </p:nvSpPr>
            <p:spPr>
              <a:xfrm>
                <a:off x="1354138" y="2951163"/>
                <a:ext cx="209550" cy="57150"/>
              </a:xfrm>
              <a:custGeom>
                <a:avLst/>
                <a:gdLst/>
                <a:ahLst/>
                <a:cxnLst/>
                <a:rect l="l" t="t" r="r" b="b"/>
                <a:pathLst>
                  <a:path w="527" h="144" extrusionOk="0">
                    <a:moveTo>
                      <a:pt x="72" y="0"/>
                    </a:moveTo>
                    <a:lnTo>
                      <a:pt x="455" y="0"/>
                    </a:lnTo>
                    <a:lnTo>
                      <a:pt x="477" y="3"/>
                    </a:lnTo>
                    <a:lnTo>
                      <a:pt x="497" y="13"/>
                    </a:lnTo>
                    <a:lnTo>
                      <a:pt x="512" y="29"/>
                    </a:lnTo>
                    <a:lnTo>
                      <a:pt x="523" y="49"/>
                    </a:lnTo>
                    <a:lnTo>
                      <a:pt x="527" y="72"/>
                    </a:lnTo>
                    <a:lnTo>
                      <a:pt x="523" y="95"/>
                    </a:lnTo>
                    <a:lnTo>
                      <a:pt x="512" y="115"/>
                    </a:lnTo>
                    <a:lnTo>
                      <a:pt x="497" y="129"/>
                    </a:lnTo>
                    <a:lnTo>
                      <a:pt x="477" y="140"/>
                    </a:lnTo>
                    <a:lnTo>
                      <a:pt x="455" y="144"/>
                    </a:lnTo>
                    <a:lnTo>
                      <a:pt x="72" y="144"/>
                    </a:lnTo>
                    <a:lnTo>
                      <a:pt x="49" y="140"/>
                    </a:lnTo>
                    <a:lnTo>
                      <a:pt x="29" y="129"/>
                    </a:lnTo>
                    <a:lnTo>
                      <a:pt x="13" y="115"/>
                    </a:lnTo>
                    <a:lnTo>
                      <a:pt x="4" y="95"/>
                    </a:lnTo>
                    <a:lnTo>
                      <a:pt x="0" y="72"/>
                    </a:lnTo>
                    <a:lnTo>
                      <a:pt x="4" y="49"/>
                    </a:lnTo>
                    <a:lnTo>
                      <a:pt x="13" y="29"/>
                    </a:lnTo>
                    <a:lnTo>
                      <a:pt x="29" y="13"/>
                    </a:lnTo>
                    <a:lnTo>
                      <a:pt x="49" y="3"/>
                    </a:lnTo>
                    <a:lnTo>
                      <a:pt x="7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grpSp>
          <p:nvGrpSpPr>
            <p:cNvPr id="234" name="Google Shape;234;p3"/>
            <p:cNvGrpSpPr/>
            <p:nvPr/>
          </p:nvGrpSpPr>
          <p:grpSpPr>
            <a:xfrm>
              <a:off x="7061821" y="3899938"/>
              <a:ext cx="487842" cy="566422"/>
              <a:chOff x="1789113" y="2598738"/>
              <a:chExt cx="709612" cy="823913"/>
            </a:xfrm>
          </p:grpSpPr>
          <p:sp>
            <p:nvSpPr>
              <p:cNvPr id="235" name="Google Shape;235;p3"/>
              <p:cNvSpPr/>
              <p:nvPr/>
            </p:nvSpPr>
            <p:spPr>
              <a:xfrm>
                <a:off x="1789113" y="2598738"/>
                <a:ext cx="709612" cy="823913"/>
              </a:xfrm>
              <a:custGeom>
                <a:avLst/>
                <a:gdLst/>
                <a:ahLst/>
                <a:cxnLst/>
                <a:rect l="l" t="t" r="r" b="b"/>
                <a:pathLst>
                  <a:path w="3127" h="3633" extrusionOk="0">
                    <a:moveTo>
                      <a:pt x="2352" y="445"/>
                    </a:moveTo>
                    <a:lnTo>
                      <a:pt x="2352" y="776"/>
                    </a:lnTo>
                    <a:lnTo>
                      <a:pt x="2683" y="776"/>
                    </a:lnTo>
                    <a:lnTo>
                      <a:pt x="2352" y="445"/>
                    </a:lnTo>
                    <a:close/>
                    <a:moveTo>
                      <a:pt x="259" y="261"/>
                    </a:moveTo>
                    <a:lnTo>
                      <a:pt x="259" y="3372"/>
                    </a:lnTo>
                    <a:lnTo>
                      <a:pt x="2868" y="3372"/>
                    </a:lnTo>
                    <a:lnTo>
                      <a:pt x="2868" y="1035"/>
                    </a:lnTo>
                    <a:lnTo>
                      <a:pt x="2092" y="1035"/>
                    </a:lnTo>
                    <a:lnTo>
                      <a:pt x="2092" y="261"/>
                    </a:lnTo>
                    <a:lnTo>
                      <a:pt x="259" y="261"/>
                    </a:lnTo>
                    <a:close/>
                    <a:moveTo>
                      <a:pt x="0" y="0"/>
                    </a:moveTo>
                    <a:lnTo>
                      <a:pt x="2276" y="0"/>
                    </a:lnTo>
                    <a:lnTo>
                      <a:pt x="3127" y="852"/>
                    </a:lnTo>
                    <a:lnTo>
                      <a:pt x="3127" y="3633"/>
                    </a:lnTo>
                    <a:lnTo>
                      <a:pt x="0" y="3633"/>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6" name="Google Shape;236;p3"/>
              <p:cNvSpPr/>
              <p:nvPr/>
            </p:nvSpPr>
            <p:spPr>
              <a:xfrm>
                <a:off x="2103438" y="2921001"/>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7" name="Google Shape;237;p3"/>
              <p:cNvSpPr/>
              <p:nvPr/>
            </p:nvSpPr>
            <p:spPr>
              <a:xfrm>
                <a:off x="1884363" y="3001963"/>
                <a:ext cx="173037" cy="149225"/>
              </a:xfrm>
              <a:custGeom>
                <a:avLst/>
                <a:gdLst/>
                <a:ahLst/>
                <a:cxnLst/>
                <a:rect l="l" t="t" r="r" b="b"/>
                <a:pathLst>
                  <a:path w="758" h="657" extrusionOk="0">
                    <a:moveTo>
                      <a:pt x="574" y="0"/>
                    </a:moveTo>
                    <a:lnTo>
                      <a:pt x="758" y="184"/>
                    </a:lnTo>
                    <a:lnTo>
                      <a:pt x="285" y="657"/>
                    </a:lnTo>
                    <a:lnTo>
                      <a:pt x="0" y="370"/>
                    </a:lnTo>
                    <a:lnTo>
                      <a:pt x="183" y="187"/>
                    </a:lnTo>
                    <a:lnTo>
                      <a:pt x="285" y="288"/>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8" name="Google Shape;238;p3"/>
              <p:cNvSpPr/>
              <p:nvPr/>
            </p:nvSpPr>
            <p:spPr>
              <a:xfrm>
                <a:off x="1884363" y="3149601"/>
                <a:ext cx="173037" cy="147638"/>
              </a:xfrm>
              <a:custGeom>
                <a:avLst/>
                <a:gdLst/>
                <a:ahLst/>
                <a:cxnLst/>
                <a:rect l="l" t="t" r="r" b="b"/>
                <a:pathLst>
                  <a:path w="758" h="655" extrusionOk="0">
                    <a:moveTo>
                      <a:pt x="574" y="0"/>
                    </a:moveTo>
                    <a:lnTo>
                      <a:pt x="758" y="183"/>
                    </a:lnTo>
                    <a:lnTo>
                      <a:pt x="285" y="655"/>
                    </a:lnTo>
                    <a:lnTo>
                      <a:pt x="0" y="369"/>
                    </a:lnTo>
                    <a:lnTo>
                      <a:pt x="183" y="186"/>
                    </a:lnTo>
                    <a:lnTo>
                      <a:pt x="285" y="288"/>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39" name="Google Shape;239;p3"/>
              <p:cNvSpPr/>
              <p:nvPr/>
            </p:nvSpPr>
            <p:spPr>
              <a:xfrm>
                <a:off x="1884363" y="2855913"/>
                <a:ext cx="173037" cy="149225"/>
              </a:xfrm>
              <a:custGeom>
                <a:avLst/>
                <a:gdLst/>
                <a:ahLst/>
                <a:cxnLst/>
                <a:rect l="l" t="t" r="r" b="b"/>
                <a:pathLst>
                  <a:path w="758" h="656" extrusionOk="0">
                    <a:moveTo>
                      <a:pt x="574" y="0"/>
                    </a:moveTo>
                    <a:lnTo>
                      <a:pt x="758" y="184"/>
                    </a:lnTo>
                    <a:lnTo>
                      <a:pt x="285" y="656"/>
                    </a:lnTo>
                    <a:lnTo>
                      <a:pt x="0" y="370"/>
                    </a:lnTo>
                    <a:lnTo>
                      <a:pt x="183" y="186"/>
                    </a:lnTo>
                    <a:lnTo>
                      <a:pt x="285" y="289"/>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40" name="Google Shape;240;p3"/>
              <p:cNvSpPr/>
              <p:nvPr/>
            </p:nvSpPr>
            <p:spPr>
              <a:xfrm>
                <a:off x="2103438" y="3067051"/>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sp>
            <p:nvSpPr>
              <p:cNvPr id="241" name="Google Shape;241;p3"/>
              <p:cNvSpPr/>
              <p:nvPr/>
            </p:nvSpPr>
            <p:spPr>
              <a:xfrm>
                <a:off x="2103438" y="3214688"/>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3F3F3F"/>
                  </a:solidFill>
                  <a:latin typeface="Calibri"/>
                  <a:ea typeface="Calibri"/>
                  <a:cs typeface="Calibri"/>
                  <a:sym typeface="Calibri"/>
                </a:endParaRPr>
              </a:p>
            </p:txBody>
          </p:sp>
        </p:grpSp>
      </p:grpSp>
      <p:sp>
        <p:nvSpPr>
          <p:cNvPr id="254" name="Google Shape;254;p3"/>
          <p:cNvSpPr txBox="1"/>
          <p:nvPr/>
        </p:nvSpPr>
        <p:spPr>
          <a:xfrm>
            <a:off x="836612" y="912061"/>
            <a:ext cx="6092890" cy="461665"/>
          </a:xfrm>
          <a:prstGeom prst="rect">
            <a:avLst/>
          </a:prstGeom>
          <a:noFill/>
          <a:ln>
            <a:noFill/>
          </a:ln>
        </p:spPr>
        <p:txBody>
          <a:bodyPr spcFirstLastPara="1" wrap="square" lIns="91425" tIns="45700" rIns="91425" bIns="45700" anchor="t" anchorCtr="0">
            <a:spAutoFit/>
          </a:bodyPr>
          <a:lstStyle/>
          <a:p>
            <a:pPr marL="0" marR="0" lvl="0" indent="288290" algn="l" rtl="0">
              <a:spcBef>
                <a:spcPts val="0"/>
              </a:spcBef>
              <a:spcAft>
                <a:spcPts val="0"/>
              </a:spcAft>
              <a:buNone/>
            </a:pPr>
            <a:r>
              <a:rPr lang="vi-VN" sz="2400" b="1" i="0" u="none" strike="noStrike">
                <a:solidFill>
                  <a:srgbClr val="2F5496"/>
                </a:solidFill>
                <a:latin typeface="Calibri"/>
                <a:ea typeface="Calibri"/>
                <a:cs typeface="Calibri"/>
                <a:sym typeface="Calibri"/>
              </a:rPr>
              <a:t>User side</a:t>
            </a:r>
            <a:endParaRPr sz="2400" b="1">
              <a:solidFill>
                <a:schemeClr val="dk1"/>
              </a:solidFill>
              <a:latin typeface="Calibri"/>
              <a:ea typeface="Calibri"/>
              <a:cs typeface="Calibri"/>
              <a:sym typeface="Calibri"/>
            </a:endParaRPr>
          </a:p>
        </p:txBody>
      </p:sp>
      <p:sp>
        <p:nvSpPr>
          <p:cNvPr id="255" name="Google Shape;255;p3"/>
          <p:cNvSpPr txBox="1"/>
          <p:nvPr/>
        </p:nvSpPr>
        <p:spPr>
          <a:xfrm>
            <a:off x="5587023" y="4953000"/>
            <a:ext cx="6092890" cy="1200288"/>
          </a:xfrm>
          <a:prstGeom prst="rect">
            <a:avLst/>
          </a:prstGeom>
          <a:noFill/>
          <a:ln>
            <a:noFill/>
          </a:ln>
        </p:spPr>
        <p:txBody>
          <a:bodyPr spcFirstLastPara="1" wrap="square" lIns="91425" tIns="45700" rIns="91425" bIns="45700" anchor="t" anchorCtr="0">
            <a:spAutoFit/>
          </a:bodyPr>
          <a:lstStyle/>
          <a:p>
            <a:pPr marL="0" marR="0" lvl="0" indent="288290" algn="l" rtl="0">
              <a:spcBef>
                <a:spcPts val="0"/>
              </a:spcBef>
              <a:spcAft>
                <a:spcPts val="0"/>
              </a:spcAft>
              <a:buNone/>
            </a:pPr>
            <a:r>
              <a:rPr lang="en-US" sz="2400" b="1" i="0" u="none" strike="noStrike" dirty="0">
                <a:solidFill>
                  <a:srgbClr val="000000"/>
                </a:solidFill>
                <a:latin typeface="Calibri"/>
                <a:ea typeface="Calibri"/>
                <a:cs typeface="Calibri"/>
                <a:sym typeface="Calibri"/>
              </a:rPr>
              <a:t>Windows OS</a:t>
            </a:r>
            <a:r>
              <a:rPr lang="vi-VN" sz="2400" b="1" i="0" u="none" strike="noStrike" dirty="0">
                <a:solidFill>
                  <a:srgbClr val="000000"/>
                </a:solidFill>
                <a:latin typeface="Calibri"/>
                <a:ea typeface="Calibri"/>
                <a:cs typeface="Calibri"/>
                <a:sym typeface="Calibri"/>
              </a:rPr>
              <a:t>: </a:t>
            </a:r>
            <a:r>
              <a:rPr lang="en-US" sz="2400" i="0" u="none" strike="noStrike" dirty="0">
                <a:solidFill>
                  <a:srgbClr val="000000"/>
                </a:solidFill>
                <a:latin typeface="Calibri"/>
                <a:ea typeface="Calibri"/>
                <a:cs typeface="Calibri"/>
                <a:sym typeface="Calibri"/>
              </a:rPr>
              <a:t>Project is developed on C .NET which have over 70% computer devices in the word</a:t>
            </a:r>
            <a:endParaRPr sz="2400" b="0" dirty="0">
              <a:solidFill>
                <a:schemeClr val="dk1"/>
              </a:solidFill>
              <a:latin typeface="Calibri"/>
              <a:ea typeface="Calibri"/>
              <a:cs typeface="Calibri"/>
              <a:sym typeface="Calibri"/>
            </a:endParaRPr>
          </a:p>
        </p:txBody>
      </p:sp>
      <p:sp>
        <p:nvSpPr>
          <p:cNvPr id="256" name="Google Shape;256;p3"/>
          <p:cNvSpPr txBox="1"/>
          <p:nvPr/>
        </p:nvSpPr>
        <p:spPr>
          <a:xfrm>
            <a:off x="688887" y="4936811"/>
            <a:ext cx="4266027"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b="1" i="0" u="none" strike="noStrike" dirty="0">
                <a:solidFill>
                  <a:srgbClr val="000000"/>
                </a:solidFill>
                <a:latin typeface="Calibri"/>
                <a:ea typeface="Calibri"/>
                <a:cs typeface="Calibri"/>
                <a:sym typeface="Calibri"/>
              </a:rPr>
              <a:t>+ </a:t>
            </a:r>
            <a:r>
              <a:rPr lang="en-US" sz="2400" b="1" i="0" u="none" strike="noStrike" dirty="0">
                <a:solidFill>
                  <a:srgbClr val="000000"/>
                </a:solidFill>
                <a:latin typeface="Calibri"/>
                <a:ea typeface="Calibri"/>
                <a:cs typeface="Calibri"/>
                <a:sym typeface="Calibri"/>
              </a:rPr>
              <a:t>Online</a:t>
            </a:r>
            <a:r>
              <a:rPr lang="vi-VN" sz="2400" b="1" i="0" u="none" strike="noStrike" dirty="0">
                <a:solidFill>
                  <a:srgbClr val="000000"/>
                </a:solidFill>
                <a:latin typeface="Calibri"/>
                <a:ea typeface="Calibri"/>
                <a:cs typeface="Calibri"/>
                <a:sym typeface="Calibri"/>
              </a:rPr>
              <a:t>: </a:t>
            </a:r>
            <a:r>
              <a:rPr lang="en-US" sz="2400" b="0" i="0" u="none" strike="noStrike" dirty="0">
                <a:solidFill>
                  <a:srgbClr val="000000"/>
                </a:solidFill>
                <a:latin typeface="Calibri"/>
                <a:ea typeface="Calibri"/>
                <a:cs typeface="Calibri"/>
                <a:sym typeface="Calibri"/>
              </a:rPr>
              <a:t>By using Azure Server, all client can access system easily</a:t>
            </a:r>
            <a:r>
              <a:rPr lang="vi-VN" sz="2400" b="0" i="0" u="none" strike="noStrike" dirty="0">
                <a:solidFill>
                  <a:srgbClr val="000000"/>
                </a:solidFill>
                <a:latin typeface="Calibri"/>
                <a:ea typeface="Calibri"/>
                <a:cs typeface="Calibri"/>
                <a:sym typeface="Calibri"/>
              </a:rPr>
              <a:t>.</a:t>
            </a:r>
            <a:endParaRPr sz="2400" dirty="0">
              <a:solidFill>
                <a:schemeClr val="dk1"/>
              </a:solidFill>
              <a:latin typeface="Calibri"/>
              <a:ea typeface="Calibri"/>
              <a:cs typeface="Calibri"/>
              <a:sym typeface="Calibri"/>
            </a:endParaRPr>
          </a:p>
        </p:txBody>
      </p:sp>
      <p:pic>
        <p:nvPicPr>
          <p:cNvPr id="3" name="Picture 2" descr="A picture containing text, clipart&#10;&#10;Description automatically generated">
            <a:extLst>
              <a:ext uri="{FF2B5EF4-FFF2-40B4-BE49-F238E27FC236}">
                <a16:creationId xmlns:a16="http://schemas.microsoft.com/office/drawing/2014/main" id="{CA6FB8FC-BABB-4E1B-8AC4-78D3F9517B45}"/>
              </a:ext>
            </a:extLst>
          </p:cNvPr>
          <p:cNvPicPr>
            <a:picLocks noChangeAspect="1"/>
          </p:cNvPicPr>
          <p:nvPr/>
        </p:nvPicPr>
        <p:blipFill rotWithShape="1">
          <a:blip r:embed="rId3"/>
          <a:srcRect l="1085" t="15408" r="-1085" b="11521"/>
          <a:stretch/>
        </p:blipFill>
        <p:spPr>
          <a:xfrm>
            <a:off x="444653" y="1373726"/>
            <a:ext cx="4876190" cy="35630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
          <p:cNvSpPr txBox="1">
            <a:spLocks noGrp="1"/>
          </p:cNvSpPr>
          <p:nvPr>
            <p:ph type="title"/>
          </p:nvPr>
        </p:nvSpPr>
        <p:spPr>
          <a:xfrm>
            <a:off x="531812" y="318242"/>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01. Architecture goal</a:t>
            </a:r>
            <a:endParaRPr dirty="0"/>
          </a:p>
        </p:txBody>
      </p:sp>
      <p:pic>
        <p:nvPicPr>
          <p:cNvPr id="47" name="Hình ảnh 18" descr="See the source image">
            <a:extLst>
              <a:ext uri="{FF2B5EF4-FFF2-40B4-BE49-F238E27FC236}">
                <a16:creationId xmlns:a16="http://schemas.microsoft.com/office/drawing/2014/main" id="{1F771D32-AE09-4A41-A2FC-FCEFBA2F56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1130" y="2615882"/>
            <a:ext cx="4531995" cy="1626235"/>
          </a:xfrm>
          <a:prstGeom prst="rect">
            <a:avLst/>
          </a:prstGeom>
          <a:noFill/>
          <a:ln>
            <a:noFill/>
          </a:ln>
        </p:spPr>
      </p:pic>
      <p:pic>
        <p:nvPicPr>
          <p:cNvPr id="48" name="Hình ảnh 28" descr="See the source image">
            <a:extLst>
              <a:ext uri="{FF2B5EF4-FFF2-40B4-BE49-F238E27FC236}">
                <a16:creationId xmlns:a16="http://schemas.microsoft.com/office/drawing/2014/main" id="{B61C06B7-6D20-43CD-9C64-E41AD466A8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5701" y="1919310"/>
            <a:ext cx="4905375" cy="2765425"/>
          </a:xfrm>
          <a:prstGeom prst="rect">
            <a:avLst/>
          </a:prstGeom>
          <a:noFill/>
          <a:ln>
            <a:noFill/>
          </a:ln>
        </p:spPr>
      </p:pic>
      <p:sp>
        <p:nvSpPr>
          <p:cNvPr id="50" name="TextBox 49">
            <a:extLst>
              <a:ext uri="{FF2B5EF4-FFF2-40B4-BE49-F238E27FC236}">
                <a16:creationId xmlns:a16="http://schemas.microsoft.com/office/drawing/2014/main" id="{2644851B-79B5-4034-A0D6-AEC31FBDFA3B}"/>
              </a:ext>
            </a:extLst>
          </p:cNvPr>
          <p:cNvSpPr txBox="1"/>
          <p:nvPr/>
        </p:nvSpPr>
        <p:spPr>
          <a:xfrm>
            <a:off x="2869707" y="4952831"/>
            <a:ext cx="6094520" cy="1754326"/>
          </a:xfrm>
          <a:prstGeom prst="rect">
            <a:avLst/>
          </a:prstGeom>
          <a:noFill/>
        </p:spPr>
        <p:txBody>
          <a:bodyPr wrap="square">
            <a:spAutoFit/>
          </a:bodyPr>
          <a:lstStyle/>
          <a:p>
            <a:pPr algn="ctr" rtl="0">
              <a:spcBef>
                <a:spcPts val="0"/>
              </a:spcBef>
              <a:spcAft>
                <a:spcPts val="0"/>
              </a:spcAft>
            </a:pPr>
            <a:r>
              <a:rPr lang="en-US" sz="3600" b="1" i="0" u="none" strike="noStrike" dirty="0">
                <a:solidFill>
                  <a:srgbClr val="000000"/>
                </a:solidFill>
                <a:effectLst/>
                <a:latin typeface="Arial" panose="020B0604020202020204" pitchFamily="34" charset="0"/>
              </a:rPr>
              <a:t>MVVM</a:t>
            </a:r>
            <a:endParaRPr lang="en-US" sz="3600" b="0" dirty="0">
              <a:effectLst/>
            </a:endParaRPr>
          </a:p>
          <a:p>
            <a:br>
              <a:rPr lang="en-US" sz="3600" dirty="0"/>
            </a:b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
          <p:cNvSpPr txBox="1">
            <a:spLocks noGrp="1"/>
          </p:cNvSpPr>
          <p:nvPr>
            <p:ph type="title"/>
          </p:nvPr>
        </p:nvSpPr>
        <p:spPr>
          <a:xfrm>
            <a:off x="464716" y="337904"/>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01. Architecture goal</a:t>
            </a:r>
            <a:endParaRPr dirty="0"/>
          </a:p>
        </p:txBody>
      </p:sp>
      <p:graphicFrame>
        <p:nvGraphicFramePr>
          <p:cNvPr id="311" name="Google Shape;311;p5"/>
          <p:cNvGraphicFramePr/>
          <p:nvPr>
            <p:extLst>
              <p:ext uri="{D42A27DB-BD31-4B8C-83A1-F6EECF244321}">
                <p14:modId xmlns:p14="http://schemas.microsoft.com/office/powerpoint/2010/main" val="1576646913"/>
              </p:ext>
            </p:extLst>
          </p:nvPr>
        </p:nvGraphicFramePr>
        <p:xfrm>
          <a:off x="4699680" y="398538"/>
          <a:ext cx="7010400" cy="6134170"/>
        </p:xfrm>
        <a:graphic>
          <a:graphicData uri="http://schemas.openxmlformats.org/drawingml/2006/table">
            <a:tbl>
              <a:tblPr>
                <a:noFill/>
                <a:tableStyleId>{915E0E60-EED5-4591-AE47-2071AB0D7701}</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494700">
                <a:tc>
                  <a:txBody>
                    <a:bodyPr/>
                    <a:lstStyle/>
                    <a:p>
                      <a:pPr marL="13334" marR="17145" lvl="0" indent="-3174" algn="l" rtl="0">
                        <a:spcBef>
                          <a:spcPts val="0"/>
                        </a:spcBef>
                        <a:spcAft>
                          <a:spcPts val="0"/>
                        </a:spcAft>
                        <a:buNone/>
                      </a:pPr>
                      <a:r>
                        <a:rPr lang="vi-VN" sz="1600" b="1" i="0" u="none" strike="noStrike" cap="none">
                          <a:solidFill>
                            <a:schemeClr val="dk1"/>
                          </a:solidFill>
                          <a:latin typeface="Calibri"/>
                          <a:ea typeface="Calibri"/>
                          <a:cs typeface="Calibri"/>
                          <a:sym typeface="Calibri"/>
                        </a:rPr>
                        <a:t>Requirement</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FFFFFF"/>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vi-VN" sz="1600" b="1" i="0" u="none" strike="noStrike" cap="none">
                          <a:solidFill>
                            <a:schemeClr val="dk1"/>
                          </a:solidFill>
                          <a:latin typeface="Calibri"/>
                          <a:ea typeface="Calibri"/>
                          <a:cs typeface="Calibri"/>
                          <a:sym typeface="Calibri"/>
                        </a:rPr>
                        <a:t>Value</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000000"/>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FFFFFF"/>
                      </a:solidFill>
                      <a:prstDash val="solid"/>
                      <a:round/>
                      <a:headEnd type="none" w="sm" len="sm"/>
                      <a:tailEnd type="none" w="sm" len="sm"/>
                    </a:lnB>
                    <a:solidFill>
                      <a:srgbClr val="FBDAAC"/>
                    </a:solidFill>
                  </a:tcPr>
                </a:tc>
                <a:extLst>
                  <a:ext uri="{0D108BD9-81ED-4DB2-BD59-A6C34878D82A}">
                    <a16:rowId xmlns:a16="http://schemas.microsoft.com/office/drawing/2014/main" val="10000"/>
                  </a:ext>
                </a:extLst>
              </a:tr>
              <a:tr h="494700">
                <a:tc>
                  <a:txBody>
                    <a:bodyPr/>
                    <a:lstStyle/>
                    <a:p>
                      <a:pPr marL="0" marR="0" lvl="0" indent="0" algn="l" rtl="0">
                        <a:spcBef>
                          <a:spcPts val="0"/>
                        </a:spcBef>
                        <a:spcAft>
                          <a:spcPts val="0"/>
                        </a:spcAft>
                        <a:buNone/>
                      </a:pPr>
                      <a:r>
                        <a:rPr lang="vi-VN" sz="1600" b="0" i="0" u="none" strike="noStrike" cap="none">
                          <a:solidFill>
                            <a:schemeClr val="dk1"/>
                          </a:solidFill>
                          <a:latin typeface="Calibri"/>
                          <a:ea typeface="Calibri"/>
                          <a:cs typeface="Calibri"/>
                          <a:sym typeface="Calibri"/>
                        </a:rPr>
                        <a:t>Several concurrent users</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2</a:t>
                      </a:r>
                      <a:endParaRPr sz="1600" u="none" strike="noStrike" cap="none" dirty="0">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1"/>
                  </a:ext>
                </a:extLst>
              </a:tr>
              <a:tr h="494700">
                <a:tc>
                  <a:txBody>
                    <a:bodyPr/>
                    <a:lstStyle/>
                    <a:p>
                      <a:pPr marL="0" marR="0" lvl="0" indent="0" algn="l" rtl="0">
                        <a:spcBef>
                          <a:spcPts val="0"/>
                        </a:spcBef>
                        <a:spcAft>
                          <a:spcPts val="0"/>
                        </a:spcAft>
                        <a:buNone/>
                      </a:pPr>
                      <a:r>
                        <a:rPr lang="vi-VN" sz="1600" u="none" strike="noStrike" cap="none">
                          <a:solidFill>
                            <a:schemeClr val="dk1"/>
                          </a:solidFill>
                          <a:latin typeface="Calibri"/>
                          <a:ea typeface="Calibri"/>
                          <a:cs typeface="Calibri"/>
                          <a:sym typeface="Calibri"/>
                        </a:rPr>
                        <a:t>Several business users</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en-US" sz="1600" u="none" strike="noStrike" cap="none" dirty="0">
                          <a:solidFill>
                            <a:schemeClr val="dk1"/>
                          </a:solidFill>
                          <a:latin typeface="Calibri"/>
                          <a:ea typeface="Calibri"/>
                          <a:cs typeface="Calibri"/>
                          <a:sym typeface="Calibri"/>
                        </a:rPr>
                        <a:t>3</a:t>
                      </a:r>
                      <a:endParaRPr dirty="0"/>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2"/>
                  </a:ext>
                </a:extLst>
              </a:tr>
              <a:tr h="494700">
                <a:tc>
                  <a:txBody>
                    <a:bodyPr/>
                    <a:lstStyle/>
                    <a:p>
                      <a:pPr marL="13334" marR="17145" lvl="0" indent="-3174" algn="l" rtl="0">
                        <a:spcBef>
                          <a:spcPts val="0"/>
                        </a:spcBef>
                        <a:spcAft>
                          <a:spcPts val="0"/>
                        </a:spcAft>
                        <a:buNone/>
                      </a:pPr>
                      <a:r>
                        <a:rPr lang="vi-VN" sz="1600" b="0" i="0" u="none" strike="noStrike" cap="none">
                          <a:solidFill>
                            <a:schemeClr val="dk1"/>
                          </a:solidFill>
                          <a:latin typeface="Calibri"/>
                          <a:ea typeface="Calibri"/>
                          <a:cs typeface="Calibri"/>
                          <a:sym typeface="Calibri"/>
                        </a:rPr>
                        <a:t>Level of availability</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vi-VN" sz="1600" b="0" i="0" u="none" strike="noStrike" cap="none">
                          <a:solidFill>
                            <a:schemeClr val="dk1"/>
                          </a:solidFill>
                          <a:latin typeface="Calibri"/>
                          <a:ea typeface="Calibri"/>
                          <a:cs typeface="Calibri"/>
                          <a:sym typeface="Calibri"/>
                        </a:rPr>
                        <a:t>97-99%</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3"/>
                  </a:ext>
                </a:extLst>
              </a:tr>
              <a:tr h="757975">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Usage frequency</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The system is used every day (24/24) (Except for the monthly maintenance.)</a:t>
                      </a:r>
                      <a:endParaRPr sz="1600" u="none" strike="noStrike" cap="none">
                        <a:solidFill>
                          <a:schemeClr val="dk1"/>
                        </a:solidFill>
                        <a:latin typeface="Calibri"/>
                        <a:ea typeface="Calibri"/>
                        <a:cs typeface="Calibri"/>
                        <a:sym typeface="Calibri"/>
                      </a:endParaRPr>
                    </a:p>
                  </a:txBody>
                  <a:tcPr marL="67075" marR="67075" marT="16775" marB="16775" anchor="ctr">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4"/>
                  </a:ext>
                </a:extLst>
              </a:tr>
              <a:tr h="757975">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Security</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en-US" sz="1600" u="none" strike="noStrike" cap="none" dirty="0">
                          <a:solidFill>
                            <a:schemeClr val="dk1"/>
                          </a:solidFill>
                          <a:latin typeface="Calibri"/>
                          <a:ea typeface="Calibri"/>
                          <a:cs typeface="Calibri"/>
                          <a:sym typeface="Calibri"/>
                        </a:rPr>
                        <a:t>Encrypt Password</a:t>
                      </a:r>
                    </a:p>
                    <a:p>
                      <a:pPr marL="13334" marR="17145" lvl="0" indent="-3174" algn="l" rtl="0">
                        <a:spcBef>
                          <a:spcPts val="0"/>
                        </a:spcBef>
                        <a:spcAft>
                          <a:spcPts val="0"/>
                        </a:spcAft>
                        <a:buNone/>
                      </a:pPr>
                      <a:r>
                        <a:rPr lang="en-US" dirty="0"/>
                        <a:t>Decentralization between Admins and Staffs</a:t>
                      </a:r>
                      <a:endParaRPr dirty="0"/>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5"/>
                  </a:ext>
                </a:extLst>
              </a:tr>
              <a:tr h="621600">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Performance</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The system needs to achieve high performance.</a:t>
                      </a:r>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6"/>
                  </a:ext>
                </a:extLst>
              </a:tr>
              <a:tr h="757975">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Portability and reuse</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The system should be able to be reused by properly separating modules. To maintain reusability, all the functionalities are very well structured and layered.</a:t>
                      </a:r>
                      <a:endParaRPr/>
                    </a:p>
                  </a:txBody>
                  <a:tcPr marL="67075" marR="67075" marT="16775" marB="16775" anchor="ctr">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7"/>
                  </a:ext>
                </a:extLst>
              </a:tr>
              <a:tr h="757975">
                <a:tc>
                  <a:txBody>
                    <a:bodyPr/>
                    <a:lstStyle/>
                    <a:p>
                      <a:pPr marL="13334" marR="17145" lvl="0" indent="-3174" algn="l" rtl="0">
                        <a:spcBef>
                          <a:spcPts val="0"/>
                        </a:spcBef>
                        <a:spcAft>
                          <a:spcPts val="0"/>
                        </a:spcAft>
                        <a:buNone/>
                      </a:pPr>
                      <a:r>
                        <a:rPr lang="vi-VN" sz="1600" u="none" strike="noStrike" cap="none">
                          <a:solidFill>
                            <a:schemeClr val="dk1"/>
                          </a:solidFill>
                          <a:latin typeface="Calibri"/>
                          <a:ea typeface="Calibri"/>
                          <a:cs typeface="Calibri"/>
                          <a:sym typeface="Calibri"/>
                        </a:rPr>
                        <a:t>Persistence</a:t>
                      </a:r>
                      <a:endParaRPr sz="1600" u="none" strike="noStrike" cap="none">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tc>
                  <a:txBody>
                    <a:bodyPr/>
                    <a:lstStyle/>
                    <a:p>
                      <a:pPr marL="13334" marR="17145" lvl="0" indent="-3174" algn="l" rtl="0">
                        <a:spcBef>
                          <a:spcPts val="0"/>
                        </a:spcBef>
                        <a:spcAft>
                          <a:spcPts val="0"/>
                        </a:spcAft>
                        <a:buNone/>
                      </a:pPr>
                      <a:r>
                        <a:rPr lang="vi-VN" sz="1600" u="none" strike="noStrike" cap="none" dirty="0">
                          <a:solidFill>
                            <a:schemeClr val="dk1"/>
                          </a:solidFill>
                          <a:latin typeface="Calibri"/>
                          <a:ea typeface="Calibri"/>
                          <a:cs typeface="Calibri"/>
                          <a:sym typeface="Calibri"/>
                        </a:rPr>
                        <a:t>Databases must ensure safety (minimize data loss) and confidentiality to ensure maximum customer data security.</a:t>
                      </a:r>
                      <a:endParaRPr sz="1600" u="none" strike="noStrike" cap="none" dirty="0">
                        <a:solidFill>
                          <a:schemeClr val="dk1"/>
                        </a:solidFill>
                        <a:latin typeface="Calibri"/>
                        <a:ea typeface="Calibri"/>
                        <a:cs typeface="Calibri"/>
                        <a:sym typeface="Calibri"/>
                      </a:endParaRPr>
                    </a:p>
                  </a:txBody>
                  <a:tcPr marL="67075" marR="67075" marT="16775" marB="16775">
                    <a:lnL w="9525" cap="flat" cmpd="sng">
                      <a:solidFill>
                        <a:srgbClr val="DF957A"/>
                      </a:solidFill>
                      <a:prstDash val="solid"/>
                      <a:round/>
                      <a:headEnd type="none" w="sm" len="sm"/>
                      <a:tailEnd type="none" w="sm" len="sm"/>
                    </a:lnL>
                    <a:lnR w="9525" cap="flat" cmpd="sng">
                      <a:solidFill>
                        <a:srgbClr val="DF957A"/>
                      </a:solidFill>
                      <a:prstDash val="solid"/>
                      <a:round/>
                      <a:headEnd type="none" w="sm" len="sm"/>
                      <a:tailEnd type="none" w="sm" len="sm"/>
                    </a:lnR>
                    <a:lnT w="9525" cap="flat" cmpd="sng">
                      <a:solidFill>
                        <a:srgbClr val="DF957A"/>
                      </a:solidFill>
                      <a:prstDash val="solid"/>
                      <a:round/>
                      <a:headEnd type="none" w="sm" len="sm"/>
                      <a:tailEnd type="none" w="sm" len="sm"/>
                    </a:lnT>
                    <a:lnB w="9525" cap="flat" cmpd="sng">
                      <a:solidFill>
                        <a:srgbClr val="DF957A"/>
                      </a:solidFill>
                      <a:prstDash val="solid"/>
                      <a:round/>
                      <a:headEnd type="none" w="sm" len="sm"/>
                      <a:tailEnd type="none" w="sm" len="sm"/>
                    </a:lnB>
                    <a:solidFill>
                      <a:srgbClr val="FBDAAC"/>
                    </a:solidFill>
                  </a:tcPr>
                </a:tc>
                <a:extLst>
                  <a:ext uri="{0D108BD9-81ED-4DB2-BD59-A6C34878D82A}">
                    <a16:rowId xmlns:a16="http://schemas.microsoft.com/office/drawing/2014/main" val="10008"/>
                  </a:ext>
                </a:extLst>
              </a:tr>
            </a:tbl>
          </a:graphicData>
        </a:graphic>
      </p:graphicFrame>
      <p:grpSp>
        <p:nvGrpSpPr>
          <p:cNvPr id="312" name="Google Shape;312;p5"/>
          <p:cNvGrpSpPr/>
          <p:nvPr/>
        </p:nvGrpSpPr>
        <p:grpSpPr>
          <a:xfrm>
            <a:off x="836612" y="1752600"/>
            <a:ext cx="3147334" cy="3164271"/>
            <a:chOff x="-5567363" y="4137025"/>
            <a:chExt cx="3835401" cy="3856038"/>
          </a:xfrm>
        </p:grpSpPr>
        <p:sp>
          <p:nvSpPr>
            <p:cNvPr id="313" name="Google Shape;313;p5"/>
            <p:cNvSpPr/>
            <p:nvPr/>
          </p:nvSpPr>
          <p:spPr>
            <a:xfrm>
              <a:off x="-5567363" y="4525963"/>
              <a:ext cx="3465513" cy="3467100"/>
            </a:xfrm>
            <a:custGeom>
              <a:avLst/>
              <a:gdLst/>
              <a:ahLst/>
              <a:cxnLst/>
              <a:rect l="l" t="t" r="r" b="b"/>
              <a:pathLst>
                <a:path w="4365" h="4367" extrusionOk="0">
                  <a:moveTo>
                    <a:pt x="2182" y="0"/>
                  </a:moveTo>
                  <a:lnTo>
                    <a:pt x="2316" y="4"/>
                  </a:lnTo>
                  <a:lnTo>
                    <a:pt x="2449" y="16"/>
                  </a:lnTo>
                  <a:lnTo>
                    <a:pt x="2579" y="35"/>
                  </a:lnTo>
                  <a:lnTo>
                    <a:pt x="2707" y="63"/>
                  </a:lnTo>
                  <a:lnTo>
                    <a:pt x="2831" y="98"/>
                  </a:lnTo>
                  <a:lnTo>
                    <a:pt x="2952" y="140"/>
                  </a:lnTo>
                  <a:lnTo>
                    <a:pt x="3070" y="188"/>
                  </a:lnTo>
                  <a:lnTo>
                    <a:pt x="3184" y="243"/>
                  </a:lnTo>
                  <a:lnTo>
                    <a:pt x="3182" y="281"/>
                  </a:lnTo>
                  <a:lnTo>
                    <a:pt x="3183" y="320"/>
                  </a:lnTo>
                  <a:lnTo>
                    <a:pt x="3208" y="638"/>
                  </a:lnTo>
                  <a:lnTo>
                    <a:pt x="3027" y="818"/>
                  </a:lnTo>
                  <a:lnTo>
                    <a:pt x="2932" y="765"/>
                  </a:lnTo>
                  <a:lnTo>
                    <a:pt x="2835" y="716"/>
                  </a:lnTo>
                  <a:lnTo>
                    <a:pt x="2733" y="675"/>
                  </a:lnTo>
                  <a:lnTo>
                    <a:pt x="2629" y="641"/>
                  </a:lnTo>
                  <a:lnTo>
                    <a:pt x="2521" y="615"/>
                  </a:lnTo>
                  <a:lnTo>
                    <a:pt x="2411" y="594"/>
                  </a:lnTo>
                  <a:lnTo>
                    <a:pt x="2297" y="582"/>
                  </a:lnTo>
                  <a:lnTo>
                    <a:pt x="2182" y="578"/>
                  </a:lnTo>
                  <a:lnTo>
                    <a:pt x="2063" y="582"/>
                  </a:lnTo>
                  <a:lnTo>
                    <a:pt x="1945" y="596"/>
                  </a:lnTo>
                  <a:lnTo>
                    <a:pt x="1831" y="616"/>
                  </a:lnTo>
                  <a:lnTo>
                    <a:pt x="1719" y="646"/>
                  </a:lnTo>
                  <a:lnTo>
                    <a:pt x="1612" y="683"/>
                  </a:lnTo>
                  <a:lnTo>
                    <a:pt x="1507" y="727"/>
                  </a:lnTo>
                  <a:lnTo>
                    <a:pt x="1405" y="778"/>
                  </a:lnTo>
                  <a:lnTo>
                    <a:pt x="1309" y="837"/>
                  </a:lnTo>
                  <a:lnTo>
                    <a:pt x="1217" y="901"/>
                  </a:lnTo>
                  <a:lnTo>
                    <a:pt x="1130" y="972"/>
                  </a:lnTo>
                  <a:lnTo>
                    <a:pt x="1049" y="1048"/>
                  </a:lnTo>
                  <a:lnTo>
                    <a:pt x="972" y="1129"/>
                  </a:lnTo>
                  <a:lnTo>
                    <a:pt x="901" y="1218"/>
                  </a:lnTo>
                  <a:lnTo>
                    <a:pt x="836" y="1309"/>
                  </a:lnTo>
                  <a:lnTo>
                    <a:pt x="779" y="1405"/>
                  </a:lnTo>
                  <a:lnTo>
                    <a:pt x="727" y="1507"/>
                  </a:lnTo>
                  <a:lnTo>
                    <a:pt x="683" y="1612"/>
                  </a:lnTo>
                  <a:lnTo>
                    <a:pt x="646" y="1719"/>
                  </a:lnTo>
                  <a:lnTo>
                    <a:pt x="617" y="1832"/>
                  </a:lnTo>
                  <a:lnTo>
                    <a:pt x="596" y="1947"/>
                  </a:lnTo>
                  <a:lnTo>
                    <a:pt x="583" y="2063"/>
                  </a:lnTo>
                  <a:lnTo>
                    <a:pt x="578" y="2183"/>
                  </a:lnTo>
                  <a:lnTo>
                    <a:pt x="583" y="2304"/>
                  </a:lnTo>
                  <a:lnTo>
                    <a:pt x="596" y="2420"/>
                  </a:lnTo>
                  <a:lnTo>
                    <a:pt x="617" y="2535"/>
                  </a:lnTo>
                  <a:lnTo>
                    <a:pt x="646" y="2647"/>
                  </a:lnTo>
                  <a:lnTo>
                    <a:pt x="683" y="2755"/>
                  </a:lnTo>
                  <a:lnTo>
                    <a:pt x="727" y="2860"/>
                  </a:lnTo>
                  <a:lnTo>
                    <a:pt x="779" y="2960"/>
                  </a:lnTo>
                  <a:lnTo>
                    <a:pt x="838" y="3057"/>
                  </a:lnTo>
                  <a:lnTo>
                    <a:pt x="901" y="3149"/>
                  </a:lnTo>
                  <a:lnTo>
                    <a:pt x="972" y="3236"/>
                  </a:lnTo>
                  <a:lnTo>
                    <a:pt x="1049" y="3318"/>
                  </a:lnTo>
                  <a:lnTo>
                    <a:pt x="1131" y="3395"/>
                  </a:lnTo>
                  <a:lnTo>
                    <a:pt x="1218" y="3464"/>
                  </a:lnTo>
                  <a:lnTo>
                    <a:pt x="1309" y="3529"/>
                  </a:lnTo>
                  <a:lnTo>
                    <a:pt x="1405" y="3588"/>
                  </a:lnTo>
                  <a:lnTo>
                    <a:pt x="1507" y="3638"/>
                  </a:lnTo>
                  <a:lnTo>
                    <a:pt x="1612" y="3683"/>
                  </a:lnTo>
                  <a:lnTo>
                    <a:pt x="1719" y="3720"/>
                  </a:lnTo>
                  <a:lnTo>
                    <a:pt x="1831" y="3749"/>
                  </a:lnTo>
                  <a:lnTo>
                    <a:pt x="1946" y="3771"/>
                  </a:lnTo>
                  <a:lnTo>
                    <a:pt x="2063" y="3784"/>
                  </a:lnTo>
                  <a:lnTo>
                    <a:pt x="2184" y="3787"/>
                  </a:lnTo>
                  <a:lnTo>
                    <a:pt x="2303" y="3784"/>
                  </a:lnTo>
                  <a:lnTo>
                    <a:pt x="2419" y="3771"/>
                  </a:lnTo>
                  <a:lnTo>
                    <a:pt x="2534" y="3749"/>
                  </a:lnTo>
                  <a:lnTo>
                    <a:pt x="2646" y="3720"/>
                  </a:lnTo>
                  <a:lnTo>
                    <a:pt x="2754" y="3683"/>
                  </a:lnTo>
                  <a:lnTo>
                    <a:pt x="2859" y="3638"/>
                  </a:lnTo>
                  <a:lnTo>
                    <a:pt x="2960" y="3588"/>
                  </a:lnTo>
                  <a:lnTo>
                    <a:pt x="3056" y="3529"/>
                  </a:lnTo>
                  <a:lnTo>
                    <a:pt x="3148" y="3464"/>
                  </a:lnTo>
                  <a:lnTo>
                    <a:pt x="3235" y="3395"/>
                  </a:lnTo>
                  <a:lnTo>
                    <a:pt x="3317" y="3318"/>
                  </a:lnTo>
                  <a:lnTo>
                    <a:pt x="3394" y="3236"/>
                  </a:lnTo>
                  <a:lnTo>
                    <a:pt x="3465" y="3149"/>
                  </a:lnTo>
                  <a:lnTo>
                    <a:pt x="3528" y="3057"/>
                  </a:lnTo>
                  <a:lnTo>
                    <a:pt x="3587" y="2960"/>
                  </a:lnTo>
                  <a:lnTo>
                    <a:pt x="3639" y="2860"/>
                  </a:lnTo>
                  <a:lnTo>
                    <a:pt x="3683" y="2755"/>
                  </a:lnTo>
                  <a:lnTo>
                    <a:pt x="3720" y="2647"/>
                  </a:lnTo>
                  <a:lnTo>
                    <a:pt x="3748" y="2535"/>
                  </a:lnTo>
                  <a:lnTo>
                    <a:pt x="3770" y="2420"/>
                  </a:lnTo>
                  <a:lnTo>
                    <a:pt x="3783" y="2304"/>
                  </a:lnTo>
                  <a:lnTo>
                    <a:pt x="3787" y="2183"/>
                  </a:lnTo>
                  <a:lnTo>
                    <a:pt x="3783" y="2068"/>
                  </a:lnTo>
                  <a:lnTo>
                    <a:pt x="3771" y="1955"/>
                  </a:lnTo>
                  <a:lnTo>
                    <a:pt x="3751" y="1845"/>
                  </a:lnTo>
                  <a:lnTo>
                    <a:pt x="3724" y="1737"/>
                  </a:lnTo>
                  <a:lnTo>
                    <a:pt x="3690" y="1631"/>
                  </a:lnTo>
                  <a:lnTo>
                    <a:pt x="3649" y="1531"/>
                  </a:lnTo>
                  <a:lnTo>
                    <a:pt x="3600" y="1432"/>
                  </a:lnTo>
                  <a:lnTo>
                    <a:pt x="3547" y="1337"/>
                  </a:lnTo>
                  <a:lnTo>
                    <a:pt x="3746" y="1138"/>
                  </a:lnTo>
                  <a:lnTo>
                    <a:pt x="4023" y="1159"/>
                  </a:lnTo>
                  <a:lnTo>
                    <a:pt x="4056" y="1160"/>
                  </a:lnTo>
                  <a:lnTo>
                    <a:pt x="4082" y="1160"/>
                  </a:lnTo>
                  <a:lnTo>
                    <a:pt x="4109" y="1158"/>
                  </a:lnTo>
                  <a:lnTo>
                    <a:pt x="4168" y="1274"/>
                  </a:lnTo>
                  <a:lnTo>
                    <a:pt x="4218" y="1395"/>
                  </a:lnTo>
                  <a:lnTo>
                    <a:pt x="4262" y="1519"/>
                  </a:lnTo>
                  <a:lnTo>
                    <a:pt x="4297" y="1646"/>
                  </a:lnTo>
                  <a:lnTo>
                    <a:pt x="4327" y="1776"/>
                  </a:lnTo>
                  <a:lnTo>
                    <a:pt x="4348" y="1910"/>
                  </a:lnTo>
                  <a:lnTo>
                    <a:pt x="4361" y="2045"/>
                  </a:lnTo>
                  <a:lnTo>
                    <a:pt x="4365" y="2183"/>
                  </a:lnTo>
                  <a:lnTo>
                    <a:pt x="4359" y="2327"/>
                  </a:lnTo>
                  <a:lnTo>
                    <a:pt x="4346" y="2467"/>
                  </a:lnTo>
                  <a:lnTo>
                    <a:pt x="4324" y="2606"/>
                  </a:lnTo>
                  <a:lnTo>
                    <a:pt x="4293" y="2742"/>
                  </a:lnTo>
                  <a:lnTo>
                    <a:pt x="4253" y="2873"/>
                  </a:lnTo>
                  <a:lnTo>
                    <a:pt x="4206" y="3001"/>
                  </a:lnTo>
                  <a:lnTo>
                    <a:pt x="4151" y="3127"/>
                  </a:lnTo>
                  <a:lnTo>
                    <a:pt x="4090" y="3246"/>
                  </a:lnTo>
                  <a:lnTo>
                    <a:pt x="4020" y="3361"/>
                  </a:lnTo>
                  <a:lnTo>
                    <a:pt x="3944" y="3473"/>
                  </a:lnTo>
                  <a:lnTo>
                    <a:pt x="3861" y="3578"/>
                  </a:lnTo>
                  <a:lnTo>
                    <a:pt x="3773" y="3678"/>
                  </a:lnTo>
                  <a:lnTo>
                    <a:pt x="3677" y="3774"/>
                  </a:lnTo>
                  <a:lnTo>
                    <a:pt x="3577" y="3863"/>
                  </a:lnTo>
                  <a:lnTo>
                    <a:pt x="3470" y="3945"/>
                  </a:lnTo>
                  <a:lnTo>
                    <a:pt x="3360" y="4022"/>
                  </a:lnTo>
                  <a:lnTo>
                    <a:pt x="3245" y="4091"/>
                  </a:lnTo>
                  <a:lnTo>
                    <a:pt x="3124" y="4153"/>
                  </a:lnTo>
                  <a:lnTo>
                    <a:pt x="3000" y="4208"/>
                  </a:lnTo>
                  <a:lnTo>
                    <a:pt x="2872" y="4255"/>
                  </a:lnTo>
                  <a:lnTo>
                    <a:pt x="2741" y="4295"/>
                  </a:lnTo>
                  <a:lnTo>
                    <a:pt x="2605" y="4326"/>
                  </a:lnTo>
                  <a:lnTo>
                    <a:pt x="2467" y="4348"/>
                  </a:lnTo>
                  <a:lnTo>
                    <a:pt x="2327" y="4363"/>
                  </a:lnTo>
                  <a:lnTo>
                    <a:pt x="2182" y="4367"/>
                  </a:lnTo>
                  <a:lnTo>
                    <a:pt x="2039" y="4363"/>
                  </a:lnTo>
                  <a:lnTo>
                    <a:pt x="1898" y="4348"/>
                  </a:lnTo>
                  <a:lnTo>
                    <a:pt x="1759" y="4326"/>
                  </a:lnTo>
                  <a:lnTo>
                    <a:pt x="1625" y="4295"/>
                  </a:lnTo>
                  <a:lnTo>
                    <a:pt x="1492" y="4255"/>
                  </a:lnTo>
                  <a:lnTo>
                    <a:pt x="1364" y="4208"/>
                  </a:lnTo>
                  <a:lnTo>
                    <a:pt x="1240" y="4153"/>
                  </a:lnTo>
                  <a:lnTo>
                    <a:pt x="1121" y="4091"/>
                  </a:lnTo>
                  <a:lnTo>
                    <a:pt x="1004" y="4022"/>
                  </a:lnTo>
                  <a:lnTo>
                    <a:pt x="894" y="3945"/>
                  </a:lnTo>
                  <a:lnTo>
                    <a:pt x="788" y="3863"/>
                  </a:lnTo>
                  <a:lnTo>
                    <a:pt x="687" y="3774"/>
                  </a:lnTo>
                  <a:lnTo>
                    <a:pt x="593" y="3678"/>
                  </a:lnTo>
                  <a:lnTo>
                    <a:pt x="505" y="3578"/>
                  </a:lnTo>
                  <a:lnTo>
                    <a:pt x="421" y="3473"/>
                  </a:lnTo>
                  <a:lnTo>
                    <a:pt x="345" y="3361"/>
                  </a:lnTo>
                  <a:lnTo>
                    <a:pt x="276" y="3246"/>
                  </a:lnTo>
                  <a:lnTo>
                    <a:pt x="214" y="3127"/>
                  </a:lnTo>
                  <a:lnTo>
                    <a:pt x="158" y="3001"/>
                  </a:lnTo>
                  <a:lnTo>
                    <a:pt x="111" y="2873"/>
                  </a:lnTo>
                  <a:lnTo>
                    <a:pt x="73" y="2742"/>
                  </a:lnTo>
                  <a:lnTo>
                    <a:pt x="42" y="2606"/>
                  </a:lnTo>
                  <a:lnTo>
                    <a:pt x="18" y="2467"/>
                  </a:lnTo>
                  <a:lnTo>
                    <a:pt x="5" y="2327"/>
                  </a:lnTo>
                  <a:lnTo>
                    <a:pt x="0" y="2183"/>
                  </a:lnTo>
                  <a:lnTo>
                    <a:pt x="5" y="2040"/>
                  </a:lnTo>
                  <a:lnTo>
                    <a:pt x="18" y="1898"/>
                  </a:lnTo>
                  <a:lnTo>
                    <a:pt x="42" y="1761"/>
                  </a:lnTo>
                  <a:lnTo>
                    <a:pt x="73" y="1625"/>
                  </a:lnTo>
                  <a:lnTo>
                    <a:pt x="111" y="1492"/>
                  </a:lnTo>
                  <a:lnTo>
                    <a:pt x="158" y="1364"/>
                  </a:lnTo>
                  <a:lnTo>
                    <a:pt x="214" y="1240"/>
                  </a:lnTo>
                  <a:lnTo>
                    <a:pt x="276" y="1121"/>
                  </a:lnTo>
                  <a:lnTo>
                    <a:pt x="345" y="1004"/>
                  </a:lnTo>
                  <a:lnTo>
                    <a:pt x="421" y="893"/>
                  </a:lnTo>
                  <a:lnTo>
                    <a:pt x="505" y="787"/>
                  </a:lnTo>
                  <a:lnTo>
                    <a:pt x="593" y="687"/>
                  </a:lnTo>
                  <a:lnTo>
                    <a:pt x="687" y="593"/>
                  </a:lnTo>
                  <a:lnTo>
                    <a:pt x="788" y="504"/>
                  </a:lnTo>
                  <a:lnTo>
                    <a:pt x="894" y="421"/>
                  </a:lnTo>
                  <a:lnTo>
                    <a:pt x="1004" y="345"/>
                  </a:lnTo>
                  <a:lnTo>
                    <a:pt x="1119" y="275"/>
                  </a:lnTo>
                  <a:lnTo>
                    <a:pt x="1240" y="214"/>
                  </a:lnTo>
                  <a:lnTo>
                    <a:pt x="1364" y="159"/>
                  </a:lnTo>
                  <a:lnTo>
                    <a:pt x="1492" y="110"/>
                  </a:lnTo>
                  <a:lnTo>
                    <a:pt x="1625" y="72"/>
                  </a:lnTo>
                  <a:lnTo>
                    <a:pt x="1759" y="41"/>
                  </a:lnTo>
                  <a:lnTo>
                    <a:pt x="1898" y="17"/>
                  </a:lnTo>
                  <a:lnTo>
                    <a:pt x="2039" y="4"/>
                  </a:lnTo>
                  <a:lnTo>
                    <a:pt x="218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14" name="Google Shape;314;p5"/>
            <p:cNvSpPr/>
            <p:nvPr/>
          </p:nvSpPr>
          <p:spPr>
            <a:xfrm>
              <a:off x="-4687888" y="5405438"/>
              <a:ext cx="1704975" cy="1706562"/>
            </a:xfrm>
            <a:custGeom>
              <a:avLst/>
              <a:gdLst/>
              <a:ahLst/>
              <a:cxnLst/>
              <a:rect l="l" t="t" r="r" b="b"/>
              <a:pathLst>
                <a:path w="2150" h="2151" extrusionOk="0">
                  <a:moveTo>
                    <a:pt x="1075" y="0"/>
                  </a:moveTo>
                  <a:lnTo>
                    <a:pt x="1172" y="5"/>
                  </a:lnTo>
                  <a:lnTo>
                    <a:pt x="1265" y="18"/>
                  </a:lnTo>
                  <a:lnTo>
                    <a:pt x="1357" y="39"/>
                  </a:lnTo>
                  <a:lnTo>
                    <a:pt x="1445" y="67"/>
                  </a:lnTo>
                  <a:lnTo>
                    <a:pt x="1529" y="102"/>
                  </a:lnTo>
                  <a:lnTo>
                    <a:pt x="1118" y="514"/>
                  </a:lnTo>
                  <a:lnTo>
                    <a:pt x="1075" y="512"/>
                  </a:lnTo>
                  <a:lnTo>
                    <a:pt x="1004" y="517"/>
                  </a:lnTo>
                  <a:lnTo>
                    <a:pt x="937" y="530"/>
                  </a:lnTo>
                  <a:lnTo>
                    <a:pt x="872" y="551"/>
                  </a:lnTo>
                  <a:lnTo>
                    <a:pt x="810" y="579"/>
                  </a:lnTo>
                  <a:lnTo>
                    <a:pt x="754" y="612"/>
                  </a:lnTo>
                  <a:lnTo>
                    <a:pt x="701" y="654"/>
                  </a:lnTo>
                  <a:lnTo>
                    <a:pt x="653" y="701"/>
                  </a:lnTo>
                  <a:lnTo>
                    <a:pt x="612" y="754"/>
                  </a:lnTo>
                  <a:lnTo>
                    <a:pt x="578" y="812"/>
                  </a:lnTo>
                  <a:lnTo>
                    <a:pt x="549" y="872"/>
                  </a:lnTo>
                  <a:lnTo>
                    <a:pt x="528" y="937"/>
                  </a:lnTo>
                  <a:lnTo>
                    <a:pt x="516" y="1005"/>
                  </a:lnTo>
                  <a:lnTo>
                    <a:pt x="512" y="1076"/>
                  </a:lnTo>
                  <a:lnTo>
                    <a:pt x="516" y="1146"/>
                  </a:lnTo>
                  <a:lnTo>
                    <a:pt x="528" y="1214"/>
                  </a:lnTo>
                  <a:lnTo>
                    <a:pt x="549" y="1281"/>
                  </a:lnTo>
                  <a:lnTo>
                    <a:pt x="577" y="1341"/>
                  </a:lnTo>
                  <a:lnTo>
                    <a:pt x="612" y="1399"/>
                  </a:lnTo>
                  <a:lnTo>
                    <a:pt x="653" y="1450"/>
                  </a:lnTo>
                  <a:lnTo>
                    <a:pt x="701" y="1497"/>
                  </a:lnTo>
                  <a:lnTo>
                    <a:pt x="752" y="1539"/>
                  </a:lnTo>
                  <a:lnTo>
                    <a:pt x="810" y="1574"/>
                  </a:lnTo>
                  <a:lnTo>
                    <a:pt x="872" y="1602"/>
                  </a:lnTo>
                  <a:lnTo>
                    <a:pt x="937" y="1623"/>
                  </a:lnTo>
                  <a:lnTo>
                    <a:pt x="1004" y="1636"/>
                  </a:lnTo>
                  <a:lnTo>
                    <a:pt x="1075" y="1641"/>
                  </a:lnTo>
                  <a:lnTo>
                    <a:pt x="1146" y="1636"/>
                  </a:lnTo>
                  <a:lnTo>
                    <a:pt x="1214" y="1623"/>
                  </a:lnTo>
                  <a:lnTo>
                    <a:pt x="1279" y="1602"/>
                  </a:lnTo>
                  <a:lnTo>
                    <a:pt x="1340" y="1574"/>
                  </a:lnTo>
                  <a:lnTo>
                    <a:pt x="1398" y="1539"/>
                  </a:lnTo>
                  <a:lnTo>
                    <a:pt x="1450" y="1497"/>
                  </a:lnTo>
                  <a:lnTo>
                    <a:pt x="1497" y="1450"/>
                  </a:lnTo>
                  <a:lnTo>
                    <a:pt x="1538" y="1399"/>
                  </a:lnTo>
                  <a:lnTo>
                    <a:pt x="1573" y="1341"/>
                  </a:lnTo>
                  <a:lnTo>
                    <a:pt x="1601" y="1281"/>
                  </a:lnTo>
                  <a:lnTo>
                    <a:pt x="1622" y="1214"/>
                  </a:lnTo>
                  <a:lnTo>
                    <a:pt x="1634" y="1146"/>
                  </a:lnTo>
                  <a:lnTo>
                    <a:pt x="1638" y="1076"/>
                  </a:lnTo>
                  <a:lnTo>
                    <a:pt x="1637" y="1033"/>
                  </a:lnTo>
                  <a:lnTo>
                    <a:pt x="2049" y="621"/>
                  </a:lnTo>
                  <a:lnTo>
                    <a:pt x="2085" y="707"/>
                  </a:lnTo>
                  <a:lnTo>
                    <a:pt x="2113" y="794"/>
                  </a:lnTo>
                  <a:lnTo>
                    <a:pt x="2133" y="885"/>
                  </a:lnTo>
                  <a:lnTo>
                    <a:pt x="2145" y="980"/>
                  </a:lnTo>
                  <a:lnTo>
                    <a:pt x="2150" y="1076"/>
                  </a:lnTo>
                  <a:lnTo>
                    <a:pt x="2145" y="1174"/>
                  </a:lnTo>
                  <a:lnTo>
                    <a:pt x="2132" y="1269"/>
                  </a:lnTo>
                  <a:lnTo>
                    <a:pt x="2111" y="1362"/>
                  </a:lnTo>
                  <a:lnTo>
                    <a:pt x="2082" y="1452"/>
                  </a:lnTo>
                  <a:lnTo>
                    <a:pt x="2047" y="1537"/>
                  </a:lnTo>
                  <a:lnTo>
                    <a:pt x="2004" y="1618"/>
                  </a:lnTo>
                  <a:lnTo>
                    <a:pt x="1954" y="1697"/>
                  </a:lnTo>
                  <a:lnTo>
                    <a:pt x="1898" y="1769"/>
                  </a:lnTo>
                  <a:lnTo>
                    <a:pt x="1836" y="1837"/>
                  </a:lnTo>
                  <a:lnTo>
                    <a:pt x="1768" y="1899"/>
                  </a:lnTo>
                  <a:lnTo>
                    <a:pt x="1696" y="1955"/>
                  </a:lnTo>
                  <a:lnTo>
                    <a:pt x="1618" y="2005"/>
                  </a:lnTo>
                  <a:lnTo>
                    <a:pt x="1536" y="2048"/>
                  </a:lnTo>
                  <a:lnTo>
                    <a:pt x="1451" y="2085"/>
                  </a:lnTo>
                  <a:lnTo>
                    <a:pt x="1361" y="2113"/>
                  </a:lnTo>
                  <a:lnTo>
                    <a:pt x="1268" y="2133"/>
                  </a:lnTo>
                  <a:lnTo>
                    <a:pt x="1174" y="2146"/>
                  </a:lnTo>
                  <a:lnTo>
                    <a:pt x="1075" y="2151"/>
                  </a:lnTo>
                  <a:lnTo>
                    <a:pt x="978" y="2146"/>
                  </a:lnTo>
                  <a:lnTo>
                    <a:pt x="882" y="2133"/>
                  </a:lnTo>
                  <a:lnTo>
                    <a:pt x="789" y="2113"/>
                  </a:lnTo>
                  <a:lnTo>
                    <a:pt x="701" y="2083"/>
                  </a:lnTo>
                  <a:lnTo>
                    <a:pt x="615" y="2048"/>
                  </a:lnTo>
                  <a:lnTo>
                    <a:pt x="533" y="2005"/>
                  </a:lnTo>
                  <a:lnTo>
                    <a:pt x="456" y="1955"/>
                  </a:lnTo>
                  <a:lnTo>
                    <a:pt x="384" y="1899"/>
                  </a:lnTo>
                  <a:lnTo>
                    <a:pt x="316" y="1837"/>
                  </a:lnTo>
                  <a:lnTo>
                    <a:pt x="254" y="1769"/>
                  </a:lnTo>
                  <a:lnTo>
                    <a:pt x="198" y="1695"/>
                  </a:lnTo>
                  <a:lnTo>
                    <a:pt x="148" y="1618"/>
                  </a:lnTo>
                  <a:lnTo>
                    <a:pt x="105" y="1537"/>
                  </a:lnTo>
                  <a:lnTo>
                    <a:pt x="68" y="1450"/>
                  </a:lnTo>
                  <a:lnTo>
                    <a:pt x="39" y="1362"/>
                  </a:lnTo>
                  <a:lnTo>
                    <a:pt x="18" y="1269"/>
                  </a:lnTo>
                  <a:lnTo>
                    <a:pt x="5" y="1173"/>
                  </a:lnTo>
                  <a:lnTo>
                    <a:pt x="0" y="1076"/>
                  </a:lnTo>
                  <a:lnTo>
                    <a:pt x="5" y="978"/>
                  </a:lnTo>
                  <a:lnTo>
                    <a:pt x="18" y="882"/>
                  </a:lnTo>
                  <a:lnTo>
                    <a:pt x="39" y="789"/>
                  </a:lnTo>
                  <a:lnTo>
                    <a:pt x="68" y="701"/>
                  </a:lnTo>
                  <a:lnTo>
                    <a:pt x="105" y="615"/>
                  </a:lnTo>
                  <a:lnTo>
                    <a:pt x="148" y="533"/>
                  </a:lnTo>
                  <a:lnTo>
                    <a:pt x="198" y="456"/>
                  </a:lnTo>
                  <a:lnTo>
                    <a:pt x="254" y="382"/>
                  </a:lnTo>
                  <a:lnTo>
                    <a:pt x="316" y="316"/>
                  </a:lnTo>
                  <a:lnTo>
                    <a:pt x="384" y="254"/>
                  </a:lnTo>
                  <a:lnTo>
                    <a:pt x="456" y="198"/>
                  </a:lnTo>
                  <a:lnTo>
                    <a:pt x="533" y="148"/>
                  </a:lnTo>
                  <a:lnTo>
                    <a:pt x="615" y="104"/>
                  </a:lnTo>
                  <a:lnTo>
                    <a:pt x="701" y="68"/>
                  </a:lnTo>
                  <a:lnTo>
                    <a:pt x="789" y="39"/>
                  </a:lnTo>
                  <a:lnTo>
                    <a:pt x="882" y="18"/>
                  </a:lnTo>
                  <a:lnTo>
                    <a:pt x="978" y="5"/>
                  </a:lnTo>
                  <a:lnTo>
                    <a:pt x="1075"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15" name="Google Shape;315;p5"/>
            <p:cNvSpPr/>
            <p:nvPr/>
          </p:nvSpPr>
          <p:spPr>
            <a:xfrm>
              <a:off x="-3829050" y="4137025"/>
              <a:ext cx="2097088" cy="2112962"/>
            </a:xfrm>
            <a:custGeom>
              <a:avLst/>
              <a:gdLst/>
              <a:ahLst/>
              <a:cxnLst/>
              <a:rect l="l" t="t" r="r" b="b"/>
              <a:pathLst>
                <a:path w="2644" h="2661" extrusionOk="0">
                  <a:moveTo>
                    <a:pt x="1839" y="0"/>
                  </a:moveTo>
                  <a:lnTo>
                    <a:pt x="1853" y="1"/>
                  </a:lnTo>
                  <a:lnTo>
                    <a:pt x="1868" y="7"/>
                  </a:lnTo>
                  <a:lnTo>
                    <a:pt x="1878" y="18"/>
                  </a:lnTo>
                  <a:lnTo>
                    <a:pt x="1887" y="31"/>
                  </a:lnTo>
                  <a:lnTo>
                    <a:pt x="1890" y="46"/>
                  </a:lnTo>
                  <a:lnTo>
                    <a:pt x="1921" y="441"/>
                  </a:lnTo>
                  <a:lnTo>
                    <a:pt x="2069" y="293"/>
                  </a:lnTo>
                  <a:lnTo>
                    <a:pt x="2092" y="273"/>
                  </a:lnTo>
                  <a:lnTo>
                    <a:pt x="2119" y="260"/>
                  </a:lnTo>
                  <a:lnTo>
                    <a:pt x="2147" y="251"/>
                  </a:lnTo>
                  <a:lnTo>
                    <a:pt x="2176" y="249"/>
                  </a:lnTo>
                  <a:lnTo>
                    <a:pt x="2204" y="251"/>
                  </a:lnTo>
                  <a:lnTo>
                    <a:pt x="2232" y="260"/>
                  </a:lnTo>
                  <a:lnTo>
                    <a:pt x="2259" y="273"/>
                  </a:lnTo>
                  <a:lnTo>
                    <a:pt x="2282" y="293"/>
                  </a:lnTo>
                  <a:lnTo>
                    <a:pt x="2372" y="383"/>
                  </a:lnTo>
                  <a:lnTo>
                    <a:pt x="2393" y="410"/>
                  </a:lnTo>
                  <a:lnTo>
                    <a:pt x="2408" y="441"/>
                  </a:lnTo>
                  <a:lnTo>
                    <a:pt x="2415" y="473"/>
                  </a:lnTo>
                  <a:lnTo>
                    <a:pt x="2415" y="506"/>
                  </a:lnTo>
                  <a:lnTo>
                    <a:pt x="2408" y="538"/>
                  </a:lnTo>
                  <a:lnTo>
                    <a:pt x="2393" y="569"/>
                  </a:lnTo>
                  <a:lnTo>
                    <a:pt x="2372" y="597"/>
                  </a:lnTo>
                  <a:lnTo>
                    <a:pt x="2243" y="726"/>
                  </a:lnTo>
                  <a:lnTo>
                    <a:pt x="2596" y="754"/>
                  </a:lnTo>
                  <a:lnTo>
                    <a:pt x="2614" y="758"/>
                  </a:lnTo>
                  <a:lnTo>
                    <a:pt x="2627" y="767"/>
                  </a:lnTo>
                  <a:lnTo>
                    <a:pt x="2636" y="779"/>
                  </a:lnTo>
                  <a:lnTo>
                    <a:pt x="2642" y="795"/>
                  </a:lnTo>
                  <a:lnTo>
                    <a:pt x="2644" y="810"/>
                  </a:lnTo>
                  <a:lnTo>
                    <a:pt x="2639" y="826"/>
                  </a:lnTo>
                  <a:lnTo>
                    <a:pt x="2629" y="841"/>
                  </a:lnTo>
                  <a:lnTo>
                    <a:pt x="2045" y="1423"/>
                  </a:lnTo>
                  <a:lnTo>
                    <a:pt x="2014" y="1450"/>
                  </a:lnTo>
                  <a:lnTo>
                    <a:pt x="1980" y="1471"/>
                  </a:lnTo>
                  <a:lnTo>
                    <a:pt x="1943" y="1485"/>
                  </a:lnTo>
                  <a:lnTo>
                    <a:pt x="1905" y="1494"/>
                  </a:lnTo>
                  <a:lnTo>
                    <a:pt x="1865" y="1499"/>
                  </a:lnTo>
                  <a:lnTo>
                    <a:pt x="1856" y="1497"/>
                  </a:lnTo>
                  <a:lnTo>
                    <a:pt x="1846" y="1497"/>
                  </a:lnTo>
                  <a:lnTo>
                    <a:pt x="1831" y="1496"/>
                  </a:lnTo>
                  <a:lnTo>
                    <a:pt x="1498" y="1471"/>
                  </a:lnTo>
                  <a:lnTo>
                    <a:pt x="1268" y="1701"/>
                  </a:lnTo>
                  <a:lnTo>
                    <a:pt x="889" y="2080"/>
                  </a:lnTo>
                  <a:lnTo>
                    <a:pt x="881" y="2089"/>
                  </a:lnTo>
                  <a:lnTo>
                    <a:pt x="351" y="2618"/>
                  </a:lnTo>
                  <a:lnTo>
                    <a:pt x="328" y="2637"/>
                  </a:lnTo>
                  <a:lnTo>
                    <a:pt x="300" y="2649"/>
                  </a:lnTo>
                  <a:lnTo>
                    <a:pt x="269" y="2655"/>
                  </a:lnTo>
                  <a:lnTo>
                    <a:pt x="133" y="2661"/>
                  </a:lnTo>
                  <a:lnTo>
                    <a:pt x="127" y="2661"/>
                  </a:lnTo>
                  <a:lnTo>
                    <a:pt x="96" y="2658"/>
                  </a:lnTo>
                  <a:lnTo>
                    <a:pt x="68" y="2648"/>
                  </a:lnTo>
                  <a:lnTo>
                    <a:pt x="45" y="2631"/>
                  </a:lnTo>
                  <a:lnTo>
                    <a:pt x="24" y="2609"/>
                  </a:lnTo>
                  <a:lnTo>
                    <a:pt x="9" y="2584"/>
                  </a:lnTo>
                  <a:lnTo>
                    <a:pt x="2" y="2555"/>
                  </a:lnTo>
                  <a:lnTo>
                    <a:pt x="0" y="2524"/>
                  </a:lnTo>
                  <a:lnTo>
                    <a:pt x="11" y="2395"/>
                  </a:lnTo>
                  <a:lnTo>
                    <a:pt x="15" y="2366"/>
                  </a:lnTo>
                  <a:lnTo>
                    <a:pt x="28" y="2339"/>
                  </a:lnTo>
                  <a:lnTo>
                    <a:pt x="48" y="2316"/>
                  </a:lnTo>
                  <a:lnTo>
                    <a:pt x="586" y="1777"/>
                  </a:lnTo>
                  <a:lnTo>
                    <a:pt x="966" y="1397"/>
                  </a:lnTo>
                  <a:lnTo>
                    <a:pt x="1177" y="1186"/>
                  </a:lnTo>
                  <a:lnTo>
                    <a:pt x="1149" y="820"/>
                  </a:lnTo>
                  <a:lnTo>
                    <a:pt x="1147" y="798"/>
                  </a:lnTo>
                  <a:lnTo>
                    <a:pt x="1147" y="754"/>
                  </a:lnTo>
                  <a:lnTo>
                    <a:pt x="1155" y="711"/>
                  </a:lnTo>
                  <a:lnTo>
                    <a:pt x="1171" y="670"/>
                  </a:lnTo>
                  <a:lnTo>
                    <a:pt x="1192" y="631"/>
                  </a:lnTo>
                  <a:lnTo>
                    <a:pt x="1221" y="597"/>
                  </a:lnTo>
                  <a:lnTo>
                    <a:pt x="1803" y="15"/>
                  </a:lnTo>
                  <a:lnTo>
                    <a:pt x="1815" y="6"/>
                  </a:lnTo>
                  <a:lnTo>
                    <a:pt x="1827" y="1"/>
                  </a:lnTo>
                  <a:lnTo>
                    <a:pt x="1839" y="0"/>
                  </a:lnTo>
                  <a:close/>
                </a:path>
              </a:pathLst>
            </a:custGeom>
            <a:solidFill>
              <a:srgbClr val="F9C88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02. Use case view</a:t>
            </a:r>
            <a:endParaRPr dirty="0"/>
          </a:p>
        </p:txBody>
      </p:sp>
      <p:grpSp>
        <p:nvGrpSpPr>
          <p:cNvPr id="321" name="Google Shape;321;p6"/>
          <p:cNvGrpSpPr/>
          <p:nvPr/>
        </p:nvGrpSpPr>
        <p:grpSpPr>
          <a:xfrm>
            <a:off x="455612" y="2172347"/>
            <a:ext cx="3969355" cy="3048000"/>
            <a:chOff x="1050808" y="1752600"/>
            <a:chExt cx="5854798" cy="4495800"/>
          </a:xfrm>
        </p:grpSpPr>
        <p:grpSp>
          <p:nvGrpSpPr>
            <p:cNvPr id="322" name="Google Shape;322;p6"/>
            <p:cNvGrpSpPr/>
            <p:nvPr/>
          </p:nvGrpSpPr>
          <p:grpSpPr>
            <a:xfrm>
              <a:off x="1331912" y="1752600"/>
              <a:ext cx="5573694" cy="3886200"/>
              <a:chOff x="1522412" y="1905000"/>
              <a:chExt cx="5334000" cy="3719076"/>
            </a:xfrm>
          </p:grpSpPr>
          <p:sp>
            <p:nvSpPr>
              <p:cNvPr id="323" name="Google Shape;323;p6"/>
              <p:cNvSpPr/>
              <p:nvPr/>
            </p:nvSpPr>
            <p:spPr>
              <a:xfrm>
                <a:off x="1522412" y="3497272"/>
                <a:ext cx="1238900" cy="1143600"/>
              </a:xfrm>
              <a:prstGeom prst="roundRect">
                <a:avLst>
                  <a:gd name="adj" fmla="val 5729"/>
                </a:avLst>
              </a:prstGeom>
              <a:solidFill>
                <a:srgbClr val="1740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4" name="Google Shape;324;p6"/>
              <p:cNvSpPr/>
              <p:nvPr/>
            </p:nvSpPr>
            <p:spPr>
              <a:xfrm>
                <a:off x="1827660" y="3786742"/>
                <a:ext cx="628403" cy="622948"/>
              </a:xfrm>
              <a:custGeom>
                <a:avLst/>
                <a:gdLst/>
                <a:ahLst/>
                <a:cxnLst/>
                <a:rect l="l" t="t" r="r" b="b"/>
                <a:pathLst>
                  <a:path w="3458" h="3424" extrusionOk="0">
                    <a:moveTo>
                      <a:pt x="2537" y="1650"/>
                    </a:moveTo>
                    <a:lnTo>
                      <a:pt x="2509" y="1697"/>
                    </a:lnTo>
                    <a:lnTo>
                      <a:pt x="2477" y="1740"/>
                    </a:lnTo>
                    <a:lnTo>
                      <a:pt x="2440" y="1780"/>
                    </a:lnTo>
                    <a:lnTo>
                      <a:pt x="2402" y="1817"/>
                    </a:lnTo>
                    <a:lnTo>
                      <a:pt x="2360" y="1847"/>
                    </a:lnTo>
                    <a:lnTo>
                      <a:pt x="2316" y="1875"/>
                    </a:lnTo>
                    <a:lnTo>
                      <a:pt x="2270" y="1896"/>
                    </a:lnTo>
                    <a:lnTo>
                      <a:pt x="2223" y="1912"/>
                    </a:lnTo>
                    <a:lnTo>
                      <a:pt x="2175" y="1923"/>
                    </a:lnTo>
                    <a:lnTo>
                      <a:pt x="2127" y="1926"/>
                    </a:lnTo>
                    <a:lnTo>
                      <a:pt x="2082" y="1923"/>
                    </a:lnTo>
                    <a:lnTo>
                      <a:pt x="2038" y="1916"/>
                    </a:lnTo>
                    <a:lnTo>
                      <a:pt x="1994" y="1904"/>
                    </a:lnTo>
                    <a:lnTo>
                      <a:pt x="1951" y="1889"/>
                    </a:lnTo>
                    <a:lnTo>
                      <a:pt x="1909" y="1869"/>
                    </a:lnTo>
                    <a:lnTo>
                      <a:pt x="1870" y="1846"/>
                    </a:lnTo>
                    <a:lnTo>
                      <a:pt x="1834" y="1820"/>
                    </a:lnTo>
                    <a:lnTo>
                      <a:pt x="1801" y="1791"/>
                    </a:lnTo>
                    <a:lnTo>
                      <a:pt x="1771" y="1760"/>
                    </a:lnTo>
                    <a:lnTo>
                      <a:pt x="1747" y="1726"/>
                    </a:lnTo>
                    <a:lnTo>
                      <a:pt x="1728" y="1689"/>
                    </a:lnTo>
                    <a:lnTo>
                      <a:pt x="1708" y="1726"/>
                    </a:lnTo>
                    <a:lnTo>
                      <a:pt x="1684" y="1761"/>
                    </a:lnTo>
                    <a:lnTo>
                      <a:pt x="1654" y="1792"/>
                    </a:lnTo>
                    <a:lnTo>
                      <a:pt x="1621" y="1822"/>
                    </a:lnTo>
                    <a:lnTo>
                      <a:pt x="1583" y="1848"/>
                    </a:lnTo>
                    <a:lnTo>
                      <a:pt x="1543" y="1871"/>
                    </a:lnTo>
                    <a:lnTo>
                      <a:pt x="1501" y="1890"/>
                    </a:lnTo>
                    <a:lnTo>
                      <a:pt x="1457" y="1905"/>
                    </a:lnTo>
                    <a:lnTo>
                      <a:pt x="1412" y="1916"/>
                    </a:lnTo>
                    <a:lnTo>
                      <a:pt x="1367" y="1923"/>
                    </a:lnTo>
                    <a:lnTo>
                      <a:pt x="1321" y="1926"/>
                    </a:lnTo>
                    <a:lnTo>
                      <a:pt x="1275" y="1923"/>
                    </a:lnTo>
                    <a:lnTo>
                      <a:pt x="1227" y="1913"/>
                    </a:lnTo>
                    <a:lnTo>
                      <a:pt x="1181" y="1899"/>
                    </a:lnTo>
                    <a:lnTo>
                      <a:pt x="1136" y="1878"/>
                    </a:lnTo>
                    <a:lnTo>
                      <a:pt x="1093" y="1854"/>
                    </a:lnTo>
                    <a:lnTo>
                      <a:pt x="1051" y="1823"/>
                    </a:lnTo>
                    <a:lnTo>
                      <a:pt x="1012" y="1790"/>
                    </a:lnTo>
                    <a:lnTo>
                      <a:pt x="975" y="1752"/>
                    </a:lnTo>
                    <a:lnTo>
                      <a:pt x="943" y="1710"/>
                    </a:lnTo>
                    <a:lnTo>
                      <a:pt x="915" y="1667"/>
                    </a:lnTo>
                    <a:lnTo>
                      <a:pt x="891" y="1708"/>
                    </a:lnTo>
                    <a:lnTo>
                      <a:pt x="863" y="1747"/>
                    </a:lnTo>
                    <a:lnTo>
                      <a:pt x="831" y="1782"/>
                    </a:lnTo>
                    <a:lnTo>
                      <a:pt x="796" y="1813"/>
                    </a:lnTo>
                    <a:lnTo>
                      <a:pt x="759" y="1842"/>
                    </a:lnTo>
                    <a:lnTo>
                      <a:pt x="721" y="1867"/>
                    </a:lnTo>
                    <a:lnTo>
                      <a:pt x="683" y="1888"/>
                    </a:lnTo>
                    <a:lnTo>
                      <a:pt x="644" y="1904"/>
                    </a:lnTo>
                    <a:lnTo>
                      <a:pt x="606" y="1916"/>
                    </a:lnTo>
                    <a:lnTo>
                      <a:pt x="570" y="1923"/>
                    </a:lnTo>
                    <a:lnTo>
                      <a:pt x="537" y="1926"/>
                    </a:lnTo>
                    <a:lnTo>
                      <a:pt x="325" y="1926"/>
                    </a:lnTo>
                    <a:lnTo>
                      <a:pt x="326" y="2567"/>
                    </a:lnTo>
                    <a:lnTo>
                      <a:pt x="3134" y="2567"/>
                    </a:lnTo>
                    <a:lnTo>
                      <a:pt x="3134" y="1926"/>
                    </a:lnTo>
                    <a:lnTo>
                      <a:pt x="3122" y="1927"/>
                    </a:lnTo>
                    <a:lnTo>
                      <a:pt x="3103" y="1927"/>
                    </a:lnTo>
                    <a:lnTo>
                      <a:pt x="3081" y="1928"/>
                    </a:lnTo>
                    <a:lnTo>
                      <a:pt x="3055" y="1928"/>
                    </a:lnTo>
                    <a:lnTo>
                      <a:pt x="3027" y="1927"/>
                    </a:lnTo>
                    <a:lnTo>
                      <a:pt x="2999" y="1927"/>
                    </a:lnTo>
                    <a:lnTo>
                      <a:pt x="2973" y="1927"/>
                    </a:lnTo>
                    <a:lnTo>
                      <a:pt x="2950" y="1926"/>
                    </a:lnTo>
                    <a:lnTo>
                      <a:pt x="2931" y="1926"/>
                    </a:lnTo>
                    <a:lnTo>
                      <a:pt x="2918" y="1926"/>
                    </a:lnTo>
                    <a:lnTo>
                      <a:pt x="2875" y="1923"/>
                    </a:lnTo>
                    <a:lnTo>
                      <a:pt x="2832" y="1913"/>
                    </a:lnTo>
                    <a:lnTo>
                      <a:pt x="2790" y="1896"/>
                    </a:lnTo>
                    <a:lnTo>
                      <a:pt x="2749" y="1875"/>
                    </a:lnTo>
                    <a:lnTo>
                      <a:pt x="2709" y="1848"/>
                    </a:lnTo>
                    <a:lnTo>
                      <a:pt x="2671" y="1817"/>
                    </a:lnTo>
                    <a:lnTo>
                      <a:pt x="2634" y="1780"/>
                    </a:lnTo>
                    <a:lnTo>
                      <a:pt x="2600" y="1741"/>
                    </a:lnTo>
                    <a:lnTo>
                      <a:pt x="2566" y="1697"/>
                    </a:lnTo>
                    <a:lnTo>
                      <a:pt x="2537" y="1650"/>
                    </a:lnTo>
                    <a:close/>
                    <a:moveTo>
                      <a:pt x="1" y="1284"/>
                    </a:moveTo>
                    <a:lnTo>
                      <a:pt x="3458" y="1284"/>
                    </a:lnTo>
                    <a:lnTo>
                      <a:pt x="3458" y="1498"/>
                    </a:lnTo>
                    <a:lnTo>
                      <a:pt x="3456" y="1548"/>
                    </a:lnTo>
                    <a:lnTo>
                      <a:pt x="3451" y="1595"/>
                    </a:lnTo>
                    <a:lnTo>
                      <a:pt x="3444" y="1639"/>
                    </a:lnTo>
                    <a:lnTo>
                      <a:pt x="3431" y="1679"/>
                    </a:lnTo>
                    <a:lnTo>
                      <a:pt x="3417" y="1716"/>
                    </a:lnTo>
                    <a:lnTo>
                      <a:pt x="3398" y="1751"/>
                    </a:lnTo>
                    <a:lnTo>
                      <a:pt x="3376" y="1786"/>
                    </a:lnTo>
                    <a:lnTo>
                      <a:pt x="3350" y="1819"/>
                    </a:lnTo>
                    <a:lnTo>
                      <a:pt x="3350" y="2995"/>
                    </a:lnTo>
                    <a:lnTo>
                      <a:pt x="3346" y="3046"/>
                    </a:lnTo>
                    <a:lnTo>
                      <a:pt x="3338" y="3094"/>
                    </a:lnTo>
                    <a:lnTo>
                      <a:pt x="3323" y="3141"/>
                    </a:lnTo>
                    <a:lnTo>
                      <a:pt x="3303" y="3185"/>
                    </a:lnTo>
                    <a:lnTo>
                      <a:pt x="3278" y="3225"/>
                    </a:lnTo>
                    <a:lnTo>
                      <a:pt x="3249" y="3264"/>
                    </a:lnTo>
                    <a:lnTo>
                      <a:pt x="3216" y="3299"/>
                    </a:lnTo>
                    <a:lnTo>
                      <a:pt x="3178" y="3330"/>
                    </a:lnTo>
                    <a:lnTo>
                      <a:pt x="3138" y="3358"/>
                    </a:lnTo>
                    <a:lnTo>
                      <a:pt x="3094" y="3381"/>
                    </a:lnTo>
                    <a:lnTo>
                      <a:pt x="3048" y="3399"/>
                    </a:lnTo>
                    <a:lnTo>
                      <a:pt x="2999" y="3414"/>
                    </a:lnTo>
                    <a:lnTo>
                      <a:pt x="2950" y="3421"/>
                    </a:lnTo>
                    <a:lnTo>
                      <a:pt x="2898" y="3424"/>
                    </a:lnTo>
                    <a:lnTo>
                      <a:pt x="558" y="3424"/>
                    </a:lnTo>
                    <a:lnTo>
                      <a:pt x="503" y="3421"/>
                    </a:lnTo>
                    <a:lnTo>
                      <a:pt x="448" y="3411"/>
                    </a:lnTo>
                    <a:lnTo>
                      <a:pt x="397" y="3396"/>
                    </a:lnTo>
                    <a:lnTo>
                      <a:pt x="349" y="3374"/>
                    </a:lnTo>
                    <a:lnTo>
                      <a:pt x="304" y="3348"/>
                    </a:lnTo>
                    <a:lnTo>
                      <a:pt x="262" y="3316"/>
                    </a:lnTo>
                    <a:lnTo>
                      <a:pt x="225" y="3281"/>
                    </a:lnTo>
                    <a:lnTo>
                      <a:pt x="192" y="3241"/>
                    </a:lnTo>
                    <a:lnTo>
                      <a:pt x="165" y="3198"/>
                    </a:lnTo>
                    <a:lnTo>
                      <a:pt x="142" y="3151"/>
                    </a:lnTo>
                    <a:lnTo>
                      <a:pt x="126" y="3102"/>
                    </a:lnTo>
                    <a:lnTo>
                      <a:pt x="116" y="3050"/>
                    </a:lnTo>
                    <a:lnTo>
                      <a:pt x="113" y="2995"/>
                    </a:lnTo>
                    <a:lnTo>
                      <a:pt x="109" y="1819"/>
                    </a:lnTo>
                    <a:lnTo>
                      <a:pt x="82" y="1782"/>
                    </a:lnTo>
                    <a:lnTo>
                      <a:pt x="58" y="1739"/>
                    </a:lnTo>
                    <a:lnTo>
                      <a:pt x="39" y="1694"/>
                    </a:lnTo>
                    <a:lnTo>
                      <a:pt x="22" y="1646"/>
                    </a:lnTo>
                    <a:lnTo>
                      <a:pt x="11" y="1597"/>
                    </a:lnTo>
                    <a:lnTo>
                      <a:pt x="3" y="1547"/>
                    </a:lnTo>
                    <a:lnTo>
                      <a:pt x="1" y="1498"/>
                    </a:lnTo>
                    <a:lnTo>
                      <a:pt x="1" y="1469"/>
                    </a:lnTo>
                    <a:lnTo>
                      <a:pt x="1" y="1437"/>
                    </a:lnTo>
                    <a:lnTo>
                      <a:pt x="0" y="1403"/>
                    </a:lnTo>
                    <a:lnTo>
                      <a:pt x="0" y="1369"/>
                    </a:lnTo>
                    <a:lnTo>
                      <a:pt x="0" y="1336"/>
                    </a:lnTo>
                    <a:lnTo>
                      <a:pt x="0" y="1308"/>
                    </a:lnTo>
                    <a:lnTo>
                      <a:pt x="1" y="1284"/>
                    </a:lnTo>
                    <a:close/>
                    <a:moveTo>
                      <a:pt x="629" y="0"/>
                    </a:moveTo>
                    <a:lnTo>
                      <a:pt x="2826" y="0"/>
                    </a:lnTo>
                    <a:lnTo>
                      <a:pt x="3454" y="1070"/>
                    </a:lnTo>
                    <a:lnTo>
                      <a:pt x="1" y="1070"/>
                    </a:lnTo>
                    <a:lnTo>
                      <a:pt x="62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5" name="Google Shape;325;p6"/>
              <p:cNvSpPr/>
              <p:nvPr/>
            </p:nvSpPr>
            <p:spPr>
              <a:xfrm>
                <a:off x="1823232" y="3100657"/>
                <a:ext cx="1064829" cy="401216"/>
              </a:xfrm>
              <a:custGeom>
                <a:avLst/>
                <a:gdLst/>
                <a:ahLst/>
                <a:cxnLst/>
                <a:rect l="l" t="t" r="r" b="b"/>
                <a:pathLst>
                  <a:path w="1067681" h="402291" extrusionOk="0">
                    <a:moveTo>
                      <a:pt x="66675" y="117580"/>
                    </a:moveTo>
                    <a:lnTo>
                      <a:pt x="0" y="243786"/>
                    </a:lnTo>
                    <a:lnTo>
                      <a:pt x="881062" y="396186"/>
                    </a:lnTo>
                    <a:cubicBezTo>
                      <a:pt x="1056878" y="412855"/>
                      <a:pt x="1026715" y="395393"/>
                      <a:pt x="1054893" y="343799"/>
                    </a:cubicBezTo>
                    <a:cubicBezTo>
                      <a:pt x="1083071" y="292205"/>
                      <a:pt x="1056878" y="137027"/>
                      <a:pt x="1050131" y="86624"/>
                    </a:cubicBezTo>
                    <a:cubicBezTo>
                      <a:pt x="1043384" y="36221"/>
                      <a:pt x="1079499" y="55667"/>
                      <a:pt x="1014412" y="41380"/>
                    </a:cubicBezTo>
                    <a:cubicBezTo>
                      <a:pt x="949325" y="27093"/>
                      <a:pt x="805656" y="-5848"/>
                      <a:pt x="659606" y="899"/>
                    </a:cubicBezTo>
                    <a:cubicBezTo>
                      <a:pt x="513556" y="7646"/>
                      <a:pt x="236934" y="60827"/>
                      <a:pt x="138112" y="81861"/>
                    </a:cubicBezTo>
                    <a:cubicBezTo>
                      <a:pt x="39290" y="102895"/>
                      <a:pt x="89694" y="90592"/>
                      <a:pt x="66675" y="117580"/>
                    </a:cubicBezTo>
                    <a:close/>
                  </a:path>
                </a:pathLst>
              </a:custGeom>
              <a:solidFill>
                <a:srgbClr val="DB14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6" name="Google Shape;326;p6"/>
              <p:cNvSpPr/>
              <p:nvPr/>
            </p:nvSpPr>
            <p:spPr>
              <a:xfrm>
                <a:off x="1794490" y="2436975"/>
                <a:ext cx="987954" cy="911958"/>
              </a:xfrm>
              <a:prstGeom prst="roundRect">
                <a:avLst>
                  <a:gd name="adj" fmla="val 5729"/>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327" name="Google Shape;327;p6"/>
              <p:cNvGrpSpPr/>
              <p:nvPr/>
            </p:nvGrpSpPr>
            <p:grpSpPr>
              <a:xfrm>
                <a:off x="1916149" y="2555694"/>
                <a:ext cx="836612" cy="698147"/>
                <a:chOff x="7315200" y="2478088"/>
                <a:chExt cx="3194051" cy="2665413"/>
              </a:xfrm>
            </p:grpSpPr>
            <p:sp>
              <p:nvSpPr>
                <p:cNvPr id="328" name="Google Shape;328;p6"/>
                <p:cNvSpPr/>
                <p:nvPr/>
              </p:nvSpPr>
              <p:spPr>
                <a:xfrm>
                  <a:off x="7315200" y="2478088"/>
                  <a:ext cx="2603500" cy="2619375"/>
                </a:xfrm>
                <a:custGeom>
                  <a:avLst/>
                  <a:gdLst/>
                  <a:ahLst/>
                  <a:cxnLst/>
                  <a:rect l="l" t="t" r="r" b="b"/>
                  <a:pathLst>
                    <a:path w="3279" h="3300" extrusionOk="0">
                      <a:moveTo>
                        <a:pt x="458" y="2305"/>
                      </a:moveTo>
                      <a:lnTo>
                        <a:pt x="505" y="2384"/>
                      </a:lnTo>
                      <a:lnTo>
                        <a:pt x="558" y="2459"/>
                      </a:lnTo>
                      <a:lnTo>
                        <a:pt x="615" y="2531"/>
                      </a:lnTo>
                      <a:lnTo>
                        <a:pt x="677" y="2600"/>
                      </a:lnTo>
                      <a:lnTo>
                        <a:pt x="743" y="2663"/>
                      </a:lnTo>
                      <a:lnTo>
                        <a:pt x="814" y="2722"/>
                      </a:lnTo>
                      <a:lnTo>
                        <a:pt x="888" y="2777"/>
                      </a:lnTo>
                      <a:lnTo>
                        <a:pt x="966" y="2825"/>
                      </a:lnTo>
                      <a:lnTo>
                        <a:pt x="1048" y="2869"/>
                      </a:lnTo>
                      <a:lnTo>
                        <a:pt x="1133" y="2908"/>
                      </a:lnTo>
                      <a:lnTo>
                        <a:pt x="1094" y="2838"/>
                      </a:lnTo>
                      <a:lnTo>
                        <a:pt x="1059" y="2759"/>
                      </a:lnTo>
                      <a:lnTo>
                        <a:pt x="1026" y="2681"/>
                      </a:lnTo>
                      <a:lnTo>
                        <a:pt x="997" y="2600"/>
                      </a:lnTo>
                      <a:lnTo>
                        <a:pt x="970" y="2513"/>
                      </a:lnTo>
                      <a:lnTo>
                        <a:pt x="875" y="2486"/>
                      </a:lnTo>
                      <a:lnTo>
                        <a:pt x="782" y="2457"/>
                      </a:lnTo>
                      <a:lnTo>
                        <a:pt x="694" y="2423"/>
                      </a:lnTo>
                      <a:lnTo>
                        <a:pt x="609" y="2385"/>
                      </a:lnTo>
                      <a:lnTo>
                        <a:pt x="528" y="2345"/>
                      </a:lnTo>
                      <a:lnTo>
                        <a:pt x="458" y="2305"/>
                      </a:lnTo>
                      <a:close/>
                      <a:moveTo>
                        <a:pt x="342" y="1795"/>
                      </a:moveTo>
                      <a:lnTo>
                        <a:pt x="367" y="1840"/>
                      </a:lnTo>
                      <a:lnTo>
                        <a:pt x="401" y="1885"/>
                      </a:lnTo>
                      <a:lnTo>
                        <a:pt x="442" y="1929"/>
                      </a:lnTo>
                      <a:lnTo>
                        <a:pt x="488" y="1972"/>
                      </a:lnTo>
                      <a:lnTo>
                        <a:pt x="542" y="2013"/>
                      </a:lnTo>
                      <a:lnTo>
                        <a:pt x="600" y="2052"/>
                      </a:lnTo>
                      <a:lnTo>
                        <a:pt x="665" y="2090"/>
                      </a:lnTo>
                      <a:lnTo>
                        <a:pt x="739" y="2127"/>
                      </a:lnTo>
                      <a:lnTo>
                        <a:pt x="816" y="2161"/>
                      </a:lnTo>
                      <a:lnTo>
                        <a:pt x="898" y="2190"/>
                      </a:lnTo>
                      <a:lnTo>
                        <a:pt x="881" y="2062"/>
                      </a:lnTo>
                      <a:lnTo>
                        <a:pt x="867" y="1930"/>
                      </a:lnTo>
                      <a:lnTo>
                        <a:pt x="859" y="1795"/>
                      </a:lnTo>
                      <a:lnTo>
                        <a:pt x="342" y="1795"/>
                      </a:lnTo>
                      <a:close/>
                      <a:moveTo>
                        <a:pt x="898" y="1109"/>
                      </a:moveTo>
                      <a:lnTo>
                        <a:pt x="816" y="1140"/>
                      </a:lnTo>
                      <a:lnTo>
                        <a:pt x="739" y="1173"/>
                      </a:lnTo>
                      <a:lnTo>
                        <a:pt x="665" y="1209"/>
                      </a:lnTo>
                      <a:lnTo>
                        <a:pt x="600" y="1247"/>
                      </a:lnTo>
                      <a:lnTo>
                        <a:pt x="540" y="1287"/>
                      </a:lnTo>
                      <a:lnTo>
                        <a:pt x="488" y="1328"/>
                      </a:lnTo>
                      <a:lnTo>
                        <a:pt x="442" y="1370"/>
                      </a:lnTo>
                      <a:lnTo>
                        <a:pt x="401" y="1414"/>
                      </a:lnTo>
                      <a:lnTo>
                        <a:pt x="367" y="1459"/>
                      </a:lnTo>
                      <a:lnTo>
                        <a:pt x="342" y="1505"/>
                      </a:lnTo>
                      <a:lnTo>
                        <a:pt x="859" y="1505"/>
                      </a:lnTo>
                      <a:lnTo>
                        <a:pt x="867" y="1370"/>
                      </a:lnTo>
                      <a:lnTo>
                        <a:pt x="881" y="1237"/>
                      </a:lnTo>
                      <a:lnTo>
                        <a:pt x="898" y="1109"/>
                      </a:lnTo>
                      <a:close/>
                      <a:moveTo>
                        <a:pt x="2169" y="391"/>
                      </a:moveTo>
                      <a:lnTo>
                        <a:pt x="2207" y="463"/>
                      </a:lnTo>
                      <a:lnTo>
                        <a:pt x="2244" y="540"/>
                      </a:lnTo>
                      <a:lnTo>
                        <a:pt x="2275" y="618"/>
                      </a:lnTo>
                      <a:lnTo>
                        <a:pt x="2305" y="700"/>
                      </a:lnTo>
                      <a:lnTo>
                        <a:pt x="2331" y="786"/>
                      </a:lnTo>
                      <a:lnTo>
                        <a:pt x="2427" y="813"/>
                      </a:lnTo>
                      <a:lnTo>
                        <a:pt x="2519" y="844"/>
                      </a:lnTo>
                      <a:lnTo>
                        <a:pt x="2608" y="877"/>
                      </a:lnTo>
                      <a:lnTo>
                        <a:pt x="2693" y="914"/>
                      </a:lnTo>
                      <a:lnTo>
                        <a:pt x="2774" y="955"/>
                      </a:lnTo>
                      <a:lnTo>
                        <a:pt x="2844" y="995"/>
                      </a:lnTo>
                      <a:lnTo>
                        <a:pt x="2796" y="916"/>
                      </a:lnTo>
                      <a:lnTo>
                        <a:pt x="2744" y="840"/>
                      </a:lnTo>
                      <a:lnTo>
                        <a:pt x="2686" y="768"/>
                      </a:lnTo>
                      <a:lnTo>
                        <a:pt x="2625" y="700"/>
                      </a:lnTo>
                      <a:lnTo>
                        <a:pt x="2558" y="636"/>
                      </a:lnTo>
                      <a:lnTo>
                        <a:pt x="2488" y="578"/>
                      </a:lnTo>
                      <a:lnTo>
                        <a:pt x="2413" y="523"/>
                      </a:lnTo>
                      <a:lnTo>
                        <a:pt x="2335" y="474"/>
                      </a:lnTo>
                      <a:lnTo>
                        <a:pt x="2253" y="430"/>
                      </a:lnTo>
                      <a:lnTo>
                        <a:pt x="2169" y="391"/>
                      </a:lnTo>
                      <a:close/>
                      <a:moveTo>
                        <a:pt x="1133" y="391"/>
                      </a:moveTo>
                      <a:lnTo>
                        <a:pt x="1048" y="430"/>
                      </a:lnTo>
                      <a:lnTo>
                        <a:pt x="966" y="474"/>
                      </a:lnTo>
                      <a:lnTo>
                        <a:pt x="888" y="523"/>
                      </a:lnTo>
                      <a:lnTo>
                        <a:pt x="814" y="578"/>
                      </a:lnTo>
                      <a:lnTo>
                        <a:pt x="743" y="636"/>
                      </a:lnTo>
                      <a:lnTo>
                        <a:pt x="677" y="700"/>
                      </a:lnTo>
                      <a:lnTo>
                        <a:pt x="615" y="768"/>
                      </a:lnTo>
                      <a:lnTo>
                        <a:pt x="558" y="840"/>
                      </a:lnTo>
                      <a:lnTo>
                        <a:pt x="505" y="916"/>
                      </a:lnTo>
                      <a:lnTo>
                        <a:pt x="458" y="995"/>
                      </a:lnTo>
                      <a:lnTo>
                        <a:pt x="528" y="955"/>
                      </a:lnTo>
                      <a:lnTo>
                        <a:pt x="609" y="914"/>
                      </a:lnTo>
                      <a:lnTo>
                        <a:pt x="694" y="877"/>
                      </a:lnTo>
                      <a:lnTo>
                        <a:pt x="782" y="844"/>
                      </a:lnTo>
                      <a:lnTo>
                        <a:pt x="875" y="813"/>
                      </a:lnTo>
                      <a:lnTo>
                        <a:pt x="970" y="786"/>
                      </a:lnTo>
                      <a:lnTo>
                        <a:pt x="997" y="700"/>
                      </a:lnTo>
                      <a:lnTo>
                        <a:pt x="1026" y="618"/>
                      </a:lnTo>
                      <a:lnTo>
                        <a:pt x="1059" y="540"/>
                      </a:lnTo>
                      <a:lnTo>
                        <a:pt x="1094" y="463"/>
                      </a:lnTo>
                      <a:lnTo>
                        <a:pt x="1133" y="391"/>
                      </a:lnTo>
                      <a:close/>
                      <a:moveTo>
                        <a:pt x="1651" y="306"/>
                      </a:moveTo>
                      <a:lnTo>
                        <a:pt x="1619" y="309"/>
                      </a:lnTo>
                      <a:lnTo>
                        <a:pt x="1587" y="320"/>
                      </a:lnTo>
                      <a:lnTo>
                        <a:pt x="1553" y="339"/>
                      </a:lnTo>
                      <a:lnTo>
                        <a:pt x="1520" y="364"/>
                      </a:lnTo>
                      <a:lnTo>
                        <a:pt x="1486" y="396"/>
                      </a:lnTo>
                      <a:lnTo>
                        <a:pt x="1452" y="435"/>
                      </a:lnTo>
                      <a:lnTo>
                        <a:pt x="1419" y="480"/>
                      </a:lnTo>
                      <a:lnTo>
                        <a:pt x="1386" y="531"/>
                      </a:lnTo>
                      <a:lnTo>
                        <a:pt x="1354" y="590"/>
                      </a:lnTo>
                      <a:lnTo>
                        <a:pt x="1324" y="655"/>
                      </a:lnTo>
                      <a:lnTo>
                        <a:pt x="1296" y="724"/>
                      </a:lnTo>
                      <a:lnTo>
                        <a:pt x="1412" y="712"/>
                      </a:lnTo>
                      <a:lnTo>
                        <a:pt x="1531" y="706"/>
                      </a:lnTo>
                      <a:lnTo>
                        <a:pt x="1651" y="703"/>
                      </a:lnTo>
                      <a:lnTo>
                        <a:pt x="1771" y="706"/>
                      </a:lnTo>
                      <a:lnTo>
                        <a:pt x="1890" y="712"/>
                      </a:lnTo>
                      <a:lnTo>
                        <a:pt x="2007" y="724"/>
                      </a:lnTo>
                      <a:lnTo>
                        <a:pt x="1978" y="655"/>
                      </a:lnTo>
                      <a:lnTo>
                        <a:pt x="1947" y="590"/>
                      </a:lnTo>
                      <a:lnTo>
                        <a:pt x="1915" y="531"/>
                      </a:lnTo>
                      <a:lnTo>
                        <a:pt x="1882" y="480"/>
                      </a:lnTo>
                      <a:lnTo>
                        <a:pt x="1850" y="435"/>
                      </a:lnTo>
                      <a:lnTo>
                        <a:pt x="1815" y="396"/>
                      </a:lnTo>
                      <a:lnTo>
                        <a:pt x="1782" y="364"/>
                      </a:lnTo>
                      <a:lnTo>
                        <a:pt x="1748" y="339"/>
                      </a:lnTo>
                      <a:lnTo>
                        <a:pt x="1715" y="320"/>
                      </a:lnTo>
                      <a:lnTo>
                        <a:pt x="1682" y="309"/>
                      </a:lnTo>
                      <a:lnTo>
                        <a:pt x="1651" y="306"/>
                      </a:lnTo>
                      <a:close/>
                      <a:moveTo>
                        <a:pt x="1651" y="0"/>
                      </a:moveTo>
                      <a:lnTo>
                        <a:pt x="1752" y="2"/>
                      </a:lnTo>
                      <a:lnTo>
                        <a:pt x="1852" y="12"/>
                      </a:lnTo>
                      <a:lnTo>
                        <a:pt x="1951" y="26"/>
                      </a:lnTo>
                      <a:lnTo>
                        <a:pt x="2048" y="47"/>
                      </a:lnTo>
                      <a:lnTo>
                        <a:pt x="2144" y="74"/>
                      </a:lnTo>
                      <a:lnTo>
                        <a:pt x="2237" y="106"/>
                      </a:lnTo>
                      <a:lnTo>
                        <a:pt x="2328" y="144"/>
                      </a:lnTo>
                      <a:lnTo>
                        <a:pt x="2417" y="187"/>
                      </a:lnTo>
                      <a:lnTo>
                        <a:pt x="2503" y="236"/>
                      </a:lnTo>
                      <a:lnTo>
                        <a:pt x="2586" y="290"/>
                      </a:lnTo>
                      <a:lnTo>
                        <a:pt x="2667" y="350"/>
                      </a:lnTo>
                      <a:lnTo>
                        <a:pt x="2745" y="413"/>
                      </a:lnTo>
                      <a:lnTo>
                        <a:pt x="2818" y="483"/>
                      </a:lnTo>
                      <a:lnTo>
                        <a:pt x="2890" y="559"/>
                      </a:lnTo>
                      <a:lnTo>
                        <a:pt x="2956" y="639"/>
                      </a:lnTo>
                      <a:lnTo>
                        <a:pt x="3017" y="722"/>
                      </a:lnTo>
                      <a:lnTo>
                        <a:pt x="3072" y="808"/>
                      </a:lnTo>
                      <a:lnTo>
                        <a:pt x="3121" y="897"/>
                      </a:lnTo>
                      <a:lnTo>
                        <a:pt x="3165" y="990"/>
                      </a:lnTo>
                      <a:lnTo>
                        <a:pt x="3203" y="1084"/>
                      </a:lnTo>
                      <a:lnTo>
                        <a:pt x="3234" y="1181"/>
                      </a:lnTo>
                      <a:lnTo>
                        <a:pt x="3260" y="1280"/>
                      </a:lnTo>
                      <a:lnTo>
                        <a:pt x="3279" y="1380"/>
                      </a:lnTo>
                      <a:lnTo>
                        <a:pt x="2869" y="1380"/>
                      </a:lnTo>
                      <a:lnTo>
                        <a:pt x="2822" y="1335"/>
                      </a:lnTo>
                      <a:lnTo>
                        <a:pt x="2767" y="1291"/>
                      </a:lnTo>
                      <a:lnTo>
                        <a:pt x="2705" y="1250"/>
                      </a:lnTo>
                      <a:lnTo>
                        <a:pt x="2636" y="1209"/>
                      </a:lnTo>
                      <a:lnTo>
                        <a:pt x="2563" y="1173"/>
                      </a:lnTo>
                      <a:lnTo>
                        <a:pt x="2485" y="1140"/>
                      </a:lnTo>
                      <a:lnTo>
                        <a:pt x="2403" y="1109"/>
                      </a:lnTo>
                      <a:lnTo>
                        <a:pt x="2417" y="1197"/>
                      </a:lnTo>
                      <a:lnTo>
                        <a:pt x="2427" y="1289"/>
                      </a:lnTo>
                      <a:lnTo>
                        <a:pt x="2435" y="1380"/>
                      </a:lnTo>
                      <a:lnTo>
                        <a:pt x="2146" y="1380"/>
                      </a:lnTo>
                      <a:lnTo>
                        <a:pt x="2136" y="1287"/>
                      </a:lnTo>
                      <a:lnTo>
                        <a:pt x="2125" y="1197"/>
                      </a:lnTo>
                      <a:lnTo>
                        <a:pt x="2111" y="1112"/>
                      </a:lnTo>
                      <a:lnTo>
                        <a:pt x="2095" y="1030"/>
                      </a:lnTo>
                      <a:lnTo>
                        <a:pt x="2004" y="1016"/>
                      </a:lnTo>
                      <a:lnTo>
                        <a:pt x="1911" y="1005"/>
                      </a:lnTo>
                      <a:lnTo>
                        <a:pt x="1815" y="997"/>
                      </a:lnTo>
                      <a:lnTo>
                        <a:pt x="1719" y="994"/>
                      </a:lnTo>
                      <a:lnTo>
                        <a:pt x="1529" y="941"/>
                      </a:lnTo>
                      <a:lnTo>
                        <a:pt x="1488" y="934"/>
                      </a:lnTo>
                      <a:lnTo>
                        <a:pt x="1448" y="931"/>
                      </a:lnTo>
                      <a:lnTo>
                        <a:pt x="1405" y="934"/>
                      </a:lnTo>
                      <a:lnTo>
                        <a:pt x="1365" y="942"/>
                      </a:lnTo>
                      <a:lnTo>
                        <a:pt x="1326" y="957"/>
                      </a:lnTo>
                      <a:lnTo>
                        <a:pt x="1290" y="975"/>
                      </a:lnTo>
                      <a:lnTo>
                        <a:pt x="1255" y="1000"/>
                      </a:lnTo>
                      <a:lnTo>
                        <a:pt x="1225" y="1027"/>
                      </a:lnTo>
                      <a:lnTo>
                        <a:pt x="1224" y="1030"/>
                      </a:lnTo>
                      <a:lnTo>
                        <a:pt x="1216" y="1036"/>
                      </a:lnTo>
                      <a:lnTo>
                        <a:pt x="1208" y="1047"/>
                      </a:lnTo>
                      <a:lnTo>
                        <a:pt x="1197" y="1063"/>
                      </a:lnTo>
                      <a:lnTo>
                        <a:pt x="1185" y="1081"/>
                      </a:lnTo>
                      <a:lnTo>
                        <a:pt x="1172" y="1105"/>
                      </a:lnTo>
                      <a:lnTo>
                        <a:pt x="1161" y="1129"/>
                      </a:lnTo>
                      <a:lnTo>
                        <a:pt x="1152" y="1158"/>
                      </a:lnTo>
                      <a:lnTo>
                        <a:pt x="1143" y="1205"/>
                      </a:lnTo>
                      <a:lnTo>
                        <a:pt x="1142" y="1251"/>
                      </a:lnTo>
                      <a:lnTo>
                        <a:pt x="1147" y="1297"/>
                      </a:lnTo>
                      <a:lnTo>
                        <a:pt x="1160" y="1342"/>
                      </a:lnTo>
                      <a:lnTo>
                        <a:pt x="1153" y="1423"/>
                      </a:lnTo>
                      <a:lnTo>
                        <a:pt x="1149" y="1505"/>
                      </a:lnTo>
                      <a:lnTo>
                        <a:pt x="1298" y="1505"/>
                      </a:lnTo>
                      <a:lnTo>
                        <a:pt x="1332" y="1522"/>
                      </a:lnTo>
                      <a:lnTo>
                        <a:pt x="1369" y="1534"/>
                      </a:lnTo>
                      <a:lnTo>
                        <a:pt x="1486" y="1566"/>
                      </a:lnTo>
                      <a:lnTo>
                        <a:pt x="1549" y="1795"/>
                      </a:lnTo>
                      <a:lnTo>
                        <a:pt x="1149" y="1795"/>
                      </a:lnTo>
                      <a:lnTo>
                        <a:pt x="1154" y="1897"/>
                      </a:lnTo>
                      <a:lnTo>
                        <a:pt x="1164" y="1997"/>
                      </a:lnTo>
                      <a:lnTo>
                        <a:pt x="1175" y="2092"/>
                      </a:lnTo>
                      <a:lnTo>
                        <a:pt x="1190" y="2183"/>
                      </a:lnTo>
                      <a:lnTo>
                        <a:pt x="1207" y="2269"/>
                      </a:lnTo>
                      <a:lnTo>
                        <a:pt x="1314" y="2286"/>
                      </a:lnTo>
                      <a:lnTo>
                        <a:pt x="1424" y="2297"/>
                      </a:lnTo>
                      <a:lnTo>
                        <a:pt x="1536" y="2305"/>
                      </a:lnTo>
                      <a:lnTo>
                        <a:pt x="1651" y="2307"/>
                      </a:lnTo>
                      <a:lnTo>
                        <a:pt x="1692" y="2307"/>
                      </a:lnTo>
                      <a:lnTo>
                        <a:pt x="1771" y="2595"/>
                      </a:lnTo>
                      <a:lnTo>
                        <a:pt x="1651" y="2597"/>
                      </a:lnTo>
                      <a:lnTo>
                        <a:pt x="1531" y="2595"/>
                      </a:lnTo>
                      <a:lnTo>
                        <a:pt x="1412" y="2588"/>
                      </a:lnTo>
                      <a:lnTo>
                        <a:pt x="1296" y="2575"/>
                      </a:lnTo>
                      <a:lnTo>
                        <a:pt x="1324" y="2645"/>
                      </a:lnTo>
                      <a:lnTo>
                        <a:pt x="1354" y="2709"/>
                      </a:lnTo>
                      <a:lnTo>
                        <a:pt x="1386" y="2768"/>
                      </a:lnTo>
                      <a:lnTo>
                        <a:pt x="1419" y="2819"/>
                      </a:lnTo>
                      <a:lnTo>
                        <a:pt x="1452" y="2864"/>
                      </a:lnTo>
                      <a:lnTo>
                        <a:pt x="1486" y="2903"/>
                      </a:lnTo>
                      <a:lnTo>
                        <a:pt x="1520" y="2935"/>
                      </a:lnTo>
                      <a:lnTo>
                        <a:pt x="1553" y="2961"/>
                      </a:lnTo>
                      <a:lnTo>
                        <a:pt x="1587" y="2979"/>
                      </a:lnTo>
                      <a:lnTo>
                        <a:pt x="1619" y="2990"/>
                      </a:lnTo>
                      <a:lnTo>
                        <a:pt x="1651" y="2994"/>
                      </a:lnTo>
                      <a:lnTo>
                        <a:pt x="1682" y="2990"/>
                      </a:lnTo>
                      <a:lnTo>
                        <a:pt x="1714" y="2979"/>
                      </a:lnTo>
                      <a:lnTo>
                        <a:pt x="1747" y="2961"/>
                      </a:lnTo>
                      <a:lnTo>
                        <a:pt x="1780" y="2936"/>
                      </a:lnTo>
                      <a:lnTo>
                        <a:pt x="1814" y="2906"/>
                      </a:lnTo>
                      <a:lnTo>
                        <a:pt x="1847" y="2868"/>
                      </a:lnTo>
                      <a:lnTo>
                        <a:pt x="1870" y="2948"/>
                      </a:lnTo>
                      <a:lnTo>
                        <a:pt x="1842" y="2989"/>
                      </a:lnTo>
                      <a:lnTo>
                        <a:pt x="1820" y="3031"/>
                      </a:lnTo>
                      <a:lnTo>
                        <a:pt x="1803" y="3078"/>
                      </a:lnTo>
                      <a:lnTo>
                        <a:pt x="1793" y="3127"/>
                      </a:lnTo>
                      <a:lnTo>
                        <a:pt x="1790" y="3178"/>
                      </a:lnTo>
                      <a:lnTo>
                        <a:pt x="1792" y="3217"/>
                      </a:lnTo>
                      <a:lnTo>
                        <a:pt x="1798" y="3256"/>
                      </a:lnTo>
                      <a:lnTo>
                        <a:pt x="1809" y="3292"/>
                      </a:lnTo>
                      <a:lnTo>
                        <a:pt x="1730" y="3298"/>
                      </a:lnTo>
                      <a:lnTo>
                        <a:pt x="1651" y="3300"/>
                      </a:lnTo>
                      <a:lnTo>
                        <a:pt x="1549" y="3297"/>
                      </a:lnTo>
                      <a:lnTo>
                        <a:pt x="1449" y="3288"/>
                      </a:lnTo>
                      <a:lnTo>
                        <a:pt x="1351" y="3273"/>
                      </a:lnTo>
                      <a:lnTo>
                        <a:pt x="1254" y="3252"/>
                      </a:lnTo>
                      <a:lnTo>
                        <a:pt x="1158" y="3225"/>
                      </a:lnTo>
                      <a:lnTo>
                        <a:pt x="1065" y="3194"/>
                      </a:lnTo>
                      <a:lnTo>
                        <a:pt x="974" y="3156"/>
                      </a:lnTo>
                      <a:lnTo>
                        <a:pt x="885" y="3112"/>
                      </a:lnTo>
                      <a:lnTo>
                        <a:pt x="798" y="3063"/>
                      </a:lnTo>
                      <a:lnTo>
                        <a:pt x="715" y="3009"/>
                      </a:lnTo>
                      <a:lnTo>
                        <a:pt x="634" y="2951"/>
                      </a:lnTo>
                      <a:lnTo>
                        <a:pt x="558" y="2886"/>
                      </a:lnTo>
                      <a:lnTo>
                        <a:pt x="483" y="2817"/>
                      </a:lnTo>
                      <a:lnTo>
                        <a:pt x="414" y="2742"/>
                      </a:lnTo>
                      <a:lnTo>
                        <a:pt x="350" y="2666"/>
                      </a:lnTo>
                      <a:lnTo>
                        <a:pt x="290" y="2585"/>
                      </a:lnTo>
                      <a:lnTo>
                        <a:pt x="237" y="2502"/>
                      </a:lnTo>
                      <a:lnTo>
                        <a:pt x="188" y="2416"/>
                      </a:lnTo>
                      <a:lnTo>
                        <a:pt x="144" y="2327"/>
                      </a:lnTo>
                      <a:lnTo>
                        <a:pt x="106" y="2236"/>
                      </a:lnTo>
                      <a:lnTo>
                        <a:pt x="74" y="2142"/>
                      </a:lnTo>
                      <a:lnTo>
                        <a:pt x="48" y="2047"/>
                      </a:lnTo>
                      <a:lnTo>
                        <a:pt x="27" y="1950"/>
                      </a:lnTo>
                      <a:lnTo>
                        <a:pt x="12" y="1851"/>
                      </a:lnTo>
                      <a:lnTo>
                        <a:pt x="2" y="1751"/>
                      </a:lnTo>
                      <a:lnTo>
                        <a:pt x="0" y="1650"/>
                      </a:lnTo>
                      <a:lnTo>
                        <a:pt x="2" y="1548"/>
                      </a:lnTo>
                      <a:lnTo>
                        <a:pt x="12" y="1448"/>
                      </a:lnTo>
                      <a:lnTo>
                        <a:pt x="27" y="1350"/>
                      </a:lnTo>
                      <a:lnTo>
                        <a:pt x="48" y="1252"/>
                      </a:lnTo>
                      <a:lnTo>
                        <a:pt x="74" y="1157"/>
                      </a:lnTo>
                      <a:lnTo>
                        <a:pt x="106" y="1064"/>
                      </a:lnTo>
                      <a:lnTo>
                        <a:pt x="144" y="973"/>
                      </a:lnTo>
                      <a:lnTo>
                        <a:pt x="188" y="884"/>
                      </a:lnTo>
                      <a:lnTo>
                        <a:pt x="237" y="797"/>
                      </a:lnTo>
                      <a:lnTo>
                        <a:pt x="290" y="714"/>
                      </a:lnTo>
                      <a:lnTo>
                        <a:pt x="350" y="634"/>
                      </a:lnTo>
                      <a:lnTo>
                        <a:pt x="414" y="557"/>
                      </a:lnTo>
                      <a:lnTo>
                        <a:pt x="483" y="483"/>
                      </a:lnTo>
                      <a:lnTo>
                        <a:pt x="558" y="413"/>
                      </a:lnTo>
                      <a:lnTo>
                        <a:pt x="634" y="350"/>
                      </a:lnTo>
                      <a:lnTo>
                        <a:pt x="715" y="290"/>
                      </a:lnTo>
                      <a:lnTo>
                        <a:pt x="798" y="236"/>
                      </a:lnTo>
                      <a:lnTo>
                        <a:pt x="885" y="187"/>
                      </a:lnTo>
                      <a:lnTo>
                        <a:pt x="974" y="144"/>
                      </a:lnTo>
                      <a:lnTo>
                        <a:pt x="1065" y="106"/>
                      </a:lnTo>
                      <a:lnTo>
                        <a:pt x="1158" y="74"/>
                      </a:lnTo>
                      <a:lnTo>
                        <a:pt x="1254" y="47"/>
                      </a:lnTo>
                      <a:lnTo>
                        <a:pt x="1351" y="26"/>
                      </a:lnTo>
                      <a:lnTo>
                        <a:pt x="1449" y="12"/>
                      </a:lnTo>
                      <a:lnTo>
                        <a:pt x="1549" y="2"/>
                      </a:lnTo>
                      <a:lnTo>
                        <a:pt x="165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9" name="Google Shape;329;p6"/>
                <p:cNvSpPr/>
                <p:nvPr/>
              </p:nvSpPr>
              <p:spPr>
                <a:xfrm>
                  <a:off x="8355013" y="3344863"/>
                  <a:ext cx="2154238" cy="1798638"/>
                </a:xfrm>
                <a:custGeom>
                  <a:avLst/>
                  <a:gdLst/>
                  <a:ahLst/>
                  <a:cxnLst/>
                  <a:rect l="l" t="t" r="r" b="b"/>
                  <a:pathLst>
                    <a:path w="2716" h="2265" extrusionOk="0">
                      <a:moveTo>
                        <a:pt x="1265" y="744"/>
                      </a:moveTo>
                      <a:lnTo>
                        <a:pt x="1263" y="744"/>
                      </a:lnTo>
                      <a:lnTo>
                        <a:pt x="1260" y="745"/>
                      </a:lnTo>
                      <a:lnTo>
                        <a:pt x="1258" y="748"/>
                      </a:lnTo>
                      <a:lnTo>
                        <a:pt x="1257" y="750"/>
                      </a:lnTo>
                      <a:lnTo>
                        <a:pt x="1255" y="753"/>
                      </a:lnTo>
                      <a:lnTo>
                        <a:pt x="1255" y="755"/>
                      </a:lnTo>
                      <a:lnTo>
                        <a:pt x="1371" y="1394"/>
                      </a:lnTo>
                      <a:lnTo>
                        <a:pt x="1373" y="1398"/>
                      </a:lnTo>
                      <a:lnTo>
                        <a:pt x="1375" y="1400"/>
                      </a:lnTo>
                      <a:lnTo>
                        <a:pt x="1377" y="1402"/>
                      </a:lnTo>
                      <a:lnTo>
                        <a:pt x="1381" y="1403"/>
                      </a:lnTo>
                      <a:lnTo>
                        <a:pt x="1543" y="1403"/>
                      </a:lnTo>
                      <a:lnTo>
                        <a:pt x="1546" y="1402"/>
                      </a:lnTo>
                      <a:lnTo>
                        <a:pt x="1549" y="1400"/>
                      </a:lnTo>
                      <a:lnTo>
                        <a:pt x="1551" y="1398"/>
                      </a:lnTo>
                      <a:lnTo>
                        <a:pt x="1552" y="1394"/>
                      </a:lnTo>
                      <a:lnTo>
                        <a:pt x="1668" y="755"/>
                      </a:lnTo>
                      <a:lnTo>
                        <a:pt x="1668" y="753"/>
                      </a:lnTo>
                      <a:lnTo>
                        <a:pt x="1668" y="750"/>
                      </a:lnTo>
                      <a:lnTo>
                        <a:pt x="1667" y="748"/>
                      </a:lnTo>
                      <a:lnTo>
                        <a:pt x="1664" y="745"/>
                      </a:lnTo>
                      <a:lnTo>
                        <a:pt x="1662" y="744"/>
                      </a:lnTo>
                      <a:lnTo>
                        <a:pt x="1659" y="744"/>
                      </a:lnTo>
                      <a:lnTo>
                        <a:pt x="1265" y="744"/>
                      </a:lnTo>
                      <a:close/>
                      <a:moveTo>
                        <a:pt x="717" y="744"/>
                      </a:moveTo>
                      <a:lnTo>
                        <a:pt x="714" y="744"/>
                      </a:lnTo>
                      <a:lnTo>
                        <a:pt x="711" y="745"/>
                      </a:lnTo>
                      <a:lnTo>
                        <a:pt x="709" y="748"/>
                      </a:lnTo>
                      <a:lnTo>
                        <a:pt x="708" y="750"/>
                      </a:lnTo>
                      <a:lnTo>
                        <a:pt x="708" y="753"/>
                      </a:lnTo>
                      <a:lnTo>
                        <a:pt x="708" y="756"/>
                      </a:lnTo>
                      <a:lnTo>
                        <a:pt x="876" y="1348"/>
                      </a:lnTo>
                      <a:lnTo>
                        <a:pt x="876" y="1350"/>
                      </a:lnTo>
                      <a:lnTo>
                        <a:pt x="878" y="1358"/>
                      </a:lnTo>
                      <a:lnTo>
                        <a:pt x="881" y="1367"/>
                      </a:lnTo>
                      <a:lnTo>
                        <a:pt x="885" y="1378"/>
                      </a:lnTo>
                      <a:lnTo>
                        <a:pt x="888" y="1389"/>
                      </a:lnTo>
                      <a:lnTo>
                        <a:pt x="889" y="1394"/>
                      </a:lnTo>
                      <a:lnTo>
                        <a:pt x="892" y="1398"/>
                      </a:lnTo>
                      <a:lnTo>
                        <a:pt x="894" y="1400"/>
                      </a:lnTo>
                      <a:lnTo>
                        <a:pt x="898" y="1402"/>
                      </a:lnTo>
                      <a:lnTo>
                        <a:pt x="900" y="1403"/>
                      </a:lnTo>
                      <a:lnTo>
                        <a:pt x="903" y="1403"/>
                      </a:lnTo>
                      <a:lnTo>
                        <a:pt x="907" y="1403"/>
                      </a:lnTo>
                      <a:lnTo>
                        <a:pt x="1121" y="1403"/>
                      </a:lnTo>
                      <a:lnTo>
                        <a:pt x="1125" y="1402"/>
                      </a:lnTo>
                      <a:lnTo>
                        <a:pt x="1127" y="1399"/>
                      </a:lnTo>
                      <a:lnTo>
                        <a:pt x="1130" y="1397"/>
                      </a:lnTo>
                      <a:lnTo>
                        <a:pt x="1130" y="1393"/>
                      </a:lnTo>
                      <a:lnTo>
                        <a:pt x="1130" y="1389"/>
                      </a:lnTo>
                      <a:lnTo>
                        <a:pt x="1130" y="1388"/>
                      </a:lnTo>
                      <a:lnTo>
                        <a:pt x="987" y="752"/>
                      </a:lnTo>
                      <a:lnTo>
                        <a:pt x="986" y="748"/>
                      </a:lnTo>
                      <a:lnTo>
                        <a:pt x="983" y="745"/>
                      </a:lnTo>
                      <a:lnTo>
                        <a:pt x="981" y="744"/>
                      </a:lnTo>
                      <a:lnTo>
                        <a:pt x="977" y="744"/>
                      </a:lnTo>
                      <a:lnTo>
                        <a:pt x="717" y="744"/>
                      </a:lnTo>
                      <a:close/>
                      <a:moveTo>
                        <a:pt x="1946" y="744"/>
                      </a:moveTo>
                      <a:lnTo>
                        <a:pt x="1944" y="744"/>
                      </a:lnTo>
                      <a:lnTo>
                        <a:pt x="1940" y="745"/>
                      </a:lnTo>
                      <a:lnTo>
                        <a:pt x="1939" y="748"/>
                      </a:lnTo>
                      <a:lnTo>
                        <a:pt x="1937" y="752"/>
                      </a:lnTo>
                      <a:lnTo>
                        <a:pt x="1795" y="1391"/>
                      </a:lnTo>
                      <a:lnTo>
                        <a:pt x="1793" y="1393"/>
                      </a:lnTo>
                      <a:lnTo>
                        <a:pt x="1795" y="1397"/>
                      </a:lnTo>
                      <a:lnTo>
                        <a:pt x="1796" y="1399"/>
                      </a:lnTo>
                      <a:lnTo>
                        <a:pt x="1798" y="1400"/>
                      </a:lnTo>
                      <a:lnTo>
                        <a:pt x="1801" y="1402"/>
                      </a:lnTo>
                      <a:lnTo>
                        <a:pt x="1803" y="1403"/>
                      </a:lnTo>
                      <a:lnTo>
                        <a:pt x="2025" y="1403"/>
                      </a:lnTo>
                      <a:lnTo>
                        <a:pt x="2029" y="1402"/>
                      </a:lnTo>
                      <a:lnTo>
                        <a:pt x="2031" y="1400"/>
                      </a:lnTo>
                      <a:lnTo>
                        <a:pt x="2034" y="1398"/>
                      </a:lnTo>
                      <a:lnTo>
                        <a:pt x="2035" y="1395"/>
                      </a:lnTo>
                      <a:lnTo>
                        <a:pt x="2217" y="756"/>
                      </a:lnTo>
                      <a:lnTo>
                        <a:pt x="2217" y="753"/>
                      </a:lnTo>
                      <a:lnTo>
                        <a:pt x="2216" y="750"/>
                      </a:lnTo>
                      <a:lnTo>
                        <a:pt x="2214" y="748"/>
                      </a:lnTo>
                      <a:lnTo>
                        <a:pt x="2213" y="745"/>
                      </a:lnTo>
                      <a:lnTo>
                        <a:pt x="2209" y="744"/>
                      </a:lnTo>
                      <a:lnTo>
                        <a:pt x="2207" y="744"/>
                      </a:lnTo>
                      <a:lnTo>
                        <a:pt x="1946" y="744"/>
                      </a:lnTo>
                      <a:close/>
                      <a:moveTo>
                        <a:pt x="127" y="0"/>
                      </a:moveTo>
                      <a:lnTo>
                        <a:pt x="144" y="2"/>
                      </a:lnTo>
                      <a:lnTo>
                        <a:pt x="160" y="5"/>
                      </a:lnTo>
                      <a:lnTo>
                        <a:pt x="448" y="83"/>
                      </a:lnTo>
                      <a:lnTo>
                        <a:pt x="472" y="92"/>
                      </a:lnTo>
                      <a:lnTo>
                        <a:pt x="494" y="106"/>
                      </a:lnTo>
                      <a:lnTo>
                        <a:pt x="512" y="125"/>
                      </a:lnTo>
                      <a:lnTo>
                        <a:pt x="526" y="145"/>
                      </a:lnTo>
                      <a:lnTo>
                        <a:pt x="536" y="170"/>
                      </a:lnTo>
                      <a:lnTo>
                        <a:pt x="619" y="453"/>
                      </a:lnTo>
                      <a:lnTo>
                        <a:pt x="2578" y="453"/>
                      </a:lnTo>
                      <a:lnTo>
                        <a:pt x="2610" y="456"/>
                      </a:lnTo>
                      <a:lnTo>
                        <a:pt x="2639" y="466"/>
                      </a:lnTo>
                      <a:lnTo>
                        <a:pt x="2665" y="483"/>
                      </a:lnTo>
                      <a:lnTo>
                        <a:pt x="2685" y="504"/>
                      </a:lnTo>
                      <a:lnTo>
                        <a:pt x="2702" y="530"/>
                      </a:lnTo>
                      <a:lnTo>
                        <a:pt x="2712" y="559"/>
                      </a:lnTo>
                      <a:lnTo>
                        <a:pt x="2716" y="591"/>
                      </a:lnTo>
                      <a:lnTo>
                        <a:pt x="2712" y="621"/>
                      </a:lnTo>
                      <a:lnTo>
                        <a:pt x="2702" y="650"/>
                      </a:lnTo>
                      <a:lnTo>
                        <a:pt x="2685" y="676"/>
                      </a:lnTo>
                      <a:lnTo>
                        <a:pt x="2665" y="697"/>
                      </a:lnTo>
                      <a:lnTo>
                        <a:pt x="2639" y="714"/>
                      </a:lnTo>
                      <a:lnTo>
                        <a:pt x="2610" y="724"/>
                      </a:lnTo>
                      <a:lnTo>
                        <a:pt x="2578" y="727"/>
                      </a:lnTo>
                      <a:lnTo>
                        <a:pt x="2488" y="727"/>
                      </a:lnTo>
                      <a:lnTo>
                        <a:pt x="2240" y="1598"/>
                      </a:lnTo>
                      <a:lnTo>
                        <a:pt x="2229" y="1625"/>
                      </a:lnTo>
                      <a:lnTo>
                        <a:pt x="2213" y="1648"/>
                      </a:lnTo>
                      <a:lnTo>
                        <a:pt x="2192" y="1667"/>
                      </a:lnTo>
                      <a:lnTo>
                        <a:pt x="2169" y="1682"/>
                      </a:lnTo>
                      <a:lnTo>
                        <a:pt x="2142" y="1691"/>
                      </a:lnTo>
                      <a:lnTo>
                        <a:pt x="2113" y="1694"/>
                      </a:lnTo>
                      <a:lnTo>
                        <a:pt x="969" y="1694"/>
                      </a:lnTo>
                      <a:lnTo>
                        <a:pt x="999" y="1811"/>
                      </a:lnTo>
                      <a:lnTo>
                        <a:pt x="1004" y="1811"/>
                      </a:lnTo>
                      <a:lnTo>
                        <a:pt x="1016" y="1813"/>
                      </a:lnTo>
                      <a:lnTo>
                        <a:pt x="1036" y="1814"/>
                      </a:lnTo>
                      <a:lnTo>
                        <a:pt x="1063" y="1815"/>
                      </a:lnTo>
                      <a:lnTo>
                        <a:pt x="1097" y="1816"/>
                      </a:lnTo>
                      <a:lnTo>
                        <a:pt x="1136" y="1819"/>
                      </a:lnTo>
                      <a:lnTo>
                        <a:pt x="1180" y="1821"/>
                      </a:lnTo>
                      <a:lnTo>
                        <a:pt x="1229" y="1824"/>
                      </a:lnTo>
                      <a:lnTo>
                        <a:pt x="1281" y="1826"/>
                      </a:lnTo>
                      <a:lnTo>
                        <a:pt x="1337" y="1830"/>
                      </a:lnTo>
                      <a:lnTo>
                        <a:pt x="1395" y="1833"/>
                      </a:lnTo>
                      <a:lnTo>
                        <a:pt x="1456" y="1837"/>
                      </a:lnTo>
                      <a:lnTo>
                        <a:pt x="1517" y="1841"/>
                      </a:lnTo>
                      <a:lnTo>
                        <a:pt x="1580" y="1844"/>
                      </a:lnTo>
                      <a:lnTo>
                        <a:pt x="1642" y="1848"/>
                      </a:lnTo>
                      <a:lnTo>
                        <a:pt x="1704" y="1853"/>
                      </a:lnTo>
                      <a:lnTo>
                        <a:pt x="1765" y="1856"/>
                      </a:lnTo>
                      <a:lnTo>
                        <a:pt x="1825" y="1861"/>
                      </a:lnTo>
                      <a:lnTo>
                        <a:pt x="1883" y="1865"/>
                      </a:lnTo>
                      <a:lnTo>
                        <a:pt x="1936" y="1870"/>
                      </a:lnTo>
                      <a:lnTo>
                        <a:pt x="1987" y="1875"/>
                      </a:lnTo>
                      <a:lnTo>
                        <a:pt x="2034" y="1878"/>
                      </a:lnTo>
                      <a:lnTo>
                        <a:pt x="2075" y="1883"/>
                      </a:lnTo>
                      <a:lnTo>
                        <a:pt x="2111" y="1888"/>
                      </a:lnTo>
                      <a:lnTo>
                        <a:pt x="2141" y="1892"/>
                      </a:lnTo>
                      <a:lnTo>
                        <a:pt x="2175" y="1899"/>
                      </a:lnTo>
                      <a:lnTo>
                        <a:pt x="2206" y="1913"/>
                      </a:lnTo>
                      <a:lnTo>
                        <a:pt x="2234" y="1931"/>
                      </a:lnTo>
                      <a:lnTo>
                        <a:pt x="2258" y="1954"/>
                      </a:lnTo>
                      <a:lnTo>
                        <a:pt x="2278" y="1981"/>
                      </a:lnTo>
                      <a:lnTo>
                        <a:pt x="2294" y="2010"/>
                      </a:lnTo>
                      <a:lnTo>
                        <a:pt x="2302" y="2043"/>
                      </a:lnTo>
                      <a:lnTo>
                        <a:pt x="2306" y="2078"/>
                      </a:lnTo>
                      <a:lnTo>
                        <a:pt x="2302" y="2116"/>
                      </a:lnTo>
                      <a:lnTo>
                        <a:pt x="2291" y="2150"/>
                      </a:lnTo>
                      <a:lnTo>
                        <a:pt x="2274" y="2183"/>
                      </a:lnTo>
                      <a:lnTo>
                        <a:pt x="2251" y="2210"/>
                      </a:lnTo>
                      <a:lnTo>
                        <a:pt x="2223" y="2233"/>
                      </a:lnTo>
                      <a:lnTo>
                        <a:pt x="2191" y="2250"/>
                      </a:lnTo>
                      <a:lnTo>
                        <a:pt x="2156" y="2261"/>
                      </a:lnTo>
                      <a:lnTo>
                        <a:pt x="2118" y="2265"/>
                      </a:lnTo>
                      <a:lnTo>
                        <a:pt x="2081" y="2261"/>
                      </a:lnTo>
                      <a:lnTo>
                        <a:pt x="2046" y="2250"/>
                      </a:lnTo>
                      <a:lnTo>
                        <a:pt x="2014" y="2233"/>
                      </a:lnTo>
                      <a:lnTo>
                        <a:pt x="1986" y="2210"/>
                      </a:lnTo>
                      <a:lnTo>
                        <a:pt x="1963" y="2183"/>
                      </a:lnTo>
                      <a:lnTo>
                        <a:pt x="1946" y="2150"/>
                      </a:lnTo>
                      <a:lnTo>
                        <a:pt x="1935" y="2116"/>
                      </a:lnTo>
                      <a:lnTo>
                        <a:pt x="1931" y="2078"/>
                      </a:lnTo>
                      <a:lnTo>
                        <a:pt x="1931" y="2071"/>
                      </a:lnTo>
                      <a:lnTo>
                        <a:pt x="1027" y="2071"/>
                      </a:lnTo>
                      <a:lnTo>
                        <a:pt x="1027" y="2078"/>
                      </a:lnTo>
                      <a:lnTo>
                        <a:pt x="1024" y="2116"/>
                      </a:lnTo>
                      <a:lnTo>
                        <a:pt x="1013" y="2150"/>
                      </a:lnTo>
                      <a:lnTo>
                        <a:pt x="996" y="2183"/>
                      </a:lnTo>
                      <a:lnTo>
                        <a:pt x="972" y="2210"/>
                      </a:lnTo>
                      <a:lnTo>
                        <a:pt x="944" y="2233"/>
                      </a:lnTo>
                      <a:lnTo>
                        <a:pt x="913" y="2250"/>
                      </a:lnTo>
                      <a:lnTo>
                        <a:pt x="877" y="2261"/>
                      </a:lnTo>
                      <a:lnTo>
                        <a:pt x="839" y="2265"/>
                      </a:lnTo>
                      <a:lnTo>
                        <a:pt x="803" y="2261"/>
                      </a:lnTo>
                      <a:lnTo>
                        <a:pt x="767" y="2250"/>
                      </a:lnTo>
                      <a:lnTo>
                        <a:pt x="736" y="2233"/>
                      </a:lnTo>
                      <a:lnTo>
                        <a:pt x="708" y="2210"/>
                      </a:lnTo>
                      <a:lnTo>
                        <a:pt x="684" y="2183"/>
                      </a:lnTo>
                      <a:lnTo>
                        <a:pt x="667" y="2150"/>
                      </a:lnTo>
                      <a:lnTo>
                        <a:pt x="656" y="2116"/>
                      </a:lnTo>
                      <a:lnTo>
                        <a:pt x="653" y="2078"/>
                      </a:lnTo>
                      <a:lnTo>
                        <a:pt x="656" y="2043"/>
                      </a:lnTo>
                      <a:lnTo>
                        <a:pt x="666" y="2010"/>
                      </a:lnTo>
                      <a:lnTo>
                        <a:pt x="681" y="1978"/>
                      </a:lnTo>
                      <a:lnTo>
                        <a:pt x="702" y="1952"/>
                      </a:lnTo>
                      <a:lnTo>
                        <a:pt x="727" y="1928"/>
                      </a:lnTo>
                      <a:lnTo>
                        <a:pt x="756" y="1910"/>
                      </a:lnTo>
                      <a:lnTo>
                        <a:pt x="312" y="309"/>
                      </a:lnTo>
                      <a:lnTo>
                        <a:pt x="94" y="249"/>
                      </a:lnTo>
                      <a:lnTo>
                        <a:pt x="71" y="241"/>
                      </a:lnTo>
                      <a:lnTo>
                        <a:pt x="50" y="227"/>
                      </a:lnTo>
                      <a:lnTo>
                        <a:pt x="32" y="210"/>
                      </a:lnTo>
                      <a:lnTo>
                        <a:pt x="17" y="191"/>
                      </a:lnTo>
                      <a:lnTo>
                        <a:pt x="7" y="167"/>
                      </a:lnTo>
                      <a:lnTo>
                        <a:pt x="1" y="143"/>
                      </a:lnTo>
                      <a:lnTo>
                        <a:pt x="0" y="119"/>
                      </a:lnTo>
                      <a:lnTo>
                        <a:pt x="5" y="94"/>
                      </a:lnTo>
                      <a:lnTo>
                        <a:pt x="15" y="69"/>
                      </a:lnTo>
                      <a:lnTo>
                        <a:pt x="31" y="45"/>
                      </a:lnTo>
                      <a:lnTo>
                        <a:pt x="50" y="27"/>
                      </a:lnTo>
                      <a:lnTo>
                        <a:pt x="73" y="13"/>
                      </a:lnTo>
                      <a:lnTo>
                        <a:pt x="99" y="4"/>
                      </a:lnTo>
                      <a:lnTo>
                        <a:pt x="12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30" name="Google Shape;330;p6"/>
              <p:cNvSpPr/>
              <p:nvPr/>
            </p:nvSpPr>
            <p:spPr>
              <a:xfrm>
                <a:off x="2388455" y="3526024"/>
                <a:ext cx="1491494" cy="574410"/>
              </a:xfrm>
              <a:custGeom>
                <a:avLst/>
                <a:gdLst/>
                <a:ahLst/>
                <a:cxnLst/>
                <a:rect l="l" t="t" r="r" b="b"/>
                <a:pathLst>
                  <a:path w="1495489" h="575949" extrusionOk="0">
                    <a:moveTo>
                      <a:pt x="95250" y="367141"/>
                    </a:moveTo>
                    <a:lnTo>
                      <a:pt x="0" y="243316"/>
                    </a:lnTo>
                    <a:lnTo>
                      <a:pt x="381000" y="43291"/>
                    </a:lnTo>
                    <a:cubicBezTo>
                      <a:pt x="603250" y="4397"/>
                      <a:pt x="1150938" y="-12271"/>
                      <a:pt x="1333500" y="9954"/>
                    </a:cubicBezTo>
                    <a:cubicBezTo>
                      <a:pt x="1516062" y="32179"/>
                      <a:pt x="1511300" y="82979"/>
                      <a:pt x="1476375" y="176641"/>
                    </a:cubicBezTo>
                    <a:cubicBezTo>
                      <a:pt x="1441450" y="270303"/>
                      <a:pt x="1358106" y="538592"/>
                      <a:pt x="1123950" y="571929"/>
                    </a:cubicBezTo>
                    <a:cubicBezTo>
                      <a:pt x="889794" y="605266"/>
                      <a:pt x="282575" y="421910"/>
                      <a:pt x="95250" y="367141"/>
                    </a:cubicBezTo>
                    <a:close/>
                  </a:path>
                </a:pathLst>
              </a:custGeom>
              <a:solidFill>
                <a:srgbClr val="2CBE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1" name="Google Shape;331;p6"/>
              <p:cNvSpPr/>
              <p:nvPr/>
            </p:nvSpPr>
            <p:spPr>
              <a:xfrm>
                <a:off x="5086511" y="3626404"/>
                <a:ext cx="855694" cy="569461"/>
              </a:xfrm>
              <a:custGeom>
                <a:avLst/>
                <a:gdLst/>
                <a:ahLst/>
                <a:cxnLst/>
                <a:rect l="l" t="t" r="r" b="b"/>
                <a:pathLst>
                  <a:path w="857986" h="570986" extrusionOk="0">
                    <a:moveTo>
                      <a:pt x="668950" y="521494"/>
                    </a:moveTo>
                    <a:cubicBezTo>
                      <a:pt x="792775" y="485378"/>
                      <a:pt x="920966" y="394097"/>
                      <a:pt x="823732" y="307181"/>
                    </a:cubicBezTo>
                    <a:lnTo>
                      <a:pt x="85544" y="0"/>
                    </a:lnTo>
                    <a:cubicBezTo>
                      <a:pt x="-38281" y="36116"/>
                      <a:pt x="-16849" y="436959"/>
                      <a:pt x="80782" y="523875"/>
                    </a:cubicBezTo>
                    <a:cubicBezTo>
                      <a:pt x="178413" y="610791"/>
                      <a:pt x="545125" y="557610"/>
                      <a:pt x="668950" y="521494"/>
                    </a:cubicBezTo>
                    <a:close/>
                  </a:path>
                </a:pathLst>
              </a:custGeom>
              <a:solidFill>
                <a:srgbClr val="DB14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2" name="Google Shape;332;p6"/>
              <p:cNvSpPr/>
              <p:nvPr/>
            </p:nvSpPr>
            <p:spPr>
              <a:xfrm>
                <a:off x="3121898" y="5055279"/>
                <a:ext cx="783505" cy="565682"/>
              </a:xfrm>
              <a:custGeom>
                <a:avLst/>
                <a:gdLst/>
                <a:ahLst/>
                <a:cxnLst/>
                <a:rect l="l" t="t" r="r" b="b"/>
                <a:pathLst>
                  <a:path w="785604" h="567197" extrusionOk="0">
                    <a:moveTo>
                      <a:pt x="782060" y="427072"/>
                    </a:moveTo>
                    <a:cubicBezTo>
                      <a:pt x="758247" y="491366"/>
                      <a:pt x="645138" y="599316"/>
                      <a:pt x="517741" y="558041"/>
                    </a:cubicBezTo>
                    <a:lnTo>
                      <a:pt x="17679" y="179422"/>
                    </a:lnTo>
                    <a:cubicBezTo>
                      <a:pt x="-43440" y="92109"/>
                      <a:pt x="66891" y="62344"/>
                      <a:pt x="151029" y="34166"/>
                    </a:cubicBezTo>
                    <a:cubicBezTo>
                      <a:pt x="235167" y="5988"/>
                      <a:pt x="437573" y="-12666"/>
                      <a:pt x="522504" y="10353"/>
                    </a:cubicBezTo>
                    <a:cubicBezTo>
                      <a:pt x="607435" y="33372"/>
                      <a:pt x="617753" y="100444"/>
                      <a:pt x="660616" y="172278"/>
                    </a:cubicBezTo>
                    <a:cubicBezTo>
                      <a:pt x="703479" y="244112"/>
                      <a:pt x="805873" y="362778"/>
                      <a:pt x="782060" y="427072"/>
                    </a:cubicBezTo>
                    <a:close/>
                  </a:path>
                </a:pathLst>
              </a:custGeom>
              <a:solidFill>
                <a:srgbClr val="236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3" name="Google Shape;333;p6"/>
              <p:cNvSpPr/>
              <p:nvPr/>
            </p:nvSpPr>
            <p:spPr>
              <a:xfrm>
                <a:off x="4318690" y="2436975"/>
                <a:ext cx="898919" cy="866760"/>
              </a:xfrm>
              <a:custGeom>
                <a:avLst/>
                <a:gdLst/>
                <a:ahLst/>
                <a:cxnLst/>
                <a:rect l="l" t="t" r="r" b="b"/>
                <a:pathLst>
                  <a:path w="901326" h="869081" extrusionOk="0">
                    <a:moveTo>
                      <a:pt x="589032" y="128370"/>
                    </a:moveTo>
                    <a:cubicBezTo>
                      <a:pt x="518653" y="1370"/>
                      <a:pt x="551461" y="-16093"/>
                      <a:pt x="465207" y="10895"/>
                    </a:cubicBezTo>
                    <a:lnTo>
                      <a:pt x="71507" y="290295"/>
                    </a:lnTo>
                    <a:cubicBezTo>
                      <a:pt x="7478" y="424174"/>
                      <a:pt x="-54964" y="733737"/>
                      <a:pt x="81032" y="814170"/>
                    </a:cubicBezTo>
                    <a:cubicBezTo>
                      <a:pt x="217028" y="894603"/>
                      <a:pt x="804932" y="891428"/>
                      <a:pt x="887482" y="772895"/>
                    </a:cubicBezTo>
                    <a:cubicBezTo>
                      <a:pt x="970032" y="654362"/>
                      <a:pt x="659411" y="255370"/>
                      <a:pt x="589032" y="128370"/>
                    </a:cubicBezTo>
                    <a:close/>
                  </a:path>
                </a:pathLst>
              </a:custGeom>
              <a:solidFill>
                <a:srgbClr val="2CBE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4" name="Google Shape;334;p6"/>
              <p:cNvSpPr/>
              <p:nvPr/>
            </p:nvSpPr>
            <p:spPr>
              <a:xfrm>
                <a:off x="5355265" y="3290092"/>
                <a:ext cx="710679" cy="564752"/>
              </a:xfrm>
              <a:custGeom>
                <a:avLst/>
                <a:gdLst/>
                <a:ahLst/>
                <a:cxnLst/>
                <a:rect l="l" t="t" r="r" b="b"/>
                <a:pathLst>
                  <a:path w="712582" h="566265" extrusionOk="0">
                    <a:moveTo>
                      <a:pt x="709038" y="430083"/>
                    </a:moveTo>
                    <a:cubicBezTo>
                      <a:pt x="685225" y="494377"/>
                      <a:pt x="557828" y="589627"/>
                      <a:pt x="444719" y="561052"/>
                    </a:cubicBezTo>
                    <a:lnTo>
                      <a:pt x="30382" y="258633"/>
                    </a:lnTo>
                    <a:cubicBezTo>
                      <a:pt x="-30737" y="171320"/>
                      <a:pt x="8157" y="78055"/>
                      <a:pt x="78007" y="37177"/>
                    </a:cubicBezTo>
                    <a:cubicBezTo>
                      <a:pt x="147857" y="-3701"/>
                      <a:pt x="364551" y="-9655"/>
                      <a:pt x="449482" y="13364"/>
                    </a:cubicBezTo>
                    <a:cubicBezTo>
                      <a:pt x="534413" y="36383"/>
                      <a:pt x="544731" y="103455"/>
                      <a:pt x="587594" y="175289"/>
                    </a:cubicBezTo>
                    <a:cubicBezTo>
                      <a:pt x="630457" y="247123"/>
                      <a:pt x="732851" y="365789"/>
                      <a:pt x="709038" y="430083"/>
                    </a:cubicBezTo>
                    <a:close/>
                  </a:path>
                </a:pathLst>
              </a:custGeom>
              <a:solidFill>
                <a:srgbClr val="236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5" name="Google Shape;335;p6"/>
              <p:cNvSpPr/>
              <p:nvPr/>
            </p:nvSpPr>
            <p:spPr>
              <a:xfrm>
                <a:off x="5764597" y="2852333"/>
                <a:ext cx="1091815" cy="1007830"/>
              </a:xfrm>
              <a:prstGeom prst="roundRect">
                <a:avLst>
                  <a:gd name="adj" fmla="val 5729"/>
                </a:avLst>
              </a:prstGeom>
              <a:solidFill>
                <a:srgbClr val="1740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6" name="Google Shape;336;p6"/>
              <p:cNvSpPr/>
              <p:nvPr/>
            </p:nvSpPr>
            <p:spPr>
              <a:xfrm>
                <a:off x="2657528" y="1905000"/>
                <a:ext cx="1899911" cy="1753765"/>
              </a:xfrm>
              <a:prstGeom prst="roundRect">
                <a:avLst>
                  <a:gd name="adj" fmla="val 5729"/>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7" name="Google Shape;337;p6"/>
              <p:cNvSpPr/>
              <p:nvPr/>
            </p:nvSpPr>
            <p:spPr>
              <a:xfrm>
                <a:off x="4751506" y="2436975"/>
                <a:ext cx="1245034" cy="1149263"/>
              </a:xfrm>
              <a:prstGeom prst="roundRect">
                <a:avLst>
                  <a:gd name="adj" fmla="val 572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8" name="Google Shape;338;p6"/>
              <p:cNvSpPr/>
              <p:nvPr/>
            </p:nvSpPr>
            <p:spPr>
              <a:xfrm>
                <a:off x="4632172" y="3918505"/>
                <a:ext cx="1308481" cy="1207828"/>
              </a:xfrm>
              <a:prstGeom prst="roundRect">
                <a:avLst>
                  <a:gd name="adj" fmla="val 5729"/>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9" name="Google Shape;339;p6"/>
              <p:cNvSpPr/>
              <p:nvPr/>
            </p:nvSpPr>
            <p:spPr>
              <a:xfrm>
                <a:off x="2358373" y="3740255"/>
                <a:ext cx="1698202" cy="1567570"/>
              </a:xfrm>
              <a:prstGeom prst="roundRect">
                <a:avLst>
                  <a:gd name="adj" fmla="val 572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40" name="Google Shape;340;p6"/>
              <p:cNvSpPr/>
              <p:nvPr/>
            </p:nvSpPr>
            <p:spPr>
              <a:xfrm>
                <a:off x="3605900" y="4480476"/>
                <a:ext cx="1238900" cy="1143600"/>
              </a:xfrm>
              <a:prstGeom prst="roundRect">
                <a:avLst>
                  <a:gd name="adj" fmla="val 5729"/>
                </a:avLst>
              </a:prstGeom>
              <a:solidFill>
                <a:srgbClr val="1740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341" name="Google Shape;341;p6"/>
              <p:cNvGrpSpPr/>
              <p:nvPr/>
            </p:nvGrpSpPr>
            <p:grpSpPr>
              <a:xfrm>
                <a:off x="3006126" y="2212587"/>
                <a:ext cx="1189450" cy="1136346"/>
                <a:chOff x="-534988" y="2255838"/>
                <a:chExt cx="1244601" cy="1189037"/>
              </a:xfrm>
            </p:grpSpPr>
            <p:sp>
              <p:nvSpPr>
                <p:cNvPr id="342" name="Google Shape;342;p6"/>
                <p:cNvSpPr/>
                <p:nvPr/>
              </p:nvSpPr>
              <p:spPr>
                <a:xfrm>
                  <a:off x="-377825" y="2255838"/>
                  <a:ext cx="279400" cy="279400"/>
                </a:xfrm>
                <a:custGeom>
                  <a:avLst/>
                  <a:gdLst/>
                  <a:ahLst/>
                  <a:cxnLst/>
                  <a:rect l="l" t="t" r="r" b="b"/>
                  <a:pathLst>
                    <a:path w="879" h="879" extrusionOk="0">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3" name="Google Shape;343;p6"/>
                <p:cNvSpPr/>
                <p:nvPr/>
              </p:nvSpPr>
              <p:spPr>
                <a:xfrm>
                  <a:off x="-398463" y="2538413"/>
                  <a:ext cx="542925" cy="901700"/>
                </a:xfrm>
                <a:custGeom>
                  <a:avLst/>
                  <a:gdLst/>
                  <a:ahLst/>
                  <a:cxnLst/>
                  <a:rect l="l" t="t" r="r" b="b"/>
                  <a:pathLst>
                    <a:path w="1709" h="2837" extrusionOk="0">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4" name="Google Shape;344;p6"/>
                <p:cNvSpPr/>
                <p:nvPr/>
              </p:nvSpPr>
              <p:spPr>
                <a:xfrm>
                  <a:off x="-534988" y="2600325"/>
                  <a:ext cx="430213" cy="844550"/>
                </a:xfrm>
                <a:custGeom>
                  <a:avLst/>
                  <a:gdLst/>
                  <a:ahLst/>
                  <a:cxnLst/>
                  <a:rect l="l" t="t" r="r" b="b"/>
                  <a:pathLst>
                    <a:path w="1355" h="2661" extrusionOk="0">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5" name="Google Shape;345;p6"/>
                <p:cNvSpPr/>
                <p:nvPr/>
              </p:nvSpPr>
              <p:spPr>
                <a:xfrm>
                  <a:off x="3175" y="2849563"/>
                  <a:ext cx="706438" cy="566738"/>
                </a:xfrm>
                <a:custGeom>
                  <a:avLst/>
                  <a:gdLst/>
                  <a:ahLst/>
                  <a:cxnLst/>
                  <a:rect l="l" t="t" r="r" b="b"/>
                  <a:pathLst>
                    <a:path w="2225" h="1781" extrusionOk="0">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6" name="Google Shape;346;p6"/>
                <p:cNvSpPr/>
                <p:nvPr/>
              </p:nvSpPr>
              <p:spPr>
                <a:xfrm>
                  <a:off x="185738" y="2449513"/>
                  <a:ext cx="485775" cy="384175"/>
                </a:xfrm>
                <a:custGeom>
                  <a:avLst/>
                  <a:gdLst/>
                  <a:ahLst/>
                  <a:cxnLst/>
                  <a:rect l="l" t="t" r="r" b="b"/>
                  <a:pathLst>
                    <a:path w="1530" h="1209" extrusionOk="0">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7" name="Google Shape;347;p6"/>
                <p:cNvSpPr/>
                <p:nvPr/>
              </p:nvSpPr>
              <p:spPr>
                <a:xfrm>
                  <a:off x="525463" y="2554288"/>
                  <a:ext cx="50800" cy="60325"/>
                </a:xfrm>
                <a:custGeom>
                  <a:avLst/>
                  <a:gdLst/>
                  <a:ahLst/>
                  <a:cxnLst/>
                  <a:rect l="l" t="t" r="r" b="b"/>
                  <a:pathLst>
                    <a:path w="159" h="192" extrusionOk="0">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8" name="Google Shape;348;p6"/>
                <p:cNvSpPr/>
                <p:nvPr/>
              </p:nvSpPr>
              <p:spPr>
                <a:xfrm>
                  <a:off x="350838" y="2355850"/>
                  <a:ext cx="260350" cy="138113"/>
                </a:xfrm>
                <a:custGeom>
                  <a:avLst/>
                  <a:gdLst/>
                  <a:ahLst/>
                  <a:cxnLst/>
                  <a:rect l="l" t="t" r="r" b="b"/>
                  <a:pathLst>
                    <a:path w="820" h="432" extrusionOk="0">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9" name="Google Shape;349;p6"/>
                <p:cNvSpPr/>
                <p:nvPr/>
              </p:nvSpPr>
              <p:spPr>
                <a:xfrm>
                  <a:off x="452438" y="2397125"/>
                  <a:ext cx="55563" cy="55563"/>
                </a:xfrm>
                <a:custGeom>
                  <a:avLst/>
                  <a:gdLst/>
                  <a:ahLst/>
                  <a:cxnLst/>
                  <a:rect l="l" t="t" r="r" b="b"/>
                  <a:pathLst>
                    <a:path w="171" h="178" extrusionOk="0">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0" name="Google Shape;350;p6"/>
                <p:cNvSpPr/>
                <p:nvPr/>
              </p:nvSpPr>
              <p:spPr>
                <a:xfrm>
                  <a:off x="174625" y="2413000"/>
                  <a:ext cx="231775" cy="266700"/>
                </a:xfrm>
                <a:custGeom>
                  <a:avLst/>
                  <a:gdLst/>
                  <a:ahLst/>
                  <a:cxnLst/>
                  <a:rect l="l" t="t" r="r" b="b"/>
                  <a:pathLst>
                    <a:path w="730" h="840" extrusionOk="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1" name="Google Shape;351;p6"/>
                <p:cNvSpPr/>
                <p:nvPr/>
              </p:nvSpPr>
              <p:spPr>
                <a:xfrm>
                  <a:off x="265113" y="2513013"/>
                  <a:ext cx="50800" cy="65088"/>
                </a:xfrm>
                <a:custGeom>
                  <a:avLst/>
                  <a:gdLst/>
                  <a:ahLst/>
                  <a:cxnLst/>
                  <a:rect l="l" t="t" r="r" b="b"/>
                  <a:pathLst>
                    <a:path w="159" h="208" extrusionOk="0">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52" name="Google Shape;352;p6"/>
              <p:cNvSpPr/>
              <p:nvPr/>
            </p:nvSpPr>
            <p:spPr>
              <a:xfrm>
                <a:off x="3865241" y="4807381"/>
                <a:ext cx="695642" cy="455004"/>
              </a:xfrm>
              <a:custGeom>
                <a:avLst/>
                <a:gdLst/>
                <a:ahLst/>
                <a:cxnLst/>
                <a:rect l="l" t="t" r="r" b="b"/>
                <a:pathLst>
                  <a:path w="3496" h="2287" extrusionOk="0">
                    <a:moveTo>
                      <a:pt x="2772" y="1708"/>
                    </a:moveTo>
                    <a:lnTo>
                      <a:pt x="2734" y="1711"/>
                    </a:lnTo>
                    <a:lnTo>
                      <a:pt x="2699" y="1721"/>
                    </a:lnTo>
                    <a:lnTo>
                      <a:pt x="2666" y="1735"/>
                    </a:lnTo>
                    <a:lnTo>
                      <a:pt x="2638" y="1757"/>
                    </a:lnTo>
                    <a:lnTo>
                      <a:pt x="2611" y="1781"/>
                    </a:lnTo>
                    <a:lnTo>
                      <a:pt x="2591" y="1810"/>
                    </a:lnTo>
                    <a:lnTo>
                      <a:pt x="2574" y="1842"/>
                    </a:lnTo>
                    <a:lnTo>
                      <a:pt x="2563" y="1877"/>
                    </a:lnTo>
                    <a:lnTo>
                      <a:pt x="2559" y="1914"/>
                    </a:lnTo>
                    <a:lnTo>
                      <a:pt x="2561" y="1948"/>
                    </a:lnTo>
                    <a:lnTo>
                      <a:pt x="2569" y="1980"/>
                    </a:lnTo>
                    <a:lnTo>
                      <a:pt x="2580" y="2010"/>
                    </a:lnTo>
                    <a:lnTo>
                      <a:pt x="2596" y="2036"/>
                    </a:lnTo>
                    <a:lnTo>
                      <a:pt x="2616" y="2061"/>
                    </a:lnTo>
                    <a:lnTo>
                      <a:pt x="2640" y="2081"/>
                    </a:lnTo>
                    <a:lnTo>
                      <a:pt x="2666" y="2098"/>
                    </a:lnTo>
                    <a:lnTo>
                      <a:pt x="2696" y="2111"/>
                    </a:lnTo>
                    <a:lnTo>
                      <a:pt x="2727" y="2118"/>
                    </a:lnTo>
                    <a:lnTo>
                      <a:pt x="2761" y="2121"/>
                    </a:lnTo>
                    <a:lnTo>
                      <a:pt x="2798" y="2118"/>
                    </a:lnTo>
                    <a:lnTo>
                      <a:pt x="2833" y="2109"/>
                    </a:lnTo>
                    <a:lnTo>
                      <a:pt x="2866" y="2093"/>
                    </a:lnTo>
                    <a:lnTo>
                      <a:pt x="2895" y="2073"/>
                    </a:lnTo>
                    <a:lnTo>
                      <a:pt x="2921" y="2048"/>
                    </a:lnTo>
                    <a:lnTo>
                      <a:pt x="2943" y="2019"/>
                    </a:lnTo>
                    <a:lnTo>
                      <a:pt x="2959" y="1986"/>
                    </a:lnTo>
                    <a:lnTo>
                      <a:pt x="2969" y="1951"/>
                    </a:lnTo>
                    <a:lnTo>
                      <a:pt x="2974" y="1914"/>
                    </a:lnTo>
                    <a:lnTo>
                      <a:pt x="2971" y="1881"/>
                    </a:lnTo>
                    <a:lnTo>
                      <a:pt x="2964" y="1849"/>
                    </a:lnTo>
                    <a:lnTo>
                      <a:pt x="2952" y="1819"/>
                    </a:lnTo>
                    <a:lnTo>
                      <a:pt x="2936" y="1792"/>
                    </a:lnTo>
                    <a:lnTo>
                      <a:pt x="2916" y="1768"/>
                    </a:lnTo>
                    <a:lnTo>
                      <a:pt x="2893" y="1747"/>
                    </a:lnTo>
                    <a:lnTo>
                      <a:pt x="2866" y="1730"/>
                    </a:lnTo>
                    <a:lnTo>
                      <a:pt x="2836" y="1718"/>
                    </a:lnTo>
                    <a:lnTo>
                      <a:pt x="2806" y="1710"/>
                    </a:lnTo>
                    <a:lnTo>
                      <a:pt x="2772" y="1708"/>
                    </a:lnTo>
                    <a:close/>
                    <a:moveTo>
                      <a:pt x="918" y="1708"/>
                    </a:moveTo>
                    <a:lnTo>
                      <a:pt x="881" y="1711"/>
                    </a:lnTo>
                    <a:lnTo>
                      <a:pt x="846" y="1721"/>
                    </a:lnTo>
                    <a:lnTo>
                      <a:pt x="813" y="1735"/>
                    </a:lnTo>
                    <a:lnTo>
                      <a:pt x="783" y="1757"/>
                    </a:lnTo>
                    <a:lnTo>
                      <a:pt x="758" y="1781"/>
                    </a:lnTo>
                    <a:lnTo>
                      <a:pt x="736" y="1810"/>
                    </a:lnTo>
                    <a:lnTo>
                      <a:pt x="721" y="1842"/>
                    </a:lnTo>
                    <a:lnTo>
                      <a:pt x="710" y="1877"/>
                    </a:lnTo>
                    <a:lnTo>
                      <a:pt x="706" y="1914"/>
                    </a:lnTo>
                    <a:lnTo>
                      <a:pt x="708" y="1948"/>
                    </a:lnTo>
                    <a:lnTo>
                      <a:pt x="714" y="1980"/>
                    </a:lnTo>
                    <a:lnTo>
                      <a:pt x="726" y="2010"/>
                    </a:lnTo>
                    <a:lnTo>
                      <a:pt x="743" y="2036"/>
                    </a:lnTo>
                    <a:lnTo>
                      <a:pt x="762" y="2061"/>
                    </a:lnTo>
                    <a:lnTo>
                      <a:pt x="786" y="2081"/>
                    </a:lnTo>
                    <a:lnTo>
                      <a:pt x="813" y="2098"/>
                    </a:lnTo>
                    <a:lnTo>
                      <a:pt x="842" y="2111"/>
                    </a:lnTo>
                    <a:lnTo>
                      <a:pt x="874" y="2118"/>
                    </a:lnTo>
                    <a:lnTo>
                      <a:pt x="908" y="2121"/>
                    </a:lnTo>
                    <a:lnTo>
                      <a:pt x="945" y="2118"/>
                    </a:lnTo>
                    <a:lnTo>
                      <a:pt x="980" y="2109"/>
                    </a:lnTo>
                    <a:lnTo>
                      <a:pt x="1012" y="2093"/>
                    </a:lnTo>
                    <a:lnTo>
                      <a:pt x="1041" y="2073"/>
                    </a:lnTo>
                    <a:lnTo>
                      <a:pt x="1067" y="2048"/>
                    </a:lnTo>
                    <a:lnTo>
                      <a:pt x="1088" y="2019"/>
                    </a:lnTo>
                    <a:lnTo>
                      <a:pt x="1104" y="1986"/>
                    </a:lnTo>
                    <a:lnTo>
                      <a:pt x="1115" y="1951"/>
                    </a:lnTo>
                    <a:lnTo>
                      <a:pt x="1119" y="1914"/>
                    </a:lnTo>
                    <a:lnTo>
                      <a:pt x="1118" y="1881"/>
                    </a:lnTo>
                    <a:lnTo>
                      <a:pt x="1111" y="1849"/>
                    </a:lnTo>
                    <a:lnTo>
                      <a:pt x="1099" y="1819"/>
                    </a:lnTo>
                    <a:lnTo>
                      <a:pt x="1083" y="1792"/>
                    </a:lnTo>
                    <a:lnTo>
                      <a:pt x="1063" y="1768"/>
                    </a:lnTo>
                    <a:lnTo>
                      <a:pt x="1039" y="1747"/>
                    </a:lnTo>
                    <a:lnTo>
                      <a:pt x="1013" y="1730"/>
                    </a:lnTo>
                    <a:lnTo>
                      <a:pt x="983" y="1718"/>
                    </a:lnTo>
                    <a:lnTo>
                      <a:pt x="951" y="1710"/>
                    </a:lnTo>
                    <a:lnTo>
                      <a:pt x="918" y="1708"/>
                    </a:lnTo>
                    <a:close/>
                    <a:moveTo>
                      <a:pt x="2425" y="588"/>
                    </a:moveTo>
                    <a:lnTo>
                      <a:pt x="2321" y="1745"/>
                    </a:lnTo>
                    <a:lnTo>
                      <a:pt x="2321" y="1765"/>
                    </a:lnTo>
                    <a:lnTo>
                      <a:pt x="2327" y="1784"/>
                    </a:lnTo>
                    <a:lnTo>
                      <a:pt x="2338" y="1800"/>
                    </a:lnTo>
                    <a:lnTo>
                      <a:pt x="2353" y="1812"/>
                    </a:lnTo>
                    <a:lnTo>
                      <a:pt x="2371" y="1819"/>
                    </a:lnTo>
                    <a:lnTo>
                      <a:pt x="2391" y="1823"/>
                    </a:lnTo>
                    <a:lnTo>
                      <a:pt x="2408" y="1823"/>
                    </a:lnTo>
                    <a:lnTo>
                      <a:pt x="2423" y="1779"/>
                    </a:lnTo>
                    <a:lnTo>
                      <a:pt x="2442" y="1739"/>
                    </a:lnTo>
                    <a:lnTo>
                      <a:pt x="2467" y="1701"/>
                    </a:lnTo>
                    <a:lnTo>
                      <a:pt x="2494" y="1667"/>
                    </a:lnTo>
                    <a:lnTo>
                      <a:pt x="2526" y="1636"/>
                    </a:lnTo>
                    <a:lnTo>
                      <a:pt x="2562" y="1609"/>
                    </a:lnTo>
                    <a:lnTo>
                      <a:pt x="2600" y="1586"/>
                    </a:lnTo>
                    <a:lnTo>
                      <a:pt x="2641" y="1566"/>
                    </a:lnTo>
                    <a:lnTo>
                      <a:pt x="2684" y="1554"/>
                    </a:lnTo>
                    <a:lnTo>
                      <a:pt x="2729" y="1545"/>
                    </a:lnTo>
                    <a:lnTo>
                      <a:pt x="2776" y="1542"/>
                    </a:lnTo>
                    <a:lnTo>
                      <a:pt x="2823" y="1545"/>
                    </a:lnTo>
                    <a:lnTo>
                      <a:pt x="2867" y="1554"/>
                    </a:lnTo>
                    <a:lnTo>
                      <a:pt x="2910" y="1566"/>
                    </a:lnTo>
                    <a:lnTo>
                      <a:pt x="2950" y="1586"/>
                    </a:lnTo>
                    <a:lnTo>
                      <a:pt x="2986" y="1609"/>
                    </a:lnTo>
                    <a:lnTo>
                      <a:pt x="3020" y="1636"/>
                    </a:lnTo>
                    <a:lnTo>
                      <a:pt x="3051" y="1667"/>
                    </a:lnTo>
                    <a:lnTo>
                      <a:pt x="3078" y="1701"/>
                    </a:lnTo>
                    <a:lnTo>
                      <a:pt x="3099" y="1739"/>
                    </a:lnTo>
                    <a:lnTo>
                      <a:pt x="3117" y="1779"/>
                    </a:lnTo>
                    <a:lnTo>
                      <a:pt x="3130" y="1823"/>
                    </a:lnTo>
                    <a:lnTo>
                      <a:pt x="3185" y="1823"/>
                    </a:lnTo>
                    <a:lnTo>
                      <a:pt x="3208" y="1819"/>
                    </a:lnTo>
                    <a:lnTo>
                      <a:pt x="3231" y="1810"/>
                    </a:lnTo>
                    <a:lnTo>
                      <a:pt x="3250" y="1796"/>
                    </a:lnTo>
                    <a:lnTo>
                      <a:pt x="3265" y="1778"/>
                    </a:lnTo>
                    <a:lnTo>
                      <a:pt x="3275" y="1758"/>
                    </a:lnTo>
                    <a:lnTo>
                      <a:pt x="3281" y="1734"/>
                    </a:lnTo>
                    <a:lnTo>
                      <a:pt x="3323" y="1263"/>
                    </a:lnTo>
                    <a:lnTo>
                      <a:pt x="2858" y="1263"/>
                    </a:lnTo>
                    <a:lnTo>
                      <a:pt x="2825" y="1261"/>
                    </a:lnTo>
                    <a:lnTo>
                      <a:pt x="2793" y="1255"/>
                    </a:lnTo>
                    <a:lnTo>
                      <a:pt x="2762" y="1244"/>
                    </a:lnTo>
                    <a:lnTo>
                      <a:pt x="2734" y="1229"/>
                    </a:lnTo>
                    <a:lnTo>
                      <a:pt x="2709" y="1210"/>
                    </a:lnTo>
                    <a:lnTo>
                      <a:pt x="2686" y="1189"/>
                    </a:lnTo>
                    <a:lnTo>
                      <a:pt x="2665" y="1163"/>
                    </a:lnTo>
                    <a:lnTo>
                      <a:pt x="2649" y="1136"/>
                    </a:lnTo>
                    <a:lnTo>
                      <a:pt x="2637" y="1106"/>
                    </a:lnTo>
                    <a:lnTo>
                      <a:pt x="2629" y="1075"/>
                    </a:lnTo>
                    <a:lnTo>
                      <a:pt x="2626" y="1042"/>
                    </a:lnTo>
                    <a:lnTo>
                      <a:pt x="2626" y="1009"/>
                    </a:lnTo>
                    <a:lnTo>
                      <a:pt x="2664" y="588"/>
                    </a:lnTo>
                    <a:lnTo>
                      <a:pt x="2425" y="588"/>
                    </a:lnTo>
                    <a:close/>
                    <a:moveTo>
                      <a:pt x="501" y="0"/>
                    </a:moveTo>
                    <a:lnTo>
                      <a:pt x="2231" y="0"/>
                    </a:lnTo>
                    <a:lnTo>
                      <a:pt x="2264" y="2"/>
                    </a:lnTo>
                    <a:lnTo>
                      <a:pt x="2295" y="9"/>
                    </a:lnTo>
                    <a:lnTo>
                      <a:pt x="2325" y="19"/>
                    </a:lnTo>
                    <a:lnTo>
                      <a:pt x="2353" y="34"/>
                    </a:lnTo>
                    <a:lnTo>
                      <a:pt x="2379" y="52"/>
                    </a:lnTo>
                    <a:lnTo>
                      <a:pt x="2403" y="74"/>
                    </a:lnTo>
                    <a:lnTo>
                      <a:pt x="2422" y="100"/>
                    </a:lnTo>
                    <a:lnTo>
                      <a:pt x="2439" y="128"/>
                    </a:lnTo>
                    <a:lnTo>
                      <a:pt x="2451" y="157"/>
                    </a:lnTo>
                    <a:lnTo>
                      <a:pt x="2458" y="188"/>
                    </a:lnTo>
                    <a:lnTo>
                      <a:pt x="2462" y="220"/>
                    </a:lnTo>
                    <a:lnTo>
                      <a:pt x="2461" y="254"/>
                    </a:lnTo>
                    <a:lnTo>
                      <a:pt x="2440" y="422"/>
                    </a:lnTo>
                    <a:lnTo>
                      <a:pt x="2997" y="422"/>
                    </a:lnTo>
                    <a:lnTo>
                      <a:pt x="3015" y="424"/>
                    </a:lnTo>
                    <a:lnTo>
                      <a:pt x="3031" y="430"/>
                    </a:lnTo>
                    <a:lnTo>
                      <a:pt x="3046" y="439"/>
                    </a:lnTo>
                    <a:lnTo>
                      <a:pt x="3059" y="451"/>
                    </a:lnTo>
                    <a:lnTo>
                      <a:pt x="3069" y="466"/>
                    </a:lnTo>
                    <a:lnTo>
                      <a:pt x="3395" y="1097"/>
                    </a:lnTo>
                    <a:lnTo>
                      <a:pt x="3417" y="1097"/>
                    </a:lnTo>
                    <a:lnTo>
                      <a:pt x="3438" y="1101"/>
                    </a:lnTo>
                    <a:lnTo>
                      <a:pt x="3457" y="1108"/>
                    </a:lnTo>
                    <a:lnTo>
                      <a:pt x="3473" y="1121"/>
                    </a:lnTo>
                    <a:lnTo>
                      <a:pt x="3486" y="1136"/>
                    </a:lnTo>
                    <a:lnTo>
                      <a:pt x="3493" y="1155"/>
                    </a:lnTo>
                    <a:lnTo>
                      <a:pt x="3496" y="1176"/>
                    </a:lnTo>
                    <a:lnTo>
                      <a:pt x="3496" y="1178"/>
                    </a:lnTo>
                    <a:lnTo>
                      <a:pt x="3496" y="1180"/>
                    </a:lnTo>
                    <a:lnTo>
                      <a:pt x="3496" y="1184"/>
                    </a:lnTo>
                    <a:lnTo>
                      <a:pt x="3496" y="1186"/>
                    </a:lnTo>
                    <a:lnTo>
                      <a:pt x="3446" y="1745"/>
                    </a:lnTo>
                    <a:lnTo>
                      <a:pt x="3439" y="1784"/>
                    </a:lnTo>
                    <a:lnTo>
                      <a:pt x="3426" y="1822"/>
                    </a:lnTo>
                    <a:lnTo>
                      <a:pt x="3409" y="1857"/>
                    </a:lnTo>
                    <a:lnTo>
                      <a:pt x="3386" y="1889"/>
                    </a:lnTo>
                    <a:lnTo>
                      <a:pt x="3359" y="1916"/>
                    </a:lnTo>
                    <a:lnTo>
                      <a:pt x="3328" y="1941"/>
                    </a:lnTo>
                    <a:lnTo>
                      <a:pt x="3296" y="1961"/>
                    </a:lnTo>
                    <a:lnTo>
                      <a:pt x="3258" y="1976"/>
                    </a:lnTo>
                    <a:lnTo>
                      <a:pt x="3221" y="1985"/>
                    </a:lnTo>
                    <a:lnTo>
                      <a:pt x="3181" y="1989"/>
                    </a:lnTo>
                    <a:lnTo>
                      <a:pt x="3130" y="1989"/>
                    </a:lnTo>
                    <a:lnTo>
                      <a:pt x="3116" y="2033"/>
                    </a:lnTo>
                    <a:lnTo>
                      <a:pt x="3098" y="2077"/>
                    </a:lnTo>
                    <a:lnTo>
                      <a:pt x="3073" y="2116"/>
                    </a:lnTo>
                    <a:lnTo>
                      <a:pt x="3046" y="2153"/>
                    </a:lnTo>
                    <a:lnTo>
                      <a:pt x="3014" y="2186"/>
                    </a:lnTo>
                    <a:lnTo>
                      <a:pt x="2978" y="2215"/>
                    </a:lnTo>
                    <a:lnTo>
                      <a:pt x="2938" y="2241"/>
                    </a:lnTo>
                    <a:lnTo>
                      <a:pt x="2896" y="2260"/>
                    </a:lnTo>
                    <a:lnTo>
                      <a:pt x="2851" y="2275"/>
                    </a:lnTo>
                    <a:lnTo>
                      <a:pt x="2805" y="2284"/>
                    </a:lnTo>
                    <a:lnTo>
                      <a:pt x="2757" y="2287"/>
                    </a:lnTo>
                    <a:lnTo>
                      <a:pt x="2708" y="2284"/>
                    </a:lnTo>
                    <a:lnTo>
                      <a:pt x="2662" y="2275"/>
                    </a:lnTo>
                    <a:lnTo>
                      <a:pt x="2619" y="2260"/>
                    </a:lnTo>
                    <a:lnTo>
                      <a:pt x="2577" y="2241"/>
                    </a:lnTo>
                    <a:lnTo>
                      <a:pt x="2539" y="2215"/>
                    </a:lnTo>
                    <a:lnTo>
                      <a:pt x="2505" y="2186"/>
                    </a:lnTo>
                    <a:lnTo>
                      <a:pt x="2474" y="2153"/>
                    </a:lnTo>
                    <a:lnTo>
                      <a:pt x="2449" y="2116"/>
                    </a:lnTo>
                    <a:lnTo>
                      <a:pt x="2426" y="2077"/>
                    </a:lnTo>
                    <a:lnTo>
                      <a:pt x="2410" y="2033"/>
                    </a:lnTo>
                    <a:lnTo>
                      <a:pt x="2400" y="1989"/>
                    </a:lnTo>
                    <a:lnTo>
                      <a:pt x="2387" y="1989"/>
                    </a:lnTo>
                    <a:lnTo>
                      <a:pt x="2350" y="1985"/>
                    </a:lnTo>
                    <a:lnTo>
                      <a:pt x="2315" y="1978"/>
                    </a:lnTo>
                    <a:lnTo>
                      <a:pt x="2283" y="1964"/>
                    </a:lnTo>
                    <a:lnTo>
                      <a:pt x="2252" y="1947"/>
                    </a:lnTo>
                    <a:lnTo>
                      <a:pt x="2225" y="1925"/>
                    </a:lnTo>
                    <a:lnTo>
                      <a:pt x="2196" y="1946"/>
                    </a:lnTo>
                    <a:lnTo>
                      <a:pt x="2164" y="1964"/>
                    </a:lnTo>
                    <a:lnTo>
                      <a:pt x="2129" y="1977"/>
                    </a:lnTo>
                    <a:lnTo>
                      <a:pt x="2093" y="1985"/>
                    </a:lnTo>
                    <a:lnTo>
                      <a:pt x="2055" y="1989"/>
                    </a:lnTo>
                    <a:lnTo>
                      <a:pt x="1275" y="1989"/>
                    </a:lnTo>
                    <a:lnTo>
                      <a:pt x="1263" y="2033"/>
                    </a:lnTo>
                    <a:lnTo>
                      <a:pt x="1243" y="2077"/>
                    </a:lnTo>
                    <a:lnTo>
                      <a:pt x="1220" y="2116"/>
                    </a:lnTo>
                    <a:lnTo>
                      <a:pt x="1192" y="2153"/>
                    </a:lnTo>
                    <a:lnTo>
                      <a:pt x="1159" y="2186"/>
                    </a:lnTo>
                    <a:lnTo>
                      <a:pt x="1124" y="2215"/>
                    </a:lnTo>
                    <a:lnTo>
                      <a:pt x="1085" y="2241"/>
                    </a:lnTo>
                    <a:lnTo>
                      <a:pt x="1043" y="2260"/>
                    </a:lnTo>
                    <a:lnTo>
                      <a:pt x="998" y="2275"/>
                    </a:lnTo>
                    <a:lnTo>
                      <a:pt x="951" y="2284"/>
                    </a:lnTo>
                    <a:lnTo>
                      <a:pt x="902" y="2287"/>
                    </a:lnTo>
                    <a:lnTo>
                      <a:pt x="854" y="2284"/>
                    </a:lnTo>
                    <a:lnTo>
                      <a:pt x="808" y="2275"/>
                    </a:lnTo>
                    <a:lnTo>
                      <a:pt x="764" y="2260"/>
                    </a:lnTo>
                    <a:lnTo>
                      <a:pt x="724" y="2241"/>
                    </a:lnTo>
                    <a:lnTo>
                      <a:pt x="685" y="2215"/>
                    </a:lnTo>
                    <a:lnTo>
                      <a:pt x="651" y="2186"/>
                    </a:lnTo>
                    <a:lnTo>
                      <a:pt x="621" y="2153"/>
                    </a:lnTo>
                    <a:lnTo>
                      <a:pt x="594" y="2116"/>
                    </a:lnTo>
                    <a:lnTo>
                      <a:pt x="573" y="2077"/>
                    </a:lnTo>
                    <a:lnTo>
                      <a:pt x="557" y="2033"/>
                    </a:lnTo>
                    <a:lnTo>
                      <a:pt x="545" y="1989"/>
                    </a:lnTo>
                    <a:lnTo>
                      <a:pt x="482" y="1989"/>
                    </a:lnTo>
                    <a:lnTo>
                      <a:pt x="450" y="1985"/>
                    </a:lnTo>
                    <a:lnTo>
                      <a:pt x="418" y="1979"/>
                    </a:lnTo>
                    <a:lnTo>
                      <a:pt x="388" y="1968"/>
                    </a:lnTo>
                    <a:lnTo>
                      <a:pt x="360" y="1955"/>
                    </a:lnTo>
                    <a:lnTo>
                      <a:pt x="334" y="1935"/>
                    </a:lnTo>
                    <a:lnTo>
                      <a:pt x="310" y="1913"/>
                    </a:lnTo>
                    <a:lnTo>
                      <a:pt x="291" y="1889"/>
                    </a:lnTo>
                    <a:lnTo>
                      <a:pt x="274" y="1861"/>
                    </a:lnTo>
                    <a:lnTo>
                      <a:pt x="262" y="1831"/>
                    </a:lnTo>
                    <a:lnTo>
                      <a:pt x="255" y="1800"/>
                    </a:lnTo>
                    <a:lnTo>
                      <a:pt x="251" y="1767"/>
                    </a:lnTo>
                    <a:lnTo>
                      <a:pt x="252" y="1734"/>
                    </a:lnTo>
                    <a:lnTo>
                      <a:pt x="281" y="1438"/>
                    </a:lnTo>
                    <a:lnTo>
                      <a:pt x="208" y="1438"/>
                    </a:lnTo>
                    <a:lnTo>
                      <a:pt x="186" y="1435"/>
                    </a:lnTo>
                    <a:lnTo>
                      <a:pt x="167" y="1426"/>
                    </a:lnTo>
                    <a:lnTo>
                      <a:pt x="150" y="1413"/>
                    </a:lnTo>
                    <a:lnTo>
                      <a:pt x="137" y="1396"/>
                    </a:lnTo>
                    <a:lnTo>
                      <a:pt x="130" y="1377"/>
                    </a:lnTo>
                    <a:lnTo>
                      <a:pt x="128" y="1355"/>
                    </a:lnTo>
                    <a:lnTo>
                      <a:pt x="131" y="1332"/>
                    </a:lnTo>
                    <a:lnTo>
                      <a:pt x="140" y="1313"/>
                    </a:lnTo>
                    <a:lnTo>
                      <a:pt x="153" y="1296"/>
                    </a:lnTo>
                    <a:lnTo>
                      <a:pt x="170" y="1284"/>
                    </a:lnTo>
                    <a:lnTo>
                      <a:pt x="190" y="1275"/>
                    </a:lnTo>
                    <a:lnTo>
                      <a:pt x="213" y="1272"/>
                    </a:lnTo>
                    <a:lnTo>
                      <a:pt x="297" y="1272"/>
                    </a:lnTo>
                    <a:lnTo>
                      <a:pt x="297" y="1272"/>
                    </a:lnTo>
                    <a:lnTo>
                      <a:pt x="1295" y="1272"/>
                    </a:lnTo>
                    <a:lnTo>
                      <a:pt x="1324" y="1269"/>
                    </a:lnTo>
                    <a:lnTo>
                      <a:pt x="1350" y="1259"/>
                    </a:lnTo>
                    <a:lnTo>
                      <a:pt x="1373" y="1244"/>
                    </a:lnTo>
                    <a:lnTo>
                      <a:pt x="1393" y="1225"/>
                    </a:lnTo>
                    <a:lnTo>
                      <a:pt x="1408" y="1203"/>
                    </a:lnTo>
                    <a:lnTo>
                      <a:pt x="1419" y="1176"/>
                    </a:lnTo>
                    <a:lnTo>
                      <a:pt x="1423" y="1147"/>
                    </a:lnTo>
                    <a:lnTo>
                      <a:pt x="1421" y="1122"/>
                    </a:lnTo>
                    <a:lnTo>
                      <a:pt x="1413" y="1097"/>
                    </a:lnTo>
                    <a:lnTo>
                      <a:pt x="1402" y="1076"/>
                    </a:lnTo>
                    <a:lnTo>
                      <a:pt x="1386" y="1057"/>
                    </a:lnTo>
                    <a:lnTo>
                      <a:pt x="1366" y="1042"/>
                    </a:lnTo>
                    <a:lnTo>
                      <a:pt x="1343" y="1031"/>
                    </a:lnTo>
                    <a:lnTo>
                      <a:pt x="1319" y="1025"/>
                    </a:lnTo>
                    <a:lnTo>
                      <a:pt x="448" y="1025"/>
                    </a:lnTo>
                    <a:lnTo>
                      <a:pt x="426" y="1022"/>
                    </a:lnTo>
                    <a:lnTo>
                      <a:pt x="407" y="1013"/>
                    </a:lnTo>
                    <a:lnTo>
                      <a:pt x="390" y="1001"/>
                    </a:lnTo>
                    <a:lnTo>
                      <a:pt x="377" y="984"/>
                    </a:lnTo>
                    <a:lnTo>
                      <a:pt x="370" y="965"/>
                    </a:lnTo>
                    <a:lnTo>
                      <a:pt x="368" y="942"/>
                    </a:lnTo>
                    <a:lnTo>
                      <a:pt x="371" y="920"/>
                    </a:lnTo>
                    <a:lnTo>
                      <a:pt x="379" y="901"/>
                    </a:lnTo>
                    <a:lnTo>
                      <a:pt x="393" y="884"/>
                    </a:lnTo>
                    <a:lnTo>
                      <a:pt x="410" y="871"/>
                    </a:lnTo>
                    <a:lnTo>
                      <a:pt x="430" y="862"/>
                    </a:lnTo>
                    <a:lnTo>
                      <a:pt x="453" y="859"/>
                    </a:lnTo>
                    <a:lnTo>
                      <a:pt x="1334" y="859"/>
                    </a:lnTo>
                    <a:lnTo>
                      <a:pt x="1361" y="856"/>
                    </a:lnTo>
                    <a:lnTo>
                      <a:pt x="1388" y="846"/>
                    </a:lnTo>
                    <a:lnTo>
                      <a:pt x="1411" y="832"/>
                    </a:lnTo>
                    <a:lnTo>
                      <a:pt x="1430" y="812"/>
                    </a:lnTo>
                    <a:lnTo>
                      <a:pt x="1446" y="789"/>
                    </a:lnTo>
                    <a:lnTo>
                      <a:pt x="1456" y="764"/>
                    </a:lnTo>
                    <a:lnTo>
                      <a:pt x="1460" y="735"/>
                    </a:lnTo>
                    <a:lnTo>
                      <a:pt x="1458" y="709"/>
                    </a:lnTo>
                    <a:lnTo>
                      <a:pt x="1451" y="685"/>
                    </a:lnTo>
                    <a:lnTo>
                      <a:pt x="1439" y="664"/>
                    </a:lnTo>
                    <a:lnTo>
                      <a:pt x="1423" y="645"/>
                    </a:lnTo>
                    <a:lnTo>
                      <a:pt x="1404" y="630"/>
                    </a:lnTo>
                    <a:lnTo>
                      <a:pt x="1383" y="619"/>
                    </a:lnTo>
                    <a:lnTo>
                      <a:pt x="1358" y="613"/>
                    </a:lnTo>
                    <a:lnTo>
                      <a:pt x="80" y="613"/>
                    </a:lnTo>
                    <a:lnTo>
                      <a:pt x="58" y="609"/>
                    </a:lnTo>
                    <a:lnTo>
                      <a:pt x="38" y="601"/>
                    </a:lnTo>
                    <a:lnTo>
                      <a:pt x="22" y="588"/>
                    </a:lnTo>
                    <a:lnTo>
                      <a:pt x="11" y="572"/>
                    </a:lnTo>
                    <a:lnTo>
                      <a:pt x="2" y="552"/>
                    </a:lnTo>
                    <a:lnTo>
                      <a:pt x="0" y="531"/>
                    </a:lnTo>
                    <a:lnTo>
                      <a:pt x="3" y="508"/>
                    </a:lnTo>
                    <a:lnTo>
                      <a:pt x="13" y="489"/>
                    </a:lnTo>
                    <a:lnTo>
                      <a:pt x="26" y="472"/>
                    </a:lnTo>
                    <a:lnTo>
                      <a:pt x="43" y="459"/>
                    </a:lnTo>
                    <a:lnTo>
                      <a:pt x="63" y="451"/>
                    </a:lnTo>
                    <a:lnTo>
                      <a:pt x="84" y="449"/>
                    </a:lnTo>
                    <a:lnTo>
                      <a:pt x="1049" y="449"/>
                    </a:lnTo>
                    <a:lnTo>
                      <a:pt x="1049" y="448"/>
                    </a:lnTo>
                    <a:lnTo>
                      <a:pt x="1378" y="448"/>
                    </a:lnTo>
                    <a:lnTo>
                      <a:pt x="1405" y="444"/>
                    </a:lnTo>
                    <a:lnTo>
                      <a:pt x="1429" y="436"/>
                    </a:lnTo>
                    <a:lnTo>
                      <a:pt x="1451" y="422"/>
                    </a:lnTo>
                    <a:lnTo>
                      <a:pt x="1470" y="404"/>
                    </a:lnTo>
                    <a:lnTo>
                      <a:pt x="1484" y="383"/>
                    </a:lnTo>
                    <a:lnTo>
                      <a:pt x="1493" y="358"/>
                    </a:lnTo>
                    <a:lnTo>
                      <a:pt x="1496" y="332"/>
                    </a:lnTo>
                    <a:lnTo>
                      <a:pt x="1494" y="305"/>
                    </a:lnTo>
                    <a:lnTo>
                      <a:pt x="1487" y="281"/>
                    </a:lnTo>
                    <a:lnTo>
                      <a:pt x="1473" y="259"/>
                    </a:lnTo>
                    <a:lnTo>
                      <a:pt x="1456" y="241"/>
                    </a:lnTo>
                    <a:lnTo>
                      <a:pt x="1435" y="228"/>
                    </a:lnTo>
                    <a:lnTo>
                      <a:pt x="1410" y="219"/>
                    </a:lnTo>
                    <a:lnTo>
                      <a:pt x="1384" y="216"/>
                    </a:lnTo>
                    <a:lnTo>
                      <a:pt x="399" y="216"/>
                    </a:lnTo>
                    <a:lnTo>
                      <a:pt x="416" y="78"/>
                    </a:lnTo>
                    <a:lnTo>
                      <a:pt x="421" y="56"/>
                    </a:lnTo>
                    <a:lnTo>
                      <a:pt x="430" y="38"/>
                    </a:lnTo>
                    <a:lnTo>
                      <a:pt x="443" y="22"/>
                    </a:lnTo>
                    <a:lnTo>
                      <a:pt x="460" y="11"/>
                    </a:lnTo>
                    <a:lnTo>
                      <a:pt x="479" y="3"/>
                    </a:lnTo>
                    <a:lnTo>
                      <a:pt x="50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353" name="Google Shape;353;p6"/>
              <p:cNvGrpSpPr/>
              <p:nvPr/>
            </p:nvGrpSpPr>
            <p:grpSpPr>
              <a:xfrm>
                <a:off x="6105134" y="3051632"/>
                <a:ext cx="553397" cy="609231"/>
                <a:chOff x="-547688" y="1873250"/>
                <a:chExt cx="1778000" cy="1957387"/>
              </a:xfrm>
            </p:grpSpPr>
            <p:sp>
              <p:nvSpPr>
                <p:cNvPr id="354" name="Google Shape;354;p6"/>
                <p:cNvSpPr/>
                <p:nvPr/>
              </p:nvSpPr>
              <p:spPr>
                <a:xfrm>
                  <a:off x="-547688" y="1873250"/>
                  <a:ext cx="1778000" cy="1957387"/>
                </a:xfrm>
                <a:custGeom>
                  <a:avLst/>
                  <a:gdLst/>
                  <a:ahLst/>
                  <a:cxnLst/>
                  <a:rect l="l" t="t" r="r" b="b"/>
                  <a:pathLst>
                    <a:path w="3361" h="3700" extrusionOk="0">
                      <a:moveTo>
                        <a:pt x="1084" y="3232"/>
                      </a:moveTo>
                      <a:lnTo>
                        <a:pt x="1084" y="3325"/>
                      </a:lnTo>
                      <a:lnTo>
                        <a:pt x="1087" y="3350"/>
                      </a:lnTo>
                      <a:lnTo>
                        <a:pt x="1096" y="3371"/>
                      </a:lnTo>
                      <a:lnTo>
                        <a:pt x="1111" y="3390"/>
                      </a:lnTo>
                      <a:lnTo>
                        <a:pt x="1130" y="3405"/>
                      </a:lnTo>
                      <a:lnTo>
                        <a:pt x="1151" y="3414"/>
                      </a:lnTo>
                      <a:lnTo>
                        <a:pt x="1176" y="3417"/>
                      </a:lnTo>
                      <a:lnTo>
                        <a:pt x="1201" y="3414"/>
                      </a:lnTo>
                      <a:lnTo>
                        <a:pt x="1223" y="3405"/>
                      </a:lnTo>
                      <a:lnTo>
                        <a:pt x="1241" y="3390"/>
                      </a:lnTo>
                      <a:lnTo>
                        <a:pt x="1256" y="3371"/>
                      </a:lnTo>
                      <a:lnTo>
                        <a:pt x="1265" y="3350"/>
                      </a:lnTo>
                      <a:lnTo>
                        <a:pt x="1268" y="3325"/>
                      </a:lnTo>
                      <a:lnTo>
                        <a:pt x="1268" y="3232"/>
                      </a:lnTo>
                      <a:lnTo>
                        <a:pt x="1084" y="3232"/>
                      </a:lnTo>
                      <a:close/>
                      <a:moveTo>
                        <a:pt x="2431" y="737"/>
                      </a:moveTo>
                      <a:lnTo>
                        <a:pt x="2362" y="739"/>
                      </a:lnTo>
                      <a:lnTo>
                        <a:pt x="2296" y="749"/>
                      </a:lnTo>
                      <a:lnTo>
                        <a:pt x="2232" y="765"/>
                      </a:lnTo>
                      <a:lnTo>
                        <a:pt x="2170" y="786"/>
                      </a:lnTo>
                      <a:lnTo>
                        <a:pt x="2110" y="813"/>
                      </a:lnTo>
                      <a:lnTo>
                        <a:pt x="2054" y="845"/>
                      </a:lnTo>
                      <a:lnTo>
                        <a:pt x="2001" y="881"/>
                      </a:lnTo>
                      <a:lnTo>
                        <a:pt x="1951" y="923"/>
                      </a:lnTo>
                      <a:lnTo>
                        <a:pt x="1906" y="968"/>
                      </a:lnTo>
                      <a:lnTo>
                        <a:pt x="1864" y="1018"/>
                      </a:lnTo>
                      <a:lnTo>
                        <a:pt x="1828" y="1071"/>
                      </a:lnTo>
                      <a:lnTo>
                        <a:pt x="1796" y="1127"/>
                      </a:lnTo>
                      <a:lnTo>
                        <a:pt x="1769" y="1187"/>
                      </a:lnTo>
                      <a:lnTo>
                        <a:pt x="1748" y="1249"/>
                      </a:lnTo>
                      <a:lnTo>
                        <a:pt x="1733" y="1314"/>
                      </a:lnTo>
                      <a:lnTo>
                        <a:pt x="1722" y="1381"/>
                      </a:lnTo>
                      <a:lnTo>
                        <a:pt x="1719" y="1449"/>
                      </a:lnTo>
                      <a:lnTo>
                        <a:pt x="1722" y="1520"/>
                      </a:lnTo>
                      <a:lnTo>
                        <a:pt x="1733" y="1589"/>
                      </a:lnTo>
                      <a:lnTo>
                        <a:pt x="1750" y="1655"/>
                      </a:lnTo>
                      <a:lnTo>
                        <a:pt x="1773" y="1722"/>
                      </a:lnTo>
                      <a:lnTo>
                        <a:pt x="1780" y="1743"/>
                      </a:lnTo>
                      <a:lnTo>
                        <a:pt x="1781" y="1767"/>
                      </a:lnTo>
                      <a:lnTo>
                        <a:pt x="1778" y="1789"/>
                      </a:lnTo>
                      <a:lnTo>
                        <a:pt x="1662" y="2247"/>
                      </a:lnTo>
                      <a:lnTo>
                        <a:pt x="2147" y="2124"/>
                      </a:lnTo>
                      <a:lnTo>
                        <a:pt x="2168" y="2121"/>
                      </a:lnTo>
                      <a:lnTo>
                        <a:pt x="2189" y="2122"/>
                      </a:lnTo>
                      <a:lnTo>
                        <a:pt x="2208" y="2127"/>
                      </a:lnTo>
                      <a:lnTo>
                        <a:pt x="2263" y="2141"/>
                      </a:lnTo>
                      <a:lnTo>
                        <a:pt x="2318" y="2153"/>
                      </a:lnTo>
                      <a:lnTo>
                        <a:pt x="2375" y="2159"/>
                      </a:lnTo>
                      <a:lnTo>
                        <a:pt x="2431" y="2162"/>
                      </a:lnTo>
                      <a:lnTo>
                        <a:pt x="2500" y="2158"/>
                      </a:lnTo>
                      <a:lnTo>
                        <a:pt x="2566" y="2149"/>
                      </a:lnTo>
                      <a:lnTo>
                        <a:pt x="2631" y="2133"/>
                      </a:lnTo>
                      <a:lnTo>
                        <a:pt x="2693" y="2112"/>
                      </a:lnTo>
                      <a:lnTo>
                        <a:pt x="2752" y="2085"/>
                      </a:lnTo>
                      <a:lnTo>
                        <a:pt x="2809" y="2053"/>
                      </a:lnTo>
                      <a:lnTo>
                        <a:pt x="2862" y="2016"/>
                      </a:lnTo>
                      <a:lnTo>
                        <a:pt x="2911" y="1975"/>
                      </a:lnTo>
                      <a:lnTo>
                        <a:pt x="2956" y="1929"/>
                      </a:lnTo>
                      <a:lnTo>
                        <a:pt x="2998" y="1881"/>
                      </a:lnTo>
                      <a:lnTo>
                        <a:pt x="3035" y="1828"/>
                      </a:lnTo>
                      <a:lnTo>
                        <a:pt x="3067" y="1770"/>
                      </a:lnTo>
                      <a:lnTo>
                        <a:pt x="3094" y="1711"/>
                      </a:lnTo>
                      <a:lnTo>
                        <a:pt x="3115" y="1649"/>
                      </a:lnTo>
                      <a:lnTo>
                        <a:pt x="3131" y="1584"/>
                      </a:lnTo>
                      <a:lnTo>
                        <a:pt x="3140" y="1517"/>
                      </a:lnTo>
                      <a:lnTo>
                        <a:pt x="3143" y="1449"/>
                      </a:lnTo>
                      <a:lnTo>
                        <a:pt x="3140" y="1381"/>
                      </a:lnTo>
                      <a:lnTo>
                        <a:pt x="3131" y="1314"/>
                      </a:lnTo>
                      <a:lnTo>
                        <a:pt x="3115" y="1249"/>
                      </a:lnTo>
                      <a:lnTo>
                        <a:pt x="3094" y="1187"/>
                      </a:lnTo>
                      <a:lnTo>
                        <a:pt x="3067" y="1127"/>
                      </a:lnTo>
                      <a:lnTo>
                        <a:pt x="3035" y="1071"/>
                      </a:lnTo>
                      <a:lnTo>
                        <a:pt x="2998" y="1018"/>
                      </a:lnTo>
                      <a:lnTo>
                        <a:pt x="2956" y="968"/>
                      </a:lnTo>
                      <a:lnTo>
                        <a:pt x="2911" y="923"/>
                      </a:lnTo>
                      <a:lnTo>
                        <a:pt x="2862" y="881"/>
                      </a:lnTo>
                      <a:lnTo>
                        <a:pt x="2809" y="845"/>
                      </a:lnTo>
                      <a:lnTo>
                        <a:pt x="2752" y="813"/>
                      </a:lnTo>
                      <a:lnTo>
                        <a:pt x="2693" y="786"/>
                      </a:lnTo>
                      <a:lnTo>
                        <a:pt x="2631" y="765"/>
                      </a:lnTo>
                      <a:lnTo>
                        <a:pt x="2566" y="749"/>
                      </a:lnTo>
                      <a:lnTo>
                        <a:pt x="2500" y="739"/>
                      </a:lnTo>
                      <a:lnTo>
                        <a:pt x="2431" y="737"/>
                      </a:lnTo>
                      <a:close/>
                      <a:moveTo>
                        <a:pt x="287" y="621"/>
                      </a:moveTo>
                      <a:lnTo>
                        <a:pt x="265" y="623"/>
                      </a:lnTo>
                      <a:lnTo>
                        <a:pt x="242" y="631"/>
                      </a:lnTo>
                      <a:lnTo>
                        <a:pt x="224" y="643"/>
                      </a:lnTo>
                      <a:lnTo>
                        <a:pt x="208" y="659"/>
                      </a:lnTo>
                      <a:lnTo>
                        <a:pt x="196" y="678"/>
                      </a:lnTo>
                      <a:lnTo>
                        <a:pt x="188" y="699"/>
                      </a:lnTo>
                      <a:lnTo>
                        <a:pt x="186" y="723"/>
                      </a:lnTo>
                      <a:lnTo>
                        <a:pt x="186" y="3046"/>
                      </a:lnTo>
                      <a:lnTo>
                        <a:pt x="2168" y="3046"/>
                      </a:lnTo>
                      <a:lnTo>
                        <a:pt x="2168" y="2344"/>
                      </a:lnTo>
                      <a:lnTo>
                        <a:pt x="1539" y="2503"/>
                      </a:lnTo>
                      <a:lnTo>
                        <a:pt x="1512" y="2507"/>
                      </a:lnTo>
                      <a:lnTo>
                        <a:pt x="1490" y="2506"/>
                      </a:lnTo>
                      <a:lnTo>
                        <a:pt x="1470" y="2499"/>
                      </a:lnTo>
                      <a:lnTo>
                        <a:pt x="1451" y="2489"/>
                      </a:lnTo>
                      <a:lnTo>
                        <a:pt x="1434" y="2475"/>
                      </a:lnTo>
                      <a:lnTo>
                        <a:pt x="1421" y="2457"/>
                      </a:lnTo>
                      <a:lnTo>
                        <a:pt x="1410" y="2438"/>
                      </a:lnTo>
                      <a:lnTo>
                        <a:pt x="1404" y="2417"/>
                      </a:lnTo>
                      <a:lnTo>
                        <a:pt x="1403" y="2394"/>
                      </a:lnTo>
                      <a:lnTo>
                        <a:pt x="1406" y="2371"/>
                      </a:lnTo>
                      <a:lnTo>
                        <a:pt x="1558" y="1770"/>
                      </a:lnTo>
                      <a:lnTo>
                        <a:pt x="1533" y="1692"/>
                      </a:lnTo>
                      <a:lnTo>
                        <a:pt x="1515" y="1612"/>
                      </a:lnTo>
                      <a:lnTo>
                        <a:pt x="1505" y="1531"/>
                      </a:lnTo>
                      <a:lnTo>
                        <a:pt x="1502" y="1449"/>
                      </a:lnTo>
                      <a:lnTo>
                        <a:pt x="1505" y="1366"/>
                      </a:lnTo>
                      <a:lnTo>
                        <a:pt x="1515" y="1286"/>
                      </a:lnTo>
                      <a:lnTo>
                        <a:pt x="1533" y="1208"/>
                      </a:lnTo>
                      <a:lnTo>
                        <a:pt x="1557" y="1133"/>
                      </a:lnTo>
                      <a:lnTo>
                        <a:pt x="1586" y="1061"/>
                      </a:lnTo>
                      <a:lnTo>
                        <a:pt x="1622" y="991"/>
                      </a:lnTo>
                      <a:lnTo>
                        <a:pt x="1664" y="925"/>
                      </a:lnTo>
                      <a:lnTo>
                        <a:pt x="1710" y="863"/>
                      </a:lnTo>
                      <a:lnTo>
                        <a:pt x="1761" y="806"/>
                      </a:lnTo>
                      <a:lnTo>
                        <a:pt x="1817" y="751"/>
                      </a:lnTo>
                      <a:lnTo>
                        <a:pt x="1877" y="703"/>
                      </a:lnTo>
                      <a:lnTo>
                        <a:pt x="1941" y="659"/>
                      </a:lnTo>
                      <a:lnTo>
                        <a:pt x="2009" y="621"/>
                      </a:lnTo>
                      <a:lnTo>
                        <a:pt x="287" y="621"/>
                      </a:lnTo>
                      <a:close/>
                      <a:moveTo>
                        <a:pt x="937" y="276"/>
                      </a:moveTo>
                      <a:lnTo>
                        <a:pt x="912" y="280"/>
                      </a:lnTo>
                      <a:lnTo>
                        <a:pt x="890" y="289"/>
                      </a:lnTo>
                      <a:lnTo>
                        <a:pt x="872" y="304"/>
                      </a:lnTo>
                      <a:lnTo>
                        <a:pt x="857" y="322"/>
                      </a:lnTo>
                      <a:lnTo>
                        <a:pt x="847" y="344"/>
                      </a:lnTo>
                      <a:lnTo>
                        <a:pt x="845" y="369"/>
                      </a:lnTo>
                      <a:lnTo>
                        <a:pt x="847" y="394"/>
                      </a:lnTo>
                      <a:lnTo>
                        <a:pt x="857" y="415"/>
                      </a:lnTo>
                      <a:lnTo>
                        <a:pt x="872" y="434"/>
                      </a:lnTo>
                      <a:lnTo>
                        <a:pt x="890" y="449"/>
                      </a:lnTo>
                      <a:lnTo>
                        <a:pt x="912" y="458"/>
                      </a:lnTo>
                      <a:lnTo>
                        <a:pt x="937" y="461"/>
                      </a:lnTo>
                      <a:lnTo>
                        <a:pt x="1353" y="461"/>
                      </a:lnTo>
                      <a:lnTo>
                        <a:pt x="1378" y="458"/>
                      </a:lnTo>
                      <a:lnTo>
                        <a:pt x="1399" y="449"/>
                      </a:lnTo>
                      <a:lnTo>
                        <a:pt x="1418" y="434"/>
                      </a:lnTo>
                      <a:lnTo>
                        <a:pt x="1433" y="415"/>
                      </a:lnTo>
                      <a:lnTo>
                        <a:pt x="1442" y="394"/>
                      </a:lnTo>
                      <a:lnTo>
                        <a:pt x="1445" y="369"/>
                      </a:lnTo>
                      <a:lnTo>
                        <a:pt x="1442" y="344"/>
                      </a:lnTo>
                      <a:lnTo>
                        <a:pt x="1433" y="322"/>
                      </a:lnTo>
                      <a:lnTo>
                        <a:pt x="1418" y="304"/>
                      </a:lnTo>
                      <a:lnTo>
                        <a:pt x="1399" y="289"/>
                      </a:lnTo>
                      <a:lnTo>
                        <a:pt x="1378" y="280"/>
                      </a:lnTo>
                      <a:lnTo>
                        <a:pt x="1353" y="276"/>
                      </a:lnTo>
                      <a:lnTo>
                        <a:pt x="937" y="276"/>
                      </a:lnTo>
                      <a:close/>
                      <a:moveTo>
                        <a:pt x="287" y="0"/>
                      </a:moveTo>
                      <a:lnTo>
                        <a:pt x="2065" y="0"/>
                      </a:lnTo>
                      <a:lnTo>
                        <a:pt x="2108" y="3"/>
                      </a:lnTo>
                      <a:lnTo>
                        <a:pt x="2148" y="12"/>
                      </a:lnTo>
                      <a:lnTo>
                        <a:pt x="2186" y="27"/>
                      </a:lnTo>
                      <a:lnTo>
                        <a:pt x="2222" y="47"/>
                      </a:lnTo>
                      <a:lnTo>
                        <a:pt x="2253" y="71"/>
                      </a:lnTo>
                      <a:lnTo>
                        <a:pt x="2282" y="99"/>
                      </a:lnTo>
                      <a:lnTo>
                        <a:pt x="2306" y="132"/>
                      </a:lnTo>
                      <a:lnTo>
                        <a:pt x="2325" y="167"/>
                      </a:lnTo>
                      <a:lnTo>
                        <a:pt x="2340" y="205"/>
                      </a:lnTo>
                      <a:lnTo>
                        <a:pt x="2349" y="246"/>
                      </a:lnTo>
                      <a:lnTo>
                        <a:pt x="2352" y="289"/>
                      </a:lnTo>
                      <a:lnTo>
                        <a:pt x="2352" y="521"/>
                      </a:lnTo>
                      <a:lnTo>
                        <a:pt x="2392" y="519"/>
                      </a:lnTo>
                      <a:lnTo>
                        <a:pt x="2431" y="518"/>
                      </a:lnTo>
                      <a:lnTo>
                        <a:pt x="2511" y="521"/>
                      </a:lnTo>
                      <a:lnTo>
                        <a:pt x="2590" y="531"/>
                      </a:lnTo>
                      <a:lnTo>
                        <a:pt x="2665" y="548"/>
                      </a:lnTo>
                      <a:lnTo>
                        <a:pt x="2740" y="571"/>
                      </a:lnTo>
                      <a:lnTo>
                        <a:pt x="2811" y="599"/>
                      </a:lnTo>
                      <a:lnTo>
                        <a:pt x="2878" y="633"/>
                      </a:lnTo>
                      <a:lnTo>
                        <a:pt x="2943" y="672"/>
                      </a:lnTo>
                      <a:lnTo>
                        <a:pt x="3005" y="716"/>
                      </a:lnTo>
                      <a:lnTo>
                        <a:pt x="3061" y="765"/>
                      </a:lnTo>
                      <a:lnTo>
                        <a:pt x="3115" y="818"/>
                      </a:lnTo>
                      <a:lnTo>
                        <a:pt x="3163" y="875"/>
                      </a:lnTo>
                      <a:lnTo>
                        <a:pt x="3207" y="936"/>
                      </a:lnTo>
                      <a:lnTo>
                        <a:pt x="3247" y="1002"/>
                      </a:lnTo>
                      <a:lnTo>
                        <a:pt x="3281" y="1070"/>
                      </a:lnTo>
                      <a:lnTo>
                        <a:pt x="3309" y="1141"/>
                      </a:lnTo>
                      <a:lnTo>
                        <a:pt x="3331" y="1214"/>
                      </a:lnTo>
                      <a:lnTo>
                        <a:pt x="3347" y="1291"/>
                      </a:lnTo>
                      <a:lnTo>
                        <a:pt x="3357" y="1369"/>
                      </a:lnTo>
                      <a:lnTo>
                        <a:pt x="3361" y="1449"/>
                      </a:lnTo>
                      <a:lnTo>
                        <a:pt x="3357" y="1530"/>
                      </a:lnTo>
                      <a:lnTo>
                        <a:pt x="3347" y="1608"/>
                      </a:lnTo>
                      <a:lnTo>
                        <a:pt x="3331" y="1684"/>
                      </a:lnTo>
                      <a:lnTo>
                        <a:pt x="3309" y="1758"/>
                      </a:lnTo>
                      <a:lnTo>
                        <a:pt x="3281" y="1829"/>
                      </a:lnTo>
                      <a:lnTo>
                        <a:pt x="3247" y="1896"/>
                      </a:lnTo>
                      <a:lnTo>
                        <a:pt x="3207" y="1962"/>
                      </a:lnTo>
                      <a:lnTo>
                        <a:pt x="3163" y="2023"/>
                      </a:lnTo>
                      <a:lnTo>
                        <a:pt x="3115" y="2080"/>
                      </a:lnTo>
                      <a:lnTo>
                        <a:pt x="3061" y="2133"/>
                      </a:lnTo>
                      <a:lnTo>
                        <a:pt x="3005" y="2182"/>
                      </a:lnTo>
                      <a:lnTo>
                        <a:pt x="2943" y="2226"/>
                      </a:lnTo>
                      <a:lnTo>
                        <a:pt x="2878" y="2265"/>
                      </a:lnTo>
                      <a:lnTo>
                        <a:pt x="2811" y="2299"/>
                      </a:lnTo>
                      <a:lnTo>
                        <a:pt x="2740" y="2327"/>
                      </a:lnTo>
                      <a:lnTo>
                        <a:pt x="2665" y="2350"/>
                      </a:lnTo>
                      <a:lnTo>
                        <a:pt x="2590" y="2367"/>
                      </a:lnTo>
                      <a:lnTo>
                        <a:pt x="2511" y="2377"/>
                      </a:lnTo>
                      <a:lnTo>
                        <a:pt x="2431" y="2380"/>
                      </a:lnTo>
                      <a:lnTo>
                        <a:pt x="2352" y="2377"/>
                      </a:lnTo>
                      <a:lnTo>
                        <a:pt x="2352" y="3413"/>
                      </a:lnTo>
                      <a:lnTo>
                        <a:pt x="2349" y="3455"/>
                      </a:lnTo>
                      <a:lnTo>
                        <a:pt x="2340" y="3495"/>
                      </a:lnTo>
                      <a:lnTo>
                        <a:pt x="2325" y="3533"/>
                      </a:lnTo>
                      <a:lnTo>
                        <a:pt x="2306" y="3570"/>
                      </a:lnTo>
                      <a:lnTo>
                        <a:pt x="2282" y="3601"/>
                      </a:lnTo>
                      <a:lnTo>
                        <a:pt x="2253" y="3629"/>
                      </a:lnTo>
                      <a:lnTo>
                        <a:pt x="2222" y="3654"/>
                      </a:lnTo>
                      <a:lnTo>
                        <a:pt x="2186" y="3673"/>
                      </a:lnTo>
                      <a:lnTo>
                        <a:pt x="2148" y="3688"/>
                      </a:lnTo>
                      <a:lnTo>
                        <a:pt x="2108" y="3697"/>
                      </a:lnTo>
                      <a:lnTo>
                        <a:pt x="2065" y="3700"/>
                      </a:lnTo>
                      <a:lnTo>
                        <a:pt x="287" y="3700"/>
                      </a:lnTo>
                      <a:lnTo>
                        <a:pt x="245" y="3697"/>
                      </a:lnTo>
                      <a:lnTo>
                        <a:pt x="205" y="3688"/>
                      </a:lnTo>
                      <a:lnTo>
                        <a:pt x="167" y="3673"/>
                      </a:lnTo>
                      <a:lnTo>
                        <a:pt x="132" y="3654"/>
                      </a:lnTo>
                      <a:lnTo>
                        <a:pt x="99" y="3629"/>
                      </a:lnTo>
                      <a:lnTo>
                        <a:pt x="71" y="3601"/>
                      </a:lnTo>
                      <a:lnTo>
                        <a:pt x="46" y="3570"/>
                      </a:lnTo>
                      <a:lnTo>
                        <a:pt x="27" y="3533"/>
                      </a:lnTo>
                      <a:lnTo>
                        <a:pt x="12" y="3495"/>
                      </a:lnTo>
                      <a:lnTo>
                        <a:pt x="3" y="3455"/>
                      </a:lnTo>
                      <a:lnTo>
                        <a:pt x="0" y="3413"/>
                      </a:lnTo>
                      <a:lnTo>
                        <a:pt x="0" y="289"/>
                      </a:lnTo>
                      <a:lnTo>
                        <a:pt x="3" y="246"/>
                      </a:lnTo>
                      <a:lnTo>
                        <a:pt x="12" y="205"/>
                      </a:lnTo>
                      <a:lnTo>
                        <a:pt x="27" y="167"/>
                      </a:lnTo>
                      <a:lnTo>
                        <a:pt x="46" y="132"/>
                      </a:lnTo>
                      <a:lnTo>
                        <a:pt x="71" y="99"/>
                      </a:lnTo>
                      <a:lnTo>
                        <a:pt x="99" y="71"/>
                      </a:lnTo>
                      <a:lnTo>
                        <a:pt x="132" y="47"/>
                      </a:lnTo>
                      <a:lnTo>
                        <a:pt x="167" y="27"/>
                      </a:lnTo>
                      <a:lnTo>
                        <a:pt x="205" y="12"/>
                      </a:lnTo>
                      <a:lnTo>
                        <a:pt x="245" y="3"/>
                      </a:lnTo>
                      <a:lnTo>
                        <a:pt x="2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5" name="Google Shape;355;p6"/>
                <p:cNvSpPr/>
                <p:nvPr/>
              </p:nvSpPr>
              <p:spPr>
                <a:xfrm>
                  <a:off x="587375" y="2362200"/>
                  <a:ext cx="285750" cy="519112"/>
                </a:xfrm>
                <a:custGeom>
                  <a:avLst/>
                  <a:gdLst/>
                  <a:ahLst/>
                  <a:cxnLst/>
                  <a:rect l="l" t="t" r="r" b="b"/>
                  <a:pathLst>
                    <a:path w="540" h="983" extrusionOk="0">
                      <a:moveTo>
                        <a:pt x="233" y="0"/>
                      </a:moveTo>
                      <a:lnTo>
                        <a:pt x="339" y="0"/>
                      </a:lnTo>
                      <a:lnTo>
                        <a:pt x="351" y="2"/>
                      </a:lnTo>
                      <a:lnTo>
                        <a:pt x="359" y="8"/>
                      </a:lnTo>
                      <a:lnTo>
                        <a:pt x="365" y="17"/>
                      </a:lnTo>
                      <a:lnTo>
                        <a:pt x="368" y="28"/>
                      </a:lnTo>
                      <a:lnTo>
                        <a:pt x="368" y="116"/>
                      </a:lnTo>
                      <a:lnTo>
                        <a:pt x="402" y="125"/>
                      </a:lnTo>
                      <a:lnTo>
                        <a:pt x="436" y="136"/>
                      </a:lnTo>
                      <a:lnTo>
                        <a:pt x="467" y="150"/>
                      </a:lnTo>
                      <a:lnTo>
                        <a:pt x="495" y="167"/>
                      </a:lnTo>
                      <a:lnTo>
                        <a:pt x="499" y="170"/>
                      </a:lnTo>
                      <a:lnTo>
                        <a:pt x="503" y="174"/>
                      </a:lnTo>
                      <a:lnTo>
                        <a:pt x="506" y="178"/>
                      </a:lnTo>
                      <a:lnTo>
                        <a:pt x="507" y="184"/>
                      </a:lnTo>
                      <a:lnTo>
                        <a:pt x="507" y="195"/>
                      </a:lnTo>
                      <a:lnTo>
                        <a:pt x="504" y="205"/>
                      </a:lnTo>
                      <a:lnTo>
                        <a:pt x="446" y="294"/>
                      </a:lnTo>
                      <a:lnTo>
                        <a:pt x="443" y="299"/>
                      </a:lnTo>
                      <a:lnTo>
                        <a:pt x="438" y="302"/>
                      </a:lnTo>
                      <a:lnTo>
                        <a:pt x="434" y="304"/>
                      </a:lnTo>
                      <a:lnTo>
                        <a:pt x="428" y="307"/>
                      </a:lnTo>
                      <a:lnTo>
                        <a:pt x="417" y="307"/>
                      </a:lnTo>
                      <a:lnTo>
                        <a:pt x="407" y="302"/>
                      </a:lnTo>
                      <a:lnTo>
                        <a:pt x="388" y="292"/>
                      </a:lnTo>
                      <a:lnTo>
                        <a:pt x="364" y="283"/>
                      </a:lnTo>
                      <a:lnTo>
                        <a:pt x="338" y="276"/>
                      </a:lnTo>
                      <a:lnTo>
                        <a:pt x="312" y="272"/>
                      </a:lnTo>
                      <a:lnTo>
                        <a:pt x="286" y="271"/>
                      </a:lnTo>
                      <a:lnTo>
                        <a:pt x="271" y="271"/>
                      </a:lnTo>
                      <a:lnTo>
                        <a:pt x="254" y="272"/>
                      </a:lnTo>
                      <a:lnTo>
                        <a:pt x="237" y="275"/>
                      </a:lnTo>
                      <a:lnTo>
                        <a:pt x="220" y="280"/>
                      </a:lnTo>
                      <a:lnTo>
                        <a:pt x="203" y="285"/>
                      </a:lnTo>
                      <a:lnTo>
                        <a:pt x="190" y="292"/>
                      </a:lnTo>
                      <a:lnTo>
                        <a:pt x="179" y="302"/>
                      </a:lnTo>
                      <a:lnTo>
                        <a:pt x="171" y="314"/>
                      </a:lnTo>
                      <a:lnTo>
                        <a:pt x="169" y="327"/>
                      </a:lnTo>
                      <a:lnTo>
                        <a:pt x="170" y="341"/>
                      </a:lnTo>
                      <a:lnTo>
                        <a:pt x="173" y="353"/>
                      </a:lnTo>
                      <a:lnTo>
                        <a:pt x="178" y="364"/>
                      </a:lnTo>
                      <a:lnTo>
                        <a:pt x="187" y="374"/>
                      </a:lnTo>
                      <a:lnTo>
                        <a:pt x="201" y="383"/>
                      </a:lnTo>
                      <a:lnTo>
                        <a:pt x="218" y="392"/>
                      </a:lnTo>
                      <a:lnTo>
                        <a:pt x="240" y="402"/>
                      </a:lnTo>
                      <a:lnTo>
                        <a:pt x="267" y="411"/>
                      </a:lnTo>
                      <a:lnTo>
                        <a:pt x="301" y="422"/>
                      </a:lnTo>
                      <a:lnTo>
                        <a:pt x="322" y="427"/>
                      </a:lnTo>
                      <a:lnTo>
                        <a:pt x="345" y="435"/>
                      </a:lnTo>
                      <a:lnTo>
                        <a:pt x="368" y="443"/>
                      </a:lnTo>
                      <a:lnTo>
                        <a:pt x="391" y="452"/>
                      </a:lnTo>
                      <a:lnTo>
                        <a:pt x="414" y="464"/>
                      </a:lnTo>
                      <a:lnTo>
                        <a:pt x="436" y="475"/>
                      </a:lnTo>
                      <a:lnTo>
                        <a:pt x="458" y="490"/>
                      </a:lnTo>
                      <a:lnTo>
                        <a:pt x="477" y="505"/>
                      </a:lnTo>
                      <a:lnTo>
                        <a:pt x="495" y="524"/>
                      </a:lnTo>
                      <a:lnTo>
                        <a:pt x="511" y="546"/>
                      </a:lnTo>
                      <a:lnTo>
                        <a:pt x="523" y="570"/>
                      </a:lnTo>
                      <a:lnTo>
                        <a:pt x="532" y="597"/>
                      </a:lnTo>
                      <a:lnTo>
                        <a:pt x="539" y="626"/>
                      </a:lnTo>
                      <a:lnTo>
                        <a:pt x="540" y="660"/>
                      </a:lnTo>
                      <a:lnTo>
                        <a:pt x="538" y="693"/>
                      </a:lnTo>
                      <a:lnTo>
                        <a:pt x="530" y="723"/>
                      </a:lnTo>
                      <a:lnTo>
                        <a:pt x="517" y="752"/>
                      </a:lnTo>
                      <a:lnTo>
                        <a:pt x="500" y="778"/>
                      </a:lnTo>
                      <a:lnTo>
                        <a:pt x="479" y="802"/>
                      </a:lnTo>
                      <a:lnTo>
                        <a:pt x="453" y="823"/>
                      </a:lnTo>
                      <a:lnTo>
                        <a:pt x="427" y="839"/>
                      </a:lnTo>
                      <a:lnTo>
                        <a:pt x="398" y="852"/>
                      </a:lnTo>
                      <a:lnTo>
                        <a:pt x="368" y="862"/>
                      </a:lnTo>
                      <a:lnTo>
                        <a:pt x="368" y="954"/>
                      </a:lnTo>
                      <a:lnTo>
                        <a:pt x="365" y="964"/>
                      </a:lnTo>
                      <a:lnTo>
                        <a:pt x="359" y="973"/>
                      </a:lnTo>
                      <a:lnTo>
                        <a:pt x="351" y="980"/>
                      </a:lnTo>
                      <a:lnTo>
                        <a:pt x="339" y="983"/>
                      </a:lnTo>
                      <a:lnTo>
                        <a:pt x="233" y="983"/>
                      </a:lnTo>
                      <a:lnTo>
                        <a:pt x="222" y="980"/>
                      </a:lnTo>
                      <a:lnTo>
                        <a:pt x="213" y="973"/>
                      </a:lnTo>
                      <a:lnTo>
                        <a:pt x="208" y="964"/>
                      </a:lnTo>
                      <a:lnTo>
                        <a:pt x="205" y="954"/>
                      </a:lnTo>
                      <a:lnTo>
                        <a:pt x="205" y="869"/>
                      </a:lnTo>
                      <a:lnTo>
                        <a:pt x="167" y="861"/>
                      </a:lnTo>
                      <a:lnTo>
                        <a:pt x="131" y="848"/>
                      </a:lnTo>
                      <a:lnTo>
                        <a:pt x="96" y="832"/>
                      </a:lnTo>
                      <a:lnTo>
                        <a:pt x="63" y="813"/>
                      </a:lnTo>
                      <a:lnTo>
                        <a:pt x="34" y="792"/>
                      </a:lnTo>
                      <a:lnTo>
                        <a:pt x="8" y="767"/>
                      </a:lnTo>
                      <a:lnTo>
                        <a:pt x="2" y="758"/>
                      </a:lnTo>
                      <a:lnTo>
                        <a:pt x="0" y="747"/>
                      </a:lnTo>
                      <a:lnTo>
                        <a:pt x="2" y="737"/>
                      </a:lnTo>
                      <a:lnTo>
                        <a:pt x="9" y="728"/>
                      </a:lnTo>
                      <a:lnTo>
                        <a:pt x="86" y="654"/>
                      </a:lnTo>
                      <a:lnTo>
                        <a:pt x="96" y="649"/>
                      </a:lnTo>
                      <a:lnTo>
                        <a:pt x="106" y="646"/>
                      </a:lnTo>
                      <a:lnTo>
                        <a:pt x="116" y="649"/>
                      </a:lnTo>
                      <a:lnTo>
                        <a:pt x="125" y="655"/>
                      </a:lnTo>
                      <a:lnTo>
                        <a:pt x="148" y="675"/>
                      </a:lnTo>
                      <a:lnTo>
                        <a:pt x="174" y="689"/>
                      </a:lnTo>
                      <a:lnTo>
                        <a:pt x="203" y="702"/>
                      </a:lnTo>
                      <a:lnTo>
                        <a:pt x="235" y="710"/>
                      </a:lnTo>
                      <a:lnTo>
                        <a:pt x="266" y="712"/>
                      </a:lnTo>
                      <a:lnTo>
                        <a:pt x="267" y="712"/>
                      </a:lnTo>
                      <a:lnTo>
                        <a:pt x="295" y="711"/>
                      </a:lnTo>
                      <a:lnTo>
                        <a:pt x="321" y="706"/>
                      </a:lnTo>
                      <a:lnTo>
                        <a:pt x="343" y="699"/>
                      </a:lnTo>
                      <a:lnTo>
                        <a:pt x="361" y="690"/>
                      </a:lnTo>
                      <a:lnTo>
                        <a:pt x="372" y="679"/>
                      </a:lnTo>
                      <a:lnTo>
                        <a:pt x="378" y="669"/>
                      </a:lnTo>
                      <a:lnTo>
                        <a:pt x="379" y="660"/>
                      </a:lnTo>
                      <a:lnTo>
                        <a:pt x="378" y="649"/>
                      </a:lnTo>
                      <a:lnTo>
                        <a:pt x="375" y="638"/>
                      </a:lnTo>
                      <a:lnTo>
                        <a:pt x="371" y="629"/>
                      </a:lnTo>
                      <a:lnTo>
                        <a:pt x="363" y="622"/>
                      </a:lnTo>
                      <a:lnTo>
                        <a:pt x="351" y="614"/>
                      </a:lnTo>
                      <a:lnTo>
                        <a:pt x="335" y="605"/>
                      </a:lnTo>
                      <a:lnTo>
                        <a:pt x="315" y="597"/>
                      </a:lnTo>
                      <a:lnTo>
                        <a:pt x="288" y="587"/>
                      </a:lnTo>
                      <a:lnTo>
                        <a:pt x="255" y="576"/>
                      </a:lnTo>
                      <a:lnTo>
                        <a:pt x="232" y="570"/>
                      </a:lnTo>
                      <a:lnTo>
                        <a:pt x="210" y="563"/>
                      </a:lnTo>
                      <a:lnTo>
                        <a:pt x="186" y="554"/>
                      </a:lnTo>
                      <a:lnTo>
                        <a:pt x="162" y="545"/>
                      </a:lnTo>
                      <a:lnTo>
                        <a:pt x="139" y="534"/>
                      </a:lnTo>
                      <a:lnTo>
                        <a:pt x="116" y="521"/>
                      </a:lnTo>
                      <a:lnTo>
                        <a:pt x="94" y="506"/>
                      </a:lnTo>
                      <a:lnTo>
                        <a:pt x="73" y="490"/>
                      </a:lnTo>
                      <a:lnTo>
                        <a:pt x="55" y="469"/>
                      </a:lnTo>
                      <a:lnTo>
                        <a:pt x="39" y="448"/>
                      </a:lnTo>
                      <a:lnTo>
                        <a:pt x="25" y="423"/>
                      </a:lnTo>
                      <a:lnTo>
                        <a:pt x="16" y="395"/>
                      </a:lnTo>
                      <a:lnTo>
                        <a:pt x="9" y="362"/>
                      </a:lnTo>
                      <a:lnTo>
                        <a:pt x="7" y="327"/>
                      </a:lnTo>
                      <a:lnTo>
                        <a:pt x="9" y="292"/>
                      </a:lnTo>
                      <a:lnTo>
                        <a:pt x="18" y="260"/>
                      </a:lnTo>
                      <a:lnTo>
                        <a:pt x="32" y="230"/>
                      </a:lnTo>
                      <a:lnTo>
                        <a:pt x="50" y="203"/>
                      </a:lnTo>
                      <a:lnTo>
                        <a:pt x="72" y="179"/>
                      </a:lnTo>
                      <a:lnTo>
                        <a:pt x="99" y="158"/>
                      </a:lnTo>
                      <a:lnTo>
                        <a:pt x="131" y="140"/>
                      </a:lnTo>
                      <a:lnTo>
                        <a:pt x="166" y="126"/>
                      </a:lnTo>
                      <a:lnTo>
                        <a:pt x="205" y="116"/>
                      </a:lnTo>
                      <a:lnTo>
                        <a:pt x="205" y="28"/>
                      </a:lnTo>
                      <a:lnTo>
                        <a:pt x="208" y="17"/>
                      </a:lnTo>
                      <a:lnTo>
                        <a:pt x="213" y="8"/>
                      </a:lnTo>
                      <a:lnTo>
                        <a:pt x="222" y="2"/>
                      </a:lnTo>
                      <a:lnTo>
                        <a:pt x="2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356" name="Google Shape;356;p6"/>
              <p:cNvGrpSpPr/>
              <p:nvPr/>
            </p:nvGrpSpPr>
            <p:grpSpPr>
              <a:xfrm>
                <a:off x="5109433" y="2686212"/>
                <a:ext cx="635562" cy="594970"/>
                <a:chOff x="1022350" y="2490788"/>
                <a:chExt cx="1739900" cy="1628775"/>
              </a:xfrm>
            </p:grpSpPr>
            <p:sp>
              <p:nvSpPr>
                <p:cNvPr id="357" name="Google Shape;357;p6"/>
                <p:cNvSpPr/>
                <p:nvPr/>
              </p:nvSpPr>
              <p:spPr>
                <a:xfrm>
                  <a:off x="1354138" y="2641600"/>
                  <a:ext cx="209550" cy="58738"/>
                </a:xfrm>
                <a:custGeom>
                  <a:avLst/>
                  <a:gdLst/>
                  <a:ahLst/>
                  <a:cxnLst/>
                  <a:rect l="l" t="t" r="r" b="b"/>
                  <a:pathLst>
                    <a:path w="527" h="145" extrusionOk="0">
                      <a:moveTo>
                        <a:pt x="72" y="0"/>
                      </a:moveTo>
                      <a:lnTo>
                        <a:pt x="455" y="0"/>
                      </a:lnTo>
                      <a:lnTo>
                        <a:pt x="477" y="4"/>
                      </a:lnTo>
                      <a:lnTo>
                        <a:pt x="497" y="15"/>
                      </a:lnTo>
                      <a:lnTo>
                        <a:pt x="512" y="31"/>
                      </a:lnTo>
                      <a:lnTo>
                        <a:pt x="523" y="50"/>
                      </a:lnTo>
                      <a:lnTo>
                        <a:pt x="527" y="72"/>
                      </a:lnTo>
                      <a:lnTo>
                        <a:pt x="523" y="96"/>
                      </a:lnTo>
                      <a:lnTo>
                        <a:pt x="512" y="115"/>
                      </a:lnTo>
                      <a:lnTo>
                        <a:pt x="497" y="131"/>
                      </a:lnTo>
                      <a:lnTo>
                        <a:pt x="477" y="141"/>
                      </a:lnTo>
                      <a:lnTo>
                        <a:pt x="455" y="145"/>
                      </a:lnTo>
                      <a:lnTo>
                        <a:pt x="72" y="145"/>
                      </a:lnTo>
                      <a:lnTo>
                        <a:pt x="49" y="141"/>
                      </a:lnTo>
                      <a:lnTo>
                        <a:pt x="29" y="131"/>
                      </a:lnTo>
                      <a:lnTo>
                        <a:pt x="13" y="115"/>
                      </a:lnTo>
                      <a:lnTo>
                        <a:pt x="4" y="96"/>
                      </a:lnTo>
                      <a:lnTo>
                        <a:pt x="0" y="72"/>
                      </a:lnTo>
                      <a:lnTo>
                        <a:pt x="4" y="50"/>
                      </a:lnTo>
                      <a:lnTo>
                        <a:pt x="13" y="31"/>
                      </a:lnTo>
                      <a:lnTo>
                        <a:pt x="29" y="15"/>
                      </a:lnTo>
                      <a:lnTo>
                        <a:pt x="49" y="4"/>
                      </a:lnTo>
                      <a:lnTo>
                        <a:pt x="7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8" name="Google Shape;358;p6"/>
                <p:cNvSpPr/>
                <p:nvPr/>
              </p:nvSpPr>
              <p:spPr>
                <a:xfrm>
                  <a:off x="1022350" y="2490788"/>
                  <a:ext cx="1739900" cy="1628775"/>
                </a:xfrm>
                <a:custGeom>
                  <a:avLst/>
                  <a:gdLst/>
                  <a:ahLst/>
                  <a:cxnLst/>
                  <a:rect l="l" t="t" r="r" b="b"/>
                  <a:pathLst>
                    <a:path w="4385" h="4105" extrusionOk="0">
                      <a:moveTo>
                        <a:pt x="389" y="3271"/>
                      </a:moveTo>
                      <a:lnTo>
                        <a:pt x="389" y="3829"/>
                      </a:lnTo>
                      <a:lnTo>
                        <a:pt x="3996" y="3829"/>
                      </a:lnTo>
                      <a:lnTo>
                        <a:pt x="3996" y="3271"/>
                      </a:lnTo>
                      <a:lnTo>
                        <a:pt x="389" y="3271"/>
                      </a:lnTo>
                      <a:close/>
                      <a:moveTo>
                        <a:pt x="3423" y="2462"/>
                      </a:moveTo>
                      <a:lnTo>
                        <a:pt x="3400" y="2466"/>
                      </a:lnTo>
                      <a:lnTo>
                        <a:pt x="3380" y="2477"/>
                      </a:lnTo>
                      <a:lnTo>
                        <a:pt x="3365" y="2491"/>
                      </a:lnTo>
                      <a:lnTo>
                        <a:pt x="3355" y="2511"/>
                      </a:lnTo>
                      <a:lnTo>
                        <a:pt x="3351" y="2534"/>
                      </a:lnTo>
                      <a:lnTo>
                        <a:pt x="3351" y="2895"/>
                      </a:lnTo>
                      <a:lnTo>
                        <a:pt x="3355" y="2918"/>
                      </a:lnTo>
                      <a:lnTo>
                        <a:pt x="3365" y="2938"/>
                      </a:lnTo>
                      <a:lnTo>
                        <a:pt x="3380" y="2952"/>
                      </a:lnTo>
                      <a:lnTo>
                        <a:pt x="3400" y="2963"/>
                      </a:lnTo>
                      <a:lnTo>
                        <a:pt x="3423" y="2967"/>
                      </a:lnTo>
                      <a:lnTo>
                        <a:pt x="3784" y="2967"/>
                      </a:lnTo>
                      <a:lnTo>
                        <a:pt x="3807" y="2963"/>
                      </a:lnTo>
                      <a:lnTo>
                        <a:pt x="3827" y="2952"/>
                      </a:lnTo>
                      <a:lnTo>
                        <a:pt x="3841" y="2938"/>
                      </a:lnTo>
                      <a:lnTo>
                        <a:pt x="3852" y="2918"/>
                      </a:lnTo>
                      <a:lnTo>
                        <a:pt x="3856" y="2895"/>
                      </a:lnTo>
                      <a:lnTo>
                        <a:pt x="3856" y="2534"/>
                      </a:lnTo>
                      <a:lnTo>
                        <a:pt x="3852" y="2511"/>
                      </a:lnTo>
                      <a:lnTo>
                        <a:pt x="3841" y="2491"/>
                      </a:lnTo>
                      <a:lnTo>
                        <a:pt x="3827" y="2477"/>
                      </a:lnTo>
                      <a:lnTo>
                        <a:pt x="3807" y="2466"/>
                      </a:lnTo>
                      <a:lnTo>
                        <a:pt x="3784" y="2462"/>
                      </a:lnTo>
                      <a:lnTo>
                        <a:pt x="3423" y="2462"/>
                      </a:lnTo>
                      <a:close/>
                      <a:moveTo>
                        <a:pt x="2719" y="2462"/>
                      </a:moveTo>
                      <a:lnTo>
                        <a:pt x="2696" y="2466"/>
                      </a:lnTo>
                      <a:lnTo>
                        <a:pt x="2676" y="2477"/>
                      </a:lnTo>
                      <a:lnTo>
                        <a:pt x="2660" y="2491"/>
                      </a:lnTo>
                      <a:lnTo>
                        <a:pt x="2651" y="2511"/>
                      </a:lnTo>
                      <a:lnTo>
                        <a:pt x="2647" y="2534"/>
                      </a:lnTo>
                      <a:lnTo>
                        <a:pt x="2647" y="2895"/>
                      </a:lnTo>
                      <a:lnTo>
                        <a:pt x="2651" y="2918"/>
                      </a:lnTo>
                      <a:lnTo>
                        <a:pt x="2660" y="2938"/>
                      </a:lnTo>
                      <a:lnTo>
                        <a:pt x="2676" y="2952"/>
                      </a:lnTo>
                      <a:lnTo>
                        <a:pt x="2696" y="2963"/>
                      </a:lnTo>
                      <a:lnTo>
                        <a:pt x="2719" y="2967"/>
                      </a:lnTo>
                      <a:lnTo>
                        <a:pt x="3079" y="2967"/>
                      </a:lnTo>
                      <a:lnTo>
                        <a:pt x="3103" y="2963"/>
                      </a:lnTo>
                      <a:lnTo>
                        <a:pt x="3121" y="2952"/>
                      </a:lnTo>
                      <a:lnTo>
                        <a:pt x="3137" y="2938"/>
                      </a:lnTo>
                      <a:lnTo>
                        <a:pt x="3148" y="2918"/>
                      </a:lnTo>
                      <a:lnTo>
                        <a:pt x="3152" y="2895"/>
                      </a:lnTo>
                      <a:lnTo>
                        <a:pt x="3152" y="2534"/>
                      </a:lnTo>
                      <a:lnTo>
                        <a:pt x="3148" y="2511"/>
                      </a:lnTo>
                      <a:lnTo>
                        <a:pt x="3137" y="2491"/>
                      </a:lnTo>
                      <a:lnTo>
                        <a:pt x="3121" y="2477"/>
                      </a:lnTo>
                      <a:lnTo>
                        <a:pt x="3103" y="2466"/>
                      </a:lnTo>
                      <a:lnTo>
                        <a:pt x="3079" y="2462"/>
                      </a:lnTo>
                      <a:lnTo>
                        <a:pt x="2719" y="2462"/>
                      </a:lnTo>
                      <a:close/>
                      <a:moveTo>
                        <a:pt x="1985" y="2462"/>
                      </a:moveTo>
                      <a:lnTo>
                        <a:pt x="1963" y="2466"/>
                      </a:lnTo>
                      <a:lnTo>
                        <a:pt x="1943" y="2477"/>
                      </a:lnTo>
                      <a:lnTo>
                        <a:pt x="1927" y="2491"/>
                      </a:lnTo>
                      <a:lnTo>
                        <a:pt x="1917" y="2511"/>
                      </a:lnTo>
                      <a:lnTo>
                        <a:pt x="1913" y="2534"/>
                      </a:lnTo>
                      <a:lnTo>
                        <a:pt x="1913" y="2895"/>
                      </a:lnTo>
                      <a:lnTo>
                        <a:pt x="1917" y="2918"/>
                      </a:lnTo>
                      <a:lnTo>
                        <a:pt x="1927" y="2938"/>
                      </a:lnTo>
                      <a:lnTo>
                        <a:pt x="1943" y="2952"/>
                      </a:lnTo>
                      <a:lnTo>
                        <a:pt x="1963" y="2963"/>
                      </a:lnTo>
                      <a:lnTo>
                        <a:pt x="1985" y="2967"/>
                      </a:lnTo>
                      <a:lnTo>
                        <a:pt x="2345" y="2967"/>
                      </a:lnTo>
                      <a:lnTo>
                        <a:pt x="2369" y="2963"/>
                      </a:lnTo>
                      <a:lnTo>
                        <a:pt x="2388" y="2952"/>
                      </a:lnTo>
                      <a:lnTo>
                        <a:pt x="2404" y="2938"/>
                      </a:lnTo>
                      <a:lnTo>
                        <a:pt x="2415" y="2918"/>
                      </a:lnTo>
                      <a:lnTo>
                        <a:pt x="2419" y="2895"/>
                      </a:lnTo>
                      <a:lnTo>
                        <a:pt x="2419" y="2534"/>
                      </a:lnTo>
                      <a:lnTo>
                        <a:pt x="2415" y="2511"/>
                      </a:lnTo>
                      <a:lnTo>
                        <a:pt x="2404" y="2491"/>
                      </a:lnTo>
                      <a:lnTo>
                        <a:pt x="2388" y="2477"/>
                      </a:lnTo>
                      <a:lnTo>
                        <a:pt x="2369" y="2466"/>
                      </a:lnTo>
                      <a:lnTo>
                        <a:pt x="2345" y="2462"/>
                      </a:lnTo>
                      <a:lnTo>
                        <a:pt x="1985" y="2462"/>
                      </a:lnTo>
                      <a:close/>
                      <a:moveTo>
                        <a:pt x="3423" y="1867"/>
                      </a:moveTo>
                      <a:lnTo>
                        <a:pt x="3400" y="1871"/>
                      </a:lnTo>
                      <a:lnTo>
                        <a:pt x="3380" y="1881"/>
                      </a:lnTo>
                      <a:lnTo>
                        <a:pt x="3365" y="1897"/>
                      </a:lnTo>
                      <a:lnTo>
                        <a:pt x="3355" y="1917"/>
                      </a:lnTo>
                      <a:lnTo>
                        <a:pt x="3351" y="1939"/>
                      </a:lnTo>
                      <a:lnTo>
                        <a:pt x="3351" y="2299"/>
                      </a:lnTo>
                      <a:lnTo>
                        <a:pt x="3355" y="2322"/>
                      </a:lnTo>
                      <a:lnTo>
                        <a:pt x="3365" y="2342"/>
                      </a:lnTo>
                      <a:lnTo>
                        <a:pt x="3380" y="2358"/>
                      </a:lnTo>
                      <a:lnTo>
                        <a:pt x="3400" y="2369"/>
                      </a:lnTo>
                      <a:lnTo>
                        <a:pt x="3423" y="2371"/>
                      </a:lnTo>
                      <a:lnTo>
                        <a:pt x="3784" y="2371"/>
                      </a:lnTo>
                      <a:lnTo>
                        <a:pt x="3807" y="2369"/>
                      </a:lnTo>
                      <a:lnTo>
                        <a:pt x="3827" y="2358"/>
                      </a:lnTo>
                      <a:lnTo>
                        <a:pt x="3841" y="2342"/>
                      </a:lnTo>
                      <a:lnTo>
                        <a:pt x="3852" y="2322"/>
                      </a:lnTo>
                      <a:lnTo>
                        <a:pt x="3856" y="2299"/>
                      </a:lnTo>
                      <a:lnTo>
                        <a:pt x="3856" y="1939"/>
                      </a:lnTo>
                      <a:lnTo>
                        <a:pt x="3852" y="1917"/>
                      </a:lnTo>
                      <a:lnTo>
                        <a:pt x="3841" y="1897"/>
                      </a:lnTo>
                      <a:lnTo>
                        <a:pt x="3827" y="1881"/>
                      </a:lnTo>
                      <a:lnTo>
                        <a:pt x="3807" y="1871"/>
                      </a:lnTo>
                      <a:lnTo>
                        <a:pt x="3784" y="1867"/>
                      </a:lnTo>
                      <a:lnTo>
                        <a:pt x="3423" y="1867"/>
                      </a:lnTo>
                      <a:close/>
                      <a:moveTo>
                        <a:pt x="2719" y="1867"/>
                      </a:moveTo>
                      <a:lnTo>
                        <a:pt x="2696" y="1871"/>
                      </a:lnTo>
                      <a:lnTo>
                        <a:pt x="2676" y="1881"/>
                      </a:lnTo>
                      <a:lnTo>
                        <a:pt x="2660" y="1897"/>
                      </a:lnTo>
                      <a:lnTo>
                        <a:pt x="2651" y="1917"/>
                      </a:lnTo>
                      <a:lnTo>
                        <a:pt x="2647" y="1939"/>
                      </a:lnTo>
                      <a:lnTo>
                        <a:pt x="2647" y="2299"/>
                      </a:lnTo>
                      <a:lnTo>
                        <a:pt x="2651" y="2322"/>
                      </a:lnTo>
                      <a:lnTo>
                        <a:pt x="2660" y="2342"/>
                      </a:lnTo>
                      <a:lnTo>
                        <a:pt x="2676" y="2358"/>
                      </a:lnTo>
                      <a:lnTo>
                        <a:pt x="2696" y="2369"/>
                      </a:lnTo>
                      <a:lnTo>
                        <a:pt x="2719" y="2371"/>
                      </a:lnTo>
                      <a:lnTo>
                        <a:pt x="3079" y="2371"/>
                      </a:lnTo>
                      <a:lnTo>
                        <a:pt x="3103" y="2369"/>
                      </a:lnTo>
                      <a:lnTo>
                        <a:pt x="3121" y="2358"/>
                      </a:lnTo>
                      <a:lnTo>
                        <a:pt x="3137" y="2342"/>
                      </a:lnTo>
                      <a:lnTo>
                        <a:pt x="3148" y="2322"/>
                      </a:lnTo>
                      <a:lnTo>
                        <a:pt x="3152" y="2299"/>
                      </a:lnTo>
                      <a:lnTo>
                        <a:pt x="3152" y="1939"/>
                      </a:lnTo>
                      <a:lnTo>
                        <a:pt x="3148" y="1917"/>
                      </a:lnTo>
                      <a:lnTo>
                        <a:pt x="3137" y="1897"/>
                      </a:lnTo>
                      <a:lnTo>
                        <a:pt x="3121" y="1881"/>
                      </a:lnTo>
                      <a:lnTo>
                        <a:pt x="3103" y="1871"/>
                      </a:lnTo>
                      <a:lnTo>
                        <a:pt x="3079" y="1867"/>
                      </a:lnTo>
                      <a:lnTo>
                        <a:pt x="2719" y="1867"/>
                      </a:lnTo>
                      <a:close/>
                      <a:moveTo>
                        <a:pt x="1985" y="1867"/>
                      </a:moveTo>
                      <a:lnTo>
                        <a:pt x="1963" y="1871"/>
                      </a:lnTo>
                      <a:lnTo>
                        <a:pt x="1943" y="1881"/>
                      </a:lnTo>
                      <a:lnTo>
                        <a:pt x="1927" y="1897"/>
                      </a:lnTo>
                      <a:lnTo>
                        <a:pt x="1917" y="1917"/>
                      </a:lnTo>
                      <a:lnTo>
                        <a:pt x="1913" y="1939"/>
                      </a:lnTo>
                      <a:lnTo>
                        <a:pt x="1913" y="2299"/>
                      </a:lnTo>
                      <a:lnTo>
                        <a:pt x="1917" y="2322"/>
                      </a:lnTo>
                      <a:lnTo>
                        <a:pt x="1927" y="2342"/>
                      </a:lnTo>
                      <a:lnTo>
                        <a:pt x="1943" y="2358"/>
                      </a:lnTo>
                      <a:lnTo>
                        <a:pt x="1963" y="2369"/>
                      </a:lnTo>
                      <a:lnTo>
                        <a:pt x="1985" y="2371"/>
                      </a:lnTo>
                      <a:lnTo>
                        <a:pt x="2345" y="2371"/>
                      </a:lnTo>
                      <a:lnTo>
                        <a:pt x="2369" y="2369"/>
                      </a:lnTo>
                      <a:lnTo>
                        <a:pt x="2388" y="2358"/>
                      </a:lnTo>
                      <a:lnTo>
                        <a:pt x="2404" y="2342"/>
                      </a:lnTo>
                      <a:lnTo>
                        <a:pt x="2415" y="2322"/>
                      </a:lnTo>
                      <a:lnTo>
                        <a:pt x="2419" y="2299"/>
                      </a:lnTo>
                      <a:lnTo>
                        <a:pt x="2419" y="1939"/>
                      </a:lnTo>
                      <a:lnTo>
                        <a:pt x="2415" y="1917"/>
                      </a:lnTo>
                      <a:lnTo>
                        <a:pt x="2404" y="1897"/>
                      </a:lnTo>
                      <a:lnTo>
                        <a:pt x="2388" y="1881"/>
                      </a:lnTo>
                      <a:lnTo>
                        <a:pt x="2369" y="1871"/>
                      </a:lnTo>
                      <a:lnTo>
                        <a:pt x="2345" y="1867"/>
                      </a:lnTo>
                      <a:lnTo>
                        <a:pt x="1985" y="1867"/>
                      </a:lnTo>
                      <a:close/>
                      <a:moveTo>
                        <a:pt x="2288" y="1168"/>
                      </a:moveTo>
                      <a:lnTo>
                        <a:pt x="2265" y="1172"/>
                      </a:lnTo>
                      <a:lnTo>
                        <a:pt x="2245" y="1181"/>
                      </a:lnTo>
                      <a:lnTo>
                        <a:pt x="2229" y="1197"/>
                      </a:lnTo>
                      <a:lnTo>
                        <a:pt x="2220" y="1217"/>
                      </a:lnTo>
                      <a:lnTo>
                        <a:pt x="2216" y="1240"/>
                      </a:lnTo>
                      <a:lnTo>
                        <a:pt x="2216" y="1504"/>
                      </a:lnTo>
                      <a:lnTo>
                        <a:pt x="2220" y="1526"/>
                      </a:lnTo>
                      <a:lnTo>
                        <a:pt x="2229" y="1546"/>
                      </a:lnTo>
                      <a:lnTo>
                        <a:pt x="2245" y="1561"/>
                      </a:lnTo>
                      <a:lnTo>
                        <a:pt x="2265" y="1571"/>
                      </a:lnTo>
                      <a:lnTo>
                        <a:pt x="2288" y="1575"/>
                      </a:lnTo>
                      <a:lnTo>
                        <a:pt x="3784" y="1575"/>
                      </a:lnTo>
                      <a:lnTo>
                        <a:pt x="3807" y="1571"/>
                      </a:lnTo>
                      <a:lnTo>
                        <a:pt x="3827" y="1561"/>
                      </a:lnTo>
                      <a:lnTo>
                        <a:pt x="3841" y="1546"/>
                      </a:lnTo>
                      <a:lnTo>
                        <a:pt x="3852" y="1526"/>
                      </a:lnTo>
                      <a:lnTo>
                        <a:pt x="3856" y="1504"/>
                      </a:lnTo>
                      <a:lnTo>
                        <a:pt x="3856" y="1240"/>
                      </a:lnTo>
                      <a:lnTo>
                        <a:pt x="3852" y="1217"/>
                      </a:lnTo>
                      <a:lnTo>
                        <a:pt x="3841" y="1197"/>
                      </a:lnTo>
                      <a:lnTo>
                        <a:pt x="3827" y="1181"/>
                      </a:lnTo>
                      <a:lnTo>
                        <a:pt x="3807" y="1172"/>
                      </a:lnTo>
                      <a:lnTo>
                        <a:pt x="3784" y="1168"/>
                      </a:lnTo>
                      <a:lnTo>
                        <a:pt x="2288" y="1168"/>
                      </a:lnTo>
                      <a:close/>
                      <a:moveTo>
                        <a:pt x="684" y="181"/>
                      </a:moveTo>
                      <a:lnTo>
                        <a:pt x="684" y="1547"/>
                      </a:lnTo>
                      <a:lnTo>
                        <a:pt x="684" y="1547"/>
                      </a:lnTo>
                      <a:lnTo>
                        <a:pt x="1723" y="1547"/>
                      </a:lnTo>
                      <a:lnTo>
                        <a:pt x="1723" y="181"/>
                      </a:lnTo>
                      <a:lnTo>
                        <a:pt x="684" y="181"/>
                      </a:lnTo>
                      <a:close/>
                      <a:moveTo>
                        <a:pt x="584" y="0"/>
                      </a:moveTo>
                      <a:lnTo>
                        <a:pt x="1824" y="0"/>
                      </a:lnTo>
                      <a:lnTo>
                        <a:pt x="1847" y="3"/>
                      </a:lnTo>
                      <a:lnTo>
                        <a:pt x="1867" y="13"/>
                      </a:lnTo>
                      <a:lnTo>
                        <a:pt x="1883" y="29"/>
                      </a:lnTo>
                      <a:lnTo>
                        <a:pt x="1892" y="49"/>
                      </a:lnTo>
                      <a:lnTo>
                        <a:pt x="1896" y="72"/>
                      </a:lnTo>
                      <a:lnTo>
                        <a:pt x="1896" y="802"/>
                      </a:lnTo>
                      <a:lnTo>
                        <a:pt x="4227" y="802"/>
                      </a:lnTo>
                      <a:lnTo>
                        <a:pt x="4249" y="806"/>
                      </a:lnTo>
                      <a:lnTo>
                        <a:pt x="4269" y="817"/>
                      </a:lnTo>
                      <a:lnTo>
                        <a:pt x="4285" y="833"/>
                      </a:lnTo>
                      <a:lnTo>
                        <a:pt x="4295" y="852"/>
                      </a:lnTo>
                      <a:lnTo>
                        <a:pt x="4299" y="876"/>
                      </a:lnTo>
                      <a:lnTo>
                        <a:pt x="4299" y="2170"/>
                      </a:lnTo>
                      <a:lnTo>
                        <a:pt x="4385" y="3248"/>
                      </a:lnTo>
                      <a:lnTo>
                        <a:pt x="4385" y="3252"/>
                      </a:lnTo>
                      <a:lnTo>
                        <a:pt x="4385" y="3255"/>
                      </a:lnTo>
                      <a:lnTo>
                        <a:pt x="4385" y="4033"/>
                      </a:lnTo>
                      <a:lnTo>
                        <a:pt x="4381" y="4056"/>
                      </a:lnTo>
                      <a:lnTo>
                        <a:pt x="4372" y="4076"/>
                      </a:lnTo>
                      <a:lnTo>
                        <a:pt x="4356" y="4092"/>
                      </a:lnTo>
                      <a:lnTo>
                        <a:pt x="4336" y="4101"/>
                      </a:lnTo>
                      <a:lnTo>
                        <a:pt x="4313" y="4105"/>
                      </a:lnTo>
                      <a:lnTo>
                        <a:pt x="72" y="4105"/>
                      </a:lnTo>
                      <a:lnTo>
                        <a:pt x="49" y="4101"/>
                      </a:lnTo>
                      <a:lnTo>
                        <a:pt x="29" y="4092"/>
                      </a:lnTo>
                      <a:lnTo>
                        <a:pt x="13" y="4076"/>
                      </a:lnTo>
                      <a:lnTo>
                        <a:pt x="4" y="4056"/>
                      </a:lnTo>
                      <a:lnTo>
                        <a:pt x="0" y="4033"/>
                      </a:lnTo>
                      <a:lnTo>
                        <a:pt x="0" y="3255"/>
                      </a:lnTo>
                      <a:lnTo>
                        <a:pt x="0" y="3252"/>
                      </a:lnTo>
                      <a:lnTo>
                        <a:pt x="0" y="3250"/>
                      </a:lnTo>
                      <a:lnTo>
                        <a:pt x="87" y="2149"/>
                      </a:lnTo>
                      <a:lnTo>
                        <a:pt x="87" y="876"/>
                      </a:lnTo>
                      <a:lnTo>
                        <a:pt x="91" y="852"/>
                      </a:lnTo>
                      <a:lnTo>
                        <a:pt x="100" y="833"/>
                      </a:lnTo>
                      <a:lnTo>
                        <a:pt x="116" y="817"/>
                      </a:lnTo>
                      <a:lnTo>
                        <a:pt x="136" y="806"/>
                      </a:lnTo>
                      <a:lnTo>
                        <a:pt x="159" y="802"/>
                      </a:lnTo>
                      <a:lnTo>
                        <a:pt x="511" y="802"/>
                      </a:lnTo>
                      <a:lnTo>
                        <a:pt x="511" y="72"/>
                      </a:lnTo>
                      <a:lnTo>
                        <a:pt x="515" y="49"/>
                      </a:lnTo>
                      <a:lnTo>
                        <a:pt x="525" y="29"/>
                      </a:lnTo>
                      <a:lnTo>
                        <a:pt x="541" y="13"/>
                      </a:lnTo>
                      <a:lnTo>
                        <a:pt x="560" y="3"/>
                      </a:lnTo>
                      <a:lnTo>
                        <a:pt x="584"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9" name="Google Shape;359;p6"/>
                <p:cNvSpPr/>
                <p:nvPr/>
              </p:nvSpPr>
              <p:spPr>
                <a:xfrm>
                  <a:off x="1354138" y="2797175"/>
                  <a:ext cx="209550" cy="57150"/>
                </a:xfrm>
                <a:custGeom>
                  <a:avLst/>
                  <a:gdLst/>
                  <a:ahLst/>
                  <a:cxnLst/>
                  <a:rect l="l" t="t" r="r" b="b"/>
                  <a:pathLst>
                    <a:path w="527" h="144" extrusionOk="0">
                      <a:moveTo>
                        <a:pt x="72" y="0"/>
                      </a:moveTo>
                      <a:lnTo>
                        <a:pt x="455" y="0"/>
                      </a:lnTo>
                      <a:lnTo>
                        <a:pt x="477" y="2"/>
                      </a:lnTo>
                      <a:lnTo>
                        <a:pt x="497" y="13"/>
                      </a:lnTo>
                      <a:lnTo>
                        <a:pt x="512" y="29"/>
                      </a:lnTo>
                      <a:lnTo>
                        <a:pt x="523" y="49"/>
                      </a:lnTo>
                      <a:lnTo>
                        <a:pt x="527" y="72"/>
                      </a:lnTo>
                      <a:lnTo>
                        <a:pt x="523" y="94"/>
                      </a:lnTo>
                      <a:lnTo>
                        <a:pt x="512" y="114"/>
                      </a:lnTo>
                      <a:lnTo>
                        <a:pt x="497" y="129"/>
                      </a:lnTo>
                      <a:lnTo>
                        <a:pt x="477" y="140"/>
                      </a:lnTo>
                      <a:lnTo>
                        <a:pt x="455" y="144"/>
                      </a:lnTo>
                      <a:lnTo>
                        <a:pt x="72" y="144"/>
                      </a:lnTo>
                      <a:lnTo>
                        <a:pt x="49" y="140"/>
                      </a:lnTo>
                      <a:lnTo>
                        <a:pt x="29" y="129"/>
                      </a:lnTo>
                      <a:lnTo>
                        <a:pt x="13" y="114"/>
                      </a:lnTo>
                      <a:lnTo>
                        <a:pt x="4" y="94"/>
                      </a:lnTo>
                      <a:lnTo>
                        <a:pt x="0" y="72"/>
                      </a:lnTo>
                      <a:lnTo>
                        <a:pt x="4" y="49"/>
                      </a:lnTo>
                      <a:lnTo>
                        <a:pt x="13" y="29"/>
                      </a:lnTo>
                      <a:lnTo>
                        <a:pt x="29" y="13"/>
                      </a:lnTo>
                      <a:lnTo>
                        <a:pt x="49" y="2"/>
                      </a:lnTo>
                      <a:lnTo>
                        <a:pt x="7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0" name="Google Shape;360;p6"/>
                <p:cNvSpPr/>
                <p:nvPr/>
              </p:nvSpPr>
              <p:spPr>
                <a:xfrm>
                  <a:off x="1354138" y="2951163"/>
                  <a:ext cx="209550" cy="57150"/>
                </a:xfrm>
                <a:custGeom>
                  <a:avLst/>
                  <a:gdLst/>
                  <a:ahLst/>
                  <a:cxnLst/>
                  <a:rect l="l" t="t" r="r" b="b"/>
                  <a:pathLst>
                    <a:path w="527" h="144" extrusionOk="0">
                      <a:moveTo>
                        <a:pt x="72" y="0"/>
                      </a:moveTo>
                      <a:lnTo>
                        <a:pt x="455" y="0"/>
                      </a:lnTo>
                      <a:lnTo>
                        <a:pt x="477" y="3"/>
                      </a:lnTo>
                      <a:lnTo>
                        <a:pt x="497" y="13"/>
                      </a:lnTo>
                      <a:lnTo>
                        <a:pt x="512" y="29"/>
                      </a:lnTo>
                      <a:lnTo>
                        <a:pt x="523" y="49"/>
                      </a:lnTo>
                      <a:lnTo>
                        <a:pt x="527" y="72"/>
                      </a:lnTo>
                      <a:lnTo>
                        <a:pt x="523" y="95"/>
                      </a:lnTo>
                      <a:lnTo>
                        <a:pt x="512" y="115"/>
                      </a:lnTo>
                      <a:lnTo>
                        <a:pt x="497" y="129"/>
                      </a:lnTo>
                      <a:lnTo>
                        <a:pt x="477" y="140"/>
                      </a:lnTo>
                      <a:lnTo>
                        <a:pt x="455" y="144"/>
                      </a:lnTo>
                      <a:lnTo>
                        <a:pt x="72" y="144"/>
                      </a:lnTo>
                      <a:lnTo>
                        <a:pt x="49" y="140"/>
                      </a:lnTo>
                      <a:lnTo>
                        <a:pt x="29" y="129"/>
                      </a:lnTo>
                      <a:lnTo>
                        <a:pt x="13" y="115"/>
                      </a:lnTo>
                      <a:lnTo>
                        <a:pt x="4" y="95"/>
                      </a:lnTo>
                      <a:lnTo>
                        <a:pt x="0" y="72"/>
                      </a:lnTo>
                      <a:lnTo>
                        <a:pt x="4" y="49"/>
                      </a:lnTo>
                      <a:lnTo>
                        <a:pt x="13" y="29"/>
                      </a:lnTo>
                      <a:lnTo>
                        <a:pt x="29" y="13"/>
                      </a:lnTo>
                      <a:lnTo>
                        <a:pt x="49" y="3"/>
                      </a:lnTo>
                      <a:lnTo>
                        <a:pt x="7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361" name="Google Shape;361;p6"/>
              <p:cNvGrpSpPr/>
              <p:nvPr/>
            </p:nvGrpSpPr>
            <p:grpSpPr>
              <a:xfrm>
                <a:off x="5124693" y="4289811"/>
                <a:ext cx="487842" cy="566422"/>
                <a:chOff x="1789113" y="2598738"/>
                <a:chExt cx="709612" cy="823913"/>
              </a:xfrm>
            </p:grpSpPr>
            <p:sp>
              <p:nvSpPr>
                <p:cNvPr id="362" name="Google Shape;362;p6"/>
                <p:cNvSpPr/>
                <p:nvPr/>
              </p:nvSpPr>
              <p:spPr>
                <a:xfrm>
                  <a:off x="1789113" y="2598738"/>
                  <a:ext cx="709612" cy="823913"/>
                </a:xfrm>
                <a:custGeom>
                  <a:avLst/>
                  <a:gdLst/>
                  <a:ahLst/>
                  <a:cxnLst/>
                  <a:rect l="l" t="t" r="r" b="b"/>
                  <a:pathLst>
                    <a:path w="3127" h="3633" extrusionOk="0">
                      <a:moveTo>
                        <a:pt x="2352" y="445"/>
                      </a:moveTo>
                      <a:lnTo>
                        <a:pt x="2352" y="776"/>
                      </a:lnTo>
                      <a:lnTo>
                        <a:pt x="2683" y="776"/>
                      </a:lnTo>
                      <a:lnTo>
                        <a:pt x="2352" y="445"/>
                      </a:lnTo>
                      <a:close/>
                      <a:moveTo>
                        <a:pt x="259" y="261"/>
                      </a:moveTo>
                      <a:lnTo>
                        <a:pt x="259" y="3372"/>
                      </a:lnTo>
                      <a:lnTo>
                        <a:pt x="2868" y="3372"/>
                      </a:lnTo>
                      <a:lnTo>
                        <a:pt x="2868" y="1035"/>
                      </a:lnTo>
                      <a:lnTo>
                        <a:pt x="2092" y="1035"/>
                      </a:lnTo>
                      <a:lnTo>
                        <a:pt x="2092" y="261"/>
                      </a:lnTo>
                      <a:lnTo>
                        <a:pt x="259" y="261"/>
                      </a:lnTo>
                      <a:close/>
                      <a:moveTo>
                        <a:pt x="0" y="0"/>
                      </a:moveTo>
                      <a:lnTo>
                        <a:pt x="2276" y="0"/>
                      </a:lnTo>
                      <a:lnTo>
                        <a:pt x="3127" y="852"/>
                      </a:lnTo>
                      <a:lnTo>
                        <a:pt x="3127" y="3633"/>
                      </a:lnTo>
                      <a:lnTo>
                        <a:pt x="0" y="3633"/>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3" name="Google Shape;363;p6"/>
                <p:cNvSpPr/>
                <p:nvPr/>
              </p:nvSpPr>
              <p:spPr>
                <a:xfrm>
                  <a:off x="2103438" y="2921001"/>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4" name="Google Shape;364;p6"/>
                <p:cNvSpPr/>
                <p:nvPr/>
              </p:nvSpPr>
              <p:spPr>
                <a:xfrm>
                  <a:off x="1884363" y="3001963"/>
                  <a:ext cx="173037" cy="149225"/>
                </a:xfrm>
                <a:custGeom>
                  <a:avLst/>
                  <a:gdLst/>
                  <a:ahLst/>
                  <a:cxnLst/>
                  <a:rect l="l" t="t" r="r" b="b"/>
                  <a:pathLst>
                    <a:path w="758" h="657" extrusionOk="0">
                      <a:moveTo>
                        <a:pt x="574" y="0"/>
                      </a:moveTo>
                      <a:lnTo>
                        <a:pt x="758" y="184"/>
                      </a:lnTo>
                      <a:lnTo>
                        <a:pt x="285" y="657"/>
                      </a:lnTo>
                      <a:lnTo>
                        <a:pt x="0" y="370"/>
                      </a:lnTo>
                      <a:lnTo>
                        <a:pt x="183" y="187"/>
                      </a:lnTo>
                      <a:lnTo>
                        <a:pt x="285" y="288"/>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5" name="Google Shape;365;p6"/>
                <p:cNvSpPr/>
                <p:nvPr/>
              </p:nvSpPr>
              <p:spPr>
                <a:xfrm>
                  <a:off x="1884363" y="3149601"/>
                  <a:ext cx="173037" cy="147638"/>
                </a:xfrm>
                <a:custGeom>
                  <a:avLst/>
                  <a:gdLst/>
                  <a:ahLst/>
                  <a:cxnLst/>
                  <a:rect l="l" t="t" r="r" b="b"/>
                  <a:pathLst>
                    <a:path w="758" h="655" extrusionOk="0">
                      <a:moveTo>
                        <a:pt x="574" y="0"/>
                      </a:moveTo>
                      <a:lnTo>
                        <a:pt x="758" y="183"/>
                      </a:lnTo>
                      <a:lnTo>
                        <a:pt x="285" y="655"/>
                      </a:lnTo>
                      <a:lnTo>
                        <a:pt x="0" y="369"/>
                      </a:lnTo>
                      <a:lnTo>
                        <a:pt x="183" y="186"/>
                      </a:lnTo>
                      <a:lnTo>
                        <a:pt x="285" y="288"/>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6" name="Google Shape;366;p6"/>
                <p:cNvSpPr/>
                <p:nvPr/>
              </p:nvSpPr>
              <p:spPr>
                <a:xfrm>
                  <a:off x="1884363" y="2855913"/>
                  <a:ext cx="173037" cy="149225"/>
                </a:xfrm>
                <a:custGeom>
                  <a:avLst/>
                  <a:gdLst/>
                  <a:ahLst/>
                  <a:cxnLst/>
                  <a:rect l="l" t="t" r="r" b="b"/>
                  <a:pathLst>
                    <a:path w="758" h="656" extrusionOk="0">
                      <a:moveTo>
                        <a:pt x="574" y="0"/>
                      </a:moveTo>
                      <a:lnTo>
                        <a:pt x="758" y="184"/>
                      </a:lnTo>
                      <a:lnTo>
                        <a:pt x="285" y="656"/>
                      </a:lnTo>
                      <a:lnTo>
                        <a:pt x="0" y="370"/>
                      </a:lnTo>
                      <a:lnTo>
                        <a:pt x="183" y="186"/>
                      </a:lnTo>
                      <a:lnTo>
                        <a:pt x="285" y="289"/>
                      </a:lnTo>
                      <a:lnTo>
                        <a:pt x="57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7" name="Google Shape;367;p6"/>
                <p:cNvSpPr/>
                <p:nvPr/>
              </p:nvSpPr>
              <p:spPr>
                <a:xfrm>
                  <a:off x="2103438" y="3067051"/>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68" name="Google Shape;368;p6"/>
                <p:cNvSpPr/>
                <p:nvPr/>
              </p:nvSpPr>
              <p:spPr>
                <a:xfrm>
                  <a:off x="2103438" y="3214688"/>
                  <a:ext cx="285750" cy="5873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69" name="Google Shape;369;p6"/>
              <p:cNvSpPr/>
              <p:nvPr/>
            </p:nvSpPr>
            <p:spPr>
              <a:xfrm>
                <a:off x="3605900" y="3044182"/>
                <a:ext cx="1637325" cy="1511378"/>
              </a:xfrm>
              <a:prstGeom prst="roundRect">
                <a:avLst>
                  <a:gd name="adj" fmla="val 5729"/>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370" name="Google Shape;370;p6"/>
              <p:cNvGrpSpPr/>
              <p:nvPr/>
            </p:nvGrpSpPr>
            <p:grpSpPr>
              <a:xfrm>
                <a:off x="3898220" y="3274547"/>
                <a:ext cx="1052684" cy="1050648"/>
                <a:chOff x="1146175" y="2854325"/>
                <a:chExt cx="822326" cy="820738"/>
              </a:xfrm>
            </p:grpSpPr>
            <p:sp>
              <p:nvSpPr>
                <p:cNvPr id="371" name="Google Shape;371;p6"/>
                <p:cNvSpPr/>
                <p:nvPr/>
              </p:nvSpPr>
              <p:spPr>
                <a:xfrm>
                  <a:off x="1146175" y="3008313"/>
                  <a:ext cx="719138" cy="461963"/>
                </a:xfrm>
                <a:custGeom>
                  <a:avLst/>
                  <a:gdLst/>
                  <a:ahLst/>
                  <a:cxnLst/>
                  <a:rect l="l" t="t" r="r" b="b"/>
                  <a:pathLst>
                    <a:path w="3171" h="2034" extrusionOk="0">
                      <a:moveTo>
                        <a:pt x="0" y="0"/>
                      </a:moveTo>
                      <a:lnTo>
                        <a:pt x="640" y="0"/>
                      </a:lnTo>
                      <a:lnTo>
                        <a:pt x="1433" y="1807"/>
                      </a:lnTo>
                      <a:lnTo>
                        <a:pt x="3171" y="1807"/>
                      </a:lnTo>
                      <a:lnTo>
                        <a:pt x="3171" y="2034"/>
                      </a:lnTo>
                      <a:lnTo>
                        <a:pt x="1285" y="2034"/>
                      </a:lnTo>
                      <a:lnTo>
                        <a:pt x="492" y="226"/>
                      </a:lnTo>
                      <a:lnTo>
                        <a:pt x="0" y="22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72" name="Google Shape;372;p6"/>
                <p:cNvSpPr/>
                <p:nvPr/>
              </p:nvSpPr>
              <p:spPr>
                <a:xfrm>
                  <a:off x="1454150" y="3521075"/>
                  <a:ext cx="153988" cy="153988"/>
                </a:xfrm>
                <a:custGeom>
                  <a:avLst/>
                  <a:gdLst/>
                  <a:ahLst/>
                  <a:cxnLst/>
                  <a:rect l="l" t="t" r="r" b="b"/>
                  <a:pathLst>
                    <a:path w="680" h="678" extrusionOk="0">
                      <a:moveTo>
                        <a:pt x="341" y="0"/>
                      </a:moveTo>
                      <a:lnTo>
                        <a:pt x="386" y="3"/>
                      </a:lnTo>
                      <a:lnTo>
                        <a:pt x="431" y="12"/>
                      </a:lnTo>
                      <a:lnTo>
                        <a:pt x="473" y="28"/>
                      </a:lnTo>
                      <a:lnTo>
                        <a:pt x="512" y="46"/>
                      </a:lnTo>
                      <a:lnTo>
                        <a:pt x="548" y="72"/>
                      </a:lnTo>
                      <a:lnTo>
                        <a:pt x="581" y="100"/>
                      </a:lnTo>
                      <a:lnTo>
                        <a:pt x="610" y="132"/>
                      </a:lnTo>
                      <a:lnTo>
                        <a:pt x="634" y="168"/>
                      </a:lnTo>
                      <a:lnTo>
                        <a:pt x="654" y="208"/>
                      </a:lnTo>
                      <a:lnTo>
                        <a:pt x="668" y="250"/>
                      </a:lnTo>
                      <a:lnTo>
                        <a:pt x="677" y="294"/>
                      </a:lnTo>
                      <a:lnTo>
                        <a:pt x="680" y="340"/>
                      </a:lnTo>
                      <a:lnTo>
                        <a:pt x="677" y="385"/>
                      </a:lnTo>
                      <a:lnTo>
                        <a:pt x="668" y="430"/>
                      </a:lnTo>
                      <a:lnTo>
                        <a:pt x="654" y="472"/>
                      </a:lnTo>
                      <a:lnTo>
                        <a:pt x="634" y="510"/>
                      </a:lnTo>
                      <a:lnTo>
                        <a:pt x="610" y="546"/>
                      </a:lnTo>
                      <a:lnTo>
                        <a:pt x="581" y="579"/>
                      </a:lnTo>
                      <a:lnTo>
                        <a:pt x="548" y="608"/>
                      </a:lnTo>
                      <a:lnTo>
                        <a:pt x="512" y="632"/>
                      </a:lnTo>
                      <a:lnTo>
                        <a:pt x="473" y="652"/>
                      </a:lnTo>
                      <a:lnTo>
                        <a:pt x="431" y="666"/>
                      </a:lnTo>
                      <a:lnTo>
                        <a:pt x="386" y="675"/>
                      </a:lnTo>
                      <a:lnTo>
                        <a:pt x="341" y="678"/>
                      </a:lnTo>
                      <a:lnTo>
                        <a:pt x="295" y="675"/>
                      </a:lnTo>
                      <a:lnTo>
                        <a:pt x="251" y="666"/>
                      </a:lnTo>
                      <a:lnTo>
                        <a:pt x="209" y="652"/>
                      </a:lnTo>
                      <a:lnTo>
                        <a:pt x="169" y="632"/>
                      </a:lnTo>
                      <a:lnTo>
                        <a:pt x="133" y="608"/>
                      </a:lnTo>
                      <a:lnTo>
                        <a:pt x="101" y="579"/>
                      </a:lnTo>
                      <a:lnTo>
                        <a:pt x="72" y="546"/>
                      </a:lnTo>
                      <a:lnTo>
                        <a:pt x="47" y="510"/>
                      </a:lnTo>
                      <a:lnTo>
                        <a:pt x="28" y="472"/>
                      </a:lnTo>
                      <a:lnTo>
                        <a:pt x="13" y="430"/>
                      </a:lnTo>
                      <a:lnTo>
                        <a:pt x="4" y="385"/>
                      </a:lnTo>
                      <a:lnTo>
                        <a:pt x="0" y="340"/>
                      </a:lnTo>
                      <a:lnTo>
                        <a:pt x="4" y="294"/>
                      </a:lnTo>
                      <a:lnTo>
                        <a:pt x="13" y="250"/>
                      </a:lnTo>
                      <a:lnTo>
                        <a:pt x="28" y="208"/>
                      </a:lnTo>
                      <a:lnTo>
                        <a:pt x="47" y="168"/>
                      </a:lnTo>
                      <a:lnTo>
                        <a:pt x="72" y="132"/>
                      </a:lnTo>
                      <a:lnTo>
                        <a:pt x="101" y="100"/>
                      </a:lnTo>
                      <a:lnTo>
                        <a:pt x="133" y="72"/>
                      </a:lnTo>
                      <a:lnTo>
                        <a:pt x="169" y="46"/>
                      </a:lnTo>
                      <a:lnTo>
                        <a:pt x="209" y="28"/>
                      </a:lnTo>
                      <a:lnTo>
                        <a:pt x="251" y="12"/>
                      </a:lnTo>
                      <a:lnTo>
                        <a:pt x="295" y="3"/>
                      </a:lnTo>
                      <a:lnTo>
                        <a:pt x="34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73" name="Google Shape;373;p6"/>
                <p:cNvSpPr/>
                <p:nvPr/>
              </p:nvSpPr>
              <p:spPr>
                <a:xfrm>
                  <a:off x="1711325" y="3521075"/>
                  <a:ext cx="153988" cy="153988"/>
                </a:xfrm>
                <a:custGeom>
                  <a:avLst/>
                  <a:gdLst/>
                  <a:ahLst/>
                  <a:cxnLst/>
                  <a:rect l="l" t="t" r="r" b="b"/>
                  <a:pathLst>
                    <a:path w="680" h="678" extrusionOk="0">
                      <a:moveTo>
                        <a:pt x="339" y="0"/>
                      </a:moveTo>
                      <a:lnTo>
                        <a:pt x="386" y="3"/>
                      </a:lnTo>
                      <a:lnTo>
                        <a:pt x="430" y="12"/>
                      </a:lnTo>
                      <a:lnTo>
                        <a:pt x="472" y="28"/>
                      </a:lnTo>
                      <a:lnTo>
                        <a:pt x="511" y="46"/>
                      </a:lnTo>
                      <a:lnTo>
                        <a:pt x="548" y="72"/>
                      </a:lnTo>
                      <a:lnTo>
                        <a:pt x="580" y="100"/>
                      </a:lnTo>
                      <a:lnTo>
                        <a:pt x="608" y="132"/>
                      </a:lnTo>
                      <a:lnTo>
                        <a:pt x="634" y="168"/>
                      </a:lnTo>
                      <a:lnTo>
                        <a:pt x="652" y="208"/>
                      </a:lnTo>
                      <a:lnTo>
                        <a:pt x="668" y="250"/>
                      </a:lnTo>
                      <a:lnTo>
                        <a:pt x="677" y="294"/>
                      </a:lnTo>
                      <a:lnTo>
                        <a:pt x="680" y="340"/>
                      </a:lnTo>
                      <a:lnTo>
                        <a:pt x="677" y="385"/>
                      </a:lnTo>
                      <a:lnTo>
                        <a:pt x="668" y="430"/>
                      </a:lnTo>
                      <a:lnTo>
                        <a:pt x="652" y="472"/>
                      </a:lnTo>
                      <a:lnTo>
                        <a:pt x="634" y="510"/>
                      </a:lnTo>
                      <a:lnTo>
                        <a:pt x="608" y="546"/>
                      </a:lnTo>
                      <a:lnTo>
                        <a:pt x="580" y="579"/>
                      </a:lnTo>
                      <a:lnTo>
                        <a:pt x="548" y="608"/>
                      </a:lnTo>
                      <a:lnTo>
                        <a:pt x="511" y="632"/>
                      </a:lnTo>
                      <a:lnTo>
                        <a:pt x="472" y="652"/>
                      </a:lnTo>
                      <a:lnTo>
                        <a:pt x="430" y="666"/>
                      </a:lnTo>
                      <a:lnTo>
                        <a:pt x="386" y="675"/>
                      </a:lnTo>
                      <a:lnTo>
                        <a:pt x="339" y="678"/>
                      </a:lnTo>
                      <a:lnTo>
                        <a:pt x="294" y="675"/>
                      </a:lnTo>
                      <a:lnTo>
                        <a:pt x="249" y="666"/>
                      </a:lnTo>
                      <a:lnTo>
                        <a:pt x="207" y="652"/>
                      </a:lnTo>
                      <a:lnTo>
                        <a:pt x="169" y="632"/>
                      </a:lnTo>
                      <a:lnTo>
                        <a:pt x="132" y="608"/>
                      </a:lnTo>
                      <a:lnTo>
                        <a:pt x="99" y="579"/>
                      </a:lnTo>
                      <a:lnTo>
                        <a:pt x="71" y="546"/>
                      </a:lnTo>
                      <a:lnTo>
                        <a:pt x="46" y="510"/>
                      </a:lnTo>
                      <a:lnTo>
                        <a:pt x="26" y="472"/>
                      </a:lnTo>
                      <a:lnTo>
                        <a:pt x="12" y="430"/>
                      </a:lnTo>
                      <a:lnTo>
                        <a:pt x="3" y="385"/>
                      </a:lnTo>
                      <a:lnTo>
                        <a:pt x="0" y="340"/>
                      </a:lnTo>
                      <a:lnTo>
                        <a:pt x="3" y="294"/>
                      </a:lnTo>
                      <a:lnTo>
                        <a:pt x="12" y="250"/>
                      </a:lnTo>
                      <a:lnTo>
                        <a:pt x="26" y="208"/>
                      </a:lnTo>
                      <a:lnTo>
                        <a:pt x="46" y="168"/>
                      </a:lnTo>
                      <a:lnTo>
                        <a:pt x="71" y="132"/>
                      </a:lnTo>
                      <a:lnTo>
                        <a:pt x="99" y="100"/>
                      </a:lnTo>
                      <a:lnTo>
                        <a:pt x="132" y="72"/>
                      </a:lnTo>
                      <a:lnTo>
                        <a:pt x="169" y="46"/>
                      </a:lnTo>
                      <a:lnTo>
                        <a:pt x="207" y="28"/>
                      </a:lnTo>
                      <a:lnTo>
                        <a:pt x="249" y="12"/>
                      </a:lnTo>
                      <a:lnTo>
                        <a:pt x="294" y="3"/>
                      </a:lnTo>
                      <a:lnTo>
                        <a:pt x="33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74" name="Google Shape;374;p6"/>
                <p:cNvSpPr/>
                <p:nvPr/>
              </p:nvSpPr>
              <p:spPr>
                <a:xfrm>
                  <a:off x="1608138" y="2854325"/>
                  <a:ext cx="360363" cy="358775"/>
                </a:xfrm>
                <a:custGeom>
                  <a:avLst/>
                  <a:gdLst/>
                  <a:ahLst/>
                  <a:cxnLst/>
                  <a:rect l="l" t="t" r="r" b="b"/>
                  <a:pathLst>
                    <a:path w="1586" h="1582" extrusionOk="0">
                      <a:moveTo>
                        <a:pt x="680" y="340"/>
                      </a:moveTo>
                      <a:lnTo>
                        <a:pt x="680" y="678"/>
                      </a:lnTo>
                      <a:lnTo>
                        <a:pt x="340" y="678"/>
                      </a:lnTo>
                      <a:lnTo>
                        <a:pt x="340" y="904"/>
                      </a:lnTo>
                      <a:lnTo>
                        <a:pt x="680" y="904"/>
                      </a:lnTo>
                      <a:lnTo>
                        <a:pt x="680" y="1243"/>
                      </a:lnTo>
                      <a:lnTo>
                        <a:pt x="906" y="1243"/>
                      </a:lnTo>
                      <a:lnTo>
                        <a:pt x="906" y="904"/>
                      </a:lnTo>
                      <a:lnTo>
                        <a:pt x="1245" y="904"/>
                      </a:lnTo>
                      <a:lnTo>
                        <a:pt x="1245" y="678"/>
                      </a:lnTo>
                      <a:lnTo>
                        <a:pt x="906" y="678"/>
                      </a:lnTo>
                      <a:lnTo>
                        <a:pt x="906" y="340"/>
                      </a:lnTo>
                      <a:lnTo>
                        <a:pt x="680" y="340"/>
                      </a:lnTo>
                      <a:close/>
                      <a:moveTo>
                        <a:pt x="792" y="0"/>
                      </a:moveTo>
                      <a:lnTo>
                        <a:pt x="865" y="4"/>
                      </a:lnTo>
                      <a:lnTo>
                        <a:pt x="936" y="13"/>
                      </a:lnTo>
                      <a:lnTo>
                        <a:pt x="1004" y="29"/>
                      </a:lnTo>
                      <a:lnTo>
                        <a:pt x="1069" y="50"/>
                      </a:lnTo>
                      <a:lnTo>
                        <a:pt x="1133" y="76"/>
                      </a:lnTo>
                      <a:lnTo>
                        <a:pt x="1192" y="108"/>
                      </a:lnTo>
                      <a:lnTo>
                        <a:pt x="1250" y="145"/>
                      </a:lnTo>
                      <a:lnTo>
                        <a:pt x="1304" y="186"/>
                      </a:lnTo>
                      <a:lnTo>
                        <a:pt x="1353" y="232"/>
                      </a:lnTo>
                      <a:lnTo>
                        <a:pt x="1399" y="282"/>
                      </a:lnTo>
                      <a:lnTo>
                        <a:pt x="1440" y="336"/>
                      </a:lnTo>
                      <a:lnTo>
                        <a:pt x="1478" y="393"/>
                      </a:lnTo>
                      <a:lnTo>
                        <a:pt x="1510" y="452"/>
                      </a:lnTo>
                      <a:lnTo>
                        <a:pt x="1536" y="516"/>
                      </a:lnTo>
                      <a:lnTo>
                        <a:pt x="1557" y="581"/>
                      </a:lnTo>
                      <a:lnTo>
                        <a:pt x="1572" y="649"/>
                      </a:lnTo>
                      <a:lnTo>
                        <a:pt x="1582" y="719"/>
                      </a:lnTo>
                      <a:lnTo>
                        <a:pt x="1586" y="792"/>
                      </a:lnTo>
                      <a:lnTo>
                        <a:pt x="1582" y="863"/>
                      </a:lnTo>
                      <a:lnTo>
                        <a:pt x="1572" y="933"/>
                      </a:lnTo>
                      <a:lnTo>
                        <a:pt x="1557" y="1002"/>
                      </a:lnTo>
                      <a:lnTo>
                        <a:pt x="1536" y="1068"/>
                      </a:lnTo>
                      <a:lnTo>
                        <a:pt x="1510" y="1130"/>
                      </a:lnTo>
                      <a:lnTo>
                        <a:pt x="1478" y="1191"/>
                      </a:lnTo>
                      <a:lnTo>
                        <a:pt x="1440" y="1247"/>
                      </a:lnTo>
                      <a:lnTo>
                        <a:pt x="1399" y="1301"/>
                      </a:lnTo>
                      <a:lnTo>
                        <a:pt x="1353" y="1350"/>
                      </a:lnTo>
                      <a:lnTo>
                        <a:pt x="1304" y="1396"/>
                      </a:lnTo>
                      <a:lnTo>
                        <a:pt x="1250" y="1437"/>
                      </a:lnTo>
                      <a:lnTo>
                        <a:pt x="1192" y="1474"/>
                      </a:lnTo>
                      <a:lnTo>
                        <a:pt x="1133" y="1506"/>
                      </a:lnTo>
                      <a:lnTo>
                        <a:pt x="1069" y="1532"/>
                      </a:lnTo>
                      <a:lnTo>
                        <a:pt x="1004" y="1553"/>
                      </a:lnTo>
                      <a:lnTo>
                        <a:pt x="936" y="1569"/>
                      </a:lnTo>
                      <a:lnTo>
                        <a:pt x="865" y="1579"/>
                      </a:lnTo>
                      <a:lnTo>
                        <a:pt x="792" y="1582"/>
                      </a:lnTo>
                      <a:lnTo>
                        <a:pt x="721" y="1579"/>
                      </a:lnTo>
                      <a:lnTo>
                        <a:pt x="650" y="1569"/>
                      </a:lnTo>
                      <a:lnTo>
                        <a:pt x="582" y="1553"/>
                      </a:lnTo>
                      <a:lnTo>
                        <a:pt x="516" y="1532"/>
                      </a:lnTo>
                      <a:lnTo>
                        <a:pt x="453" y="1506"/>
                      </a:lnTo>
                      <a:lnTo>
                        <a:pt x="392" y="1474"/>
                      </a:lnTo>
                      <a:lnTo>
                        <a:pt x="335" y="1437"/>
                      </a:lnTo>
                      <a:lnTo>
                        <a:pt x="282" y="1396"/>
                      </a:lnTo>
                      <a:lnTo>
                        <a:pt x="233" y="1350"/>
                      </a:lnTo>
                      <a:lnTo>
                        <a:pt x="186" y="1301"/>
                      </a:lnTo>
                      <a:lnTo>
                        <a:pt x="146" y="1247"/>
                      </a:lnTo>
                      <a:lnTo>
                        <a:pt x="108" y="1191"/>
                      </a:lnTo>
                      <a:lnTo>
                        <a:pt x="76" y="1130"/>
                      </a:lnTo>
                      <a:lnTo>
                        <a:pt x="50" y="1068"/>
                      </a:lnTo>
                      <a:lnTo>
                        <a:pt x="29" y="1002"/>
                      </a:lnTo>
                      <a:lnTo>
                        <a:pt x="13" y="933"/>
                      </a:lnTo>
                      <a:lnTo>
                        <a:pt x="4" y="863"/>
                      </a:lnTo>
                      <a:lnTo>
                        <a:pt x="0" y="792"/>
                      </a:lnTo>
                      <a:lnTo>
                        <a:pt x="4" y="719"/>
                      </a:lnTo>
                      <a:lnTo>
                        <a:pt x="13" y="649"/>
                      </a:lnTo>
                      <a:lnTo>
                        <a:pt x="29" y="581"/>
                      </a:lnTo>
                      <a:lnTo>
                        <a:pt x="50" y="516"/>
                      </a:lnTo>
                      <a:lnTo>
                        <a:pt x="76" y="452"/>
                      </a:lnTo>
                      <a:lnTo>
                        <a:pt x="108" y="393"/>
                      </a:lnTo>
                      <a:lnTo>
                        <a:pt x="146" y="336"/>
                      </a:lnTo>
                      <a:lnTo>
                        <a:pt x="186" y="282"/>
                      </a:lnTo>
                      <a:lnTo>
                        <a:pt x="233" y="232"/>
                      </a:lnTo>
                      <a:lnTo>
                        <a:pt x="282" y="186"/>
                      </a:lnTo>
                      <a:lnTo>
                        <a:pt x="335" y="145"/>
                      </a:lnTo>
                      <a:lnTo>
                        <a:pt x="392" y="108"/>
                      </a:lnTo>
                      <a:lnTo>
                        <a:pt x="453" y="76"/>
                      </a:lnTo>
                      <a:lnTo>
                        <a:pt x="516" y="50"/>
                      </a:lnTo>
                      <a:lnTo>
                        <a:pt x="582" y="29"/>
                      </a:lnTo>
                      <a:lnTo>
                        <a:pt x="650" y="13"/>
                      </a:lnTo>
                      <a:lnTo>
                        <a:pt x="721" y="4"/>
                      </a:lnTo>
                      <a:lnTo>
                        <a:pt x="79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75" name="Google Shape;375;p6"/>
                <p:cNvSpPr/>
                <p:nvPr/>
              </p:nvSpPr>
              <p:spPr>
                <a:xfrm>
                  <a:off x="1403350" y="3111500"/>
                  <a:ext cx="520700" cy="255588"/>
                </a:xfrm>
                <a:custGeom>
                  <a:avLst/>
                  <a:gdLst/>
                  <a:ahLst/>
                  <a:cxnLst/>
                  <a:rect l="l" t="t" r="r" b="b"/>
                  <a:pathLst>
                    <a:path w="2299" h="1130" extrusionOk="0">
                      <a:moveTo>
                        <a:pt x="0" y="0"/>
                      </a:moveTo>
                      <a:lnTo>
                        <a:pt x="741" y="0"/>
                      </a:lnTo>
                      <a:lnTo>
                        <a:pt x="771" y="73"/>
                      </a:lnTo>
                      <a:lnTo>
                        <a:pt x="805" y="142"/>
                      </a:lnTo>
                      <a:lnTo>
                        <a:pt x="844" y="209"/>
                      </a:lnTo>
                      <a:lnTo>
                        <a:pt x="888" y="272"/>
                      </a:lnTo>
                      <a:lnTo>
                        <a:pt x="936" y="332"/>
                      </a:lnTo>
                      <a:lnTo>
                        <a:pt x="989" y="387"/>
                      </a:lnTo>
                      <a:lnTo>
                        <a:pt x="1046" y="439"/>
                      </a:lnTo>
                      <a:lnTo>
                        <a:pt x="1107" y="487"/>
                      </a:lnTo>
                      <a:lnTo>
                        <a:pt x="1171" y="529"/>
                      </a:lnTo>
                      <a:lnTo>
                        <a:pt x="1238" y="567"/>
                      </a:lnTo>
                      <a:lnTo>
                        <a:pt x="1308" y="600"/>
                      </a:lnTo>
                      <a:lnTo>
                        <a:pt x="1381" y="628"/>
                      </a:lnTo>
                      <a:lnTo>
                        <a:pt x="1457" y="649"/>
                      </a:lnTo>
                      <a:lnTo>
                        <a:pt x="1535" y="665"/>
                      </a:lnTo>
                      <a:lnTo>
                        <a:pt x="1616" y="675"/>
                      </a:lnTo>
                      <a:lnTo>
                        <a:pt x="1697" y="678"/>
                      </a:lnTo>
                      <a:lnTo>
                        <a:pt x="1772" y="675"/>
                      </a:lnTo>
                      <a:lnTo>
                        <a:pt x="1845" y="667"/>
                      </a:lnTo>
                      <a:lnTo>
                        <a:pt x="1917" y="654"/>
                      </a:lnTo>
                      <a:lnTo>
                        <a:pt x="1986" y="635"/>
                      </a:lnTo>
                      <a:lnTo>
                        <a:pt x="2053" y="612"/>
                      </a:lnTo>
                      <a:lnTo>
                        <a:pt x="2118" y="585"/>
                      </a:lnTo>
                      <a:lnTo>
                        <a:pt x="2181" y="553"/>
                      </a:lnTo>
                      <a:lnTo>
                        <a:pt x="2242" y="518"/>
                      </a:lnTo>
                      <a:lnTo>
                        <a:pt x="2299" y="478"/>
                      </a:lnTo>
                      <a:lnTo>
                        <a:pt x="2038" y="1130"/>
                      </a:lnTo>
                      <a:lnTo>
                        <a:pt x="452" y="113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76" name="Google Shape;376;p6"/>
              <p:cNvSpPr/>
              <p:nvPr/>
            </p:nvSpPr>
            <p:spPr>
              <a:xfrm>
                <a:off x="2764728" y="4050670"/>
                <a:ext cx="679980" cy="822776"/>
              </a:xfrm>
              <a:custGeom>
                <a:avLst/>
                <a:gdLst/>
                <a:ahLst/>
                <a:cxnLst/>
                <a:rect l="l" t="t" r="r" b="b"/>
                <a:pathLst>
                  <a:path w="3000" h="3632" extrusionOk="0">
                    <a:moveTo>
                      <a:pt x="1871" y="2255"/>
                    </a:moveTo>
                    <a:lnTo>
                      <a:pt x="1888" y="2256"/>
                    </a:lnTo>
                    <a:lnTo>
                      <a:pt x="1903" y="2261"/>
                    </a:lnTo>
                    <a:lnTo>
                      <a:pt x="1916" y="2269"/>
                    </a:lnTo>
                    <a:lnTo>
                      <a:pt x="1927" y="2281"/>
                    </a:lnTo>
                    <a:lnTo>
                      <a:pt x="1935" y="2297"/>
                    </a:lnTo>
                    <a:lnTo>
                      <a:pt x="1940" y="2316"/>
                    </a:lnTo>
                    <a:lnTo>
                      <a:pt x="1941" y="2340"/>
                    </a:lnTo>
                    <a:lnTo>
                      <a:pt x="1941" y="2804"/>
                    </a:lnTo>
                    <a:lnTo>
                      <a:pt x="1940" y="2828"/>
                    </a:lnTo>
                    <a:lnTo>
                      <a:pt x="1935" y="2847"/>
                    </a:lnTo>
                    <a:lnTo>
                      <a:pt x="1927" y="2863"/>
                    </a:lnTo>
                    <a:lnTo>
                      <a:pt x="1916" y="2874"/>
                    </a:lnTo>
                    <a:lnTo>
                      <a:pt x="1903" y="2883"/>
                    </a:lnTo>
                    <a:lnTo>
                      <a:pt x="1888" y="2888"/>
                    </a:lnTo>
                    <a:lnTo>
                      <a:pt x="1871" y="2890"/>
                    </a:lnTo>
                    <a:lnTo>
                      <a:pt x="1853" y="2888"/>
                    </a:lnTo>
                    <a:lnTo>
                      <a:pt x="1838" y="2883"/>
                    </a:lnTo>
                    <a:lnTo>
                      <a:pt x="1825" y="2874"/>
                    </a:lnTo>
                    <a:lnTo>
                      <a:pt x="1814" y="2863"/>
                    </a:lnTo>
                    <a:lnTo>
                      <a:pt x="1807" y="2847"/>
                    </a:lnTo>
                    <a:lnTo>
                      <a:pt x="1802" y="2828"/>
                    </a:lnTo>
                    <a:lnTo>
                      <a:pt x="1801" y="2804"/>
                    </a:lnTo>
                    <a:lnTo>
                      <a:pt x="1801" y="2340"/>
                    </a:lnTo>
                    <a:lnTo>
                      <a:pt x="1802" y="2316"/>
                    </a:lnTo>
                    <a:lnTo>
                      <a:pt x="1807" y="2297"/>
                    </a:lnTo>
                    <a:lnTo>
                      <a:pt x="1814" y="2281"/>
                    </a:lnTo>
                    <a:lnTo>
                      <a:pt x="1825" y="2269"/>
                    </a:lnTo>
                    <a:lnTo>
                      <a:pt x="1838" y="2261"/>
                    </a:lnTo>
                    <a:lnTo>
                      <a:pt x="1853" y="2256"/>
                    </a:lnTo>
                    <a:lnTo>
                      <a:pt x="1871" y="2255"/>
                    </a:lnTo>
                    <a:close/>
                    <a:moveTo>
                      <a:pt x="1871" y="2133"/>
                    </a:moveTo>
                    <a:lnTo>
                      <a:pt x="1832" y="2136"/>
                    </a:lnTo>
                    <a:lnTo>
                      <a:pt x="1798" y="2143"/>
                    </a:lnTo>
                    <a:lnTo>
                      <a:pt x="1767" y="2153"/>
                    </a:lnTo>
                    <a:lnTo>
                      <a:pt x="1740" y="2170"/>
                    </a:lnTo>
                    <a:lnTo>
                      <a:pt x="1717" y="2190"/>
                    </a:lnTo>
                    <a:lnTo>
                      <a:pt x="1698" y="2213"/>
                    </a:lnTo>
                    <a:lnTo>
                      <a:pt x="1683" y="2241"/>
                    </a:lnTo>
                    <a:lnTo>
                      <a:pt x="1672" y="2274"/>
                    </a:lnTo>
                    <a:lnTo>
                      <a:pt x="1666" y="2310"/>
                    </a:lnTo>
                    <a:lnTo>
                      <a:pt x="1664" y="2350"/>
                    </a:lnTo>
                    <a:lnTo>
                      <a:pt x="1664" y="2795"/>
                    </a:lnTo>
                    <a:lnTo>
                      <a:pt x="1666" y="2835"/>
                    </a:lnTo>
                    <a:lnTo>
                      <a:pt x="1672" y="2871"/>
                    </a:lnTo>
                    <a:lnTo>
                      <a:pt x="1683" y="2903"/>
                    </a:lnTo>
                    <a:lnTo>
                      <a:pt x="1698" y="2931"/>
                    </a:lnTo>
                    <a:lnTo>
                      <a:pt x="1717" y="2955"/>
                    </a:lnTo>
                    <a:lnTo>
                      <a:pt x="1740" y="2975"/>
                    </a:lnTo>
                    <a:lnTo>
                      <a:pt x="1767" y="2991"/>
                    </a:lnTo>
                    <a:lnTo>
                      <a:pt x="1798" y="3002"/>
                    </a:lnTo>
                    <a:lnTo>
                      <a:pt x="1832" y="3009"/>
                    </a:lnTo>
                    <a:lnTo>
                      <a:pt x="1871" y="3012"/>
                    </a:lnTo>
                    <a:lnTo>
                      <a:pt x="1909" y="3009"/>
                    </a:lnTo>
                    <a:lnTo>
                      <a:pt x="1945" y="3002"/>
                    </a:lnTo>
                    <a:lnTo>
                      <a:pt x="1975" y="2991"/>
                    </a:lnTo>
                    <a:lnTo>
                      <a:pt x="2003" y="2975"/>
                    </a:lnTo>
                    <a:lnTo>
                      <a:pt x="2025" y="2955"/>
                    </a:lnTo>
                    <a:lnTo>
                      <a:pt x="2044" y="2931"/>
                    </a:lnTo>
                    <a:lnTo>
                      <a:pt x="2058" y="2903"/>
                    </a:lnTo>
                    <a:lnTo>
                      <a:pt x="2069" y="2871"/>
                    </a:lnTo>
                    <a:lnTo>
                      <a:pt x="2076" y="2835"/>
                    </a:lnTo>
                    <a:lnTo>
                      <a:pt x="2079" y="2795"/>
                    </a:lnTo>
                    <a:lnTo>
                      <a:pt x="2079" y="2350"/>
                    </a:lnTo>
                    <a:lnTo>
                      <a:pt x="2076" y="2310"/>
                    </a:lnTo>
                    <a:lnTo>
                      <a:pt x="2069" y="2274"/>
                    </a:lnTo>
                    <a:lnTo>
                      <a:pt x="2058" y="2241"/>
                    </a:lnTo>
                    <a:lnTo>
                      <a:pt x="2044" y="2213"/>
                    </a:lnTo>
                    <a:lnTo>
                      <a:pt x="2025" y="2190"/>
                    </a:lnTo>
                    <a:lnTo>
                      <a:pt x="2003" y="2170"/>
                    </a:lnTo>
                    <a:lnTo>
                      <a:pt x="1975" y="2153"/>
                    </a:lnTo>
                    <a:lnTo>
                      <a:pt x="1945" y="2143"/>
                    </a:lnTo>
                    <a:lnTo>
                      <a:pt x="1909" y="2136"/>
                    </a:lnTo>
                    <a:lnTo>
                      <a:pt x="1871" y="2133"/>
                    </a:lnTo>
                    <a:close/>
                    <a:moveTo>
                      <a:pt x="1193" y="1759"/>
                    </a:moveTo>
                    <a:lnTo>
                      <a:pt x="1209" y="1762"/>
                    </a:lnTo>
                    <a:lnTo>
                      <a:pt x="1225" y="1766"/>
                    </a:lnTo>
                    <a:lnTo>
                      <a:pt x="1238" y="1774"/>
                    </a:lnTo>
                    <a:lnTo>
                      <a:pt x="1249" y="1786"/>
                    </a:lnTo>
                    <a:lnTo>
                      <a:pt x="1257" y="1803"/>
                    </a:lnTo>
                    <a:lnTo>
                      <a:pt x="1262" y="1821"/>
                    </a:lnTo>
                    <a:lnTo>
                      <a:pt x="1263" y="1846"/>
                    </a:lnTo>
                    <a:lnTo>
                      <a:pt x="1263" y="2309"/>
                    </a:lnTo>
                    <a:lnTo>
                      <a:pt x="1262" y="2333"/>
                    </a:lnTo>
                    <a:lnTo>
                      <a:pt x="1257" y="2353"/>
                    </a:lnTo>
                    <a:lnTo>
                      <a:pt x="1249" y="2368"/>
                    </a:lnTo>
                    <a:lnTo>
                      <a:pt x="1238" y="2380"/>
                    </a:lnTo>
                    <a:lnTo>
                      <a:pt x="1225" y="2388"/>
                    </a:lnTo>
                    <a:lnTo>
                      <a:pt x="1209" y="2392"/>
                    </a:lnTo>
                    <a:lnTo>
                      <a:pt x="1193" y="2394"/>
                    </a:lnTo>
                    <a:lnTo>
                      <a:pt x="1174" y="2392"/>
                    </a:lnTo>
                    <a:lnTo>
                      <a:pt x="1158" y="2388"/>
                    </a:lnTo>
                    <a:lnTo>
                      <a:pt x="1145" y="2380"/>
                    </a:lnTo>
                    <a:lnTo>
                      <a:pt x="1136" y="2368"/>
                    </a:lnTo>
                    <a:lnTo>
                      <a:pt x="1128" y="2353"/>
                    </a:lnTo>
                    <a:lnTo>
                      <a:pt x="1124" y="2333"/>
                    </a:lnTo>
                    <a:lnTo>
                      <a:pt x="1122" y="2309"/>
                    </a:lnTo>
                    <a:lnTo>
                      <a:pt x="1122" y="1846"/>
                    </a:lnTo>
                    <a:lnTo>
                      <a:pt x="1124" y="1821"/>
                    </a:lnTo>
                    <a:lnTo>
                      <a:pt x="1128" y="1803"/>
                    </a:lnTo>
                    <a:lnTo>
                      <a:pt x="1136" y="1786"/>
                    </a:lnTo>
                    <a:lnTo>
                      <a:pt x="1145" y="1774"/>
                    </a:lnTo>
                    <a:lnTo>
                      <a:pt x="1158" y="1766"/>
                    </a:lnTo>
                    <a:lnTo>
                      <a:pt x="1174" y="1762"/>
                    </a:lnTo>
                    <a:lnTo>
                      <a:pt x="1193" y="1759"/>
                    </a:lnTo>
                    <a:close/>
                    <a:moveTo>
                      <a:pt x="1731" y="1648"/>
                    </a:moveTo>
                    <a:lnTo>
                      <a:pt x="1193" y="3001"/>
                    </a:lnTo>
                    <a:lnTo>
                      <a:pt x="1320" y="3001"/>
                    </a:lnTo>
                    <a:lnTo>
                      <a:pt x="1859" y="1648"/>
                    </a:lnTo>
                    <a:lnTo>
                      <a:pt x="1731" y="1648"/>
                    </a:lnTo>
                    <a:close/>
                    <a:moveTo>
                      <a:pt x="1193" y="1638"/>
                    </a:moveTo>
                    <a:lnTo>
                      <a:pt x="1154" y="1641"/>
                    </a:lnTo>
                    <a:lnTo>
                      <a:pt x="1119" y="1648"/>
                    </a:lnTo>
                    <a:lnTo>
                      <a:pt x="1089" y="1658"/>
                    </a:lnTo>
                    <a:lnTo>
                      <a:pt x="1061" y="1675"/>
                    </a:lnTo>
                    <a:lnTo>
                      <a:pt x="1039" y="1695"/>
                    </a:lnTo>
                    <a:lnTo>
                      <a:pt x="1020" y="1718"/>
                    </a:lnTo>
                    <a:lnTo>
                      <a:pt x="1004" y="1746"/>
                    </a:lnTo>
                    <a:lnTo>
                      <a:pt x="994" y="1779"/>
                    </a:lnTo>
                    <a:lnTo>
                      <a:pt x="988" y="1814"/>
                    </a:lnTo>
                    <a:lnTo>
                      <a:pt x="985" y="1854"/>
                    </a:lnTo>
                    <a:lnTo>
                      <a:pt x="985" y="2300"/>
                    </a:lnTo>
                    <a:lnTo>
                      <a:pt x="988" y="2340"/>
                    </a:lnTo>
                    <a:lnTo>
                      <a:pt x="994" y="2375"/>
                    </a:lnTo>
                    <a:lnTo>
                      <a:pt x="1004" y="2408"/>
                    </a:lnTo>
                    <a:lnTo>
                      <a:pt x="1020" y="2436"/>
                    </a:lnTo>
                    <a:lnTo>
                      <a:pt x="1039" y="2460"/>
                    </a:lnTo>
                    <a:lnTo>
                      <a:pt x="1061" y="2480"/>
                    </a:lnTo>
                    <a:lnTo>
                      <a:pt x="1089" y="2496"/>
                    </a:lnTo>
                    <a:lnTo>
                      <a:pt x="1119" y="2507"/>
                    </a:lnTo>
                    <a:lnTo>
                      <a:pt x="1154" y="2514"/>
                    </a:lnTo>
                    <a:lnTo>
                      <a:pt x="1193" y="2517"/>
                    </a:lnTo>
                    <a:lnTo>
                      <a:pt x="1231" y="2514"/>
                    </a:lnTo>
                    <a:lnTo>
                      <a:pt x="1265" y="2507"/>
                    </a:lnTo>
                    <a:lnTo>
                      <a:pt x="1296" y="2496"/>
                    </a:lnTo>
                    <a:lnTo>
                      <a:pt x="1323" y="2480"/>
                    </a:lnTo>
                    <a:lnTo>
                      <a:pt x="1347" y="2460"/>
                    </a:lnTo>
                    <a:lnTo>
                      <a:pt x="1366" y="2436"/>
                    </a:lnTo>
                    <a:lnTo>
                      <a:pt x="1380" y="2408"/>
                    </a:lnTo>
                    <a:lnTo>
                      <a:pt x="1391" y="2375"/>
                    </a:lnTo>
                    <a:lnTo>
                      <a:pt x="1397" y="2340"/>
                    </a:lnTo>
                    <a:lnTo>
                      <a:pt x="1399" y="2300"/>
                    </a:lnTo>
                    <a:lnTo>
                      <a:pt x="1399" y="1854"/>
                    </a:lnTo>
                    <a:lnTo>
                      <a:pt x="1397" y="1814"/>
                    </a:lnTo>
                    <a:lnTo>
                      <a:pt x="1391" y="1779"/>
                    </a:lnTo>
                    <a:lnTo>
                      <a:pt x="1380" y="1746"/>
                    </a:lnTo>
                    <a:lnTo>
                      <a:pt x="1366" y="1718"/>
                    </a:lnTo>
                    <a:lnTo>
                      <a:pt x="1347" y="1695"/>
                    </a:lnTo>
                    <a:lnTo>
                      <a:pt x="1323" y="1675"/>
                    </a:lnTo>
                    <a:lnTo>
                      <a:pt x="1296" y="1658"/>
                    </a:lnTo>
                    <a:lnTo>
                      <a:pt x="1265" y="1648"/>
                    </a:lnTo>
                    <a:lnTo>
                      <a:pt x="1231" y="1641"/>
                    </a:lnTo>
                    <a:lnTo>
                      <a:pt x="1193" y="1638"/>
                    </a:lnTo>
                    <a:close/>
                    <a:moveTo>
                      <a:pt x="1121" y="1004"/>
                    </a:moveTo>
                    <a:lnTo>
                      <a:pt x="1119" y="1060"/>
                    </a:lnTo>
                    <a:lnTo>
                      <a:pt x="1117" y="1087"/>
                    </a:lnTo>
                    <a:lnTo>
                      <a:pt x="1108" y="1112"/>
                    </a:lnTo>
                    <a:lnTo>
                      <a:pt x="1093" y="1134"/>
                    </a:lnTo>
                    <a:lnTo>
                      <a:pt x="1074" y="1153"/>
                    </a:lnTo>
                    <a:lnTo>
                      <a:pt x="1052" y="1167"/>
                    </a:lnTo>
                    <a:lnTo>
                      <a:pt x="1027" y="1176"/>
                    </a:lnTo>
                    <a:lnTo>
                      <a:pt x="1000" y="1179"/>
                    </a:lnTo>
                    <a:lnTo>
                      <a:pt x="971" y="1176"/>
                    </a:lnTo>
                    <a:lnTo>
                      <a:pt x="946" y="1167"/>
                    </a:lnTo>
                    <a:lnTo>
                      <a:pt x="924" y="1153"/>
                    </a:lnTo>
                    <a:lnTo>
                      <a:pt x="905" y="1134"/>
                    </a:lnTo>
                    <a:lnTo>
                      <a:pt x="891" y="1112"/>
                    </a:lnTo>
                    <a:lnTo>
                      <a:pt x="881" y="1087"/>
                    </a:lnTo>
                    <a:lnTo>
                      <a:pt x="877" y="1060"/>
                    </a:lnTo>
                    <a:lnTo>
                      <a:pt x="879" y="1007"/>
                    </a:lnTo>
                    <a:lnTo>
                      <a:pt x="856" y="1030"/>
                    </a:lnTo>
                    <a:lnTo>
                      <a:pt x="838" y="1056"/>
                    </a:lnTo>
                    <a:lnTo>
                      <a:pt x="825" y="1085"/>
                    </a:lnTo>
                    <a:lnTo>
                      <a:pt x="817" y="1115"/>
                    </a:lnTo>
                    <a:lnTo>
                      <a:pt x="815" y="1148"/>
                    </a:lnTo>
                    <a:lnTo>
                      <a:pt x="817" y="1181"/>
                    </a:lnTo>
                    <a:lnTo>
                      <a:pt x="826" y="1213"/>
                    </a:lnTo>
                    <a:lnTo>
                      <a:pt x="840" y="1242"/>
                    </a:lnTo>
                    <a:lnTo>
                      <a:pt x="858" y="1268"/>
                    </a:lnTo>
                    <a:lnTo>
                      <a:pt x="881" y="1291"/>
                    </a:lnTo>
                    <a:lnTo>
                      <a:pt x="907" y="1309"/>
                    </a:lnTo>
                    <a:lnTo>
                      <a:pt x="937" y="1323"/>
                    </a:lnTo>
                    <a:lnTo>
                      <a:pt x="969" y="1331"/>
                    </a:lnTo>
                    <a:lnTo>
                      <a:pt x="1002" y="1335"/>
                    </a:lnTo>
                    <a:lnTo>
                      <a:pt x="1036" y="1331"/>
                    </a:lnTo>
                    <a:lnTo>
                      <a:pt x="1068" y="1323"/>
                    </a:lnTo>
                    <a:lnTo>
                      <a:pt x="1097" y="1309"/>
                    </a:lnTo>
                    <a:lnTo>
                      <a:pt x="1124" y="1291"/>
                    </a:lnTo>
                    <a:lnTo>
                      <a:pt x="1147" y="1268"/>
                    </a:lnTo>
                    <a:lnTo>
                      <a:pt x="1164" y="1242"/>
                    </a:lnTo>
                    <a:lnTo>
                      <a:pt x="1179" y="1213"/>
                    </a:lnTo>
                    <a:lnTo>
                      <a:pt x="1188" y="1181"/>
                    </a:lnTo>
                    <a:lnTo>
                      <a:pt x="1191" y="1148"/>
                    </a:lnTo>
                    <a:lnTo>
                      <a:pt x="1188" y="1114"/>
                    </a:lnTo>
                    <a:lnTo>
                      <a:pt x="1179" y="1082"/>
                    </a:lnTo>
                    <a:lnTo>
                      <a:pt x="1164" y="1053"/>
                    </a:lnTo>
                    <a:lnTo>
                      <a:pt x="1144" y="1026"/>
                    </a:lnTo>
                    <a:lnTo>
                      <a:pt x="1121" y="1004"/>
                    </a:lnTo>
                    <a:close/>
                    <a:moveTo>
                      <a:pt x="2114" y="1003"/>
                    </a:moveTo>
                    <a:lnTo>
                      <a:pt x="2115" y="1060"/>
                    </a:lnTo>
                    <a:lnTo>
                      <a:pt x="2112" y="1087"/>
                    </a:lnTo>
                    <a:lnTo>
                      <a:pt x="2104" y="1113"/>
                    </a:lnTo>
                    <a:lnTo>
                      <a:pt x="2089" y="1135"/>
                    </a:lnTo>
                    <a:lnTo>
                      <a:pt x="2070" y="1153"/>
                    </a:lnTo>
                    <a:lnTo>
                      <a:pt x="2048" y="1167"/>
                    </a:lnTo>
                    <a:lnTo>
                      <a:pt x="2022" y="1176"/>
                    </a:lnTo>
                    <a:lnTo>
                      <a:pt x="1994" y="1180"/>
                    </a:lnTo>
                    <a:lnTo>
                      <a:pt x="1966" y="1176"/>
                    </a:lnTo>
                    <a:lnTo>
                      <a:pt x="1941" y="1167"/>
                    </a:lnTo>
                    <a:lnTo>
                      <a:pt x="1919" y="1153"/>
                    </a:lnTo>
                    <a:lnTo>
                      <a:pt x="1900" y="1135"/>
                    </a:lnTo>
                    <a:lnTo>
                      <a:pt x="1885" y="1113"/>
                    </a:lnTo>
                    <a:lnTo>
                      <a:pt x="1877" y="1087"/>
                    </a:lnTo>
                    <a:lnTo>
                      <a:pt x="1874" y="1060"/>
                    </a:lnTo>
                    <a:lnTo>
                      <a:pt x="1872" y="1010"/>
                    </a:lnTo>
                    <a:lnTo>
                      <a:pt x="1851" y="1032"/>
                    </a:lnTo>
                    <a:lnTo>
                      <a:pt x="1833" y="1058"/>
                    </a:lnTo>
                    <a:lnTo>
                      <a:pt x="1820" y="1086"/>
                    </a:lnTo>
                    <a:lnTo>
                      <a:pt x="1812" y="1117"/>
                    </a:lnTo>
                    <a:lnTo>
                      <a:pt x="1809" y="1148"/>
                    </a:lnTo>
                    <a:lnTo>
                      <a:pt x="1812" y="1182"/>
                    </a:lnTo>
                    <a:lnTo>
                      <a:pt x="1821" y="1214"/>
                    </a:lnTo>
                    <a:lnTo>
                      <a:pt x="1836" y="1243"/>
                    </a:lnTo>
                    <a:lnTo>
                      <a:pt x="1853" y="1269"/>
                    </a:lnTo>
                    <a:lnTo>
                      <a:pt x="1876" y="1291"/>
                    </a:lnTo>
                    <a:lnTo>
                      <a:pt x="1903" y="1310"/>
                    </a:lnTo>
                    <a:lnTo>
                      <a:pt x="1932" y="1323"/>
                    </a:lnTo>
                    <a:lnTo>
                      <a:pt x="1964" y="1332"/>
                    </a:lnTo>
                    <a:lnTo>
                      <a:pt x="1998" y="1335"/>
                    </a:lnTo>
                    <a:lnTo>
                      <a:pt x="2031" y="1332"/>
                    </a:lnTo>
                    <a:lnTo>
                      <a:pt x="2063" y="1323"/>
                    </a:lnTo>
                    <a:lnTo>
                      <a:pt x="2093" y="1309"/>
                    </a:lnTo>
                    <a:lnTo>
                      <a:pt x="2119" y="1291"/>
                    </a:lnTo>
                    <a:lnTo>
                      <a:pt x="2142" y="1268"/>
                    </a:lnTo>
                    <a:lnTo>
                      <a:pt x="2160" y="1242"/>
                    </a:lnTo>
                    <a:lnTo>
                      <a:pt x="2175" y="1214"/>
                    </a:lnTo>
                    <a:lnTo>
                      <a:pt x="2183" y="1182"/>
                    </a:lnTo>
                    <a:lnTo>
                      <a:pt x="2187" y="1148"/>
                    </a:lnTo>
                    <a:lnTo>
                      <a:pt x="2183" y="1114"/>
                    </a:lnTo>
                    <a:lnTo>
                      <a:pt x="2174" y="1081"/>
                    </a:lnTo>
                    <a:lnTo>
                      <a:pt x="2158" y="1052"/>
                    </a:lnTo>
                    <a:lnTo>
                      <a:pt x="2139" y="1025"/>
                    </a:lnTo>
                    <a:lnTo>
                      <a:pt x="2114" y="1003"/>
                    </a:lnTo>
                    <a:close/>
                    <a:moveTo>
                      <a:pt x="1496" y="239"/>
                    </a:moveTo>
                    <a:lnTo>
                      <a:pt x="1462" y="244"/>
                    </a:lnTo>
                    <a:lnTo>
                      <a:pt x="1428" y="256"/>
                    </a:lnTo>
                    <a:lnTo>
                      <a:pt x="1393" y="276"/>
                    </a:lnTo>
                    <a:lnTo>
                      <a:pt x="1359" y="303"/>
                    </a:lnTo>
                    <a:lnTo>
                      <a:pt x="1326" y="338"/>
                    </a:lnTo>
                    <a:lnTo>
                      <a:pt x="1294" y="379"/>
                    </a:lnTo>
                    <a:lnTo>
                      <a:pt x="1264" y="427"/>
                    </a:lnTo>
                    <a:lnTo>
                      <a:pt x="1236" y="481"/>
                    </a:lnTo>
                    <a:lnTo>
                      <a:pt x="1209" y="542"/>
                    </a:lnTo>
                    <a:lnTo>
                      <a:pt x="1186" y="608"/>
                    </a:lnTo>
                    <a:lnTo>
                      <a:pt x="1166" y="678"/>
                    </a:lnTo>
                    <a:lnTo>
                      <a:pt x="1828" y="678"/>
                    </a:lnTo>
                    <a:lnTo>
                      <a:pt x="1808" y="608"/>
                    </a:lnTo>
                    <a:lnTo>
                      <a:pt x="1785" y="542"/>
                    </a:lnTo>
                    <a:lnTo>
                      <a:pt x="1758" y="481"/>
                    </a:lnTo>
                    <a:lnTo>
                      <a:pt x="1730" y="427"/>
                    </a:lnTo>
                    <a:lnTo>
                      <a:pt x="1699" y="379"/>
                    </a:lnTo>
                    <a:lnTo>
                      <a:pt x="1668" y="338"/>
                    </a:lnTo>
                    <a:lnTo>
                      <a:pt x="1635" y="303"/>
                    </a:lnTo>
                    <a:lnTo>
                      <a:pt x="1601" y="276"/>
                    </a:lnTo>
                    <a:lnTo>
                      <a:pt x="1566" y="256"/>
                    </a:lnTo>
                    <a:lnTo>
                      <a:pt x="1532" y="244"/>
                    </a:lnTo>
                    <a:lnTo>
                      <a:pt x="1496" y="239"/>
                    </a:lnTo>
                    <a:close/>
                    <a:moveTo>
                      <a:pt x="1496" y="0"/>
                    </a:moveTo>
                    <a:lnTo>
                      <a:pt x="1550" y="4"/>
                    </a:lnTo>
                    <a:lnTo>
                      <a:pt x="1601" y="14"/>
                    </a:lnTo>
                    <a:lnTo>
                      <a:pt x="1651" y="32"/>
                    </a:lnTo>
                    <a:lnTo>
                      <a:pt x="1699" y="56"/>
                    </a:lnTo>
                    <a:lnTo>
                      <a:pt x="1747" y="87"/>
                    </a:lnTo>
                    <a:lnTo>
                      <a:pt x="1791" y="123"/>
                    </a:lnTo>
                    <a:lnTo>
                      <a:pt x="1833" y="165"/>
                    </a:lnTo>
                    <a:lnTo>
                      <a:pt x="1874" y="214"/>
                    </a:lnTo>
                    <a:lnTo>
                      <a:pt x="1911" y="266"/>
                    </a:lnTo>
                    <a:lnTo>
                      <a:pt x="1946" y="325"/>
                    </a:lnTo>
                    <a:lnTo>
                      <a:pt x="1978" y="387"/>
                    </a:lnTo>
                    <a:lnTo>
                      <a:pt x="2008" y="454"/>
                    </a:lnTo>
                    <a:lnTo>
                      <a:pt x="2034" y="525"/>
                    </a:lnTo>
                    <a:lnTo>
                      <a:pt x="2056" y="599"/>
                    </a:lnTo>
                    <a:lnTo>
                      <a:pt x="2076" y="678"/>
                    </a:lnTo>
                    <a:lnTo>
                      <a:pt x="2798" y="678"/>
                    </a:lnTo>
                    <a:lnTo>
                      <a:pt x="2798" y="683"/>
                    </a:lnTo>
                    <a:lnTo>
                      <a:pt x="2797" y="694"/>
                    </a:lnTo>
                    <a:lnTo>
                      <a:pt x="2797" y="713"/>
                    </a:lnTo>
                    <a:lnTo>
                      <a:pt x="2796" y="739"/>
                    </a:lnTo>
                    <a:lnTo>
                      <a:pt x="2796" y="772"/>
                    </a:lnTo>
                    <a:lnTo>
                      <a:pt x="2795" y="809"/>
                    </a:lnTo>
                    <a:lnTo>
                      <a:pt x="2794" y="851"/>
                    </a:lnTo>
                    <a:lnTo>
                      <a:pt x="2792" y="898"/>
                    </a:lnTo>
                    <a:lnTo>
                      <a:pt x="2791" y="949"/>
                    </a:lnTo>
                    <a:lnTo>
                      <a:pt x="2790" y="1002"/>
                    </a:lnTo>
                    <a:lnTo>
                      <a:pt x="2789" y="1058"/>
                    </a:lnTo>
                    <a:lnTo>
                      <a:pt x="2788" y="1117"/>
                    </a:lnTo>
                    <a:lnTo>
                      <a:pt x="2787" y="1176"/>
                    </a:lnTo>
                    <a:lnTo>
                      <a:pt x="2785" y="1236"/>
                    </a:lnTo>
                    <a:lnTo>
                      <a:pt x="2784" y="1297"/>
                    </a:lnTo>
                    <a:lnTo>
                      <a:pt x="2784" y="1357"/>
                    </a:lnTo>
                    <a:lnTo>
                      <a:pt x="2783" y="1417"/>
                    </a:lnTo>
                    <a:lnTo>
                      <a:pt x="2783" y="1474"/>
                    </a:lnTo>
                    <a:lnTo>
                      <a:pt x="2783" y="1530"/>
                    </a:lnTo>
                    <a:lnTo>
                      <a:pt x="2783" y="1583"/>
                    </a:lnTo>
                    <a:lnTo>
                      <a:pt x="2783" y="1633"/>
                    </a:lnTo>
                    <a:lnTo>
                      <a:pt x="2783" y="1678"/>
                    </a:lnTo>
                    <a:lnTo>
                      <a:pt x="2784" y="1719"/>
                    </a:lnTo>
                    <a:lnTo>
                      <a:pt x="2785" y="1756"/>
                    </a:lnTo>
                    <a:lnTo>
                      <a:pt x="2787" y="1797"/>
                    </a:lnTo>
                    <a:lnTo>
                      <a:pt x="2789" y="1842"/>
                    </a:lnTo>
                    <a:lnTo>
                      <a:pt x="2792" y="1892"/>
                    </a:lnTo>
                    <a:lnTo>
                      <a:pt x="2796" y="1946"/>
                    </a:lnTo>
                    <a:lnTo>
                      <a:pt x="2800" y="2003"/>
                    </a:lnTo>
                    <a:lnTo>
                      <a:pt x="2804" y="2063"/>
                    </a:lnTo>
                    <a:lnTo>
                      <a:pt x="2809" y="2125"/>
                    </a:lnTo>
                    <a:lnTo>
                      <a:pt x="2815" y="2191"/>
                    </a:lnTo>
                    <a:lnTo>
                      <a:pt x="2820" y="2256"/>
                    </a:lnTo>
                    <a:lnTo>
                      <a:pt x="2826" y="2323"/>
                    </a:lnTo>
                    <a:lnTo>
                      <a:pt x="2832" y="2391"/>
                    </a:lnTo>
                    <a:lnTo>
                      <a:pt x="2838" y="2459"/>
                    </a:lnTo>
                    <a:lnTo>
                      <a:pt x="2843" y="2527"/>
                    </a:lnTo>
                    <a:lnTo>
                      <a:pt x="2851" y="2594"/>
                    </a:lnTo>
                    <a:lnTo>
                      <a:pt x="2857" y="2659"/>
                    </a:lnTo>
                    <a:lnTo>
                      <a:pt x="2862" y="2723"/>
                    </a:lnTo>
                    <a:lnTo>
                      <a:pt x="2868" y="2784"/>
                    </a:lnTo>
                    <a:lnTo>
                      <a:pt x="2873" y="2843"/>
                    </a:lnTo>
                    <a:lnTo>
                      <a:pt x="2879" y="2898"/>
                    </a:lnTo>
                    <a:lnTo>
                      <a:pt x="2884" y="2948"/>
                    </a:lnTo>
                    <a:lnTo>
                      <a:pt x="2889" y="2996"/>
                    </a:lnTo>
                    <a:lnTo>
                      <a:pt x="2893" y="3039"/>
                    </a:lnTo>
                    <a:lnTo>
                      <a:pt x="2897" y="3075"/>
                    </a:lnTo>
                    <a:lnTo>
                      <a:pt x="2899" y="3107"/>
                    </a:lnTo>
                    <a:lnTo>
                      <a:pt x="2903" y="3132"/>
                    </a:lnTo>
                    <a:lnTo>
                      <a:pt x="2904" y="3151"/>
                    </a:lnTo>
                    <a:lnTo>
                      <a:pt x="2905" y="3163"/>
                    </a:lnTo>
                    <a:lnTo>
                      <a:pt x="2905" y="3166"/>
                    </a:lnTo>
                    <a:lnTo>
                      <a:pt x="2811" y="3380"/>
                    </a:lnTo>
                    <a:lnTo>
                      <a:pt x="3000" y="3499"/>
                    </a:lnTo>
                    <a:lnTo>
                      <a:pt x="3000" y="3632"/>
                    </a:lnTo>
                    <a:lnTo>
                      <a:pt x="0" y="3632"/>
                    </a:lnTo>
                    <a:lnTo>
                      <a:pt x="0" y="3499"/>
                    </a:lnTo>
                    <a:lnTo>
                      <a:pt x="216" y="3433"/>
                    </a:lnTo>
                    <a:lnTo>
                      <a:pt x="40" y="3219"/>
                    </a:lnTo>
                    <a:lnTo>
                      <a:pt x="216" y="678"/>
                    </a:lnTo>
                    <a:lnTo>
                      <a:pt x="918" y="678"/>
                    </a:lnTo>
                    <a:lnTo>
                      <a:pt x="937" y="599"/>
                    </a:lnTo>
                    <a:lnTo>
                      <a:pt x="959" y="525"/>
                    </a:lnTo>
                    <a:lnTo>
                      <a:pt x="985" y="454"/>
                    </a:lnTo>
                    <a:lnTo>
                      <a:pt x="1015" y="387"/>
                    </a:lnTo>
                    <a:lnTo>
                      <a:pt x="1047" y="325"/>
                    </a:lnTo>
                    <a:lnTo>
                      <a:pt x="1083" y="266"/>
                    </a:lnTo>
                    <a:lnTo>
                      <a:pt x="1119" y="214"/>
                    </a:lnTo>
                    <a:lnTo>
                      <a:pt x="1160" y="165"/>
                    </a:lnTo>
                    <a:lnTo>
                      <a:pt x="1202" y="123"/>
                    </a:lnTo>
                    <a:lnTo>
                      <a:pt x="1246" y="87"/>
                    </a:lnTo>
                    <a:lnTo>
                      <a:pt x="1294" y="56"/>
                    </a:lnTo>
                    <a:lnTo>
                      <a:pt x="1342" y="32"/>
                    </a:lnTo>
                    <a:lnTo>
                      <a:pt x="1392" y="14"/>
                    </a:lnTo>
                    <a:lnTo>
                      <a:pt x="1443" y="4"/>
                    </a:lnTo>
                    <a:lnTo>
                      <a:pt x="1496"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77" name="Google Shape;377;p6"/>
            <p:cNvSpPr/>
            <p:nvPr/>
          </p:nvSpPr>
          <p:spPr>
            <a:xfrm>
              <a:off x="1050808" y="6002700"/>
              <a:ext cx="5500804" cy="245700"/>
            </a:xfrm>
            <a:prstGeom prst="ellipse">
              <a:avLst/>
            </a:prstGeom>
            <a:gradFill>
              <a:gsLst>
                <a:gs pos="0">
                  <a:srgbClr val="7F7F7F"/>
                </a:gs>
                <a:gs pos="100000">
                  <a:srgbClr val="7F7F7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graphicFrame>
        <p:nvGraphicFramePr>
          <p:cNvPr id="378" name="Google Shape;378;p6"/>
          <p:cNvGraphicFramePr/>
          <p:nvPr>
            <p:extLst>
              <p:ext uri="{D42A27DB-BD31-4B8C-83A1-F6EECF244321}">
                <p14:modId xmlns:p14="http://schemas.microsoft.com/office/powerpoint/2010/main" val="3615179342"/>
              </p:ext>
            </p:extLst>
          </p:nvPr>
        </p:nvGraphicFramePr>
        <p:xfrm>
          <a:off x="5030623" y="1112372"/>
          <a:ext cx="6305550" cy="2828056"/>
        </p:xfrm>
        <a:graphic>
          <a:graphicData uri="http://schemas.openxmlformats.org/drawingml/2006/table">
            <a:tbl>
              <a:tblPr>
                <a:noFill/>
                <a:tableStyleId>{915E0E60-EED5-4591-AE47-2071AB0D7701}</a:tableStyleId>
              </a:tblPr>
              <a:tblGrid>
                <a:gridCol w="3429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133850">
                  <a:extLst>
                    <a:ext uri="{9D8B030D-6E8A-4147-A177-3AD203B41FA5}">
                      <a16:colId xmlns:a16="http://schemas.microsoft.com/office/drawing/2014/main" val="20002"/>
                    </a:ext>
                  </a:extLst>
                </a:gridCol>
              </a:tblGrid>
              <a:tr h="177800">
                <a:tc>
                  <a:txBody>
                    <a:bodyPr/>
                    <a:lstStyle/>
                    <a:p>
                      <a:pPr marL="0" marR="0" lvl="0" indent="0" algn="l" rtl="0">
                        <a:spcBef>
                          <a:spcPts val="0"/>
                        </a:spcBef>
                        <a:spcAft>
                          <a:spcPts val="0"/>
                        </a:spcAft>
                        <a:buNone/>
                      </a:pPr>
                      <a:r>
                        <a:rPr lang="vi-VN" sz="1400" b="1" i="0" u="none" strike="noStrike" cap="none">
                          <a:solidFill>
                            <a:srgbClr val="FFFFFF"/>
                          </a:solidFill>
                          <a:latin typeface="+mj-lt"/>
                          <a:ea typeface="Calibri"/>
                          <a:cs typeface="Calibri"/>
                          <a:sym typeface="Calibri"/>
                        </a:rPr>
                        <a:t>#</a:t>
                      </a:r>
                      <a:endParaRPr sz="1400" u="none" strike="noStrike" cap="none">
                        <a:latin typeface="+mj-lt"/>
                        <a:ea typeface="Calibri"/>
                        <a:cs typeface="Calibri"/>
                        <a:sym typeface="Calibri"/>
                      </a:endParaRPr>
                    </a:p>
                  </a:txBody>
                  <a:tcPr marL="73025" marR="73025" marT="18425" marB="18425">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4F81BD"/>
                    </a:solidFill>
                  </a:tcPr>
                </a:tc>
                <a:tc>
                  <a:txBody>
                    <a:bodyPr/>
                    <a:lstStyle/>
                    <a:p>
                      <a:pPr marL="0" marR="0" lvl="0" indent="0" algn="l" rtl="0">
                        <a:spcBef>
                          <a:spcPts val="0"/>
                        </a:spcBef>
                        <a:spcAft>
                          <a:spcPts val="0"/>
                        </a:spcAft>
                        <a:buNone/>
                      </a:pPr>
                      <a:r>
                        <a:rPr lang="vi-VN" sz="1400" b="1" i="0" u="none" strike="noStrike" cap="none">
                          <a:solidFill>
                            <a:srgbClr val="FFFFFF"/>
                          </a:solidFill>
                          <a:latin typeface="+mj-lt"/>
                          <a:ea typeface="Calibri"/>
                          <a:cs typeface="Calibri"/>
                          <a:sym typeface="Calibri"/>
                        </a:rPr>
                        <a:t>Actor Name</a:t>
                      </a:r>
                      <a:endParaRPr sz="1400" u="none" strike="noStrike" cap="none">
                        <a:latin typeface="+mj-lt"/>
                        <a:ea typeface="Calibri"/>
                        <a:cs typeface="Calibri"/>
                        <a:sym typeface="Calibri"/>
                      </a:endParaRPr>
                    </a:p>
                  </a:txBody>
                  <a:tcPr marL="73025" marR="73025" marT="18425" marB="18425">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4F81BD"/>
                    </a:solidFill>
                  </a:tcPr>
                </a:tc>
                <a:tc>
                  <a:txBody>
                    <a:bodyPr/>
                    <a:lstStyle/>
                    <a:p>
                      <a:pPr marL="0" marR="0" lvl="0" indent="0" algn="l" rtl="0">
                        <a:spcBef>
                          <a:spcPts val="0"/>
                        </a:spcBef>
                        <a:spcAft>
                          <a:spcPts val="0"/>
                        </a:spcAft>
                        <a:buNone/>
                      </a:pPr>
                      <a:r>
                        <a:rPr lang="vi-VN" sz="1400" b="1" i="0" u="none" strike="noStrike" cap="none">
                          <a:solidFill>
                            <a:srgbClr val="FFFFFF"/>
                          </a:solidFill>
                          <a:latin typeface="+mj-lt"/>
                          <a:ea typeface="Calibri"/>
                          <a:cs typeface="Calibri"/>
                          <a:sym typeface="Calibri"/>
                        </a:rPr>
                        <a:t>Definition</a:t>
                      </a:r>
                      <a:endParaRPr sz="1400" u="none" strike="noStrike" cap="none">
                        <a:latin typeface="+mj-lt"/>
                        <a:ea typeface="Calibri"/>
                        <a:cs typeface="Calibri"/>
                        <a:sym typeface="Calibri"/>
                      </a:endParaRPr>
                    </a:p>
                  </a:txBody>
                  <a:tcPr marL="73025" marR="73025" marT="18425" marB="18425">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lgn="ctr">
                      <a:solidFill>
                        <a:srgbClr val="4F81BD"/>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177800">
                <a:tc>
                  <a:txBody>
                    <a:bodyPr/>
                    <a:lstStyle/>
                    <a:p>
                      <a:pPr marL="0" marR="0" algn="ctr">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1</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Staff</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Is a staff of the store, one store has more than 1 staff</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1"/>
                  </a:ext>
                </a:extLst>
              </a:tr>
              <a:tr h="177800">
                <a:tc>
                  <a:txBody>
                    <a:bodyPr/>
                    <a:lstStyle/>
                    <a:p>
                      <a:pPr marL="0" marR="0" algn="ctr">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2</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a:lnSpc>
                          <a:spcPct val="150000"/>
                        </a:lnSpc>
                        <a:spcBef>
                          <a:spcPts val="0"/>
                        </a:spcBef>
                        <a:spcAft>
                          <a:spcPts val="0"/>
                        </a:spcAft>
                      </a:pPr>
                      <a:r>
                        <a:rPr lang="vi-VN" sz="2000" dirty="0">
                          <a:solidFill>
                            <a:srgbClr val="000000"/>
                          </a:solidFill>
                          <a:effectLst/>
                          <a:latin typeface="+mj-lt"/>
                          <a:ea typeface="Times New Roman" panose="02020603050405020304" pitchFamily="18" charset="0"/>
                          <a:cs typeface="Arial" panose="020B0604020202020204" pitchFamily="34" charset="0"/>
                        </a:rPr>
                        <a:t>Manager</a:t>
                      </a:r>
                      <a:endParaRPr lang="en-US" sz="2000" dirty="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Is a manager of the store, one store must have only one manager, could do all use case.</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2"/>
                  </a:ext>
                </a:extLst>
              </a:tr>
              <a:tr h="177800">
                <a:tc>
                  <a:txBody>
                    <a:bodyPr/>
                    <a:lstStyle/>
                    <a:p>
                      <a:pPr marL="0" marR="0" algn="ctr">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3</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a:lnSpc>
                          <a:spcPct val="150000"/>
                        </a:lnSpc>
                        <a:spcBef>
                          <a:spcPts val="0"/>
                        </a:spcBef>
                        <a:spcAft>
                          <a:spcPts val="0"/>
                        </a:spcAft>
                      </a:pPr>
                      <a:r>
                        <a:rPr lang="vi-VN" sz="2000">
                          <a:solidFill>
                            <a:srgbClr val="000000"/>
                          </a:solidFill>
                          <a:effectLst/>
                          <a:latin typeface="+mj-lt"/>
                          <a:ea typeface="Times New Roman" panose="02020603050405020304" pitchFamily="18" charset="0"/>
                          <a:cs typeface="Arial" panose="020B0604020202020204" pitchFamily="34" charset="0"/>
                        </a:rPr>
                        <a:t>Print system</a:t>
                      </a:r>
                      <a:endParaRPr lang="en-US" sz="200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tc>
                  <a:txBody>
                    <a:bodyPr/>
                    <a:lstStyle/>
                    <a:p>
                      <a:pPr marL="0" marR="0">
                        <a:lnSpc>
                          <a:spcPct val="150000"/>
                        </a:lnSpc>
                        <a:spcBef>
                          <a:spcPts val="0"/>
                        </a:spcBef>
                        <a:spcAft>
                          <a:spcPts val="0"/>
                        </a:spcAft>
                      </a:pPr>
                      <a:r>
                        <a:rPr lang="vi-VN" sz="2000" dirty="0">
                          <a:solidFill>
                            <a:srgbClr val="000000"/>
                          </a:solidFill>
                          <a:effectLst/>
                          <a:latin typeface="+mj-lt"/>
                          <a:ea typeface="Times New Roman" panose="02020603050405020304" pitchFamily="18" charset="0"/>
                          <a:cs typeface="Arial" panose="020B0604020202020204" pitchFamily="34" charset="0"/>
                        </a:rPr>
                        <a:t>Is a print system of the store</a:t>
                      </a:r>
                      <a:endParaRPr lang="en-US" sz="2000" dirty="0">
                        <a:effectLst/>
                        <a:latin typeface="+mj-lt"/>
                        <a:ea typeface="Times New Roman" panose="02020603050405020304" pitchFamily="18" charset="0"/>
                        <a:cs typeface="Arial" panose="020B0604020202020204" pitchFamily="34" charset="0"/>
                      </a:endParaRPr>
                    </a:p>
                  </a:txBody>
                  <a:tcPr marL="73025" marR="73025" marT="0" marB="0">
                    <a:lnL w="12700" cap="flat" cmpd="sng">
                      <a:solidFill>
                        <a:srgbClr val="4F81BD"/>
                      </a:solidFill>
                      <a:prstDash val="solid"/>
                      <a:round/>
                      <a:headEnd type="none" w="sm" len="sm"/>
                      <a:tailEnd type="none" w="sm" len="sm"/>
                    </a:lnL>
                    <a:lnR w="12700" cap="flat" cmpd="sng">
                      <a:solidFill>
                        <a:srgbClr val="4F81BD"/>
                      </a:solidFill>
                      <a:prstDash val="solid"/>
                      <a:round/>
                      <a:headEnd type="none" w="sm" len="sm"/>
                      <a:tailEnd type="none" w="sm" len="sm"/>
                    </a:lnR>
                    <a:lnT w="12700" cap="flat" cmpd="sng">
                      <a:solidFill>
                        <a:srgbClr val="4F81BD"/>
                      </a:solidFill>
                      <a:prstDash val="solid"/>
                      <a:round/>
                      <a:headEnd type="none" w="sm" len="sm"/>
                      <a:tailEnd type="none" w="sm" len="sm"/>
                    </a:lnT>
                    <a:lnB w="12700" cap="flat" cmpd="sng">
                      <a:solidFill>
                        <a:srgbClr val="4F81B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79" name="Google Shape;379;p6"/>
          <p:cNvSpPr/>
          <p:nvPr/>
        </p:nvSpPr>
        <p:spPr>
          <a:xfrm>
            <a:off x="2941638" y="2132013"/>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02.</a:t>
            </a:r>
            <a:r>
              <a:rPr lang="en-US" b="1" dirty="0">
                <a:solidFill>
                  <a:schemeClr val="dk1"/>
                </a:solidFill>
              </a:rPr>
              <a:t>1</a:t>
            </a:r>
            <a:r>
              <a:rPr lang="vi-VN" b="1" dirty="0">
                <a:solidFill>
                  <a:schemeClr val="dk1"/>
                </a:solidFill>
              </a:rPr>
              <a:t> Use case </a:t>
            </a:r>
            <a:r>
              <a:rPr lang="en-US" b="1" dirty="0">
                <a:solidFill>
                  <a:schemeClr val="dk1"/>
                </a:solidFill>
              </a:rPr>
              <a:t>List</a:t>
            </a:r>
            <a:endParaRPr dirty="0"/>
          </a:p>
        </p:txBody>
      </p:sp>
      <p:sp>
        <p:nvSpPr>
          <p:cNvPr id="379" name="Google Shape;379;p6"/>
          <p:cNvSpPr/>
          <p:nvPr/>
        </p:nvSpPr>
        <p:spPr>
          <a:xfrm>
            <a:off x="2941638" y="2132013"/>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6" name="Picture 2">
            <a:extLst>
              <a:ext uri="{FF2B5EF4-FFF2-40B4-BE49-F238E27FC236}">
                <a16:creationId xmlns:a16="http://schemas.microsoft.com/office/drawing/2014/main" id="{920C4F2D-D6D8-41F1-A910-AF2F466A6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472" y="1226193"/>
            <a:ext cx="9817879" cy="521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02.</a:t>
            </a:r>
            <a:r>
              <a:rPr lang="en-US" b="1" dirty="0">
                <a:solidFill>
                  <a:schemeClr val="dk1"/>
                </a:solidFill>
              </a:rPr>
              <a:t>1</a:t>
            </a:r>
            <a:r>
              <a:rPr lang="vi-VN" b="1" dirty="0">
                <a:solidFill>
                  <a:schemeClr val="dk1"/>
                </a:solidFill>
              </a:rPr>
              <a:t> Use case </a:t>
            </a:r>
            <a:r>
              <a:rPr lang="en-US" b="1" dirty="0">
                <a:solidFill>
                  <a:schemeClr val="dk1"/>
                </a:solidFill>
              </a:rPr>
              <a:t>List</a:t>
            </a:r>
            <a:endParaRPr dirty="0"/>
          </a:p>
        </p:txBody>
      </p:sp>
      <p:sp>
        <p:nvSpPr>
          <p:cNvPr id="379" name="Google Shape;379;p6"/>
          <p:cNvSpPr/>
          <p:nvPr/>
        </p:nvSpPr>
        <p:spPr>
          <a:xfrm>
            <a:off x="2941638" y="2132013"/>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aphicFrame>
        <p:nvGraphicFramePr>
          <p:cNvPr id="5" name="Table 4">
            <a:extLst>
              <a:ext uri="{FF2B5EF4-FFF2-40B4-BE49-F238E27FC236}">
                <a16:creationId xmlns:a16="http://schemas.microsoft.com/office/drawing/2014/main" id="{1CF34632-74DE-4DC4-A31F-9147D2164489}"/>
              </a:ext>
            </a:extLst>
          </p:cNvPr>
          <p:cNvGraphicFramePr>
            <a:graphicFrameLocks noGrp="1"/>
          </p:cNvGraphicFramePr>
          <p:nvPr/>
        </p:nvGraphicFramePr>
        <p:xfrm>
          <a:off x="2586853" y="1002030"/>
          <a:ext cx="7254264" cy="5760142"/>
        </p:xfrm>
        <a:graphic>
          <a:graphicData uri="http://schemas.openxmlformats.org/drawingml/2006/table">
            <a:tbl>
              <a:tblPr firstRow="1" firstCol="1" bandRow="1">
                <a:tableStyleId>{915E0E60-EED5-4591-AE47-2071AB0D7701}</a:tableStyleId>
              </a:tblPr>
              <a:tblGrid>
                <a:gridCol w="1300768">
                  <a:extLst>
                    <a:ext uri="{9D8B030D-6E8A-4147-A177-3AD203B41FA5}">
                      <a16:colId xmlns:a16="http://schemas.microsoft.com/office/drawing/2014/main" val="812061464"/>
                    </a:ext>
                  </a:extLst>
                </a:gridCol>
                <a:gridCol w="1300768">
                  <a:extLst>
                    <a:ext uri="{9D8B030D-6E8A-4147-A177-3AD203B41FA5}">
                      <a16:colId xmlns:a16="http://schemas.microsoft.com/office/drawing/2014/main" val="1681653076"/>
                    </a:ext>
                  </a:extLst>
                </a:gridCol>
                <a:gridCol w="4652728">
                  <a:extLst>
                    <a:ext uri="{9D8B030D-6E8A-4147-A177-3AD203B41FA5}">
                      <a16:colId xmlns:a16="http://schemas.microsoft.com/office/drawing/2014/main" val="2402555271"/>
                    </a:ext>
                  </a:extLst>
                </a:gridCol>
              </a:tblGrid>
              <a:tr h="627250">
                <a:tc>
                  <a:txBody>
                    <a:bodyPr/>
                    <a:lstStyle/>
                    <a:p>
                      <a:pPr marL="0" marR="0" algn="ctr">
                        <a:lnSpc>
                          <a:spcPct val="150000"/>
                        </a:lnSpc>
                        <a:spcBef>
                          <a:spcPts val="0"/>
                        </a:spcBef>
                        <a:spcAft>
                          <a:spcPts val="0"/>
                        </a:spcAft>
                      </a:pPr>
                      <a:r>
                        <a:rPr lang="vi-VN" sz="1500">
                          <a:effectLst/>
                        </a:rPr>
                        <a:t>.No</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gn="ctr">
                        <a:lnSpc>
                          <a:spcPct val="150000"/>
                        </a:lnSpc>
                        <a:spcBef>
                          <a:spcPts val="0"/>
                        </a:spcBef>
                        <a:spcAft>
                          <a:spcPts val="0"/>
                        </a:spcAft>
                      </a:pPr>
                      <a:r>
                        <a:rPr lang="vi-VN" sz="1500">
                          <a:effectLst/>
                        </a:rPr>
                        <a:t>Name of Use-case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gn="ctr">
                        <a:lnSpc>
                          <a:spcPct val="150000"/>
                        </a:lnSpc>
                        <a:spcBef>
                          <a:spcPts val="0"/>
                        </a:spcBef>
                        <a:spcAft>
                          <a:spcPts val="0"/>
                        </a:spcAft>
                      </a:pPr>
                      <a:r>
                        <a:rPr lang="vi-VN" sz="1500">
                          <a:effectLst/>
                        </a:rPr>
                        <a:t>Short description/Notes</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2501319557"/>
                  </a:ext>
                </a:extLst>
              </a:tr>
              <a:tr h="960992">
                <a:tc>
                  <a:txBody>
                    <a:bodyPr/>
                    <a:lstStyle/>
                    <a:p>
                      <a:pPr marL="0" marR="0" algn="ctr">
                        <a:lnSpc>
                          <a:spcPct val="150000"/>
                        </a:lnSpc>
                        <a:spcBef>
                          <a:spcPts val="0"/>
                        </a:spcBef>
                        <a:spcAft>
                          <a:spcPts val="0"/>
                        </a:spcAft>
                      </a:pPr>
                      <a:r>
                        <a:rPr lang="vi-VN" sz="1500">
                          <a:effectLst/>
                        </a:rPr>
                        <a:t>1</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Disk management</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Manage all disk of the store, normally include retrieve, create, update, delete disk.</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643254430"/>
                  </a:ext>
                </a:extLst>
              </a:tr>
              <a:tr h="627250">
                <a:tc>
                  <a:txBody>
                    <a:bodyPr/>
                    <a:lstStyle/>
                    <a:p>
                      <a:pPr marL="0" marR="0" algn="ctr">
                        <a:lnSpc>
                          <a:spcPct val="150000"/>
                        </a:lnSpc>
                        <a:spcBef>
                          <a:spcPts val="0"/>
                        </a:spcBef>
                        <a:spcAft>
                          <a:spcPts val="0"/>
                        </a:spcAft>
                      </a:pPr>
                      <a:r>
                        <a:rPr lang="vi-VN" sz="1500">
                          <a:effectLst/>
                        </a:rPr>
                        <a:t>2</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Retrieve disk</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Retrieve disk extent from disk management.</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1894783632"/>
                  </a:ext>
                </a:extLst>
              </a:tr>
              <a:tr h="960992">
                <a:tc>
                  <a:txBody>
                    <a:bodyPr/>
                    <a:lstStyle/>
                    <a:p>
                      <a:pPr marL="0" marR="0" algn="ctr">
                        <a:lnSpc>
                          <a:spcPct val="150000"/>
                        </a:lnSpc>
                        <a:spcBef>
                          <a:spcPts val="0"/>
                        </a:spcBef>
                        <a:spcAft>
                          <a:spcPts val="0"/>
                        </a:spcAft>
                      </a:pPr>
                      <a:r>
                        <a:rPr lang="vi-VN" sz="1500">
                          <a:effectLst/>
                        </a:rPr>
                        <a:t>3</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Create disk</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Create disk extent form disk management and include when receive absolutely new disk from provider.</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3720966188"/>
                  </a:ext>
                </a:extLst>
              </a:tr>
              <a:tr h="960992">
                <a:tc>
                  <a:txBody>
                    <a:bodyPr/>
                    <a:lstStyle/>
                    <a:p>
                      <a:pPr marL="0" marR="0" algn="ctr">
                        <a:lnSpc>
                          <a:spcPct val="150000"/>
                        </a:lnSpc>
                        <a:spcBef>
                          <a:spcPts val="0"/>
                        </a:spcBef>
                        <a:spcAft>
                          <a:spcPts val="0"/>
                        </a:spcAft>
                      </a:pPr>
                      <a:r>
                        <a:rPr lang="vi-VN" sz="1500">
                          <a:effectLst/>
                        </a:rPr>
                        <a:t>4</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Staff management</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Manage all staff of the store, normally include retrieve, create, update, delete.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3417075071"/>
                  </a:ext>
                </a:extLst>
              </a:tr>
              <a:tr h="627250">
                <a:tc>
                  <a:txBody>
                    <a:bodyPr/>
                    <a:lstStyle/>
                    <a:p>
                      <a:pPr marL="0" marR="0" algn="ctr">
                        <a:lnSpc>
                          <a:spcPct val="150000"/>
                        </a:lnSpc>
                        <a:spcBef>
                          <a:spcPts val="0"/>
                        </a:spcBef>
                        <a:spcAft>
                          <a:spcPts val="0"/>
                        </a:spcAft>
                      </a:pPr>
                      <a:r>
                        <a:rPr lang="vi-VN" sz="1500">
                          <a:effectLst/>
                        </a:rPr>
                        <a:t>5</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Order new disk</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Order new disk for store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1847913925"/>
                  </a:ext>
                </a:extLst>
              </a:tr>
              <a:tr h="960992">
                <a:tc>
                  <a:txBody>
                    <a:bodyPr/>
                    <a:lstStyle/>
                    <a:p>
                      <a:pPr marL="0" marR="0" algn="ctr">
                        <a:lnSpc>
                          <a:spcPct val="150000"/>
                        </a:lnSpc>
                        <a:spcBef>
                          <a:spcPts val="0"/>
                        </a:spcBef>
                        <a:spcAft>
                          <a:spcPts val="0"/>
                        </a:spcAft>
                      </a:pPr>
                      <a:r>
                        <a:rPr lang="vi-VN" sz="1500">
                          <a:effectLst/>
                        </a:rPr>
                        <a:t>6</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Receive disk from provider</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Receive disk when provider delivered its to store</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1919169024"/>
                  </a:ext>
                </a:extLst>
              </a:tr>
            </a:tbl>
          </a:graphicData>
        </a:graphic>
      </p:graphicFrame>
    </p:spTree>
    <p:extLst>
      <p:ext uri="{BB962C8B-B14F-4D97-AF65-F5344CB8AC3E}">
        <p14:creationId xmlns:p14="http://schemas.microsoft.com/office/powerpoint/2010/main" val="37562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
          <p:cNvSpPr txBox="1">
            <a:spLocks noGrp="1"/>
          </p:cNvSpPr>
          <p:nvPr>
            <p:ph type="title"/>
          </p:nvPr>
        </p:nvSpPr>
        <p:spPr>
          <a:xfrm>
            <a:off x="760412" y="421201"/>
            <a:ext cx="10969943" cy="711081"/>
          </a:xfrm>
          <a:prstGeom prst="rect">
            <a:avLst/>
          </a:prstGeom>
          <a:noFill/>
          <a:ln>
            <a:noFill/>
          </a:ln>
        </p:spPr>
        <p:txBody>
          <a:bodyPr spcFirstLastPara="1" wrap="square" lIns="0" tIns="60925" rIns="0" bIns="60925" anchor="ctr" anchorCtr="0">
            <a:noAutofit/>
          </a:bodyPr>
          <a:lstStyle/>
          <a:p>
            <a:pPr marL="0" lvl="0" indent="0" algn="l" rtl="0">
              <a:spcBef>
                <a:spcPts val="0"/>
              </a:spcBef>
              <a:spcAft>
                <a:spcPts val="0"/>
              </a:spcAft>
              <a:buClr>
                <a:schemeClr val="dk1"/>
              </a:buClr>
              <a:buSzPts val="3600"/>
              <a:buFont typeface="Calibri"/>
              <a:buNone/>
            </a:pPr>
            <a:r>
              <a:rPr lang="vi-VN" b="1" dirty="0">
                <a:solidFill>
                  <a:schemeClr val="dk1"/>
                </a:solidFill>
              </a:rPr>
              <a:t>02.</a:t>
            </a:r>
            <a:r>
              <a:rPr lang="en-US" b="1" dirty="0">
                <a:solidFill>
                  <a:schemeClr val="dk1"/>
                </a:solidFill>
              </a:rPr>
              <a:t>1</a:t>
            </a:r>
            <a:r>
              <a:rPr lang="vi-VN" b="1" dirty="0">
                <a:solidFill>
                  <a:schemeClr val="dk1"/>
                </a:solidFill>
              </a:rPr>
              <a:t> Use case </a:t>
            </a:r>
            <a:r>
              <a:rPr lang="en-US" b="1" dirty="0">
                <a:solidFill>
                  <a:schemeClr val="dk1"/>
                </a:solidFill>
              </a:rPr>
              <a:t>List</a:t>
            </a:r>
            <a:endParaRPr dirty="0"/>
          </a:p>
        </p:txBody>
      </p:sp>
      <p:sp>
        <p:nvSpPr>
          <p:cNvPr id="379" name="Google Shape;379;p6"/>
          <p:cNvSpPr/>
          <p:nvPr/>
        </p:nvSpPr>
        <p:spPr>
          <a:xfrm>
            <a:off x="2941638" y="2132013"/>
            <a:ext cx="12188825"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aphicFrame>
        <p:nvGraphicFramePr>
          <p:cNvPr id="67" name="Table 66">
            <a:extLst>
              <a:ext uri="{FF2B5EF4-FFF2-40B4-BE49-F238E27FC236}">
                <a16:creationId xmlns:a16="http://schemas.microsoft.com/office/drawing/2014/main" id="{16297053-4BF5-409E-BF96-1ACF8799B519}"/>
              </a:ext>
            </a:extLst>
          </p:cNvPr>
          <p:cNvGraphicFramePr>
            <a:graphicFrameLocks noGrp="1"/>
          </p:cNvGraphicFramePr>
          <p:nvPr>
            <p:extLst>
              <p:ext uri="{D42A27DB-BD31-4B8C-83A1-F6EECF244321}">
                <p14:modId xmlns:p14="http://schemas.microsoft.com/office/powerpoint/2010/main" val="4046694976"/>
              </p:ext>
            </p:extLst>
          </p:nvPr>
        </p:nvGraphicFramePr>
        <p:xfrm>
          <a:off x="2703520" y="1322441"/>
          <a:ext cx="6781783" cy="5114358"/>
        </p:xfrm>
        <a:graphic>
          <a:graphicData uri="http://schemas.openxmlformats.org/drawingml/2006/table">
            <a:tbl>
              <a:tblPr firstRow="1" firstCol="1" bandRow="1">
                <a:tableStyleId>{915E0E60-EED5-4591-AE47-2071AB0D7701}</a:tableStyleId>
              </a:tblPr>
              <a:tblGrid>
                <a:gridCol w="1216047">
                  <a:extLst>
                    <a:ext uri="{9D8B030D-6E8A-4147-A177-3AD203B41FA5}">
                      <a16:colId xmlns:a16="http://schemas.microsoft.com/office/drawing/2014/main" val="72680310"/>
                    </a:ext>
                  </a:extLst>
                </a:gridCol>
                <a:gridCol w="1216047">
                  <a:extLst>
                    <a:ext uri="{9D8B030D-6E8A-4147-A177-3AD203B41FA5}">
                      <a16:colId xmlns:a16="http://schemas.microsoft.com/office/drawing/2014/main" val="1465850657"/>
                    </a:ext>
                  </a:extLst>
                </a:gridCol>
                <a:gridCol w="4349689">
                  <a:extLst>
                    <a:ext uri="{9D8B030D-6E8A-4147-A177-3AD203B41FA5}">
                      <a16:colId xmlns:a16="http://schemas.microsoft.com/office/drawing/2014/main" val="2677609695"/>
                    </a:ext>
                  </a:extLst>
                </a:gridCol>
              </a:tblGrid>
              <a:tr h="380576">
                <a:tc>
                  <a:txBody>
                    <a:bodyPr/>
                    <a:lstStyle/>
                    <a:p>
                      <a:pPr marL="0" marR="0" algn="ctr">
                        <a:lnSpc>
                          <a:spcPct val="150000"/>
                        </a:lnSpc>
                        <a:spcBef>
                          <a:spcPts val="0"/>
                        </a:spcBef>
                        <a:spcAft>
                          <a:spcPts val="0"/>
                        </a:spcAft>
                      </a:pPr>
                      <a:r>
                        <a:rPr lang="vi-VN" sz="1500" dirty="0">
                          <a:effectLst/>
                        </a:rPr>
                        <a:t>.No</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gn="ctr">
                        <a:lnSpc>
                          <a:spcPct val="150000"/>
                        </a:lnSpc>
                        <a:spcBef>
                          <a:spcPts val="0"/>
                        </a:spcBef>
                        <a:spcAft>
                          <a:spcPts val="0"/>
                        </a:spcAft>
                      </a:pPr>
                      <a:r>
                        <a:rPr lang="vi-VN" sz="1500">
                          <a:effectLst/>
                        </a:rPr>
                        <a:t>Name of Use-case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gn="ctr">
                        <a:lnSpc>
                          <a:spcPct val="150000"/>
                        </a:lnSpc>
                        <a:spcBef>
                          <a:spcPts val="0"/>
                        </a:spcBef>
                        <a:spcAft>
                          <a:spcPts val="0"/>
                        </a:spcAft>
                      </a:pPr>
                      <a:r>
                        <a:rPr lang="vi-VN" sz="1500" dirty="0">
                          <a:effectLst/>
                        </a:rPr>
                        <a:t>Short description/Notes</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3545635321"/>
                  </a:ext>
                </a:extLst>
              </a:tr>
              <a:tr h="380576">
                <a:tc>
                  <a:txBody>
                    <a:bodyPr/>
                    <a:lstStyle/>
                    <a:p>
                      <a:pPr marL="0" marR="0" algn="ctr">
                        <a:lnSpc>
                          <a:spcPct val="150000"/>
                        </a:lnSpc>
                        <a:spcBef>
                          <a:spcPts val="0"/>
                        </a:spcBef>
                        <a:spcAft>
                          <a:spcPts val="0"/>
                        </a:spcAft>
                      </a:pPr>
                      <a:r>
                        <a:rPr lang="vi-VN" sz="1500" dirty="0">
                          <a:effectLst/>
                        </a:rPr>
                        <a:t>7</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Membership management</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Manage all member of the store, normally include retrieve, create, update, delete.</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1102329017"/>
                  </a:ext>
                </a:extLst>
              </a:tr>
              <a:tr h="295625">
                <a:tc>
                  <a:txBody>
                    <a:bodyPr/>
                    <a:lstStyle/>
                    <a:p>
                      <a:pPr marL="0" marR="0" algn="ctr">
                        <a:lnSpc>
                          <a:spcPct val="150000"/>
                        </a:lnSpc>
                        <a:spcBef>
                          <a:spcPts val="0"/>
                        </a:spcBef>
                        <a:spcAft>
                          <a:spcPts val="0"/>
                        </a:spcAft>
                      </a:pPr>
                      <a:r>
                        <a:rPr lang="vi-VN" sz="1500">
                          <a:effectLst/>
                        </a:rPr>
                        <a:t>8</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Create membership</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Create new member extent membership management</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3640316076"/>
                  </a:ext>
                </a:extLst>
              </a:tr>
              <a:tr h="295625">
                <a:tc>
                  <a:txBody>
                    <a:bodyPr/>
                    <a:lstStyle/>
                    <a:p>
                      <a:pPr marL="0" marR="0" algn="ctr">
                        <a:lnSpc>
                          <a:spcPct val="150000"/>
                        </a:lnSpc>
                        <a:spcBef>
                          <a:spcPts val="0"/>
                        </a:spcBef>
                        <a:spcAft>
                          <a:spcPts val="0"/>
                        </a:spcAft>
                      </a:pPr>
                      <a:r>
                        <a:rPr lang="vi-VN" sz="1500">
                          <a:effectLst/>
                        </a:rPr>
                        <a:t>9</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Update membership</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Update member when customer ask to do this extent membership management.</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2836470725"/>
                  </a:ext>
                </a:extLst>
              </a:tr>
              <a:tr h="295625">
                <a:tc>
                  <a:txBody>
                    <a:bodyPr/>
                    <a:lstStyle/>
                    <a:p>
                      <a:pPr marL="0" marR="0" algn="ctr">
                        <a:lnSpc>
                          <a:spcPct val="150000"/>
                        </a:lnSpc>
                        <a:spcBef>
                          <a:spcPts val="0"/>
                        </a:spcBef>
                        <a:spcAft>
                          <a:spcPts val="0"/>
                        </a:spcAft>
                      </a:pPr>
                      <a:r>
                        <a:rPr lang="vi-VN" sz="1500">
                          <a:effectLst/>
                        </a:rPr>
                        <a:t>10</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Reserve disk for customer</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Reserve disk for customer</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765196712"/>
                  </a:ext>
                </a:extLst>
              </a:tr>
              <a:tr h="295625">
                <a:tc>
                  <a:txBody>
                    <a:bodyPr/>
                    <a:lstStyle/>
                    <a:p>
                      <a:pPr marL="0" marR="0" algn="ctr">
                        <a:lnSpc>
                          <a:spcPct val="150000"/>
                        </a:lnSpc>
                        <a:spcBef>
                          <a:spcPts val="0"/>
                        </a:spcBef>
                        <a:spcAft>
                          <a:spcPts val="0"/>
                        </a:spcAft>
                      </a:pPr>
                      <a:r>
                        <a:rPr lang="vi-VN" sz="1500">
                          <a:effectLst/>
                        </a:rPr>
                        <a:t>11</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Delete reserve</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Delete reserve will call automatically when renting reserved disk.</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634254834"/>
                  </a:ext>
                </a:extLst>
              </a:tr>
              <a:tr h="138386">
                <a:tc>
                  <a:txBody>
                    <a:bodyPr/>
                    <a:lstStyle/>
                    <a:p>
                      <a:pPr marL="0" marR="0" algn="ctr">
                        <a:lnSpc>
                          <a:spcPct val="150000"/>
                        </a:lnSpc>
                        <a:spcBef>
                          <a:spcPts val="0"/>
                        </a:spcBef>
                        <a:spcAft>
                          <a:spcPts val="0"/>
                        </a:spcAft>
                      </a:pPr>
                      <a:r>
                        <a:rPr lang="vi-VN" sz="1500">
                          <a:effectLst/>
                        </a:rPr>
                        <a:t>12</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Disk rental</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Give disk and rental bill to customer</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3540211033"/>
                  </a:ext>
                </a:extLst>
              </a:tr>
              <a:tr h="295625">
                <a:tc>
                  <a:txBody>
                    <a:bodyPr/>
                    <a:lstStyle/>
                    <a:p>
                      <a:pPr marL="0" marR="0" algn="ctr">
                        <a:lnSpc>
                          <a:spcPct val="150000"/>
                        </a:lnSpc>
                        <a:spcBef>
                          <a:spcPts val="0"/>
                        </a:spcBef>
                        <a:spcAft>
                          <a:spcPts val="0"/>
                        </a:spcAft>
                      </a:pPr>
                      <a:r>
                        <a:rPr lang="vi-VN" sz="1500">
                          <a:effectLst/>
                        </a:rPr>
                        <a:t>13</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Disk returning</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Receive disk from the customer check quantity and qualification disk.</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3245814681"/>
                  </a:ext>
                </a:extLst>
              </a:tr>
              <a:tr h="138386">
                <a:tc>
                  <a:txBody>
                    <a:bodyPr/>
                    <a:lstStyle/>
                    <a:p>
                      <a:pPr marL="0" marR="0" algn="ctr">
                        <a:lnSpc>
                          <a:spcPct val="150000"/>
                        </a:lnSpc>
                        <a:spcBef>
                          <a:spcPts val="0"/>
                        </a:spcBef>
                        <a:spcAft>
                          <a:spcPts val="0"/>
                        </a:spcAft>
                      </a:pPr>
                      <a:r>
                        <a:rPr lang="vi-VN" sz="1500">
                          <a:effectLst/>
                        </a:rPr>
                        <a:t>14</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a:effectLst/>
                        </a:rPr>
                        <a:t>Reporting</a:t>
                      </a:r>
                      <a:endParaRPr lang="en-US" sz="150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tc>
                  <a:txBody>
                    <a:bodyPr/>
                    <a:lstStyle/>
                    <a:p>
                      <a:pPr marL="0" marR="0">
                        <a:lnSpc>
                          <a:spcPct val="150000"/>
                        </a:lnSpc>
                        <a:spcBef>
                          <a:spcPts val="0"/>
                        </a:spcBef>
                        <a:spcAft>
                          <a:spcPts val="0"/>
                        </a:spcAft>
                      </a:pPr>
                      <a:r>
                        <a:rPr lang="vi-VN" sz="1500" dirty="0">
                          <a:effectLst/>
                        </a:rPr>
                        <a:t>Retrieve report of the store</a:t>
                      </a:r>
                      <a:endParaRPr lang="en-US" sz="15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1858" marR="41858" marT="0" marB="0"/>
                </a:tc>
                <a:extLst>
                  <a:ext uri="{0D108BD9-81ED-4DB2-BD59-A6C34878D82A}">
                    <a16:rowId xmlns:a16="http://schemas.microsoft.com/office/drawing/2014/main" val="626033227"/>
                  </a:ext>
                </a:extLst>
              </a:tr>
            </a:tbl>
          </a:graphicData>
        </a:graphic>
      </p:graphicFrame>
    </p:spTree>
    <p:extLst>
      <p:ext uri="{BB962C8B-B14F-4D97-AF65-F5344CB8AC3E}">
        <p14:creationId xmlns:p14="http://schemas.microsoft.com/office/powerpoint/2010/main" val="376976452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2F80B8"/>
      </a:dk2>
      <a:lt2>
        <a:srgbClr val="A824A8"/>
      </a:lt2>
      <a:accent1>
        <a:srgbClr val="EC3539"/>
      </a:accent1>
      <a:accent2>
        <a:srgbClr val="872A3C"/>
      </a:accent2>
      <a:accent3>
        <a:srgbClr val="EF5167"/>
      </a:accent3>
      <a:accent4>
        <a:srgbClr val="F5A534"/>
      </a:accent4>
      <a:accent5>
        <a:srgbClr val="777F25"/>
      </a:accent5>
      <a:accent6>
        <a:srgbClr val="5FDAC5"/>
      </a:accent6>
      <a:hlink>
        <a:srgbClr val="374C68"/>
      </a:hlink>
      <a:folHlink>
        <a:srgbClr val="CF22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723</Words>
  <Application>Microsoft Office PowerPoint</Application>
  <PresentationFormat>Custom</PresentationFormat>
  <Paragraphs>144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PowerPoint Presentation</vt:lpstr>
      <vt:lpstr>01. Architecture goal</vt:lpstr>
      <vt:lpstr>01. Architecture goal</vt:lpstr>
      <vt:lpstr>01. Architecture goal</vt:lpstr>
      <vt:lpstr>02. Use case view</vt:lpstr>
      <vt:lpstr>02.1 Use case List</vt:lpstr>
      <vt:lpstr>02.1 Use case List</vt:lpstr>
      <vt:lpstr>02.1 Use case List</vt:lpstr>
      <vt:lpstr>02.1 Use case List</vt:lpstr>
      <vt:lpstr>PowerPoint Presentation</vt:lpstr>
      <vt:lpstr>03. Logical view</vt:lpstr>
      <vt:lpstr>03. Logical view</vt:lpstr>
      <vt:lpstr>04. Process view</vt:lpstr>
      <vt:lpstr>04. Process view (Sequence Diagram)</vt:lpstr>
      <vt:lpstr>04. Process view</vt:lpstr>
      <vt:lpstr>05. Implementation view</vt:lpstr>
      <vt:lpstr>06. Deployment view</vt:lpstr>
      <vt:lpstr>Screen 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Nguyễn Văn Đạt</cp:lastModifiedBy>
  <cp:revision>2</cp:revision>
  <dcterms:created xsi:type="dcterms:W3CDTF">2013-09-12T13:05:01Z</dcterms:created>
  <dcterms:modified xsi:type="dcterms:W3CDTF">2022-01-09T17:39:22Z</dcterms:modified>
</cp:coreProperties>
</file>