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87" r:id="rId17"/>
    <p:sldId id="291" r:id="rId18"/>
    <p:sldId id="292" r:id="rId19"/>
    <p:sldId id="293" r:id="rId20"/>
    <p:sldId id="289" r:id="rId21"/>
    <p:sldId id="290" r:id="rId22"/>
    <p:sldId id="288" r:id="rId23"/>
    <p:sldId id="271" r:id="rId24"/>
    <p:sldId id="272" r:id="rId25"/>
    <p:sldId id="273" r:id="rId26"/>
    <p:sldId id="275" r:id="rId27"/>
    <p:sldId id="274" r:id="rId28"/>
    <p:sldId id="284" r:id="rId29"/>
    <p:sldId id="285" r:id="rId30"/>
    <p:sldId id="276" r:id="rId31"/>
    <p:sldId id="286" r:id="rId32"/>
    <p:sldId id="282" r:id="rId33"/>
    <p:sldId id="283" r:id="rId34"/>
    <p:sldId id="277" r:id="rId35"/>
    <p:sldId id="278" r:id="rId36"/>
    <p:sldId id="279" r:id="rId37"/>
    <p:sldId id="280" r:id="rId38"/>
    <p:sldId id="281" r:id="rId39"/>
    <p:sldId id="294" r:id="rId40"/>
    <p:sldId id="295" r:id="rId41"/>
    <p:sldId id="296" r:id="rId42"/>
    <p:sldId id="300" r:id="rId43"/>
    <p:sldId id="298" r:id="rId44"/>
    <p:sldId id="301" r:id="rId45"/>
    <p:sldId id="297" r:id="rId46"/>
    <p:sldId id="299" r:id="rId47"/>
    <p:sldId id="304" r:id="rId48"/>
    <p:sldId id="302" r:id="rId49"/>
    <p:sldId id="303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07203-2D18-48D0-9694-AD60AD93D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B066E0-96EC-4BCA-A501-19E17FB27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B0AE4-4198-49FF-BA66-A4ECC76D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D2BC-C0D1-4631-AC1B-D6B818C8DAD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1E73C-E9B3-44E7-ABB3-A514FCE4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EB35B-180C-4AD2-B209-949DEF61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AEFC-544E-4114-B732-4F83C0602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F7732-2F8C-4D0E-9B6C-90C91C51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6C7E1-99DD-4A9F-A31E-4B3ED273B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1C757-700F-445F-A3F5-ED0424D9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D2BC-C0D1-4631-AC1B-D6B818C8DAD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E667A-C981-48A8-BB43-2721C5E8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E6F2A-7232-45FF-99F5-76414267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AEFC-544E-4114-B732-4F83C0602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2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4F544F-D37B-4AA0-89B2-B4D019808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035E27-2587-4590-A480-649088BD2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9F915-A4EA-4947-B97C-0D884BBE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D2BC-C0D1-4631-AC1B-D6B818C8DAD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955DE-6437-45C8-B8DC-DB74C315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171FA6-2EF3-4624-89BC-333304CD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AEFC-544E-4114-B732-4F83C0602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009C9-6AEB-4D3C-8474-FD5A7719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8DB33-D781-4576-89AA-4331326E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93DF6-6F35-4F3D-8C52-9BC1FEFB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D2BC-C0D1-4631-AC1B-D6B818C8DAD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8E7D4-9CED-4894-B0F3-4E68447A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C9A99-1CC0-4B1C-92F2-FED88A54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AEFC-544E-4114-B732-4F83C0602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9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F3A89-3D5C-46E4-9AA1-2576810D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798BF-9850-43FE-BF9B-6E9A424F8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F9398-BEF8-4B5A-BCA5-00408B7B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D2BC-C0D1-4631-AC1B-D6B818C8DAD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3F2E2-150C-4EB7-AF46-B9CB416B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3288F-FC54-4D59-A064-774C92E1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AEFC-544E-4114-B732-4F83C0602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74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2B735-5D47-425A-A89A-06FE3C9C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FDFEF-664A-43AC-BD48-C8C71CA7B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D45863-A904-472A-89AA-0BF816CF2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656FD-D0D1-4660-988C-E20DB294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D2BC-C0D1-4631-AC1B-D6B818C8DAD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87A539-C413-4D2F-A222-AD58BAAA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DFD1A-0973-4900-AB7B-F0BA435C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AEFC-544E-4114-B732-4F83C0602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61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5940C-03B3-48DD-81EC-A4DD8414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DBE1B3-6D5D-4901-A9D1-C73748B3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45D304-CD33-4577-927E-70A632C1C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B99237-066C-460E-B40F-42272B1D3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740BFF-E31B-48FA-91C2-4CADF2209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ACD8D-8452-462F-8570-F4C620A7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D2BC-C0D1-4631-AC1B-D6B818C8DAD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6F1DB8-184D-4A77-888F-80E8D72F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05EAF7-F414-4A74-9452-4FC18BA1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AEFC-544E-4114-B732-4F83C0602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9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6EC0E-357A-4097-BCAB-E54AE932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ABF94B-0D6C-4D59-B930-0A34C5A6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D2BC-C0D1-4631-AC1B-D6B818C8DAD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58D0CB-81B7-48A7-A4B6-0E91ACA0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3C9B02-316D-4559-BDF5-A0507496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AEFC-544E-4114-B732-4F83C0602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6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83C151-0566-47F9-B75A-23356277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D2BC-C0D1-4631-AC1B-D6B818C8DAD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9797B7-29D8-4B0A-838D-4871BC59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B9B8F8-ED91-49CF-BC5B-CC635F4A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AEFC-544E-4114-B732-4F83C0602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CABFD-7D12-4567-A1C2-76ACADA1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5C13F-C72E-451A-98EF-4F9297D26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B2FF85-2D54-4556-BBCA-C7B03928D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1128CA-7CB8-486C-952E-EF3943A6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D2BC-C0D1-4631-AC1B-D6B818C8DAD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3B9BB4-4011-466F-B971-32E43C21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05C70-92A1-4420-BF35-66AE4C7A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AEFC-544E-4114-B732-4F83C0602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8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A2E6D-6F28-4771-A509-D65ED4ED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31AD63-12EC-4419-ADCC-CDFCDD33D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3BBD28-71CD-46BC-BACA-746B137CD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132F7-3606-484F-8D3A-DC8FE1AA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D2BC-C0D1-4631-AC1B-D6B818C8DAD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926F0-24CE-492B-86EE-48178F14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41095A-C939-4E9C-B88A-989E53C9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AEFC-544E-4114-B732-4F83C0602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4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A536D3-D23A-4FBD-A388-7A7C7730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A1C27A-01F6-420A-BECC-39549D1C9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6769E-159C-4590-B400-17997BFCA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D2BC-C0D1-4631-AC1B-D6B818C8DAD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1C77C-8D7C-4D16-BDCD-75CBB9E83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D8836-3B6A-4FC5-AF91-107D53418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AEFC-544E-4114-B732-4F83C0602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21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ko/sort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ko/sorting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dd%E2%80%93even_sort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D22F1-1D57-4473-BF98-33DA2D8BE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Sorting and</a:t>
            </a:r>
            <a:r>
              <a:rPr lang="ko-KR" altLang="en-US" dirty="0"/>
              <a:t> </a:t>
            </a:r>
            <a:r>
              <a:rPr lang="en-US" altLang="ko-KR" dirty="0"/>
              <a:t>hash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51E855-79F9-456C-9430-C0776797D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910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8B2428-1E37-4A47-B0AA-EA6A344C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056640"/>
            <a:ext cx="4360324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7200"/>
              <a:t>실행화면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3460F6A-34F9-473B-B816-FD8BEC81D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78"/>
          <a:stretch/>
        </p:blipFill>
        <p:spPr>
          <a:xfrm>
            <a:off x="621675" y="623275"/>
            <a:ext cx="5474323" cy="560788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9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8929D-0422-43BF-8AE6-79D0A244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altLang="ko-KR" sz="3600"/>
              <a:t>Complextiy</a:t>
            </a:r>
            <a:endParaRPr lang="ko-KR" altLang="en-US" sz="3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C1C264-7C94-47CD-B0A5-7B8F8BF20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9" b="14656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5F926-AE0A-42EE-9BDF-1602883D7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altLang="ko-KR" sz="1800" dirty="0"/>
              <a:t>Time : O(n^2)</a:t>
            </a:r>
          </a:p>
          <a:p>
            <a:r>
              <a:rPr lang="en-US" altLang="ko-KR" sz="1800" dirty="0"/>
              <a:t>Space : O(n)</a:t>
            </a:r>
          </a:p>
          <a:p>
            <a:endParaRPr lang="en-US" altLang="ko-KR" sz="1800" dirty="0"/>
          </a:p>
          <a:p>
            <a:r>
              <a:rPr lang="en-US" altLang="ko-KR" sz="1800" dirty="0"/>
              <a:t>-&gt;</a:t>
            </a:r>
            <a:r>
              <a:rPr lang="ko-KR" altLang="en-US" sz="1800" dirty="0"/>
              <a:t>여전히 시간 복잡도가 </a:t>
            </a:r>
            <a:r>
              <a:rPr lang="en-US" altLang="ko-KR" sz="1800" dirty="0"/>
              <a:t>N^2 </a:t>
            </a:r>
            <a:r>
              <a:rPr lang="ko-KR" altLang="en-US" sz="1800" dirty="0"/>
              <a:t>이라 비효율적임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0029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7CEF4-2AFB-45AB-B424-BC29B618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시각화 버전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C59B49-9FB8-467A-A9F4-318205CD1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https://visualgo.net/ko/sorting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62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9D427-D52E-4844-91CD-C726E820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Insertion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250DF-BEE5-4BA8-B1C3-E8D90C23A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삽입정렬</a:t>
            </a:r>
            <a:endParaRPr lang="en-US" altLang="ko-KR" dirty="0"/>
          </a:p>
          <a:p>
            <a:r>
              <a:rPr lang="ko-KR" altLang="en-US" dirty="0"/>
              <a:t>원소가 위치 해야 할 곳에 위치시킴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넓게 생각하면 </a:t>
            </a:r>
            <a:r>
              <a:rPr lang="ko-KR" altLang="en-US" dirty="0" err="1"/>
              <a:t>선택정렬과</a:t>
            </a:r>
            <a:r>
              <a:rPr lang="ko-KR" altLang="en-US" dirty="0"/>
              <a:t> 비슷함</a:t>
            </a:r>
            <a:r>
              <a:rPr lang="en-US" altLang="ko-KR" dirty="0"/>
              <a:t>.(</a:t>
            </a:r>
            <a:r>
              <a:rPr lang="ko-KR" altLang="en-US" dirty="0"/>
              <a:t>작은 것을 기준으로 생각함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720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26C1D-8B69-40AC-A57D-3208C6D0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EA04832-E297-440E-9F75-FD8B06DBE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95664"/>
            <a:ext cx="12192000" cy="546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6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D0E4A-65B9-4326-BB2B-BEDBE1D7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실행화면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2B21EBF-DEBD-4568-8EAB-833F2E292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7538"/>
            <a:ext cx="12192000" cy="55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7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89311-0E77-4600-AD70-B5E51E12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922EB-B0BC-49A2-9133-B06ADDD0B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 오래된 정렬 알고리즘의 하나로</a:t>
            </a:r>
            <a:r>
              <a:rPr lang="en-US" altLang="ko-KR" dirty="0"/>
              <a:t>,</a:t>
            </a:r>
            <a:r>
              <a:rPr lang="en-US" altLang="ko-KR" dirty="0" err="1"/>
              <a:t>Insertion_Sort</a:t>
            </a:r>
            <a:r>
              <a:rPr lang="ko-KR" altLang="en-US" dirty="0"/>
              <a:t>를 보완한 알고리즘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만들기 간단하지만 성능이 그다지 좋지는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Insertion Sort</a:t>
            </a:r>
            <a:r>
              <a:rPr lang="ko-KR" altLang="en-US" dirty="0"/>
              <a:t>보다 성능이 왜 좋을까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연속적이지 않은 부분 리스트에서 자료의 교환이 일어나면 더 큰 거리를 이동한다</a:t>
            </a:r>
            <a:r>
              <a:rPr lang="en-US" altLang="ko-KR" dirty="0"/>
              <a:t>.</a:t>
            </a:r>
            <a:r>
              <a:rPr lang="ko-KR" altLang="en-US" dirty="0"/>
              <a:t>즉</a:t>
            </a:r>
            <a:r>
              <a:rPr lang="en-US" altLang="ko-KR" dirty="0"/>
              <a:t>,  </a:t>
            </a:r>
            <a:r>
              <a:rPr lang="en-US" altLang="ko-KR" dirty="0" err="1"/>
              <a:t>insertion_sort</a:t>
            </a:r>
            <a:r>
              <a:rPr lang="ko-KR" altLang="en-US" dirty="0"/>
              <a:t>보다는 최종 위치에 있을 가능성이 높아 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820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6C9B752-504F-4803-92CD-5373B8220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5C2A117-93B7-4C54-9DCE-BDD4A5A0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67148"/>
            <a:ext cx="606972" cy="3690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2B97F-B393-4C41-A3C9-DD240F98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4B9DEA7-8AA8-4157-8A7D-F824B62A2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77" r="-1" b="-1"/>
          <a:stretch/>
        </p:blipFill>
        <p:spPr>
          <a:xfrm>
            <a:off x="603504" y="-1"/>
            <a:ext cx="11588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81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시계이(가) 표시된 사진&#10;&#10;자동 생성된 설명">
            <a:extLst>
              <a:ext uri="{FF2B5EF4-FFF2-40B4-BE49-F238E27FC236}">
                <a16:creationId xmlns:a16="http://schemas.microsoft.com/office/drawing/2014/main" id="{08DCF779-CD85-45D8-A3BE-02687E488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1" r="1390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44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258106D4-6FC3-4C77-BDE1-418D665E4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47" r="14177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14BA5-F00A-47A9-9F42-CBBC15D1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722B1-8C27-43E9-89EC-1B66AFC3C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Bubble sort</a:t>
            </a:r>
          </a:p>
          <a:p>
            <a:r>
              <a:rPr lang="en-US" altLang="ko-KR" dirty="0"/>
              <a:t>Selection sort</a:t>
            </a:r>
          </a:p>
          <a:p>
            <a:r>
              <a:rPr lang="en-US" altLang="ko-KR" dirty="0"/>
              <a:t>Insertion sort</a:t>
            </a:r>
          </a:p>
          <a:p>
            <a:r>
              <a:rPr lang="en-US" altLang="ko-KR" dirty="0"/>
              <a:t>Merge sort</a:t>
            </a:r>
          </a:p>
          <a:p>
            <a:r>
              <a:rPr lang="en-US" altLang="ko-KR" dirty="0"/>
              <a:t>Quick sort(random quick sort)</a:t>
            </a:r>
          </a:p>
          <a:p>
            <a:r>
              <a:rPr lang="en-US" altLang="ko-KR" dirty="0"/>
              <a:t>Counting sort</a:t>
            </a:r>
          </a:p>
          <a:p>
            <a:r>
              <a:rPr lang="en-US" altLang="ko-KR" dirty="0"/>
              <a:t>Radix sort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619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BD760-9C59-415F-84CA-1B2104F8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C518086-F669-4FDB-8774-51A4ED5C8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7536"/>
            <a:ext cx="12191999" cy="551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컴퓨터이(가) 표시된 사진&#10;&#10;자동 생성된 설명">
            <a:extLst>
              <a:ext uri="{FF2B5EF4-FFF2-40B4-BE49-F238E27FC236}">
                <a16:creationId xmlns:a16="http://schemas.microsoft.com/office/drawing/2014/main" id="{BAF3E2F3-0A31-4BB9-97AC-211330E68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6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31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35B08-CAC7-47A6-B05A-E8206991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Complexity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553D219-1191-4A3E-A444-0117D6B3B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95663"/>
            <a:ext cx="12192000" cy="546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10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D2747-83BE-461B-A9DE-6D614D79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altLang="ko-KR" sz="3600"/>
              <a:t>Merge_sort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BE54D-8EBE-4250-9D5C-F88C817D2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 lnSpcReduction="10000"/>
          </a:bodyPr>
          <a:lstStyle/>
          <a:p>
            <a:r>
              <a:rPr lang="ko-KR" altLang="en-US" sz="1800" dirty="0" err="1"/>
              <a:t>합병정렬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장점</a:t>
            </a:r>
            <a:r>
              <a:rPr lang="en-US" altLang="ko-KR" sz="1800" dirty="0"/>
              <a:t>:</a:t>
            </a:r>
            <a:r>
              <a:rPr lang="ko-KR" altLang="en-US" sz="1800" dirty="0"/>
              <a:t>데이터 분포에 관련없이 정렬시간 일정함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Linked</a:t>
            </a:r>
            <a:r>
              <a:rPr lang="ko-KR" altLang="en-US" sz="1800" dirty="0"/>
              <a:t> </a:t>
            </a:r>
            <a:r>
              <a:rPr lang="en-US" altLang="ko-KR" sz="1800" dirty="0"/>
              <a:t>list</a:t>
            </a:r>
            <a:r>
              <a:rPr lang="ko-KR" altLang="en-US" sz="1800" dirty="0"/>
              <a:t>를 사용하면 링크 인덱스만 변경 되므로 데이터의 이동은 무시할 수 있을 정도로 작아진다</a:t>
            </a:r>
            <a:r>
              <a:rPr lang="en-US" altLang="ko-KR" sz="1800" dirty="0"/>
              <a:t>.</a:t>
            </a:r>
            <a:r>
              <a:rPr lang="ko-KR" altLang="en-US" sz="1800" dirty="0"/>
              <a:t>크기가 큰 데이터를 </a:t>
            </a:r>
            <a:r>
              <a:rPr lang="ko-KR" altLang="en-US" sz="1800" dirty="0" err="1"/>
              <a:t>정렬할때</a:t>
            </a:r>
            <a:r>
              <a:rPr lang="ko-KR" altLang="en-US" sz="1800" dirty="0"/>
              <a:t> </a:t>
            </a:r>
            <a:r>
              <a:rPr lang="en-US" altLang="ko-KR" sz="1800" dirty="0"/>
              <a:t>linked list</a:t>
            </a:r>
            <a:r>
              <a:rPr lang="ko-KR" altLang="en-US" sz="1800" dirty="0"/>
              <a:t>를 사용하면 </a:t>
            </a:r>
            <a:r>
              <a:rPr lang="ko-KR" altLang="en-US" sz="1800" dirty="0" err="1"/>
              <a:t>퀵소트</a:t>
            </a:r>
            <a:r>
              <a:rPr lang="ko-KR" altLang="en-US" sz="1800" dirty="0"/>
              <a:t> 보다 효율적일 수 있음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단점</a:t>
            </a:r>
            <a:r>
              <a:rPr lang="en-US" altLang="ko-KR" sz="1800" dirty="0"/>
              <a:t>:</a:t>
            </a:r>
            <a:r>
              <a:rPr lang="ko-KR" altLang="en-US" sz="1800" dirty="0"/>
              <a:t>배열로 구현 할 경우 임시 배열이 필요함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326DD416-CA48-4A31-B7B1-316DC19BA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6" r="25430" b="-1"/>
          <a:stretch/>
        </p:blipFill>
        <p:spPr>
          <a:xfrm>
            <a:off x="4745395" y="71601"/>
            <a:ext cx="7446605" cy="68579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59065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87CC8-9AF1-4C45-9CBB-49A721F1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 1 conquer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B2A52A6-A073-4DF6-9B92-1C730627D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018" y="1825624"/>
            <a:ext cx="10461824" cy="44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98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8F7DA-4163-472A-A3C6-5725F517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 2 conquer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B4906F-7B92-463B-81B7-648FF3551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74" y="1533525"/>
            <a:ext cx="11439525" cy="49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9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E0EAD-CB4F-4C68-AF12-D14E1125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 1 </a:t>
            </a:r>
            <a:r>
              <a:rPr lang="en-US" altLang="ko-KR" dirty="0" err="1"/>
              <a:t>devide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88EEA25-CCB4-48E1-8916-6D889414B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74662"/>
            <a:ext cx="12192000" cy="538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14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EAD6A-4D64-4C19-A626-3584287F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Complexity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62BC55-3A6F-453D-8AE0-EB5F27D03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487" y="2258219"/>
            <a:ext cx="82010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11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EBBA5-0C14-46C5-BFFD-E2D7ECFC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</a:t>
            </a:r>
            <a:r>
              <a:rPr lang="ko-KR" altLang="en-US" dirty="0"/>
              <a:t>에서 </a:t>
            </a:r>
            <a:r>
              <a:rPr lang="en-US" altLang="ko-KR" dirty="0" err="1"/>
              <a:t>Quick_Sort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D47CE-DE54-4D5F-A734-30813A32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#include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-&gt;&lt;algorithm&gt;</a:t>
            </a:r>
            <a:r>
              <a:rPr lang="ko-KR" altLang="en-US" dirty="0"/>
              <a:t>써도 </a:t>
            </a:r>
            <a:r>
              <a:rPr lang="ko-KR" altLang="en-US" dirty="0" err="1"/>
              <a:t>되긴함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qsort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, 100, </a:t>
            </a:r>
            <a:r>
              <a:rPr lang="en-US" altLang="ko-KR" dirty="0" err="1"/>
              <a:t>sizeof</a:t>
            </a:r>
            <a:r>
              <a:rPr lang="en-US" altLang="ko-KR" dirty="0"/>
              <a:t>(int), </a:t>
            </a:r>
            <a:r>
              <a:rPr lang="en-US" altLang="ko-KR" dirty="0" err="1"/>
              <a:t>cmp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231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86E8E-F0D8-4957-B131-C0A5B772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CMP </a:t>
            </a:r>
            <a:r>
              <a:rPr lang="ko-KR" altLang="en-US" dirty="0"/>
              <a:t>만들기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26BD58C-E3D1-4E32-9954-11428DDA6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96291"/>
            <a:ext cx="12192000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1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F2914-7706-4EF1-87A9-A406A1DB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Bubble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C8C3E-7895-466B-B5E9-C288C25A2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큰 원소를 뒤에서 </a:t>
            </a:r>
            <a:r>
              <a:rPr lang="ko-KR" altLang="en-US" dirty="0" err="1"/>
              <a:t>부터</a:t>
            </a:r>
            <a:r>
              <a:rPr lang="ko-KR" altLang="en-US" dirty="0"/>
              <a:t> 순서대로 정렬함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루프 한번 </a:t>
            </a:r>
            <a:r>
              <a:rPr lang="ko-KR" altLang="en-US" dirty="0" err="1"/>
              <a:t>수행시</a:t>
            </a:r>
            <a:r>
              <a:rPr lang="ko-KR" altLang="en-US" dirty="0"/>
              <a:t> 해당 배열의 가장 큰 원소가 가장 뒤에 있고</a:t>
            </a:r>
            <a:r>
              <a:rPr lang="en-US" altLang="ko-KR" dirty="0"/>
              <a:t> </a:t>
            </a:r>
            <a:r>
              <a:rPr lang="ko-KR" altLang="en-US" dirty="0"/>
              <a:t>두 번째 루프에서는 해당 배열의 두 번째로 큰 원소가 뒤에서 두번째에 위치함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즉</a:t>
            </a:r>
            <a:r>
              <a:rPr lang="en-US" altLang="ko-KR" dirty="0"/>
              <a:t> n</a:t>
            </a:r>
            <a:r>
              <a:rPr lang="ko-KR" altLang="en-US" dirty="0"/>
              <a:t>번 시행 했을 때 해당 배열의 원소 대소가 확실한 부분은</a:t>
            </a:r>
            <a:endParaRPr lang="en-US" altLang="ko-KR" dirty="0"/>
          </a:p>
          <a:p>
            <a:r>
              <a:rPr lang="ko-KR" altLang="en-US" dirty="0"/>
              <a:t>뒤에서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개 까지 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5417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059E4-774E-4829-98D2-017409FC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E3A9F-AD99-4189-9786-5D1E5D99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정렬계의 왕자님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대부분의 정렬에서 가장 성능이 좋음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Pivot</a:t>
            </a:r>
            <a:r>
              <a:rPr lang="ko-KR" altLang="en-US" dirty="0"/>
              <a:t>을 랜덤으로 설정하는 </a:t>
            </a:r>
            <a:r>
              <a:rPr lang="en-US" altLang="ko-KR" dirty="0"/>
              <a:t>Quick sort</a:t>
            </a:r>
            <a:r>
              <a:rPr lang="ko-KR" altLang="en-US" dirty="0"/>
              <a:t>는 더 좋음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</a:t>
            </a:r>
            <a:r>
              <a:rPr lang="en-US" altLang="ko-KR" dirty="0"/>
              <a:t>?-&gt;</a:t>
            </a:r>
            <a:r>
              <a:rPr lang="ko-KR" altLang="en-US" dirty="0"/>
              <a:t>최악의 경우</a:t>
            </a:r>
            <a:r>
              <a:rPr lang="en-US" altLang="ko-KR" dirty="0"/>
              <a:t>(</a:t>
            </a:r>
            <a:r>
              <a:rPr lang="ko-KR" altLang="en-US" dirty="0"/>
              <a:t>역순으로 정렬되어 있거나 정렬이 </a:t>
            </a:r>
            <a:r>
              <a:rPr lang="ko-KR" altLang="en-US" dirty="0" err="1"/>
              <a:t>되어있을때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en-US" altLang="ko-KR" dirty="0"/>
              <a:t>N^2</a:t>
            </a:r>
            <a:r>
              <a:rPr lang="ko-KR" altLang="en-US" dirty="0"/>
              <a:t>성능을 보임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221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30B0B-F1E9-4115-9FDC-996EDC14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 (pivot=</a:t>
            </a:r>
            <a:r>
              <a:rPr lang="ko-KR" altLang="en-US" dirty="0"/>
              <a:t>중간 </a:t>
            </a:r>
            <a:r>
              <a:rPr lang="en-US" altLang="ko-KR" dirty="0"/>
              <a:t>index)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2724127-0DD0-4D25-8E41-CE5F1C96E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5624"/>
            <a:ext cx="121920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77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4A933-CB5E-4055-97AB-73696469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Complexity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6FE77BA-1E7D-4DF2-BE98-5F3FA9CEA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277" y="2040031"/>
            <a:ext cx="85629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73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A7CE-9615-40FA-97DB-84041555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Quick_Sort</a:t>
            </a:r>
            <a:r>
              <a:rPr lang="en-US" altLang="ko-KR" dirty="0"/>
              <a:t> </a:t>
            </a:r>
            <a:r>
              <a:rPr lang="ko-KR" altLang="en-US" dirty="0"/>
              <a:t>의 개선 버전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37C6E-30DA-4DC6-90A1-FABAFDC4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배열의 랜덤화 </a:t>
            </a:r>
            <a:r>
              <a:rPr lang="en-US" altLang="ko-KR" dirty="0"/>
              <a:t>(</a:t>
            </a:r>
            <a:r>
              <a:rPr lang="ko-KR" altLang="en-US" dirty="0"/>
              <a:t>난이도 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정렬을 수행하기 전</a:t>
            </a:r>
            <a:r>
              <a:rPr lang="en-US" altLang="ko-KR" dirty="0"/>
              <a:t>,</a:t>
            </a:r>
            <a:r>
              <a:rPr lang="ko-KR" altLang="en-US" dirty="0"/>
              <a:t>배열을 마구잡이로 섞음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정렬 수행은 동일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pivot</a:t>
            </a:r>
            <a:r>
              <a:rPr lang="ko-KR" altLang="en-US" dirty="0"/>
              <a:t>을 랜덤으로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3)Median of Three pivot</a:t>
            </a:r>
          </a:p>
          <a:p>
            <a:r>
              <a:rPr lang="en-US" altLang="ko-KR" dirty="0"/>
              <a:t>-&gt;3</a:t>
            </a:r>
            <a:r>
              <a:rPr lang="ko-KR" altLang="en-US" dirty="0"/>
              <a:t>개의 랜덤 </a:t>
            </a:r>
            <a:r>
              <a:rPr lang="en-US" altLang="ko-KR" dirty="0"/>
              <a:t>pivot</a:t>
            </a:r>
            <a:r>
              <a:rPr lang="ko-KR" altLang="en-US" dirty="0"/>
              <a:t>을 구하고 </a:t>
            </a:r>
            <a:r>
              <a:rPr lang="en-US" altLang="ko-KR" dirty="0"/>
              <a:t>pivot value</a:t>
            </a:r>
            <a:r>
              <a:rPr lang="ko-KR" altLang="en-US" dirty="0"/>
              <a:t>의 </a:t>
            </a:r>
            <a:r>
              <a:rPr lang="ko-KR" altLang="en-US" dirty="0" err="1"/>
              <a:t>중간값을</a:t>
            </a:r>
            <a:r>
              <a:rPr lang="ko-KR" altLang="en-US" dirty="0"/>
              <a:t> </a:t>
            </a:r>
            <a:r>
              <a:rPr lang="ko-KR" altLang="en-US" dirty="0" err="1"/>
              <a:t>피봇으로</a:t>
            </a:r>
            <a:r>
              <a:rPr lang="ko-KR" altLang="en-US" dirty="0"/>
              <a:t> 사용</a:t>
            </a:r>
            <a:r>
              <a:rPr lang="en-US" altLang="ko-KR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a, b, c</a:t>
            </a:r>
            <a:r>
              <a:rPr lang="ko-KR" altLang="en-US" b="1" dirty="0"/>
              <a:t>의 중간 값은 </a:t>
            </a:r>
            <a:r>
              <a:rPr lang="en-US" altLang="ko-KR" b="1" dirty="0"/>
              <a:t>(</a:t>
            </a:r>
            <a:r>
              <a:rPr lang="en-US" altLang="ko-KR" b="1" dirty="0" err="1"/>
              <a:t>a+b+c</a:t>
            </a:r>
            <a:r>
              <a:rPr lang="en-US" altLang="ko-KR" b="1" dirty="0"/>
              <a:t>)-(</a:t>
            </a:r>
            <a:r>
              <a:rPr lang="ko-KR" altLang="en-US" b="1" dirty="0"/>
              <a:t>최댓값</a:t>
            </a:r>
            <a:r>
              <a:rPr lang="en-US" altLang="ko-KR" b="1" dirty="0"/>
              <a:t>)-(</a:t>
            </a:r>
            <a:r>
              <a:rPr lang="ko-KR" altLang="en-US" b="1" dirty="0"/>
              <a:t>최솟값</a:t>
            </a:r>
            <a:r>
              <a:rPr lang="en-US" altLang="ko-KR" b="1" dirty="0"/>
              <a:t>)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4) </a:t>
            </a:r>
            <a:r>
              <a:rPr lang="ko-KR" altLang="en-US" b="1" dirty="0" err="1"/>
              <a:t>피봇</a:t>
            </a:r>
            <a:r>
              <a:rPr lang="ko-KR" altLang="en-US" b="1" dirty="0"/>
              <a:t> 설정을 </a:t>
            </a:r>
            <a:r>
              <a:rPr lang="en-US" altLang="ko-KR" b="1" dirty="0"/>
              <a:t>index</a:t>
            </a:r>
            <a:r>
              <a:rPr lang="ko-KR" altLang="en-US" b="1" dirty="0"/>
              <a:t>중간 값으로 설정함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18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0A839-1B33-486D-B02B-2379D36B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 (random pivot)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5FAFA-7AE7-494A-B413-0E3BE5029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quick_sort</a:t>
            </a:r>
            <a:r>
              <a:rPr lang="ko-KR" altLang="en-US" dirty="0"/>
              <a:t>가 최악의 경우 </a:t>
            </a:r>
            <a:r>
              <a:rPr lang="en-US" altLang="ko-KR" dirty="0"/>
              <a:t>N^2 </a:t>
            </a:r>
            <a:r>
              <a:rPr lang="ko-KR" altLang="en-US" dirty="0"/>
              <a:t>인데</a:t>
            </a:r>
            <a:endParaRPr lang="en-US" altLang="ko-KR" dirty="0"/>
          </a:p>
          <a:p>
            <a:r>
              <a:rPr lang="ko-KR" altLang="en-US" dirty="0"/>
              <a:t>기껏 어려운 코드 </a:t>
            </a:r>
            <a:r>
              <a:rPr lang="ko-KR" altLang="en-US" dirty="0" err="1"/>
              <a:t>짜놧더니</a:t>
            </a:r>
            <a:r>
              <a:rPr lang="ko-KR" altLang="en-US" dirty="0"/>
              <a:t> </a:t>
            </a:r>
            <a:r>
              <a:rPr lang="ko-KR" altLang="en-US" dirty="0" err="1"/>
              <a:t>선택정려롸</a:t>
            </a:r>
            <a:r>
              <a:rPr lang="ko-KR" altLang="en-US" dirty="0"/>
              <a:t> 같은 성능을 보이면 아쉽다 </a:t>
            </a:r>
            <a:r>
              <a:rPr lang="ko-KR" altLang="en-US" dirty="0" err="1"/>
              <a:t>이말이다</a:t>
            </a:r>
            <a:r>
              <a:rPr lang="en-US" altLang="ko-KR" dirty="0"/>
              <a:t>.-&gt; pivot</a:t>
            </a:r>
            <a:r>
              <a:rPr lang="ko-KR" altLang="en-US" dirty="0"/>
              <a:t>을 </a:t>
            </a:r>
            <a:r>
              <a:rPr lang="en-US" altLang="ko-KR" dirty="0"/>
              <a:t>random</a:t>
            </a:r>
            <a:r>
              <a:rPr lang="ko-KR" altLang="en-US" dirty="0"/>
              <a:t>으로 해보자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내가 본 </a:t>
            </a:r>
            <a:r>
              <a:rPr lang="ko-KR" altLang="en-US" dirty="0" err="1"/>
              <a:t>코드중에</a:t>
            </a:r>
            <a:r>
              <a:rPr lang="ko-KR" altLang="en-US" dirty="0"/>
              <a:t> 가장 간결하고 이해하기 쉬운 코드로 </a:t>
            </a:r>
            <a:r>
              <a:rPr lang="ko-KR" altLang="en-US" dirty="0" err="1"/>
              <a:t>보여드림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9068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9AC4C-7D74-4033-9202-6E610796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C11C505-9EDA-42F9-A503-579E1AB55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79" y="1347538"/>
            <a:ext cx="11839074" cy="55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23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DCDE6-C127-4DA4-936E-389AADA9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	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19D7C35-4AC9-463B-833E-99A82B1F2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0873"/>
            <a:ext cx="12192000" cy="541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92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45E6D-C110-455F-BAF2-07B401B6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8ED396E-D9AF-4D84-A296-39B78D5C4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251524"/>
            <a:ext cx="12320337" cy="56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40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0A5D-9E3E-4222-8161-9D364724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8C5E-F642-4AFA-BDFF-B7874330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완전 이진 트리 일종</a:t>
            </a:r>
            <a:r>
              <a:rPr lang="en-US" altLang="ko-KR" dirty="0"/>
              <a:t>.(</a:t>
            </a:r>
            <a:r>
              <a:rPr lang="ko-KR" altLang="en-US" dirty="0"/>
              <a:t>우선순위 큐를 위하여 만들어진 자료구조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정렬해야 할 </a:t>
            </a:r>
            <a:r>
              <a:rPr lang="en-US" altLang="ko-KR" dirty="0"/>
              <a:t>n</a:t>
            </a:r>
            <a:r>
              <a:rPr lang="ko-KR" altLang="en-US" dirty="0"/>
              <a:t>개의 요소들로 최대 </a:t>
            </a:r>
            <a:r>
              <a:rPr lang="ko-KR" altLang="en-US" dirty="0" err="1"/>
              <a:t>힙을</a:t>
            </a:r>
            <a:r>
              <a:rPr lang="ko-KR" altLang="en-US" dirty="0"/>
              <a:t> 만든다</a:t>
            </a:r>
            <a:r>
              <a:rPr lang="en-US" altLang="ko-KR" dirty="0"/>
              <a:t>.(</a:t>
            </a:r>
            <a:r>
              <a:rPr lang="ko-KR" altLang="en-US" dirty="0"/>
              <a:t>내림차순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2)</a:t>
            </a:r>
            <a:r>
              <a:rPr lang="ko-KR" altLang="en-US" dirty="0"/>
              <a:t>한번에 하나씩 요소를 </a:t>
            </a:r>
            <a:r>
              <a:rPr lang="ko-KR" altLang="en-US" dirty="0" err="1"/>
              <a:t>힙에서</a:t>
            </a:r>
            <a:r>
              <a:rPr lang="ko-KR" altLang="en-US" dirty="0"/>
              <a:t> 꺼내서 배열의 뒤부터 저장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-&gt;heap</a:t>
            </a:r>
            <a:r>
              <a:rPr lang="ko-KR" altLang="en-US" dirty="0"/>
              <a:t>구조는 </a:t>
            </a:r>
            <a:r>
              <a:rPr lang="en-US" altLang="ko-KR" dirty="0"/>
              <a:t>1</a:t>
            </a:r>
            <a:r>
              <a:rPr lang="ko-KR" altLang="en-US" dirty="0"/>
              <a:t>차원 배열로 구현가능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079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03128-6AE3-4B34-87E5-C624CC1A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 1 (</a:t>
            </a:r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39A190F-6862-447C-86D7-2D1967203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85900"/>
            <a:ext cx="12192000" cy="53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87409-9A84-4082-B12B-1A03B0D4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시각자료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1A6BF-28A3-4272-8077-252D54CE7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https://visualgo.net/ko/sorting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189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248AB-A855-4C33-AF85-F34DA148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 2 (</a:t>
            </a:r>
            <a:r>
              <a:rPr lang="ko-KR" altLang="en-US" dirty="0"/>
              <a:t> 오름차순 정렬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B3B60EC-29EB-4380-B1D2-E32168FD5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00176"/>
            <a:ext cx="12192000" cy="545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45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55DA9-5B30-4577-A2D4-B974E6AA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 2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5E211FE-19A9-40B7-8D2D-873177AB9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35740"/>
            <a:ext cx="12192000" cy="55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74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12410-EA88-48EE-A3D9-41820047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실행화면</a:t>
            </a:r>
            <a:r>
              <a:rPr lang="en-US" altLang="ko-KR" dirty="0"/>
              <a:t>(</a:t>
            </a:r>
            <a:r>
              <a:rPr lang="ko-KR" altLang="en-US" dirty="0"/>
              <a:t>일부 잘림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ED55A35-1F0E-4AAC-B78D-CC13C017E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15453"/>
            <a:ext cx="12192000" cy="554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43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357E6-2B9D-4EFD-8F51-42507240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Complexity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BF22B6D-DEAB-413B-9090-D384C5B4A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31495"/>
            <a:ext cx="12192000" cy="552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82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A716D-9E13-4EEF-A62A-223C2E80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r>
              <a:rPr lang="ko-KR" altLang="en-US" dirty="0"/>
              <a:t> 사용처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283D2-9C79-4188-98C0-A09CA5A7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최대값 </a:t>
            </a:r>
            <a:r>
              <a:rPr lang="en-US" altLang="ko-KR" dirty="0"/>
              <a:t>or </a:t>
            </a:r>
            <a:r>
              <a:rPr lang="ko-KR" altLang="en-US" dirty="0"/>
              <a:t>최소값 일부만 필요할 때 유용함</a:t>
            </a:r>
            <a:r>
              <a:rPr lang="en-US" altLang="ko-KR" dirty="0"/>
              <a:t>.(</a:t>
            </a:r>
            <a:r>
              <a:rPr lang="ko-KR" altLang="en-US" dirty="0"/>
              <a:t>최대값 </a:t>
            </a:r>
            <a:r>
              <a:rPr lang="en-US" altLang="ko-KR" dirty="0"/>
              <a:t>or</a:t>
            </a:r>
            <a:r>
              <a:rPr lang="ko-KR" altLang="en-US" dirty="0"/>
              <a:t> 최소값 몇 개만 쏙 빼 놓고 사용 가능하기 때문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870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55484-7836-4511-8E7B-47DE1FB8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 Odd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C8DF5-00FB-4935-8B69-169438A6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버블 정렬과 동일 하지만 짝수</a:t>
            </a:r>
            <a:r>
              <a:rPr lang="en-US" altLang="ko-KR" dirty="0"/>
              <a:t>,</a:t>
            </a:r>
            <a:r>
              <a:rPr lang="ko-KR" altLang="en-US" dirty="0"/>
              <a:t>홀수 자리를 나누어 정렬함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1681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92F-75B6-433C-A0BC-DEBB336A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Even_Odd</a:t>
            </a:r>
            <a:r>
              <a:rPr lang="en-US" altLang="ko-KR" dirty="0"/>
              <a:t>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8D9E9-E73D-408D-8D90-D2EA24E0B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Bubble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r>
              <a:rPr lang="ko-KR" altLang="en-US" dirty="0"/>
              <a:t> 와 많이 유사함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그냥 이런 것도 있구나 하고 넘어가자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922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4C66E-1E6E-4931-A0CD-9108D1FD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작동방향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B7456-FE60-4FE9-96B4-C497BDEF0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https://en.wikipedia.org/wiki/Odd%E2%80%93even_sort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4182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EA055-7F97-4B21-A88E-5BB38A76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C879DED-DE74-4847-8BAB-D8CDB5DCE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15454"/>
            <a:ext cx="12192000" cy="55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922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90D52-E881-4508-85B6-8484CD20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/>
              <a:t>Complexity</a:t>
            </a:r>
            <a:endParaRPr lang="en-US" altLang="ko-KR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7FB97F5-FB3E-4323-B6B1-BCFD1BDD9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91" b="642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2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83EF3-4FC1-4C96-9FBD-B335974C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D13E227-C198-4A08-AC06-F104CF180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453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0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FD60E-1AB6-460E-B189-46339DC3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시행결과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EED1D62-38E8-4CE8-BCF8-6B9AE927B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79622"/>
            <a:ext cx="12191999" cy="54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6EAD5B-AD7B-4D5B-9E02-0A809169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시간 복잡도 및 공간 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206C1-3624-4584-8522-8DBED8EBF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endParaRPr lang="en-US" altLang="ko-KR" sz="2000"/>
          </a:p>
          <a:p>
            <a:r>
              <a:rPr lang="ko-KR" altLang="en-US" sz="2000"/>
              <a:t>장점</a:t>
            </a:r>
            <a:r>
              <a:rPr lang="en-US" altLang="ko-KR" sz="2000"/>
              <a:t>:</a:t>
            </a:r>
            <a:r>
              <a:rPr lang="ko-KR" altLang="en-US" sz="2000"/>
              <a:t>구현이 쉬움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ko-KR" altLang="en-US" sz="2000"/>
              <a:t>단점</a:t>
            </a:r>
            <a:r>
              <a:rPr lang="en-US" altLang="ko-KR" sz="2000"/>
              <a:t>:</a:t>
            </a:r>
            <a:r>
              <a:rPr lang="ko-KR" altLang="en-US" sz="2000"/>
              <a:t>하나의 요소가 가장 왼쪽에서 가장 오른쪽으로 이동하기 위해서는 배열에서 모든 요소들과 교환 되어야 한다</a:t>
            </a:r>
            <a:r>
              <a:rPr lang="en-US" altLang="ko-KR" sz="2000"/>
              <a:t>.</a:t>
            </a:r>
          </a:p>
          <a:p>
            <a:endParaRPr lang="ko-KR" altLang="en-US" sz="2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055623-D170-4F09-8DE3-E099C6C5C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149" y="2951747"/>
            <a:ext cx="7785142" cy="37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0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40B6-FFB8-4F26-8872-177C328F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Selection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31C7C-1822-4697-8086-900B2950A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Bubble sort</a:t>
            </a:r>
            <a:r>
              <a:rPr lang="ko-KR" altLang="en-US" dirty="0"/>
              <a:t>는 가장 큰 원소를 뒤에서 부터 정렬 했다면</a:t>
            </a:r>
            <a:endParaRPr lang="en-US" altLang="ko-KR" dirty="0"/>
          </a:p>
          <a:p>
            <a:r>
              <a:rPr lang="en-US" altLang="ko-KR" dirty="0"/>
              <a:t>Selection Sort</a:t>
            </a:r>
            <a:r>
              <a:rPr lang="ko-KR" altLang="en-US" dirty="0"/>
              <a:t>는 가장 작은 원소를 앞에서 부터 정렬함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둘 다 오름차순 정렬이지만 어떠한 것에 기준을 </a:t>
            </a:r>
            <a:r>
              <a:rPr lang="ko-KR" altLang="en-US" dirty="0" err="1"/>
              <a:t>두냐에</a:t>
            </a:r>
            <a:r>
              <a:rPr lang="ko-KR" altLang="en-US" dirty="0"/>
              <a:t> 따라 달라짐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81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D244C-F8E2-48EB-9A1D-4931F47B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804879-CB20-4D5F-9B08-F1A01CFA2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63580"/>
            <a:ext cx="12191999" cy="549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8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692</Words>
  <Application>Microsoft Office PowerPoint</Application>
  <PresentationFormat>와이드스크린</PresentationFormat>
  <Paragraphs>117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맑은 고딕</vt:lpstr>
      <vt:lpstr>Arial</vt:lpstr>
      <vt:lpstr>Calibri</vt:lpstr>
      <vt:lpstr>Office 테마</vt:lpstr>
      <vt:lpstr>Sorting and hash</vt:lpstr>
      <vt:lpstr>목차</vt:lpstr>
      <vt:lpstr>Bubble sort</vt:lpstr>
      <vt:lpstr>시각자료</vt:lpstr>
      <vt:lpstr>Source code</vt:lpstr>
      <vt:lpstr>시행결과</vt:lpstr>
      <vt:lpstr>시간 복잡도 및 공간 복잡도</vt:lpstr>
      <vt:lpstr>Selection Sort</vt:lpstr>
      <vt:lpstr>Source Code </vt:lpstr>
      <vt:lpstr>실행화면</vt:lpstr>
      <vt:lpstr>Complextiy</vt:lpstr>
      <vt:lpstr>시각화 버전</vt:lpstr>
      <vt:lpstr>Insertion Sort</vt:lpstr>
      <vt:lpstr>Source Code</vt:lpstr>
      <vt:lpstr>실행화면</vt:lpstr>
      <vt:lpstr>Shell Sort</vt:lpstr>
      <vt:lpstr>PowerPoint 프레젠테이션</vt:lpstr>
      <vt:lpstr>PowerPoint 프레젠테이션</vt:lpstr>
      <vt:lpstr>PowerPoint 프레젠테이션</vt:lpstr>
      <vt:lpstr>Source Code</vt:lpstr>
      <vt:lpstr>PowerPoint 프레젠테이션</vt:lpstr>
      <vt:lpstr>Complexity</vt:lpstr>
      <vt:lpstr>Merge_sort</vt:lpstr>
      <vt:lpstr>Source Code 1 conquer</vt:lpstr>
      <vt:lpstr>Source Code 2 conquer</vt:lpstr>
      <vt:lpstr>Source Code 1 devide</vt:lpstr>
      <vt:lpstr>Complexity</vt:lpstr>
      <vt:lpstr>VS에서 Quick_Sort 사용법</vt:lpstr>
      <vt:lpstr>CMP 만들기</vt:lpstr>
      <vt:lpstr>Quick Sort</vt:lpstr>
      <vt:lpstr>Source Code (pivot=중간 index)</vt:lpstr>
      <vt:lpstr>Complexity</vt:lpstr>
      <vt:lpstr>Quick_Sort 의 개선 버전</vt:lpstr>
      <vt:lpstr>Quick sort (random pivot)</vt:lpstr>
      <vt:lpstr>Source Code </vt:lpstr>
      <vt:lpstr>Source Code </vt:lpstr>
      <vt:lpstr>실행결과</vt:lpstr>
      <vt:lpstr>Heap Sort</vt:lpstr>
      <vt:lpstr>Source Code 1 (최대 힙 구성)</vt:lpstr>
      <vt:lpstr>Source Code 2 ( 오름차순 정렬)</vt:lpstr>
      <vt:lpstr>Source Code 2 </vt:lpstr>
      <vt:lpstr>실행화면(일부 잘림)</vt:lpstr>
      <vt:lpstr>Complexity</vt:lpstr>
      <vt:lpstr>Heap sort 사용처</vt:lpstr>
      <vt:lpstr>Even Odd Sort</vt:lpstr>
      <vt:lpstr>Even_Odd sort</vt:lpstr>
      <vt:lpstr>작동방향</vt:lpstr>
      <vt:lpstr>Source Code</vt:lpstr>
      <vt:lpstr>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hash</dc:title>
  <dc:creator>황 재현</dc:creator>
  <cp:lastModifiedBy>황 재현</cp:lastModifiedBy>
  <cp:revision>2</cp:revision>
  <dcterms:created xsi:type="dcterms:W3CDTF">2020-05-19T16:55:46Z</dcterms:created>
  <dcterms:modified xsi:type="dcterms:W3CDTF">2020-05-19T17:07:23Z</dcterms:modified>
</cp:coreProperties>
</file>