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25E4-38FB-48EB-9EC9-C6BBB762FAE2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CD23-9BD1-47D9-99AB-ECE17E0F5A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860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67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2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18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65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1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8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83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2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40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24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5CC5-E555-483F-A65E-16E573A50D64}" type="datetimeFigureOut">
              <a:rPr lang="bg-BG" smtClean="0"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9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C:\Users\Tanq\Desktop\Stonehenge_curious_aspect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578" y="430332"/>
            <a:ext cx="8532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lgerian" pitchFamily="82" charset="0"/>
              </a:rPr>
              <a:t> </a:t>
            </a:r>
            <a:r>
              <a:rPr lang="en-US" sz="8800" dirty="0">
                <a:solidFill>
                  <a:srgbClr val="FFFF00"/>
                </a:solidFill>
                <a:latin typeface="Algerian" pitchFamily="82" charset="0"/>
              </a:rPr>
              <a:t>SNAKE </a:t>
            </a:r>
            <a:r>
              <a:rPr lang="en-US" sz="8800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endParaRPr lang="bg-BG" sz="8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513" y="3501008"/>
            <a:ext cx="883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lgerian" pitchFamily="82" charset="0"/>
              </a:rPr>
              <a:t>Develop by StoneHenge team</a:t>
            </a:r>
            <a:endParaRPr lang="bg-BG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1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9"/>
            <a:ext cx="9199643" cy="6858000"/>
          </a:xfrm>
        </p:spPr>
      </p:pic>
      <p:sp>
        <p:nvSpPr>
          <p:cNvPr id="5" name="TextBox 4"/>
          <p:cNvSpPr txBox="1"/>
          <p:nvPr/>
        </p:nvSpPr>
        <p:spPr>
          <a:xfrm>
            <a:off x="1403648" y="548680"/>
            <a:ext cx="6336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 </a:t>
            </a:r>
            <a:r>
              <a:rPr lang="en-US" sz="4000" dirty="0">
                <a:latin typeface="Algerian" pitchFamily="82" charset="0"/>
              </a:rPr>
              <a:t>SNAKE</a:t>
            </a:r>
            <a:r>
              <a:rPr lang="en-US" sz="3200" dirty="0">
                <a:latin typeface="Algerian" pitchFamily="82" charset="0"/>
              </a:rPr>
              <a:t> </a:t>
            </a:r>
          </a:p>
          <a:p>
            <a:pPr algn="ctr"/>
            <a:r>
              <a:rPr lang="en-US" sz="2400" dirty="0">
                <a:latin typeface="Algerian" pitchFamily="82" charset="0"/>
              </a:rPr>
              <a:t> Introduction</a:t>
            </a:r>
            <a:r>
              <a:rPr lang="en-US" sz="2400" dirty="0">
                <a:latin typeface="Arial Black" pitchFamily="34" charset="0"/>
              </a:rPr>
              <a:t> </a:t>
            </a:r>
            <a:endParaRPr lang="bg-BG" sz="2400" dirty="0">
              <a:latin typeface="Arial Black" pitchFamily="34" charset="0"/>
            </a:endParaRPr>
          </a:p>
          <a:p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348880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It is a well know game that all we played!</a:t>
            </a:r>
          </a:p>
          <a:p>
            <a:pPr algn="just"/>
            <a:endParaRPr lang="en-US" dirty="0">
              <a:latin typeface="Algerian" pitchFamily="82" charset="0"/>
            </a:endParaRPr>
          </a:p>
          <a:p>
            <a:pPr algn="just"/>
            <a:r>
              <a:rPr lang="en-US" dirty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  In </a:t>
            </a:r>
            <a:r>
              <a:rPr lang="en-US" dirty="0">
                <a:latin typeface="Algerian" pitchFamily="82" charset="0"/>
              </a:rPr>
              <a:t>our version of the game, </a:t>
            </a:r>
            <a:r>
              <a:rPr lang="en-US" dirty="0" smtClean="0">
                <a:latin typeface="Algerian" pitchFamily="82" charset="0"/>
              </a:rPr>
              <a:t>player can rule the direction of the snake with the arrow keys</a:t>
            </a:r>
            <a:r>
              <a:rPr lang="en-US" dirty="0">
                <a:latin typeface="Algerian" pitchFamily="82" charset="0"/>
              </a:rPr>
              <a:t>. every time it eat an red </a:t>
            </a:r>
            <a:r>
              <a:rPr lang="en-US" dirty="0" smtClean="0">
                <a:latin typeface="Algerian" pitchFamily="82" charset="0"/>
              </a:rPr>
              <a:t>apple, snake </a:t>
            </a:r>
            <a:r>
              <a:rPr lang="en-US" dirty="0">
                <a:latin typeface="Algerian" pitchFamily="82" charset="0"/>
              </a:rPr>
              <a:t>grows </a:t>
            </a:r>
            <a:r>
              <a:rPr lang="en-US" dirty="0" smtClean="0">
                <a:latin typeface="Algerian" pitchFamily="82" charset="0"/>
              </a:rPr>
              <a:t>a step and a rotten(black) apple appear on a random position.</a:t>
            </a:r>
          </a:p>
          <a:p>
            <a:pPr algn="just"/>
            <a:r>
              <a:rPr lang="en-US" dirty="0" smtClean="0">
                <a:latin typeface="Algerian" pitchFamily="82" charset="0"/>
              </a:rPr>
              <a:t> Player need to escape </a:t>
            </a:r>
            <a:r>
              <a:rPr lang="en-US" dirty="0">
                <a:latin typeface="Algerian" pitchFamily="82" charset="0"/>
              </a:rPr>
              <a:t>the </a:t>
            </a:r>
            <a:r>
              <a:rPr lang="en-US" dirty="0" smtClean="0">
                <a:latin typeface="Algerian" pitchFamily="82" charset="0"/>
              </a:rPr>
              <a:t>rotten apples and the </a:t>
            </a:r>
            <a:r>
              <a:rPr lang="en-US" dirty="0">
                <a:latin typeface="Algerian" pitchFamily="82" charset="0"/>
              </a:rPr>
              <a:t>borders of the </a:t>
            </a:r>
            <a:r>
              <a:rPr lang="en-US" dirty="0" smtClean="0">
                <a:latin typeface="Algerian" pitchFamily="82" charset="0"/>
              </a:rPr>
              <a:t>canvas. </a:t>
            </a:r>
            <a:endParaRPr lang="en-US" dirty="0">
              <a:latin typeface="Algerian" pitchFamily="82" charset="0"/>
            </a:endParaRPr>
          </a:p>
          <a:p>
            <a:pPr algn="just"/>
            <a:r>
              <a:rPr lang="en-US" dirty="0">
                <a:latin typeface="Algerian" pitchFamily="82" charset="0"/>
              </a:rPr>
              <a:t>The speed of the snake </a:t>
            </a:r>
            <a:r>
              <a:rPr lang="en-US" dirty="0" smtClean="0">
                <a:latin typeface="Algerian" pitchFamily="82" charset="0"/>
              </a:rPr>
              <a:t> rising with the level </a:t>
            </a:r>
            <a:r>
              <a:rPr lang="en-US" dirty="0">
                <a:latin typeface="Algerian" pitchFamily="82" charset="0"/>
              </a:rPr>
              <a:t>to </a:t>
            </a:r>
            <a:r>
              <a:rPr lang="en-US" dirty="0" smtClean="0">
                <a:latin typeface="Algerian" pitchFamily="82" charset="0"/>
              </a:rPr>
              <a:t>hardness.</a:t>
            </a:r>
          </a:p>
          <a:p>
            <a:pPr algn="just"/>
            <a:r>
              <a:rPr lang="en-US" dirty="0" smtClean="0">
                <a:latin typeface="Algerian" pitchFamily="82" charset="0"/>
              </a:rPr>
              <a:t> Player </a:t>
            </a:r>
            <a:r>
              <a:rPr lang="en-US" dirty="0">
                <a:latin typeface="Algerian" pitchFamily="82" charset="0"/>
              </a:rPr>
              <a:t>have an option to save his best score</a:t>
            </a:r>
            <a:r>
              <a:rPr lang="en-US" dirty="0" smtClean="0">
                <a:latin typeface="Algerian" pitchFamily="82" charset="0"/>
              </a:rPr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6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1728192" cy="72008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416823" cy="5498345"/>
          </a:xfrm>
        </p:spPr>
      </p:pic>
    </p:spTree>
    <p:extLst>
      <p:ext uri="{BB962C8B-B14F-4D97-AF65-F5344CB8AC3E}">
        <p14:creationId xmlns:p14="http://schemas.microsoft.com/office/powerpoint/2010/main" val="24635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TEAM STONEHeNG</a:t>
            </a:r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  <a:solidFill>
            <a:schemeClr val="accent3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  <a:latin typeface="Algerian" pitchFamily="82" charset="0"/>
              </a:rPr>
              <a:t>Members</a:t>
            </a:r>
          </a:p>
          <a:p>
            <a:pPr marL="0" indent="0" algn="ctr">
              <a:buNone/>
            </a:pPr>
            <a:endParaRPr lang="en-US" sz="48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Aneta Marinova</a:t>
            </a:r>
          </a:p>
          <a:p>
            <a:r>
              <a:rPr lang="en-US" sz="2400" dirty="0" smtClean="0">
                <a:latin typeface="Algerian" pitchFamily="82" charset="0"/>
              </a:rPr>
              <a:t>Angel Djambazov</a:t>
            </a:r>
          </a:p>
          <a:p>
            <a:r>
              <a:rPr lang="en-US" sz="2400" dirty="0" smtClean="0">
                <a:latin typeface="Algerian" pitchFamily="82" charset="0"/>
              </a:rPr>
              <a:t>Ivan Krastev</a:t>
            </a:r>
          </a:p>
          <a:p>
            <a:r>
              <a:rPr lang="en-US" sz="2400" dirty="0" smtClean="0">
                <a:latin typeface="Algerian" pitchFamily="82" charset="0"/>
              </a:rPr>
              <a:t>Adelina Yanakieva</a:t>
            </a:r>
          </a:p>
          <a:p>
            <a:r>
              <a:rPr lang="en-US" sz="2400" dirty="0" smtClean="0">
                <a:latin typeface="Algerian" pitchFamily="82" charset="0"/>
              </a:rPr>
              <a:t>Petar Kanev</a:t>
            </a:r>
          </a:p>
          <a:p>
            <a:r>
              <a:rPr lang="en-US" sz="2400" dirty="0" smtClean="0">
                <a:latin typeface="Algerian" pitchFamily="82" charset="0"/>
              </a:rPr>
              <a:t>Tanya Delcheva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Used materials: BrandonioProduction combined with personal improvements.</a:t>
            </a:r>
          </a:p>
          <a:p>
            <a:pPr marL="0" indent="0">
              <a:buNone/>
            </a:pPr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All the members had improvements to make it interesting !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Enjoy it!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TEAM STONEHeNG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Tanq</dc:creator>
  <cp:lastModifiedBy>Tanq</cp:lastModifiedBy>
  <cp:revision>23</cp:revision>
  <dcterms:created xsi:type="dcterms:W3CDTF">2015-02-03T15:37:06Z</dcterms:created>
  <dcterms:modified xsi:type="dcterms:W3CDTF">2015-02-04T12:17:02Z</dcterms:modified>
</cp:coreProperties>
</file>