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559675" cy="10691813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Картина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Картина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Картина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Картина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bg-BG" sz="4400">
                <a:solidFill>
                  <a:srgbClr val="000000"/>
                </a:solidFill>
                <a:latin typeface="Calibri"/>
              </a:rPr>
              <a:t>Click to edit the title text formatЩракнете, за да редактирате стила на заглавието в образеца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bg-BG" sz="1200">
                <a:solidFill>
                  <a:srgbClr val="8B8B8B"/>
                </a:solidFill>
                <a:latin typeface="Calibri"/>
              </a:rPr>
              <a:t>4.3.15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B1F37F-8E80-4664-B9E0-B5F4A0924347}" type="slidenum">
              <a:rPr lang="bg-BG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bg-BG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bg-BG" sz="4400">
                <a:solidFill>
                  <a:srgbClr val="000000"/>
                </a:solidFill>
                <a:latin typeface="Calibri"/>
              </a:rPr>
              <a:t>Click to edit the title text formatЩракнете, за да редактирате стила на заглавието в образеца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bg-BG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>
                <a:solidFill>
                  <a:srgbClr val="000000"/>
                </a:solidFill>
                <a:latin typeface="Calibri"/>
              </a:rPr>
              <a:t>Seventh Outline LevelЩракн., за да ред. стил на загл. в обр.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bg-BG" sz="2800">
                <a:solidFill>
                  <a:srgbClr val="000000"/>
                </a:solidFill>
                <a:latin typeface="Calibri"/>
              </a:rPr>
              <a:t>Второ ниво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bg-BG" sz="2400">
                <a:solidFill>
                  <a:srgbClr val="000000"/>
                </a:solidFill>
                <a:latin typeface="Calibri"/>
              </a:rPr>
              <a:t>Трето ниво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bg-BG" sz="2000">
                <a:solidFill>
                  <a:srgbClr val="000000"/>
                </a:solidFill>
                <a:latin typeface="Calibri"/>
              </a:rPr>
              <a:t>Четвърто ниво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bg-BG" sz="2000">
                <a:solidFill>
                  <a:srgbClr val="000000"/>
                </a:solidFill>
                <a:latin typeface="Calibri"/>
              </a:rPr>
              <a:t>Пето ниво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bg-BG" sz="1200">
                <a:solidFill>
                  <a:srgbClr val="8B8B8B"/>
                </a:solidFill>
                <a:latin typeface="Calibri"/>
              </a:rPr>
              <a:t>4.3.15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559ACA-415A-47B5-A804-1B94FBCB96CB}" type="slidenum">
              <a:rPr lang="bg-BG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14240" y="7858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Web Fundamentals (HTML/CSS) Feb 2015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57200" y="285732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Design and implementation </a:t>
            </a:r>
            <a:endParaRPr/>
          </a:p>
          <a:p>
            <a:pPr algn="ctr">
              <a:lnSpc>
                <a:spcPct val="100000"/>
              </a:lnSpc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a </a:t>
            </a:r>
            <a:r>
              <a:rPr lang="bg-BG" sz="5700" b="1">
                <a:solidFill>
                  <a:srgbClr val="FFFFFF"/>
                </a:solidFill>
                <a:latin typeface="Calibri"/>
              </a:rPr>
              <a:t>funny Web site </a:t>
            </a:r>
            <a:endParaRPr/>
          </a:p>
          <a:p>
            <a:pPr algn="ctr">
              <a:lnSpc>
                <a:spcPct val="100000"/>
              </a:lnSpc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about </a:t>
            </a:r>
            <a:r>
              <a:rPr lang="bg-BG" sz="7700" b="1">
                <a:solidFill>
                  <a:srgbClr val="FFFFFF"/>
                </a:solidFill>
                <a:latin typeface="Calibri"/>
              </a:rPr>
              <a:t>SoftUni</a:t>
            </a:r>
            <a:r>
              <a:rPr lang="bg-BG" sz="3200" b="1">
                <a:solidFill>
                  <a:srgbClr val="FFFFFF"/>
                </a:solidFill>
                <a:latin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using HTML, CSS and JavaScript.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bg-BG" sz="4400" b="1">
                <a:solidFill>
                  <a:srgbClr val="FFFFFF"/>
                </a:solidFill>
                <a:latin typeface="Calibri"/>
              </a:rPr>
              <a:t>TEAM "NECTARINE"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2714760" y="1571760"/>
            <a:ext cx="404316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Victoria Vicheva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Tanya Delcheva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Plamen Redzhov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Ivaylo Zgurov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Denis Neychev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Dimitar Marinov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b="1">
                <a:solidFill>
                  <a:srgbClr val="FFFFFF"/>
                </a:solidFill>
                <a:latin typeface="Calibri"/>
              </a:rPr>
              <a:t>Aneta Marinova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bg-BG" sz="4400" b="1">
                <a:solidFill>
                  <a:srgbClr val="FFFFFF"/>
                </a:solidFill>
                <a:latin typeface="Calibri"/>
              </a:rPr>
              <a:t>Requirements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1785960" y="1571760"/>
            <a:ext cx="61146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Create original content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Link to SoftUni (https://softuni.bg) from the site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Using  own web 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Publish  project live in Internet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Validate (when possible) 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Put "Valid HTML" + "Valid CSS" banners in the footer of the site with link to the validators: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Responsive 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The  site should be easy-to-use, with intuitive UI, with good usability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Ensure the site works correctly in the latest HTML5-compatible browsers: Chrome, Firefox, IE, Opera, Safari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The  site should be HTML &amp; CSS written by our team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The content must be in HTML files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Use GitHub as project collaboration platform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Put the following in a ZIP archive and submit 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1400">
                <a:solidFill>
                  <a:srgbClr val="FFFFFF"/>
                </a:solidFill>
                <a:latin typeface="Calibri"/>
              </a:rPr>
              <a:t>A presentation of our project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bg-BG" sz="4400" b="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bg-BG" sz="44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4400" b="1" dirty="0" err="1">
                <a:solidFill>
                  <a:srgbClr val="FFFFFF"/>
                </a:solidFill>
                <a:latin typeface="Calibri"/>
              </a:rPr>
              <a:t>Illuminati</a:t>
            </a:r>
            <a:endParaRPr b="1"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bg-BG" sz="2400" dirty="0" err="1">
                <a:solidFill>
                  <a:srgbClr val="FFFFFF"/>
                </a:solidFill>
                <a:latin typeface="Calibri"/>
              </a:rPr>
              <a:t>Our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team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discovered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and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proved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that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 </a:t>
            </a:r>
            <a:endParaRPr/>
          </a:p>
          <a:p>
            <a:pPr algn="ctr">
              <a:lnSpc>
                <a:spcPct val="100000"/>
              </a:lnSpc>
            </a:pPr>
            <a:r>
              <a:rPr lang="bg-BG" sz="3200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bg-BG" sz="4000" dirty="0">
                <a:solidFill>
                  <a:srgbClr val="FFFFFF"/>
                </a:solidFill>
                <a:latin typeface="Calibri"/>
              </a:rPr>
              <a:t> 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are</a:t>
            </a:r>
            <a:r>
              <a:rPr lang="bg-BG" sz="4000" dirty="0">
                <a:solidFill>
                  <a:srgbClr val="FFFFFF"/>
                </a:solidFill>
                <a:latin typeface="Calibri"/>
              </a:rPr>
              <a:t>  </a:t>
            </a:r>
            <a:r>
              <a:rPr lang="bg-BG" sz="3200" dirty="0" err="1">
                <a:solidFill>
                  <a:srgbClr val="FFFFFF"/>
                </a:solidFill>
                <a:latin typeface="Calibri"/>
              </a:rPr>
              <a:t>Illuminati</a:t>
            </a:r>
            <a:r>
              <a:rPr lang="bg-BG" sz="4000" dirty="0">
                <a:solidFill>
                  <a:srgbClr val="FFFFFF"/>
                </a:solidFill>
                <a:latin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bg-BG" sz="2400" dirty="0" err="1">
                <a:solidFill>
                  <a:srgbClr val="FFFFFF"/>
                </a:solidFill>
                <a:latin typeface="Calibri"/>
              </a:rPr>
              <a:t>The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4000" b="1" dirty="0">
                <a:solidFill>
                  <a:srgbClr val="FFFFFF"/>
                </a:solidFill>
                <a:latin typeface="Calibri"/>
              </a:rPr>
              <a:t>Great  </a:t>
            </a:r>
            <a:r>
              <a:rPr lang="bg-BG" sz="4000" b="1" dirty="0" err="1">
                <a:solidFill>
                  <a:srgbClr val="FFFFFF"/>
                </a:solidFill>
                <a:latin typeface="Calibri"/>
              </a:rPr>
              <a:t>Pindar</a:t>
            </a:r>
            <a:r>
              <a:rPr lang="bg-BG" sz="4000" b="1" dirty="0">
                <a:solidFill>
                  <a:srgbClr val="FFFFFF"/>
                </a:solidFill>
                <a:latin typeface="Calibri"/>
              </a:rPr>
              <a:t>  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is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 </a:t>
            </a:r>
            <a:r>
              <a:rPr lang="bg-BG" sz="4000" b="1" dirty="0" err="1">
                <a:solidFill>
                  <a:srgbClr val="FFFFFF"/>
                </a:solidFill>
                <a:latin typeface="Calibri"/>
              </a:rPr>
              <a:t>Svetlin</a:t>
            </a:r>
            <a:r>
              <a:rPr lang="bg-BG" sz="4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4000" b="1" dirty="0" err="1" smtClean="0">
                <a:solidFill>
                  <a:srgbClr val="FFFFFF"/>
                </a:solidFill>
                <a:latin typeface="Calibri"/>
              </a:rPr>
              <a:t>Nakov</a:t>
            </a:r>
            <a:endParaRPr/>
          </a:p>
          <a:p>
            <a:pPr algn="ctr">
              <a:lnSpc>
                <a:spcPct val="100000"/>
              </a:lnSpc>
            </a:pPr>
            <a:r>
              <a:rPr lang="bg-BG" sz="2400" dirty="0">
                <a:solidFill>
                  <a:srgbClr val="FFFFFF"/>
                </a:solidFill>
                <a:latin typeface="Calibri"/>
              </a:rPr>
              <a:t>
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While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working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on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the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project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the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whole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team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was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amused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, </a:t>
            </a:r>
            <a:endParaRPr/>
          </a:p>
          <a:p>
            <a:pPr algn="ctr">
              <a:lnSpc>
                <a:spcPct val="100000"/>
              </a:lnSpc>
            </a:pPr>
            <a:r>
              <a:rPr lang="bg-BG" sz="2400" dirty="0" err="1">
                <a:solidFill>
                  <a:srgbClr val="FFFFFF"/>
                </a:solidFill>
                <a:latin typeface="Calibri"/>
              </a:rPr>
              <a:t>revealing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the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whole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truth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about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this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400" dirty="0" err="1">
                <a:solidFill>
                  <a:srgbClr val="FFFFFF"/>
                </a:solidFill>
                <a:latin typeface="Calibri"/>
              </a:rPr>
              <a:t>organization</a:t>
            </a:r>
            <a:r>
              <a:rPr lang="bg-BG" sz="2400" dirty="0">
                <a:solidFill>
                  <a:srgbClr val="FFFFFF"/>
                </a:solidFill>
                <a:latin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bg-BG" sz="4400">
                <a:solidFill>
                  <a:srgbClr val="FFFFFF"/>
                </a:solidFill>
                <a:latin typeface="Calibri"/>
              </a:rPr>
              <a:t>Contribution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214280" y="1500120"/>
            <a:ext cx="7043400" cy="452556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1500"/>
              </a:spcAft>
              <a:buFont typeface="Arial"/>
              <a:buChar char="•"/>
            </a:pP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Dimitar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Marinov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 -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All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pages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navigation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and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footer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,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pages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: “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Event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“,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and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“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Index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” , JAVA 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Script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for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Application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form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and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responsive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design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.</a:t>
            </a:r>
            <a:endParaRPr/>
          </a:p>
          <a:p>
            <a:pPr>
              <a:spcAft>
                <a:spcPts val="1500"/>
              </a:spcAft>
              <a:buFont typeface="Arial"/>
              <a:buChar char="•"/>
            </a:pP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Plamen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Redzhov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- 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page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: “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Application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form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”,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organizing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work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and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correcting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other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pages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,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put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the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site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online</a:t>
            </a:r>
            <a:endParaRPr/>
          </a:p>
          <a:p>
            <a:pPr>
              <a:spcAft>
                <a:spcPts val="1500"/>
              </a:spcAft>
              <a:buFont typeface="Arial"/>
              <a:buChar char="•"/>
            </a:pP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Victoria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Vicheva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–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page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: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Mission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 </a:t>
            </a:r>
            <a:endParaRPr/>
          </a:p>
          <a:p>
            <a:pPr>
              <a:spcAft>
                <a:spcPts val="1500"/>
              </a:spcAft>
              <a:buFont typeface="Arial"/>
              <a:buChar char="•"/>
            </a:pP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Tanya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Delcheva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 - 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page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: </a:t>
            </a:r>
            <a:r>
              <a:rPr lang="bg-BG" sz="2000" dirty="0" err="1" smtClean="0">
                <a:solidFill>
                  <a:srgbClr val="FFFFFF"/>
                </a:solidFill>
                <a:latin typeface="Calibri"/>
              </a:rPr>
              <a:t>Finances</a:t>
            </a:r>
            <a:r>
              <a:rPr lang="en-US" sz="2000" dirty="0" smtClean="0">
                <a:solidFill>
                  <a:srgbClr val="FFFFFF"/>
                </a:solidFill>
                <a:latin typeface="Calibri"/>
              </a:rPr>
              <a:t> and  Symbols</a:t>
            </a:r>
            <a:endParaRPr/>
          </a:p>
          <a:p>
            <a:pPr>
              <a:spcAft>
                <a:spcPts val="1500"/>
              </a:spcAft>
              <a:buFont typeface="Arial"/>
              <a:buChar char="•"/>
            </a:pP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Ivaylo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Zgurov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–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page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: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Mind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Control</a:t>
            </a:r>
            <a:endParaRPr/>
          </a:p>
          <a:p>
            <a:pPr>
              <a:spcAft>
                <a:spcPts val="1500"/>
              </a:spcAft>
              <a:buFont typeface="Arial"/>
              <a:buChar char="•"/>
            </a:pP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Denis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Neychev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–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logo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and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page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“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The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council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 of 13”</a:t>
            </a:r>
            <a:endParaRPr/>
          </a:p>
          <a:p>
            <a:pPr>
              <a:spcAft>
                <a:spcPts val="1500"/>
              </a:spcAft>
              <a:buFont typeface="Arial"/>
              <a:buChar char="•"/>
            </a:pP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Aneta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bg-BG" sz="2000" b="1" dirty="0" err="1">
                <a:solidFill>
                  <a:srgbClr val="FFFFFF"/>
                </a:solidFill>
                <a:latin typeface="Calibri"/>
              </a:rPr>
              <a:t>Marinova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–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page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: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Religion</a:t>
            </a:r>
            <a:r>
              <a:rPr lang="bg-BG" sz="2000" dirty="0">
                <a:solidFill>
                  <a:srgbClr val="FFFFFF"/>
                </a:solidFill>
                <a:latin typeface="Calibri"/>
              </a:rPr>
              <a:t>, </a:t>
            </a:r>
            <a:r>
              <a:rPr lang="bg-BG" sz="2000" dirty="0" err="1">
                <a:solidFill>
                  <a:srgbClr val="FFFFFF"/>
                </a:solidFill>
                <a:latin typeface="Calibri"/>
              </a:rPr>
              <a:t>presentation</a:t>
            </a:r>
            <a:endParaRPr/>
          </a:p>
          <a:p>
            <a:pPr>
              <a:spcAft>
                <a:spcPts val="1500"/>
              </a:spcAft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PresentationFormat>Презентация на цял екран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</cp:revision>
  <dcterms:modified xsi:type="dcterms:W3CDTF">2015-03-04T14:26:16Z</dcterms:modified>
</cp:coreProperties>
</file>