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24" r:id="rId2"/>
    <p:sldId id="5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ECFC00"/>
    <a:srgbClr val="002060"/>
    <a:srgbClr val="195979"/>
    <a:srgbClr val="FFC83D"/>
    <a:srgbClr val="FFFF00"/>
    <a:srgbClr val="EA6B66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7A881-3A16-2943-2965-FF50E693A4AB}"/>
              </a:ext>
            </a:extLst>
          </p:cNvPr>
          <p:cNvSpPr txBox="1"/>
          <p:nvPr/>
        </p:nvSpPr>
        <p:spPr>
          <a:xfrm>
            <a:off x="1902864" y="2925786"/>
            <a:ext cx="8386273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ea typeface="+mj-ea"/>
                <a:cs typeface="+mj-cs"/>
              </a:rPr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2F59-B9BB-EAF5-2495-1518195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our Generative AI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F607-F54D-4F90-7C61-D7B46D22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4637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data preprocessing for training LLM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LLM fine-tuning techniques: </a:t>
            </a:r>
            <a:r>
              <a:rPr lang="en-US" dirty="0" err="1"/>
              <a:t>LoRA</a:t>
            </a:r>
            <a:r>
              <a:rPr lang="en-US" dirty="0"/>
              <a:t>, </a:t>
            </a:r>
            <a:r>
              <a:rPr lang="en-US" dirty="0" err="1"/>
              <a:t>QLoRA</a:t>
            </a:r>
            <a:r>
              <a:rPr lang="en-US" dirty="0"/>
              <a:t>, PPO, DPO,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 quantization techniques: GPTQ, GGML,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LLM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 Safety, Ethical AI, Responsible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 Alignment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to improve the performance of LLM-based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Deploy LLM applications at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9213</TotalTime>
  <Words>75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Wingdings</vt:lpstr>
      <vt:lpstr>Office Theme</vt:lpstr>
      <vt:lpstr>PowerPoint Presentation</vt:lpstr>
      <vt:lpstr>Continue our Generative AI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115</cp:revision>
  <dcterms:created xsi:type="dcterms:W3CDTF">2024-02-20T20:54:33Z</dcterms:created>
  <dcterms:modified xsi:type="dcterms:W3CDTF">2024-06-29T21:10:01Z</dcterms:modified>
</cp:coreProperties>
</file>