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C00"/>
    <a:srgbClr val="002060"/>
    <a:srgbClr val="195979"/>
    <a:srgbClr val="FFC83D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7A881-3A16-2943-2965-FF50E693A4AB}"/>
              </a:ext>
            </a:extLst>
          </p:cNvPr>
          <p:cNvSpPr txBox="1"/>
          <p:nvPr/>
        </p:nvSpPr>
        <p:spPr>
          <a:xfrm>
            <a:off x="1902864" y="2925786"/>
            <a:ext cx="838627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8280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113</cp:revision>
  <dcterms:created xsi:type="dcterms:W3CDTF">2024-02-20T20:54:33Z</dcterms:created>
  <dcterms:modified xsi:type="dcterms:W3CDTF">2024-06-25T20:27:10Z</dcterms:modified>
</cp:coreProperties>
</file>