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7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4D"/>
    <a:srgbClr val="ECFC00"/>
    <a:srgbClr val="002060"/>
    <a:srgbClr val="195979"/>
    <a:srgbClr val="FFC83D"/>
    <a:srgbClr val="FFFF00"/>
    <a:srgbClr val="EA6B66"/>
    <a:srgbClr val="007F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3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62246-8680-4D4D-A3BD-0C5BFD468F61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A40C-4CFC-4D50-9A03-F1D1224C1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5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1D77-3ABE-38BF-B7C3-14989A6F2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53CA9-6ED7-3E15-376B-07736DEF7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11C3-3334-5063-CC6D-DB12FF34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980B-64CA-9093-9BFD-AA244B58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C3FC-709A-049B-F8AC-A84A38AB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B7CC-D1DF-8402-05CD-408D973D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E2AF8-7D69-8083-9665-CBC50EF0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8C92-848E-7ACE-5612-E0B2C027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9D5A-A351-1A4A-FC87-403669DF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31C7-44A0-A71C-0335-FAA9C59A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5C6CC-BE2C-5CEF-4FEB-CC4CBF036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A8564-E15D-5FBE-63D3-BED8D2C7C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6AA1-55DF-FE30-1264-BEDB2CF8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9A07-C1A2-53FB-88FD-0E7C9108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195F-069D-91D9-F576-AD9704D3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C4EF-9466-F84E-C8C2-939AE2A6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4F28-9CD9-CB3C-2ED6-C649DE07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B9FE-8444-CB0B-B3A1-1A29B9D8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5928-9D3F-1205-E206-1579E8D4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4F71-C0B3-FF9B-4796-5298836A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2E20-6BFF-0813-8C48-B84739AB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653B-3E11-1D09-C653-A0A6DDCC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7774-963D-4A97-988F-43DEE296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2780-2D80-FAD5-33E5-A0A340C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EDFA-A0F9-7513-AB08-04A56274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C943-AF42-82C7-B01E-4F0A76F2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C0E-95FB-80ED-727F-0759AE3F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58735-866E-8DDA-DCEF-8AD526B9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2F1DF-38B4-5FF5-7993-87B116FD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7BE09-A63A-9E92-6149-852F96AC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D9DAF-1A93-B8D3-2311-D0EF8059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B4C5-35EB-F51D-B1D0-A91F7265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484EF-EA6F-1539-71CE-E16A5672B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BBF5D-78A7-6506-71DD-F0359CDB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26723-BB6D-B522-84A1-7B4A3C8D1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79E79-92E9-289E-A8B5-8E78E1671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562A5-3B4B-A153-3F7F-BF7A3476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8F1D4-A09A-EE22-E671-0EF5F9A1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DA612-A528-F1B8-0AA0-9AFE4C0C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E522-F5B4-B20E-F02E-62E27A6E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1D3F8-29A1-9A9B-9135-EC7992CD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70FE-48AE-7F32-4CF0-BDFA1281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7F5D0-FCFA-347C-6BB2-2B6CE2B9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88693-7619-0619-624F-DA693D2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D4586-D6D3-1F39-D9BD-81B99A12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5A587-5A95-D242-5C42-57D163F2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4C56-54A7-BA47-2CDF-1549C18C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79A9-8408-A31B-A983-16756B13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F4D5-64C1-9FE1-6AE9-9DABCE7B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9BF2-5177-2A26-24A2-307517C9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E200A-7F75-D42A-2169-EBF235FF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09896-4D6C-B437-4E82-6FAA302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BEBD-7710-4394-EBF1-1DB5A39C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FFED5-37A4-F6A9-F1D4-FD199D705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CEDA1-98BF-5C08-7125-E4FA93001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E6A75-A6D5-94F7-8DD0-9CCF8211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78D26-C6C0-1CE6-A085-EA9743C4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07230-2147-96CD-8094-588A324A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E7D1F-DB6D-5A30-5C01-7EB57262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2ED89-E80F-E359-52C2-D0160F81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745-0EC5-38F9-644F-F839C8C53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DE15CBC1-10D1-4E1D-B7D3-1A6D6027583C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0D8A-7823-BA5D-CAF1-BEA2C9543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159D-9A79-3B21-F22F-621E3A172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2BEF4D1B-0DAD-4708-B884-1FAAE8429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6EBB7-332E-0D0A-A69A-4F217DB6B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LLM app architecture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4AAF5AF-F6D8-8A41-FCC6-2B0AB249C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672" y="3606921"/>
            <a:ext cx="152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923A30F-07C6-8E85-7F03-D682BD4F8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880" y="1466167"/>
            <a:ext cx="9620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3244898E-E286-F209-42EB-E547D8468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412" y="1466166"/>
            <a:ext cx="86677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2244F581-068B-8A2D-6C39-B71D2E9F7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35" y="5886804"/>
            <a:ext cx="8763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1831D454-9EC5-331B-7805-EF5DC06B1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321" y="3645232"/>
            <a:ext cx="805033" cy="80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2C1C42-C0A9-DD22-4D99-C42B6D3283BF}"/>
              </a:ext>
            </a:extLst>
          </p:cNvPr>
          <p:cNvSpPr txBox="1"/>
          <p:nvPr/>
        </p:nvSpPr>
        <p:spPr>
          <a:xfrm>
            <a:off x="1162458" y="1580764"/>
            <a:ext cx="17177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2060"/>
                </a:solidFill>
              </a:rPr>
              <a:t>Datasource</a:t>
            </a:r>
            <a:endParaRPr lang="en-US" b="1" dirty="0">
              <a:solidFill>
                <a:srgbClr val="002060"/>
              </a:solidFill>
            </a:endParaRPr>
          </a:p>
          <a:p>
            <a:pPr algn="ctr"/>
            <a:r>
              <a:rPr lang="en-US" dirty="0"/>
              <a:t>Un-/structured</a:t>
            </a:r>
          </a:p>
          <a:p>
            <a:pPr algn="ctr"/>
            <a:r>
              <a:rPr lang="en-US" dirty="0"/>
              <a:t>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EACF75-1F2B-1516-7F03-EC7A151FD57F}"/>
              </a:ext>
            </a:extLst>
          </p:cNvPr>
          <p:cNvSpPr txBox="1"/>
          <p:nvPr/>
        </p:nvSpPr>
        <p:spPr>
          <a:xfrm>
            <a:off x="2454988" y="4559421"/>
            <a:ext cx="20087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Frontend</a:t>
            </a:r>
          </a:p>
          <a:p>
            <a:pPr algn="ctr"/>
            <a:r>
              <a:rPr lang="en-US" dirty="0" err="1"/>
              <a:t>Streamlit</a:t>
            </a:r>
            <a:r>
              <a:rPr lang="en-US" dirty="0"/>
              <a:t>, </a:t>
            </a:r>
            <a:r>
              <a:rPr lang="en-US" dirty="0" err="1"/>
              <a:t>Gradio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React,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FCD346-172A-5C40-FC69-465791BE6AA5}"/>
              </a:ext>
            </a:extLst>
          </p:cNvPr>
          <p:cNvSpPr txBox="1"/>
          <p:nvPr/>
        </p:nvSpPr>
        <p:spPr>
          <a:xfrm>
            <a:off x="8627035" y="1615997"/>
            <a:ext cx="20177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Vector Database</a:t>
            </a:r>
          </a:p>
          <a:p>
            <a:pPr algn="ctr"/>
            <a:r>
              <a:rPr lang="en-US" dirty="0"/>
              <a:t>FAISS, Chroma, </a:t>
            </a:r>
          </a:p>
          <a:p>
            <a:pPr algn="ctr"/>
            <a:r>
              <a:rPr lang="en-US" dirty="0" err="1"/>
              <a:t>Qdrant</a:t>
            </a:r>
            <a:r>
              <a:rPr lang="en-US" dirty="0"/>
              <a:t>, …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1AC52E-951A-477D-0B25-955735CCBB19}"/>
              </a:ext>
            </a:extLst>
          </p:cNvPr>
          <p:cNvSpPr/>
          <p:nvPr/>
        </p:nvSpPr>
        <p:spPr>
          <a:xfrm>
            <a:off x="6650027" y="3171746"/>
            <a:ext cx="3529413" cy="1991171"/>
          </a:xfrm>
          <a:prstGeom prst="round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81E3D4-F3A7-1D07-DC3C-C0400C212293}"/>
              </a:ext>
            </a:extLst>
          </p:cNvPr>
          <p:cNvSpPr txBox="1"/>
          <p:nvPr/>
        </p:nvSpPr>
        <p:spPr>
          <a:xfrm>
            <a:off x="7839575" y="3172347"/>
            <a:ext cx="1150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Backend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2E0162-0401-2ECE-086A-66CBC049F244}"/>
              </a:ext>
            </a:extLst>
          </p:cNvPr>
          <p:cNvSpPr txBox="1"/>
          <p:nvPr/>
        </p:nvSpPr>
        <p:spPr>
          <a:xfrm>
            <a:off x="6650027" y="3533990"/>
            <a:ext cx="216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Open-source LLMs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0581BB-7DBB-215C-033D-74E82674E207}"/>
              </a:ext>
            </a:extLst>
          </p:cNvPr>
          <p:cNvSpPr txBox="1"/>
          <p:nvPr/>
        </p:nvSpPr>
        <p:spPr>
          <a:xfrm>
            <a:off x="7264138" y="3925564"/>
            <a:ext cx="189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LLM APIs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95D798-D48F-3CEB-17ED-9CCCBD0A823B}"/>
              </a:ext>
            </a:extLst>
          </p:cNvPr>
          <p:cNvSpPr txBox="1"/>
          <p:nvPr/>
        </p:nvSpPr>
        <p:spPr>
          <a:xfrm>
            <a:off x="6786506" y="4272654"/>
            <a:ext cx="166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Hugging Face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87DE3-1F56-F120-F6D7-00A3DEB3453D}"/>
              </a:ext>
            </a:extLst>
          </p:cNvPr>
          <p:cNvSpPr txBox="1"/>
          <p:nvPr/>
        </p:nvSpPr>
        <p:spPr>
          <a:xfrm>
            <a:off x="7293993" y="4680124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LangChain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5BA3A7-E69C-2012-73EA-CABDDFBF594A}"/>
              </a:ext>
            </a:extLst>
          </p:cNvPr>
          <p:cNvSpPr txBox="1"/>
          <p:nvPr/>
        </p:nvSpPr>
        <p:spPr>
          <a:xfrm>
            <a:off x="8616791" y="4393000"/>
            <a:ext cx="139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LlamaIndex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2FA069-514F-E577-52FA-B0DB94F9CFBC}"/>
              </a:ext>
            </a:extLst>
          </p:cNvPr>
          <p:cNvSpPr txBox="1"/>
          <p:nvPr/>
        </p:nvSpPr>
        <p:spPr>
          <a:xfrm>
            <a:off x="9013841" y="4732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0546B5-A3F5-10A8-E355-A644E7BEF2F4}"/>
              </a:ext>
            </a:extLst>
          </p:cNvPr>
          <p:cNvSpPr txBox="1"/>
          <p:nvPr/>
        </p:nvSpPr>
        <p:spPr>
          <a:xfrm>
            <a:off x="5018490" y="1719263"/>
            <a:ext cx="1702069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Data loader </a:t>
            </a:r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r>
              <a:rPr lang="en-US" b="1" dirty="0">
                <a:solidFill>
                  <a:srgbClr val="002060"/>
                </a:solidFill>
              </a:rPr>
              <a:t>Embedding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040285-6432-9A5E-0D42-F633C02C05B3}"/>
              </a:ext>
            </a:extLst>
          </p:cNvPr>
          <p:cNvCxnSpPr/>
          <p:nvPr/>
        </p:nvCxnSpPr>
        <p:spPr>
          <a:xfrm>
            <a:off x="3819971" y="2042428"/>
            <a:ext cx="1198519" cy="0"/>
          </a:xfrm>
          <a:prstGeom prst="straightConnector1">
            <a:avLst/>
          </a:prstGeom>
          <a:ln w="9525">
            <a:solidFill>
              <a:srgbClr val="00206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CF1E8C-4669-DA71-843E-E2EE4E1ABC2C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720559" y="2042428"/>
            <a:ext cx="1235576" cy="1"/>
          </a:xfrm>
          <a:prstGeom prst="straightConnector1">
            <a:avLst/>
          </a:prstGeom>
          <a:ln w="9525">
            <a:solidFill>
              <a:srgbClr val="00206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FDD269-ED15-3F33-CCDD-BDB57BF49448}"/>
              </a:ext>
            </a:extLst>
          </p:cNvPr>
          <p:cNvCxnSpPr>
            <a:cxnSpLocks/>
          </p:cNvCxnSpPr>
          <p:nvPr/>
        </p:nvCxnSpPr>
        <p:spPr>
          <a:xfrm>
            <a:off x="8481558" y="2407955"/>
            <a:ext cx="0" cy="763790"/>
          </a:xfrm>
          <a:prstGeom prst="straightConnector1">
            <a:avLst/>
          </a:prstGeom>
          <a:ln w="9525">
            <a:solidFill>
              <a:srgbClr val="00206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0DC4E0-8B71-445F-8C6C-A0E6E48981D6}"/>
              </a:ext>
            </a:extLst>
          </p:cNvPr>
          <p:cNvCxnSpPr>
            <a:cxnSpLocks/>
          </p:cNvCxnSpPr>
          <p:nvPr/>
        </p:nvCxnSpPr>
        <p:spPr>
          <a:xfrm rot="10800000">
            <a:off x="8164058" y="2407955"/>
            <a:ext cx="0" cy="763790"/>
          </a:xfrm>
          <a:prstGeom prst="straightConnector1">
            <a:avLst/>
          </a:prstGeom>
          <a:ln w="9525">
            <a:solidFill>
              <a:srgbClr val="00206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A5E5D2-1C5A-19D1-E235-23FF830B6FA1}"/>
              </a:ext>
            </a:extLst>
          </p:cNvPr>
          <p:cNvCxnSpPr>
            <a:cxnSpLocks/>
          </p:cNvCxnSpPr>
          <p:nvPr/>
        </p:nvCxnSpPr>
        <p:spPr>
          <a:xfrm>
            <a:off x="4104090" y="3903322"/>
            <a:ext cx="2545937" cy="0"/>
          </a:xfrm>
          <a:prstGeom prst="straightConnector1">
            <a:avLst/>
          </a:prstGeom>
          <a:ln w="9525">
            <a:solidFill>
              <a:srgbClr val="00206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B338FD-D33D-C88D-6A9B-AFB5AF7985C3}"/>
              </a:ext>
            </a:extLst>
          </p:cNvPr>
          <p:cNvCxnSpPr>
            <a:cxnSpLocks/>
          </p:cNvCxnSpPr>
          <p:nvPr/>
        </p:nvCxnSpPr>
        <p:spPr>
          <a:xfrm rot="10800000">
            <a:off x="4104090" y="4393000"/>
            <a:ext cx="2545937" cy="0"/>
          </a:xfrm>
          <a:prstGeom prst="straightConnector1">
            <a:avLst/>
          </a:prstGeom>
          <a:ln w="9525">
            <a:solidFill>
              <a:srgbClr val="00206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9713770-8FE6-FA0D-A49C-E86451BCF1A3}"/>
              </a:ext>
            </a:extLst>
          </p:cNvPr>
          <p:cNvSpPr txBox="1"/>
          <p:nvPr/>
        </p:nvSpPr>
        <p:spPr>
          <a:xfrm>
            <a:off x="4559590" y="2951980"/>
            <a:ext cx="1634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REST API</a:t>
            </a:r>
          </a:p>
          <a:p>
            <a:pPr algn="ctr"/>
            <a:r>
              <a:rPr lang="en-US" dirty="0" err="1"/>
              <a:t>FastAPI,Flask</a:t>
            </a:r>
            <a:r>
              <a:rPr lang="en-US" dirty="0"/>
              <a:t>,</a:t>
            </a:r>
          </a:p>
          <a:p>
            <a:pPr algn="ctr"/>
            <a:r>
              <a:rPr lang="en-US" dirty="0" err="1"/>
              <a:t>LangServe</a:t>
            </a:r>
            <a:r>
              <a:rPr lang="en-US" dirty="0"/>
              <a:t>, 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B9315B-E6FC-A898-7E88-DC0F1266257D}"/>
              </a:ext>
            </a:extLst>
          </p:cNvPr>
          <p:cNvSpPr txBox="1"/>
          <p:nvPr/>
        </p:nvSpPr>
        <p:spPr>
          <a:xfrm>
            <a:off x="4650491" y="3863082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User's query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CBEA5C-3633-156C-CC66-CAFC7C69BB3E}"/>
              </a:ext>
            </a:extLst>
          </p:cNvPr>
          <p:cNvSpPr txBox="1"/>
          <p:nvPr/>
        </p:nvSpPr>
        <p:spPr>
          <a:xfrm>
            <a:off x="6650027" y="5355048"/>
            <a:ext cx="156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query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C086CE-A77E-5E89-BE82-30C240CC30CE}"/>
              </a:ext>
            </a:extLst>
          </p:cNvPr>
          <p:cNvCxnSpPr>
            <a:cxnSpLocks/>
          </p:cNvCxnSpPr>
          <p:nvPr/>
        </p:nvCxnSpPr>
        <p:spPr>
          <a:xfrm>
            <a:off x="8182128" y="5173742"/>
            <a:ext cx="0" cy="763790"/>
          </a:xfrm>
          <a:prstGeom prst="straightConnector1">
            <a:avLst/>
          </a:prstGeom>
          <a:ln w="9525">
            <a:solidFill>
              <a:srgbClr val="00206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A58D8E-4B96-43DB-E1BC-6A427896BE04}"/>
              </a:ext>
            </a:extLst>
          </p:cNvPr>
          <p:cNvCxnSpPr>
            <a:cxnSpLocks/>
          </p:cNvCxnSpPr>
          <p:nvPr/>
        </p:nvCxnSpPr>
        <p:spPr>
          <a:xfrm rot="10800000">
            <a:off x="8481558" y="5162917"/>
            <a:ext cx="0" cy="763790"/>
          </a:xfrm>
          <a:prstGeom prst="straightConnector1">
            <a:avLst/>
          </a:prstGeom>
          <a:ln w="9525">
            <a:solidFill>
              <a:srgbClr val="00206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7FB5F53-EBD0-76F0-8EFD-16B7DD0F5AF6}"/>
              </a:ext>
            </a:extLst>
          </p:cNvPr>
          <p:cNvSpPr txBox="1"/>
          <p:nvPr/>
        </p:nvSpPr>
        <p:spPr>
          <a:xfrm>
            <a:off x="8489817" y="5332205"/>
            <a:ext cx="1923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response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A702BB-DE25-F7AE-37AD-133372C675B8}"/>
              </a:ext>
            </a:extLst>
          </p:cNvPr>
          <p:cNvSpPr txBox="1"/>
          <p:nvPr/>
        </p:nvSpPr>
        <p:spPr>
          <a:xfrm>
            <a:off x="8164058" y="5882843"/>
            <a:ext cx="2642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Search tools</a:t>
            </a:r>
          </a:p>
          <a:p>
            <a:pPr algn="ctr"/>
            <a:r>
              <a:rPr lang="en-US" dirty="0"/>
              <a:t>Wikipedia, </a:t>
            </a:r>
          </a:p>
          <a:p>
            <a:pPr algn="ctr"/>
            <a:r>
              <a:rPr lang="en-US" dirty="0" err="1"/>
              <a:t>DuckDuckGoSearch</a:t>
            </a:r>
            <a:r>
              <a:rPr lang="en-US" dirty="0"/>
              <a:t>, 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F9DA94-8A43-E84A-0DA2-5EBC627C0E55}"/>
              </a:ext>
            </a:extLst>
          </p:cNvPr>
          <p:cNvSpPr txBox="1"/>
          <p:nvPr/>
        </p:nvSpPr>
        <p:spPr>
          <a:xfrm>
            <a:off x="4628427" y="4424664"/>
            <a:ext cx="191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LLM's responses</a:t>
            </a:r>
          </a:p>
        </p:txBody>
      </p:sp>
    </p:spTree>
    <p:extLst>
      <p:ext uri="{BB962C8B-B14F-4D97-AF65-F5344CB8AC3E}">
        <p14:creationId xmlns:p14="http://schemas.microsoft.com/office/powerpoint/2010/main" val="244818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venir fon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-qd-blue-simple" id="{A4FAF9F9-AE7C-46FD-B4D5-0E27E5E1F42F}" vid="{A861747D-0E20-4E7B-BBCA-2D7C86E298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template-qd-blue-simple</Template>
  <TotalTime>12254</TotalTime>
  <Words>66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 LT Pro</vt:lpstr>
      <vt:lpstr>Avenir Next LT Pro Light</vt:lpstr>
      <vt:lpstr>Calibri</vt:lpstr>
      <vt:lpstr>Wingdings</vt:lpstr>
      <vt:lpstr>Office Theme</vt:lpstr>
      <vt:lpstr>Example for LLM app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Transformer with  Python &amp; PyTorch   </dc:title>
  <dc:creator>Tan Nguyen Duong</dc:creator>
  <cp:lastModifiedBy>Quang DUONG</cp:lastModifiedBy>
  <cp:revision>119</cp:revision>
  <dcterms:created xsi:type="dcterms:W3CDTF">2024-02-20T20:54:33Z</dcterms:created>
  <dcterms:modified xsi:type="dcterms:W3CDTF">2024-06-21T08:11:32Z</dcterms:modified>
</cp:coreProperties>
</file>