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63" r:id="rId2"/>
    <p:sldId id="565" r:id="rId3"/>
    <p:sldId id="566" r:id="rId4"/>
    <p:sldId id="564" r:id="rId5"/>
    <p:sldId id="567" r:id="rId6"/>
    <p:sldId id="568" r:id="rId7"/>
    <p:sldId id="5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4D"/>
    <a:srgbClr val="ECFC00"/>
    <a:srgbClr val="002060"/>
    <a:srgbClr val="195979"/>
    <a:srgbClr val="FFC83D"/>
    <a:srgbClr val="FFFF00"/>
    <a:srgbClr val="EA6B66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0C54-7992-8EC9-CE81-DFC53708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 Interface with </a:t>
            </a:r>
            <a:r>
              <a:rPr lang="en-US" dirty="0" err="1"/>
              <a:t>Gradio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BCA04-B112-9860-B1B1-A224905D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0" y="1562752"/>
            <a:ext cx="9415979" cy="49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6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Logos and Headers in </a:t>
            </a: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2050991" y="3085032"/>
            <a:ext cx="846033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with a soft theme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elements to the interface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demo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row with the product logo, header, and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Product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Header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0B23F-6FB5-C833-0E92-45F7D598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181"/>
            <a:ext cx="12192000" cy="13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Chatbot interface in </a:t>
            </a: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2016485" y="4826675"/>
            <a:ext cx="815903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The function to generate responses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5CA92-A98B-4D18-0900-4BBFDEF1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981" y="1325687"/>
            <a:ext cx="8228040" cy="3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0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0C54-7992-8EC9-CE81-DFC53708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 with </a:t>
            </a:r>
            <a:r>
              <a:rPr lang="en-US" dirty="0" err="1"/>
              <a:t>Streamlit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992FC-900A-1E46-5EFD-6CC025C2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428"/>
            <a:ext cx="12192000" cy="519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Logos and Headers in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558326" y="3281586"/>
            <a:ext cx="11075349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600"/>
                </a:solidFill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set_page_config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page_title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GenAI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page_icon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wide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unsafe_allow_html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5F900-AA0D-FC64-880A-E3FA2594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094"/>
            <a:ext cx="12192000" cy="17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Chatbot interface in </a:t>
            </a:r>
            <a:r>
              <a:rPr lang="en-US" dirty="0" err="1"/>
              <a:t>Streamlit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E58184-CA03-2581-620E-3866CEA3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7114"/>
            <a:ext cx="12192000" cy="344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Chatbot interface in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22781" y="1407757"/>
            <a:ext cx="5583260" cy="4832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chatbot</a:t>
            </a:r>
            <a:r>
              <a:rPr lang="en-US" sz="14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chat history if it doesn't exist in the session state</a:t>
            </a: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session_state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session_state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Display chat messages from history on app rerun</a:t>
            </a:r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message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session_state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chat_message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Accept user input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user_prompt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chat_input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Hi there, what's up?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user message to chat history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session_state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user_prompt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Display user message in chat message container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chat_message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user_prompt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107C4-2AD6-34A0-4396-2DC1393E29DC}"/>
              </a:ext>
            </a:extLst>
          </p:cNvPr>
          <p:cNvSpPr txBox="1"/>
          <p:nvPr/>
        </p:nvSpPr>
        <p:spPr>
          <a:xfrm>
            <a:off x="5532297" y="1407757"/>
            <a:ext cx="6636922" cy="4832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Display assistant response in chat message container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chat_message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assistant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message_placeholder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full_response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assistant_response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user_prompt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400" i="1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Simulate stream of response with milliseconds delay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chunk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assistant_response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full_response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chunk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sz="1400" i="1" dirty="0">
                <a:solidFill>
                  <a:srgbClr val="FFFF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blinking cursor to simulate typing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message_placeholder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full_response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▌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message_placeholder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full_response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400" i="1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assistant response to chat history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session_state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assistant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full_response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91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14970</TotalTime>
  <Words>619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Simple AI Chatbot Interface with Gradio</vt:lpstr>
      <vt:lpstr>Show Logos and Headers in Gradio</vt:lpstr>
      <vt:lpstr>Show Chatbot interface in Gradio</vt:lpstr>
      <vt:lpstr>Simple AI Chatbot with Streamlit</vt:lpstr>
      <vt:lpstr>Show Logos and Headers in Streamlit</vt:lpstr>
      <vt:lpstr>Show Chatbot interface in Streamlit</vt:lpstr>
      <vt:lpstr>Show Chatbot interface in Streamlit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Quang DUONG</cp:lastModifiedBy>
  <cp:revision>121</cp:revision>
  <dcterms:created xsi:type="dcterms:W3CDTF">2024-02-20T20:54:33Z</dcterms:created>
  <dcterms:modified xsi:type="dcterms:W3CDTF">2024-06-10T21:24:34Z</dcterms:modified>
</cp:coreProperties>
</file>