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73" r:id="rId5"/>
    <p:sldId id="274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66" r:id="rId15"/>
    <p:sldId id="265" r:id="rId16"/>
    <p:sldId id="258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4D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</a:t>
            </a:r>
            <a:r>
              <a:rPr lang="en-US" b="1" dirty="0"/>
              <a:t>blocks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rgbClr val="007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rgbClr val="0099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rgbClr val="993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F54CE2-9486-3714-E27C-BCC163A00506}"/>
              </a:ext>
            </a:extLst>
          </p:cNvPr>
          <p:cNvSpPr/>
          <p:nvPr/>
        </p:nvSpPr>
        <p:spPr>
          <a:xfrm>
            <a:off x="802716" y="2964096"/>
            <a:ext cx="2309452" cy="1163782"/>
          </a:xfrm>
          <a:prstGeom prst="round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137CA3-E428-B4D4-B155-9CA6414D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6" y="2471734"/>
            <a:ext cx="2976852" cy="22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1B4594-6F8C-B7A5-F9B7-19ADCDC06F29}"/>
              </a:ext>
            </a:extLst>
          </p:cNvPr>
          <p:cNvSpPr/>
          <p:nvPr/>
        </p:nvSpPr>
        <p:spPr>
          <a:xfrm>
            <a:off x="8783653" y="2834212"/>
            <a:ext cx="2492382" cy="1293666"/>
          </a:xfrm>
          <a:prstGeom prst="roundRect">
            <a:avLst/>
          </a:prstGeom>
          <a:solidFill>
            <a:srgbClr val="EA6B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Encoder/Decoder </a:t>
            </a:r>
            <a:r>
              <a:rPr lang="en-US" b="1" dirty="0"/>
              <a:t>Input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54D447-ADA0-D781-0832-BDDBD85F7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53" y="2271802"/>
            <a:ext cx="2674362" cy="26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DAED8-F51B-4452-21A1-9843F2B847EE}"/>
              </a:ext>
            </a:extLst>
          </p:cNvPr>
          <p:cNvSpPr txBox="1"/>
          <p:nvPr/>
        </p:nvSpPr>
        <p:spPr>
          <a:xfrm>
            <a:off x="1035809" y="5561466"/>
            <a:ext cx="184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D29A2-AC32-7D29-F092-A054ECA0D376}"/>
              </a:ext>
            </a:extLst>
          </p:cNvPr>
          <p:cNvSpPr txBox="1"/>
          <p:nvPr/>
        </p:nvSpPr>
        <p:spPr>
          <a:xfrm>
            <a:off x="9047533" y="5571152"/>
            <a:ext cx="196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ED450-AA1E-E4F0-7571-0F835AFB4F38}"/>
              </a:ext>
            </a:extLst>
          </p:cNvPr>
          <p:cNvSpPr txBox="1"/>
          <p:nvPr/>
        </p:nvSpPr>
        <p:spPr>
          <a:xfrm>
            <a:off x="733985" y="4747496"/>
            <a:ext cx="279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&lt;SOS&gt; I am fine &lt;EOS&gt;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7C8EF-8A00-4B71-40ED-6FBF331B0D17}"/>
              </a:ext>
            </a:extLst>
          </p:cNvPr>
          <p:cNvSpPr txBox="1"/>
          <p:nvPr/>
        </p:nvSpPr>
        <p:spPr>
          <a:xfrm>
            <a:off x="8347761" y="4757182"/>
            <a:ext cx="279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&lt;SOS&gt; Je </a:t>
            </a:r>
            <a:r>
              <a:rPr lang="en-US" dirty="0" err="1"/>
              <a:t>vais</a:t>
            </a:r>
            <a:r>
              <a:rPr lang="en-US" dirty="0"/>
              <a:t> bien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9256DF-D1FA-2D1D-6290-7035593DD596}"/>
                  </a:ext>
                </a:extLst>
              </p:cNvPr>
              <p:cNvSpPr txBox="1"/>
              <p:nvPr/>
            </p:nvSpPr>
            <p:spPr>
              <a:xfrm>
                <a:off x="887395" y="2230498"/>
                <a:ext cx="230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Tensor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9256DF-D1FA-2D1D-6290-7035593D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95" y="2230498"/>
                <a:ext cx="2309453" cy="369332"/>
              </a:xfrm>
              <a:prstGeom prst="rect">
                <a:avLst/>
              </a:prstGeom>
              <a:blipFill>
                <a:blip r:embed="rId4"/>
                <a:stretch>
                  <a:fillRect l="-2381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BFA7BA-DFDB-9401-5E23-67332CB2DBD2}"/>
                  </a:ext>
                </a:extLst>
              </p:cNvPr>
              <p:cNvSpPr txBox="1"/>
              <p:nvPr/>
            </p:nvSpPr>
            <p:spPr>
              <a:xfrm>
                <a:off x="8783653" y="2145277"/>
                <a:ext cx="230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Tensor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BFA7BA-DFDB-9401-5E23-67332CB2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653" y="2145277"/>
                <a:ext cx="2309453" cy="369332"/>
              </a:xfrm>
              <a:prstGeom prst="rect">
                <a:avLst/>
              </a:prstGeom>
              <a:blipFill>
                <a:blip r:embed="rId5"/>
                <a:stretch>
                  <a:fillRect l="-2375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3E8C760-C354-F1E4-434F-A28C6C3F3342}"/>
              </a:ext>
            </a:extLst>
          </p:cNvPr>
          <p:cNvSpPr/>
          <p:nvPr/>
        </p:nvSpPr>
        <p:spPr>
          <a:xfrm>
            <a:off x="5201521" y="2978611"/>
            <a:ext cx="1404378" cy="1149267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1221D9-D4E9-08C9-727E-3530EB653017}"/>
              </a:ext>
            </a:extLst>
          </p:cNvPr>
          <p:cNvCxnSpPr>
            <a:cxnSpLocks/>
          </p:cNvCxnSpPr>
          <p:nvPr/>
        </p:nvCxnSpPr>
        <p:spPr>
          <a:xfrm flipV="1">
            <a:off x="3467540" y="3598612"/>
            <a:ext cx="1467009" cy="674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F38B08-EDA7-FE4E-C005-D8023E102C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61025" y="3605352"/>
            <a:ext cx="1467009" cy="674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863F42C1-83ED-3E73-8099-FCA3FB263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32" y="3053942"/>
            <a:ext cx="1404378" cy="10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46C6-D68E-7A89-C96A-2F08268E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Encoder/Decoder Input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01662B-208D-0CAF-A3BE-9D94584A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81" y="1588291"/>
            <a:ext cx="1516633" cy="6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5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</a:t>
            </a:r>
            <a:r>
              <a:rPr lang="en-US" b="1" dirty="0"/>
              <a:t>origin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4CFA7B-6CBF-7D00-C49A-BFADBC149F94}"/>
              </a:ext>
            </a:extLst>
          </p:cNvPr>
          <p:cNvGrpSpPr/>
          <p:nvPr/>
        </p:nvGrpSpPr>
        <p:grpSpPr>
          <a:xfrm>
            <a:off x="2011937" y="1459405"/>
            <a:ext cx="8168126" cy="4828683"/>
            <a:chOff x="2574634" y="1459405"/>
            <a:chExt cx="8168126" cy="4828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34" y="1459405"/>
              <a:ext cx="3206606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280" y="1459405"/>
              <a:ext cx="4350480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57" y="1991553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440A0-63AB-0B6E-89E2-9DC3EA3F665E}"/>
              </a:ext>
            </a:extLst>
          </p:cNvPr>
          <p:cNvSpPr txBox="1"/>
          <p:nvPr/>
        </p:nvSpPr>
        <p:spPr>
          <a:xfrm>
            <a:off x="838200" y="1944011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A0BFE-5816-E19F-2DA6-4F9113B89397}"/>
              </a:ext>
            </a:extLst>
          </p:cNvPr>
          <p:cNvSpPr txBox="1"/>
          <p:nvPr/>
        </p:nvSpPr>
        <p:spPr>
          <a:xfrm>
            <a:off x="4791681" y="2313343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C4D81-22E6-0090-1BCE-35E7CD0C2FA2}"/>
              </a:ext>
            </a:extLst>
          </p:cNvPr>
          <p:cNvSpPr txBox="1"/>
          <p:nvPr/>
        </p:nvSpPr>
        <p:spPr>
          <a:xfrm>
            <a:off x="4791681" y="2926936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B5CB7-62E8-DA41-B5DB-D238257E1291}"/>
              </a:ext>
            </a:extLst>
          </p:cNvPr>
          <p:cNvSpPr txBox="1"/>
          <p:nvPr/>
        </p:nvSpPr>
        <p:spPr>
          <a:xfrm>
            <a:off x="4791681" y="354052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</p:spTree>
    <p:extLst>
      <p:ext uri="{BB962C8B-B14F-4D97-AF65-F5344CB8AC3E}">
        <p14:creationId xmlns:p14="http://schemas.microsoft.com/office/powerpoint/2010/main" val="7310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Oval 4156">
            <a:extLst>
              <a:ext uri="{FF2B5EF4-FFF2-40B4-BE49-F238E27FC236}">
                <a16:creationId xmlns:a16="http://schemas.microsoft.com/office/drawing/2014/main" id="{FF770FE3-BF2C-DB98-5F7D-AF40F9F445C2}"/>
              </a:ext>
            </a:extLst>
          </p:cNvPr>
          <p:cNvSpPr/>
          <p:nvPr/>
        </p:nvSpPr>
        <p:spPr>
          <a:xfrm>
            <a:off x="10114405" y="5970272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156" name="Oval 4155">
            <a:extLst>
              <a:ext uri="{FF2B5EF4-FFF2-40B4-BE49-F238E27FC236}">
                <a16:creationId xmlns:a16="http://schemas.microsoft.com/office/drawing/2014/main" id="{FBE5A833-34A1-C369-E7CE-48200998CB51}"/>
              </a:ext>
            </a:extLst>
          </p:cNvPr>
          <p:cNvSpPr/>
          <p:nvPr/>
        </p:nvSpPr>
        <p:spPr>
          <a:xfrm>
            <a:off x="7217728" y="5970272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155" name="Oval 4154">
            <a:extLst>
              <a:ext uri="{FF2B5EF4-FFF2-40B4-BE49-F238E27FC236}">
                <a16:creationId xmlns:a16="http://schemas.microsoft.com/office/drawing/2014/main" id="{FC068DE2-48DA-FF7A-0161-9EAF55142290}"/>
              </a:ext>
            </a:extLst>
          </p:cNvPr>
          <p:cNvSpPr/>
          <p:nvPr/>
        </p:nvSpPr>
        <p:spPr>
          <a:xfrm>
            <a:off x="4244147" y="5970272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D0D5-62BD-D442-E7A2-3E7E608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4110" name="TextBox 4109">
            <a:extLst>
              <a:ext uri="{FF2B5EF4-FFF2-40B4-BE49-F238E27FC236}">
                <a16:creationId xmlns:a16="http://schemas.microsoft.com/office/drawing/2014/main" id="{E6FBE2EA-3344-7931-2EE6-39900B08A2C7}"/>
              </a:ext>
            </a:extLst>
          </p:cNvPr>
          <p:cNvSpPr txBox="1"/>
          <p:nvPr/>
        </p:nvSpPr>
        <p:spPr>
          <a:xfrm>
            <a:off x="7227745" y="3564518"/>
            <a:ext cx="125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994D"/>
                </a:solidFill>
              </a:rPr>
              <a:t>&lt;SOS&gt; </a:t>
            </a:r>
            <a:r>
              <a:rPr lang="en-US" sz="1100" dirty="0">
                <a:solidFill>
                  <a:srgbClr val="FFFF00"/>
                </a:solidFill>
              </a:rPr>
              <a:t>Je </a:t>
            </a:r>
            <a:r>
              <a:rPr lang="en-US" sz="1100" dirty="0" err="1">
                <a:solidFill>
                  <a:srgbClr val="FFFF00"/>
                </a:solidFill>
              </a:rPr>
              <a:t>vais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C9C4B6-C6C0-42AA-951E-5521D14985A1}"/>
              </a:ext>
            </a:extLst>
          </p:cNvPr>
          <p:cNvSpPr/>
          <p:nvPr/>
        </p:nvSpPr>
        <p:spPr>
          <a:xfrm>
            <a:off x="581188" y="2112862"/>
            <a:ext cx="2174120" cy="2968592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2568E-8EE8-1F30-D522-844B8D646DCE}"/>
              </a:ext>
            </a:extLst>
          </p:cNvPr>
          <p:cNvSpPr/>
          <p:nvPr/>
        </p:nvSpPr>
        <p:spPr>
          <a:xfrm>
            <a:off x="860900" y="3892255"/>
            <a:ext cx="924502" cy="453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81AC8-E177-406A-89E2-8270CAED1546}"/>
              </a:ext>
            </a:extLst>
          </p:cNvPr>
          <p:cNvSpPr/>
          <p:nvPr/>
        </p:nvSpPr>
        <p:spPr>
          <a:xfrm>
            <a:off x="1283144" y="2777951"/>
            <a:ext cx="1325391" cy="41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A0AE0D-8AA0-1F4B-E636-553B48C172DA}"/>
              </a:ext>
            </a:extLst>
          </p:cNvPr>
          <p:cNvCxnSpPr>
            <a:cxnSpLocks/>
          </p:cNvCxnSpPr>
          <p:nvPr/>
        </p:nvCxnSpPr>
        <p:spPr>
          <a:xfrm flipV="1">
            <a:off x="1323151" y="4356647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F6450-3AE9-7FC9-F568-C362B9499B10}"/>
              </a:ext>
            </a:extLst>
          </p:cNvPr>
          <p:cNvCxnSpPr/>
          <p:nvPr/>
        </p:nvCxnSpPr>
        <p:spPr>
          <a:xfrm flipV="1">
            <a:off x="2235443" y="319526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2C78E1-D94A-22FE-0E71-A7756D7064F1}"/>
              </a:ext>
            </a:extLst>
          </p:cNvPr>
          <p:cNvSpPr txBox="1"/>
          <p:nvPr/>
        </p:nvSpPr>
        <p:spPr>
          <a:xfrm>
            <a:off x="479278" y="4586154"/>
            <a:ext cx="1966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096F2-7DCC-870A-7F29-8A902C6BA826}"/>
              </a:ext>
            </a:extLst>
          </p:cNvPr>
          <p:cNvSpPr txBox="1"/>
          <p:nvPr/>
        </p:nvSpPr>
        <p:spPr>
          <a:xfrm>
            <a:off x="1866859" y="3564518"/>
            <a:ext cx="70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&lt;SOS&gt;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AE12A-E2AE-CCAE-9026-1D6C7B0EB92A}"/>
              </a:ext>
            </a:extLst>
          </p:cNvPr>
          <p:cNvSpPr txBox="1"/>
          <p:nvPr/>
        </p:nvSpPr>
        <p:spPr>
          <a:xfrm>
            <a:off x="1651268" y="2337166"/>
            <a:ext cx="70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Je</a:t>
            </a:r>
          </a:p>
        </p:txBody>
      </p:sp>
      <p:pic>
        <p:nvPicPr>
          <p:cNvPr id="16" name="Picture 2" descr="France flag">
            <a:extLst>
              <a:ext uri="{FF2B5EF4-FFF2-40B4-BE49-F238E27FC236}">
                <a16:creationId xmlns:a16="http://schemas.microsoft.com/office/drawing/2014/main" id="{51A5B3D6-4FAA-1638-D994-F6880AB11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617109" y="2390044"/>
            <a:ext cx="249750" cy="1637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1518D3-8CFC-C0AE-53D8-C40243D680C4}"/>
              </a:ext>
            </a:extLst>
          </p:cNvPr>
          <p:cNvCxnSpPr>
            <a:cxnSpLocks/>
          </p:cNvCxnSpPr>
          <p:nvPr/>
        </p:nvCxnSpPr>
        <p:spPr>
          <a:xfrm flipV="1">
            <a:off x="2001288" y="2605670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1" name="Connector: Elbow 4130">
            <a:extLst>
              <a:ext uri="{FF2B5EF4-FFF2-40B4-BE49-F238E27FC236}">
                <a16:creationId xmlns:a16="http://schemas.microsoft.com/office/drawing/2014/main" id="{902A76CA-A941-E14D-9034-9D5AF1455B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4460" y="3363155"/>
            <a:ext cx="683145" cy="365760"/>
          </a:xfrm>
          <a:prstGeom prst="bentConnector3">
            <a:avLst>
              <a:gd name="adj1" fmla="val 4860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32" name="TextBox 4131">
            <a:extLst>
              <a:ext uri="{FF2B5EF4-FFF2-40B4-BE49-F238E27FC236}">
                <a16:creationId xmlns:a16="http://schemas.microsoft.com/office/drawing/2014/main" id="{F5D8292A-33F6-0A2F-0F1F-F2F301FC3C31}"/>
              </a:ext>
            </a:extLst>
          </p:cNvPr>
          <p:cNvSpPr txBox="1"/>
          <p:nvPr/>
        </p:nvSpPr>
        <p:spPr>
          <a:xfrm>
            <a:off x="1041612" y="545985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  <a:endParaRPr lang="en-US" b="1" dirty="0"/>
          </a:p>
        </p:txBody>
      </p:sp>
      <p:pic>
        <p:nvPicPr>
          <p:cNvPr id="4141" name="Picture 2">
            <a:extLst>
              <a:ext uri="{FF2B5EF4-FFF2-40B4-BE49-F238E27FC236}">
                <a16:creationId xmlns:a16="http://schemas.microsoft.com/office/drawing/2014/main" id="{9CAAB8F6-F134-14F3-1F87-4FD42430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8" y="5507392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2FBF0285-7453-6C7A-EA34-FB6F8C88E990}"/>
              </a:ext>
            </a:extLst>
          </p:cNvPr>
          <p:cNvCxnSpPr/>
          <p:nvPr/>
        </p:nvCxnSpPr>
        <p:spPr>
          <a:xfrm flipV="1">
            <a:off x="1679457" y="5081454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4" name="Straight Arrow Connector 4143">
            <a:extLst>
              <a:ext uri="{FF2B5EF4-FFF2-40B4-BE49-F238E27FC236}">
                <a16:creationId xmlns:a16="http://schemas.microsoft.com/office/drawing/2014/main" id="{15C4070C-3E3D-6E04-0550-B64DDACE4B2E}"/>
              </a:ext>
            </a:extLst>
          </p:cNvPr>
          <p:cNvCxnSpPr>
            <a:cxnSpLocks/>
          </p:cNvCxnSpPr>
          <p:nvPr/>
        </p:nvCxnSpPr>
        <p:spPr>
          <a:xfrm rot="5400000" flipV="1">
            <a:off x="3188784" y="3511167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A89B3AC-E4FC-657B-23C0-7C6DB5345E4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25030" y="3511167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6" name="Straight Arrow Connector 4145">
            <a:extLst>
              <a:ext uri="{FF2B5EF4-FFF2-40B4-BE49-F238E27FC236}">
                <a16:creationId xmlns:a16="http://schemas.microsoft.com/office/drawing/2014/main" id="{BCEB9EFE-C79C-9A41-B35B-624DDE98E55A}"/>
              </a:ext>
            </a:extLst>
          </p:cNvPr>
          <p:cNvCxnSpPr>
            <a:cxnSpLocks/>
          </p:cNvCxnSpPr>
          <p:nvPr/>
        </p:nvCxnSpPr>
        <p:spPr>
          <a:xfrm rot="5400000" flipV="1">
            <a:off x="9061276" y="3511167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D5D5134-FE22-FB14-B2B4-B4912841CA4E}"/>
              </a:ext>
            </a:extLst>
          </p:cNvPr>
          <p:cNvSpPr/>
          <p:nvPr/>
        </p:nvSpPr>
        <p:spPr>
          <a:xfrm>
            <a:off x="3566160" y="2112862"/>
            <a:ext cx="2174120" cy="2968592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BAAB4D-E886-8463-2F78-358792109619}"/>
              </a:ext>
            </a:extLst>
          </p:cNvPr>
          <p:cNvSpPr/>
          <p:nvPr/>
        </p:nvSpPr>
        <p:spPr>
          <a:xfrm>
            <a:off x="3845872" y="3892255"/>
            <a:ext cx="924502" cy="453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21AEA7-274F-D131-6A29-8BD1DA474EAA}"/>
              </a:ext>
            </a:extLst>
          </p:cNvPr>
          <p:cNvSpPr/>
          <p:nvPr/>
        </p:nvSpPr>
        <p:spPr>
          <a:xfrm>
            <a:off x="4268116" y="2777951"/>
            <a:ext cx="1325391" cy="41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F34C09-6C70-B037-9889-4D3190B4785D}"/>
              </a:ext>
            </a:extLst>
          </p:cNvPr>
          <p:cNvCxnSpPr>
            <a:cxnSpLocks/>
          </p:cNvCxnSpPr>
          <p:nvPr/>
        </p:nvCxnSpPr>
        <p:spPr>
          <a:xfrm flipV="1">
            <a:off x="4308123" y="4356647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FC0B65-7317-93DA-8D38-6EFEC869C478}"/>
              </a:ext>
            </a:extLst>
          </p:cNvPr>
          <p:cNvCxnSpPr/>
          <p:nvPr/>
        </p:nvCxnSpPr>
        <p:spPr>
          <a:xfrm flipV="1">
            <a:off x="5220415" y="319526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ACBE796-7E3B-C7BA-3876-31AA92A5E2CA}"/>
              </a:ext>
            </a:extLst>
          </p:cNvPr>
          <p:cNvSpPr txBox="1"/>
          <p:nvPr/>
        </p:nvSpPr>
        <p:spPr>
          <a:xfrm>
            <a:off x="3464250" y="4586154"/>
            <a:ext cx="1966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EE9A0C16-80BF-BE97-5926-DB8E1830995B}"/>
              </a:ext>
            </a:extLst>
          </p:cNvPr>
          <p:cNvSpPr txBox="1"/>
          <p:nvPr/>
        </p:nvSpPr>
        <p:spPr>
          <a:xfrm>
            <a:off x="4740752" y="3564518"/>
            <a:ext cx="924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&lt;SOS&gt; Je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F899F5E3-EF4C-7B2D-3FCB-BBA84FBC49C3}"/>
              </a:ext>
            </a:extLst>
          </p:cNvPr>
          <p:cNvSpPr txBox="1"/>
          <p:nvPr/>
        </p:nvSpPr>
        <p:spPr>
          <a:xfrm>
            <a:off x="4636240" y="2337166"/>
            <a:ext cx="70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rgbClr val="FFFF00"/>
                </a:solidFill>
              </a:rPr>
              <a:t>vais</a:t>
            </a:r>
            <a:endParaRPr lang="en-US" sz="1100" b="1" dirty="0">
              <a:solidFill>
                <a:srgbClr val="FFFF00"/>
              </a:solidFill>
            </a:endParaRPr>
          </a:p>
        </p:txBody>
      </p:sp>
      <p:cxnSp>
        <p:nvCxnSpPr>
          <p:cNvPr id="4102" name="Straight Arrow Connector 4101">
            <a:extLst>
              <a:ext uri="{FF2B5EF4-FFF2-40B4-BE49-F238E27FC236}">
                <a16:creationId xmlns:a16="http://schemas.microsoft.com/office/drawing/2014/main" id="{D5FC9299-4E45-7E4E-DA50-230B8D43D45B}"/>
              </a:ext>
            </a:extLst>
          </p:cNvPr>
          <p:cNvCxnSpPr>
            <a:cxnSpLocks/>
          </p:cNvCxnSpPr>
          <p:nvPr/>
        </p:nvCxnSpPr>
        <p:spPr>
          <a:xfrm flipV="1">
            <a:off x="4986260" y="2605670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0" name="Connector: Elbow 4129">
            <a:extLst>
              <a:ext uri="{FF2B5EF4-FFF2-40B4-BE49-F238E27FC236}">
                <a16:creationId xmlns:a16="http://schemas.microsoft.com/office/drawing/2014/main" id="{5DE14056-5805-5528-D5EA-17405E7285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9248" y="3363155"/>
            <a:ext cx="683145" cy="365760"/>
          </a:xfrm>
          <a:prstGeom prst="bentConnector3">
            <a:avLst>
              <a:gd name="adj1" fmla="val 4860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38" name="Picture 2" descr="France flag">
            <a:extLst>
              <a:ext uri="{FF2B5EF4-FFF2-40B4-BE49-F238E27FC236}">
                <a16:creationId xmlns:a16="http://schemas.microsoft.com/office/drawing/2014/main" id="{9E9DF8D4-B0B9-3926-7B73-30BB85DCE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64235" y="2390044"/>
            <a:ext cx="249750" cy="1637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: Rounded Corners 4102">
            <a:extLst>
              <a:ext uri="{FF2B5EF4-FFF2-40B4-BE49-F238E27FC236}">
                <a16:creationId xmlns:a16="http://schemas.microsoft.com/office/drawing/2014/main" id="{94DC06F7-D6E1-3F92-5740-242DE6CA74F2}"/>
              </a:ext>
            </a:extLst>
          </p:cNvPr>
          <p:cNvSpPr/>
          <p:nvPr/>
        </p:nvSpPr>
        <p:spPr>
          <a:xfrm>
            <a:off x="6539741" y="2112862"/>
            <a:ext cx="2174120" cy="2945028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C88594D1-CCF4-AA89-CA9B-DAA3FF2C43CF}"/>
              </a:ext>
            </a:extLst>
          </p:cNvPr>
          <p:cNvSpPr/>
          <p:nvPr/>
        </p:nvSpPr>
        <p:spPr>
          <a:xfrm>
            <a:off x="6819453" y="3868691"/>
            <a:ext cx="924502" cy="453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56BCD7C2-A2D9-8D5C-A243-C8D299095440}"/>
              </a:ext>
            </a:extLst>
          </p:cNvPr>
          <p:cNvSpPr/>
          <p:nvPr/>
        </p:nvSpPr>
        <p:spPr>
          <a:xfrm>
            <a:off x="7241697" y="2754387"/>
            <a:ext cx="1325391" cy="41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06" name="Connector: Elbow 4105">
            <a:extLst>
              <a:ext uri="{FF2B5EF4-FFF2-40B4-BE49-F238E27FC236}">
                <a16:creationId xmlns:a16="http://schemas.microsoft.com/office/drawing/2014/main" id="{3C9B4355-17D8-30AD-A7C5-94B5009198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3476" y="3341914"/>
            <a:ext cx="683145" cy="365760"/>
          </a:xfrm>
          <a:prstGeom prst="bentConnector3">
            <a:avLst>
              <a:gd name="adj1" fmla="val 4860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8A11C8A2-5888-F922-09BB-8775C566FAD6}"/>
              </a:ext>
            </a:extLst>
          </p:cNvPr>
          <p:cNvCxnSpPr>
            <a:cxnSpLocks/>
          </p:cNvCxnSpPr>
          <p:nvPr/>
        </p:nvCxnSpPr>
        <p:spPr>
          <a:xfrm flipV="1">
            <a:off x="7281704" y="4333083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4E651A69-A034-4D06-61C9-250DFFDDFDE2}"/>
              </a:ext>
            </a:extLst>
          </p:cNvPr>
          <p:cNvCxnSpPr/>
          <p:nvPr/>
        </p:nvCxnSpPr>
        <p:spPr>
          <a:xfrm flipV="1">
            <a:off x="8193996" y="317170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9" name="TextBox 4108">
            <a:extLst>
              <a:ext uri="{FF2B5EF4-FFF2-40B4-BE49-F238E27FC236}">
                <a16:creationId xmlns:a16="http://schemas.microsoft.com/office/drawing/2014/main" id="{C3E31186-71A5-427D-2BC6-22E9344A0BA1}"/>
              </a:ext>
            </a:extLst>
          </p:cNvPr>
          <p:cNvSpPr txBox="1"/>
          <p:nvPr/>
        </p:nvSpPr>
        <p:spPr>
          <a:xfrm>
            <a:off x="6411741" y="4562590"/>
            <a:ext cx="1992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4416FA0C-1731-E1BE-ABE4-BE73CC1D1975}"/>
              </a:ext>
            </a:extLst>
          </p:cNvPr>
          <p:cNvSpPr txBox="1"/>
          <p:nvPr/>
        </p:nvSpPr>
        <p:spPr>
          <a:xfrm>
            <a:off x="7600532" y="2337166"/>
            <a:ext cx="709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bien</a:t>
            </a:r>
          </a:p>
        </p:txBody>
      </p:sp>
      <p:cxnSp>
        <p:nvCxnSpPr>
          <p:cNvPr id="4115" name="Straight Arrow Connector 4114">
            <a:extLst>
              <a:ext uri="{FF2B5EF4-FFF2-40B4-BE49-F238E27FC236}">
                <a16:creationId xmlns:a16="http://schemas.microsoft.com/office/drawing/2014/main" id="{BA7E9988-07C7-1370-8E21-B7938D08FA21}"/>
              </a:ext>
            </a:extLst>
          </p:cNvPr>
          <p:cNvCxnSpPr>
            <a:cxnSpLocks/>
          </p:cNvCxnSpPr>
          <p:nvPr/>
        </p:nvCxnSpPr>
        <p:spPr>
          <a:xfrm flipV="1">
            <a:off x="7959841" y="2582106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39" name="Picture 2" descr="France flag">
            <a:extLst>
              <a:ext uri="{FF2B5EF4-FFF2-40B4-BE49-F238E27FC236}">
                <a16:creationId xmlns:a16="http://schemas.microsoft.com/office/drawing/2014/main" id="{626A6653-0FF4-DBD9-2248-8CED1A2E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7514004" y="2390044"/>
            <a:ext cx="249750" cy="1637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" name="Rectangle: Rounded Corners 4115">
            <a:extLst>
              <a:ext uri="{FF2B5EF4-FFF2-40B4-BE49-F238E27FC236}">
                <a16:creationId xmlns:a16="http://schemas.microsoft.com/office/drawing/2014/main" id="{26AB72A1-67D9-39E1-C484-F9E4394CA2F8}"/>
              </a:ext>
            </a:extLst>
          </p:cNvPr>
          <p:cNvSpPr/>
          <p:nvPr/>
        </p:nvSpPr>
        <p:spPr>
          <a:xfrm>
            <a:off x="9436418" y="2116858"/>
            <a:ext cx="2174120" cy="2939624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80B69436-4A12-9F51-903E-2557AE99AE8E}"/>
              </a:ext>
            </a:extLst>
          </p:cNvPr>
          <p:cNvSpPr/>
          <p:nvPr/>
        </p:nvSpPr>
        <p:spPr>
          <a:xfrm>
            <a:off x="9716130" y="3867283"/>
            <a:ext cx="924502" cy="453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1200720C-D872-7B35-A784-30C565FE77E6}"/>
              </a:ext>
            </a:extLst>
          </p:cNvPr>
          <p:cNvSpPr/>
          <p:nvPr/>
        </p:nvSpPr>
        <p:spPr>
          <a:xfrm>
            <a:off x="10138374" y="2752979"/>
            <a:ext cx="1325391" cy="41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20" name="Straight Arrow Connector 4119">
            <a:extLst>
              <a:ext uri="{FF2B5EF4-FFF2-40B4-BE49-F238E27FC236}">
                <a16:creationId xmlns:a16="http://schemas.microsoft.com/office/drawing/2014/main" id="{CB588A39-8264-BA30-8483-2E68A69074F2}"/>
              </a:ext>
            </a:extLst>
          </p:cNvPr>
          <p:cNvCxnSpPr>
            <a:cxnSpLocks/>
          </p:cNvCxnSpPr>
          <p:nvPr/>
        </p:nvCxnSpPr>
        <p:spPr>
          <a:xfrm flipV="1">
            <a:off x="10178381" y="4331675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F432FA6A-196A-7658-428B-909B13E3644D}"/>
              </a:ext>
            </a:extLst>
          </p:cNvPr>
          <p:cNvCxnSpPr/>
          <p:nvPr/>
        </p:nvCxnSpPr>
        <p:spPr>
          <a:xfrm flipV="1">
            <a:off x="11090673" y="3170292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2" name="TextBox 4121">
            <a:extLst>
              <a:ext uri="{FF2B5EF4-FFF2-40B4-BE49-F238E27FC236}">
                <a16:creationId xmlns:a16="http://schemas.microsoft.com/office/drawing/2014/main" id="{96EAF5F4-885A-29E3-7414-C43A1188D335}"/>
              </a:ext>
            </a:extLst>
          </p:cNvPr>
          <p:cNvSpPr txBox="1"/>
          <p:nvPr/>
        </p:nvSpPr>
        <p:spPr>
          <a:xfrm>
            <a:off x="9334508" y="4561182"/>
            <a:ext cx="1966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4123" name="TextBox 4122">
            <a:extLst>
              <a:ext uri="{FF2B5EF4-FFF2-40B4-BE49-F238E27FC236}">
                <a16:creationId xmlns:a16="http://schemas.microsoft.com/office/drawing/2014/main" id="{2A9CB129-606F-A1B2-05CD-D4F62479915E}"/>
              </a:ext>
            </a:extLst>
          </p:cNvPr>
          <p:cNvSpPr txBox="1"/>
          <p:nvPr/>
        </p:nvSpPr>
        <p:spPr>
          <a:xfrm>
            <a:off x="9964652" y="3564518"/>
            <a:ext cx="1842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&lt;SOS&gt; Je </a:t>
            </a:r>
            <a:r>
              <a:rPr lang="en-US" sz="1100" b="1" dirty="0" err="1">
                <a:solidFill>
                  <a:srgbClr val="FFFF00"/>
                </a:solidFill>
              </a:rPr>
              <a:t>vais</a:t>
            </a:r>
            <a:r>
              <a:rPr lang="en-US" sz="1100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4124" name="TextBox 4123">
            <a:extLst>
              <a:ext uri="{FF2B5EF4-FFF2-40B4-BE49-F238E27FC236}">
                <a16:creationId xmlns:a16="http://schemas.microsoft.com/office/drawing/2014/main" id="{E8651704-5D6A-315E-E1EA-334B8D0F5C7B}"/>
              </a:ext>
            </a:extLst>
          </p:cNvPr>
          <p:cNvSpPr txBox="1"/>
          <p:nvPr/>
        </p:nvSpPr>
        <p:spPr>
          <a:xfrm>
            <a:off x="10506498" y="2337166"/>
            <a:ext cx="70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&lt;EOS&gt;</a:t>
            </a:r>
          </a:p>
        </p:txBody>
      </p: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FC00301E-606C-0EC3-DF4E-6992FF13165E}"/>
              </a:ext>
            </a:extLst>
          </p:cNvPr>
          <p:cNvCxnSpPr>
            <a:cxnSpLocks/>
          </p:cNvCxnSpPr>
          <p:nvPr/>
        </p:nvCxnSpPr>
        <p:spPr>
          <a:xfrm flipV="1">
            <a:off x="10856518" y="2580698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9" name="Connector: Elbow 4128">
            <a:extLst>
              <a:ext uri="{FF2B5EF4-FFF2-40B4-BE49-F238E27FC236}">
                <a16:creationId xmlns:a16="http://schemas.microsoft.com/office/drawing/2014/main" id="{79E8F845-97DD-A3F3-1541-7A3BFA4D25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19689" y="3344941"/>
            <a:ext cx="683145" cy="365760"/>
          </a:xfrm>
          <a:prstGeom prst="bentConnector3">
            <a:avLst>
              <a:gd name="adj1" fmla="val 4860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4" name="Straight Arrow Connector 4133">
            <a:extLst>
              <a:ext uri="{FF2B5EF4-FFF2-40B4-BE49-F238E27FC236}">
                <a16:creationId xmlns:a16="http://schemas.microsoft.com/office/drawing/2014/main" id="{14AFB14E-C016-2448-8A75-847867C96E69}"/>
              </a:ext>
            </a:extLst>
          </p:cNvPr>
          <p:cNvCxnSpPr>
            <a:cxnSpLocks/>
          </p:cNvCxnSpPr>
          <p:nvPr/>
        </p:nvCxnSpPr>
        <p:spPr>
          <a:xfrm flipV="1">
            <a:off x="10523478" y="1760751"/>
            <a:ext cx="0" cy="287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35" name="TextBox 4134">
            <a:extLst>
              <a:ext uri="{FF2B5EF4-FFF2-40B4-BE49-F238E27FC236}">
                <a16:creationId xmlns:a16="http://schemas.microsoft.com/office/drawing/2014/main" id="{72558AFA-2B77-DFA0-F7D5-ED1D3B08E4A8}"/>
              </a:ext>
            </a:extLst>
          </p:cNvPr>
          <p:cNvSpPr txBox="1"/>
          <p:nvPr/>
        </p:nvSpPr>
        <p:spPr>
          <a:xfrm>
            <a:off x="9867912" y="1403981"/>
            <a:ext cx="17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  <a:endParaRPr lang="en-US" b="1" dirty="0"/>
          </a:p>
        </p:txBody>
      </p:sp>
      <p:pic>
        <p:nvPicPr>
          <p:cNvPr id="4142" name="Picture 2" descr="France flag">
            <a:extLst>
              <a:ext uri="{FF2B5EF4-FFF2-40B4-BE49-F238E27FC236}">
                <a16:creationId xmlns:a16="http://schemas.microsoft.com/office/drawing/2014/main" id="{2D9D58A7-CD9E-646D-6921-41858FB49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436418" y="1469058"/>
            <a:ext cx="429889" cy="22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4" name="Oval 4153">
            <a:extLst>
              <a:ext uri="{FF2B5EF4-FFF2-40B4-BE49-F238E27FC236}">
                <a16:creationId xmlns:a16="http://schemas.microsoft.com/office/drawing/2014/main" id="{30FACF1E-5098-C6F4-E3F3-8E15D693BAD7}"/>
              </a:ext>
            </a:extLst>
          </p:cNvPr>
          <p:cNvSpPr/>
          <p:nvPr/>
        </p:nvSpPr>
        <p:spPr>
          <a:xfrm>
            <a:off x="1259174" y="5948884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255" name="TextBox 4254">
            <a:extLst>
              <a:ext uri="{FF2B5EF4-FFF2-40B4-BE49-F238E27FC236}">
                <a16:creationId xmlns:a16="http://schemas.microsoft.com/office/drawing/2014/main" id="{8B9F073C-D889-F2EE-D847-93879E14C93A}"/>
              </a:ext>
            </a:extLst>
          </p:cNvPr>
          <p:cNvSpPr txBox="1"/>
          <p:nvPr/>
        </p:nvSpPr>
        <p:spPr>
          <a:xfrm>
            <a:off x="7533054" y="3562731"/>
            <a:ext cx="1159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&lt;SOS&gt; Je </a:t>
            </a:r>
            <a:r>
              <a:rPr lang="en-US" sz="1100" b="1" dirty="0" err="1">
                <a:solidFill>
                  <a:srgbClr val="FFFF00"/>
                </a:solidFill>
              </a:rPr>
              <a:t>vais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4257" name="TextBox 4256">
            <a:extLst>
              <a:ext uri="{FF2B5EF4-FFF2-40B4-BE49-F238E27FC236}">
                <a16:creationId xmlns:a16="http://schemas.microsoft.com/office/drawing/2014/main" id="{99648E84-1352-D1D6-39F8-D3BBA6FEF4FF}"/>
              </a:ext>
            </a:extLst>
          </p:cNvPr>
          <p:cNvSpPr txBox="1"/>
          <p:nvPr/>
        </p:nvSpPr>
        <p:spPr>
          <a:xfrm>
            <a:off x="479278" y="5115116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258" name="TextBox 4257">
            <a:extLst>
              <a:ext uri="{FF2B5EF4-FFF2-40B4-BE49-F238E27FC236}">
                <a16:creationId xmlns:a16="http://schemas.microsoft.com/office/drawing/2014/main" id="{95E7A9ED-0EAD-75B4-83DF-0536867981B9}"/>
              </a:ext>
            </a:extLst>
          </p:cNvPr>
          <p:cNvSpPr txBox="1"/>
          <p:nvPr/>
        </p:nvSpPr>
        <p:spPr>
          <a:xfrm>
            <a:off x="9334508" y="1025697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51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1266</TotalTime>
  <Words>590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Avenir Next LT Pro Light</vt:lpstr>
      <vt:lpstr>Calibri</vt:lpstr>
      <vt:lpstr>Cambria Math</vt:lpstr>
      <vt:lpstr>Wingdings</vt:lpstr>
      <vt:lpstr>Office Theme</vt:lpstr>
      <vt:lpstr>Introduction to Transformer</vt:lpstr>
      <vt:lpstr>Transformer's origin</vt:lpstr>
      <vt:lpstr>Transformer for lingual translation</vt:lpstr>
      <vt:lpstr>Model requirements for data input</vt:lpstr>
      <vt:lpstr>From Text to Numerical representation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  <vt:lpstr>Transformer blocks</vt:lpstr>
      <vt:lpstr>Encoder/Decoder Input</vt:lpstr>
      <vt:lpstr>Encoder/Decoder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Nguyen Duong</cp:lastModifiedBy>
  <cp:revision>9</cp:revision>
  <dcterms:created xsi:type="dcterms:W3CDTF">2024-01-18T15:07:39Z</dcterms:created>
  <dcterms:modified xsi:type="dcterms:W3CDTF">2024-01-19T12:14:31Z</dcterms:modified>
</cp:coreProperties>
</file>