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10" r:id="rId2"/>
    <p:sldId id="7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979"/>
    <a:srgbClr val="ECFC00"/>
    <a:srgbClr val="FFFF00"/>
    <a:srgbClr val="EA6B66"/>
    <a:srgbClr val="00994D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2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744" y="891652"/>
            <a:ext cx="913851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0 – Introduction to the course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81545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7587</TotalTime>
  <Words>12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Wingdings</vt:lpstr>
      <vt:lpstr>Office Theme</vt:lpstr>
      <vt:lpstr>Part 0 – Introduction to the course</vt:lpstr>
      <vt:lpstr>Course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100</cp:revision>
  <dcterms:created xsi:type="dcterms:W3CDTF">2024-02-20T20:54:33Z</dcterms:created>
  <dcterms:modified xsi:type="dcterms:W3CDTF">2024-06-25T15:32:01Z</dcterms:modified>
</cp:coreProperties>
</file>