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333" r:id="rId4"/>
    <p:sldId id="332" r:id="rId5"/>
    <p:sldId id="336" r:id="rId6"/>
    <p:sldId id="338" r:id="rId7"/>
    <p:sldId id="339" r:id="rId8"/>
    <p:sldId id="262" r:id="rId9"/>
    <p:sldId id="273" r:id="rId10"/>
    <p:sldId id="277" r:id="rId11"/>
    <p:sldId id="276" r:id="rId12"/>
    <p:sldId id="278" r:id="rId13"/>
    <p:sldId id="275" r:id="rId14"/>
    <p:sldId id="279" r:id="rId15"/>
    <p:sldId id="295" r:id="rId16"/>
    <p:sldId id="297" r:id="rId17"/>
    <p:sldId id="298" r:id="rId18"/>
    <p:sldId id="299" r:id="rId19"/>
    <p:sldId id="258" r:id="rId20"/>
    <p:sldId id="284" r:id="rId21"/>
    <p:sldId id="260" r:id="rId22"/>
    <p:sldId id="301" r:id="rId23"/>
    <p:sldId id="302" r:id="rId24"/>
    <p:sldId id="303" r:id="rId25"/>
    <p:sldId id="288" r:id="rId26"/>
    <p:sldId id="289" r:id="rId27"/>
    <p:sldId id="292" r:id="rId28"/>
    <p:sldId id="294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9" r:id="rId43"/>
    <p:sldId id="320" r:id="rId44"/>
    <p:sldId id="321" r:id="rId45"/>
    <p:sldId id="322" r:id="rId46"/>
    <p:sldId id="323" r:id="rId47"/>
    <p:sldId id="324" r:id="rId48"/>
    <p:sldId id="326" r:id="rId49"/>
    <p:sldId id="327" r:id="rId50"/>
    <p:sldId id="328" r:id="rId51"/>
    <p:sldId id="264" r:id="rId52"/>
    <p:sldId id="267" r:id="rId53"/>
    <p:sldId id="268" r:id="rId54"/>
    <p:sldId id="269" r:id="rId55"/>
    <p:sldId id="270" r:id="rId56"/>
    <p:sldId id="271" r:id="rId57"/>
    <p:sldId id="272" r:id="rId58"/>
    <p:sldId id="266" r:id="rId59"/>
    <p:sldId id="26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EA6B66"/>
    <a:srgbClr val="C04F15"/>
    <a:srgbClr val="E1D5E7"/>
    <a:srgbClr val="9933FF"/>
    <a:srgbClr val="F8CECC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2.png"/><Relationship Id="rId7" Type="http://schemas.openxmlformats.org/officeDocument/2006/relationships/image" Target="../media/image14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0.svg"/><Relationship Id="rId1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6" y="2061713"/>
            <a:ext cx="2872003" cy="31876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in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C6EE0-B356-9F0A-621B-239338D2D670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D482D06-9688-8ADD-D8C3-E0B4BF2DC230}"/>
              </a:ext>
            </a:extLst>
          </p:cNvPr>
          <p:cNvSpPr/>
          <p:nvPr/>
        </p:nvSpPr>
        <p:spPr>
          <a:xfrm>
            <a:off x="6354777" y="2687619"/>
            <a:ext cx="3712247" cy="1325550"/>
          </a:xfrm>
          <a:prstGeom prst="rect">
            <a:avLst/>
          </a:prstGeom>
          <a:solidFill>
            <a:srgbClr val="D5E8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292321-29B2-042E-8A64-A7C91042D611}"/>
              </a:ext>
            </a:extLst>
          </p:cNvPr>
          <p:cNvSpPr/>
          <p:nvPr/>
        </p:nvSpPr>
        <p:spPr>
          <a:xfrm>
            <a:off x="2329132" y="2673220"/>
            <a:ext cx="3869122" cy="1325550"/>
          </a:xfrm>
          <a:prstGeom prst="rect">
            <a:avLst/>
          </a:prstGeom>
          <a:solidFill>
            <a:srgbClr val="D5E8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translation with RNN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90CFC-A7A3-7810-E964-D3A0FC5B89C9}"/>
              </a:ext>
            </a:extLst>
          </p:cNvPr>
          <p:cNvSpPr/>
          <p:nvPr/>
        </p:nvSpPr>
        <p:spPr>
          <a:xfrm>
            <a:off x="2783339" y="4232101"/>
            <a:ext cx="441229" cy="2838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C645D-0B87-3505-C1D6-CD240E6B349D}"/>
              </a:ext>
            </a:extLst>
          </p:cNvPr>
          <p:cNvSpPr/>
          <p:nvPr/>
        </p:nvSpPr>
        <p:spPr>
          <a:xfrm>
            <a:off x="4087281" y="4232101"/>
            <a:ext cx="441229" cy="2838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38952-B85D-2E2A-4E94-AAE6A0D070F5}"/>
              </a:ext>
            </a:extLst>
          </p:cNvPr>
          <p:cNvSpPr/>
          <p:nvPr/>
        </p:nvSpPr>
        <p:spPr>
          <a:xfrm>
            <a:off x="5323938" y="4228935"/>
            <a:ext cx="575799" cy="2838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/>
              <p:nvPr/>
            </p:nvSpPr>
            <p:spPr>
              <a:xfrm>
                <a:off x="1347322" y="3016762"/>
                <a:ext cx="717526" cy="7175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22" y="3016762"/>
                <a:ext cx="717526" cy="717526"/>
              </a:xfrm>
              <a:prstGeom prst="ellipse">
                <a:avLst/>
              </a:prstGeom>
              <a:blipFill>
                <a:blip r:embed="rId2"/>
                <a:stretch>
                  <a:fillRect l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/>
              <p:nvPr/>
            </p:nvSpPr>
            <p:spPr>
              <a:xfrm>
                <a:off x="2645191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91" y="3016762"/>
                <a:ext cx="717526" cy="7175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49D7-8ECC-CFD1-E4AE-09B0DD00DC4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064848" y="3375525"/>
            <a:ext cx="58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EC2528B-F5BA-8310-DB1F-56527A219186}"/>
              </a:ext>
            </a:extLst>
          </p:cNvPr>
          <p:cNvSpPr/>
          <p:nvPr/>
        </p:nvSpPr>
        <p:spPr>
          <a:xfrm>
            <a:off x="6695165" y="2193935"/>
            <a:ext cx="441229" cy="283883"/>
          </a:xfrm>
          <a:prstGeom prst="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F5F43-F81D-D6E3-E271-597CE5E1E734}"/>
              </a:ext>
            </a:extLst>
          </p:cNvPr>
          <p:cNvSpPr/>
          <p:nvPr/>
        </p:nvSpPr>
        <p:spPr>
          <a:xfrm>
            <a:off x="7910635" y="2196748"/>
            <a:ext cx="618173" cy="283883"/>
          </a:xfrm>
          <a:prstGeom prst="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vais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B602A9-BE37-AFBB-25CC-F15375D223EF}"/>
              </a:ext>
            </a:extLst>
          </p:cNvPr>
          <p:cNvSpPr/>
          <p:nvPr/>
        </p:nvSpPr>
        <p:spPr>
          <a:xfrm>
            <a:off x="9214578" y="2196748"/>
            <a:ext cx="618173" cy="283883"/>
          </a:xfrm>
          <a:prstGeom prst="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/>
              <p:nvPr/>
            </p:nvSpPr>
            <p:spPr>
              <a:xfrm>
                <a:off x="2807748" y="4894531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48" y="4894531"/>
                <a:ext cx="43236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/>
              <p:nvPr/>
            </p:nvSpPr>
            <p:spPr>
              <a:xfrm>
                <a:off x="4092074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74" y="4894531"/>
                <a:ext cx="43768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/>
              <p:nvPr/>
            </p:nvSpPr>
            <p:spPr>
              <a:xfrm>
                <a:off x="5419180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80" y="4894531"/>
                <a:ext cx="43768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56014FA-1801-DD7F-B4A2-F651573F900F}"/>
                  </a:ext>
                </a:extLst>
              </p:cNvPr>
              <p:cNvSpPr/>
              <p:nvPr/>
            </p:nvSpPr>
            <p:spPr>
              <a:xfrm>
                <a:off x="3949133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56014FA-1801-DD7F-B4A2-F651573F9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33" y="3016762"/>
                <a:ext cx="717526" cy="7175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F2F97D7-24F8-7D5E-9A10-4820D17ABE33}"/>
                  </a:ext>
                </a:extLst>
              </p:cNvPr>
              <p:cNvSpPr/>
              <p:nvPr/>
            </p:nvSpPr>
            <p:spPr>
              <a:xfrm>
                <a:off x="5253075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F2F97D7-24F8-7D5E-9A10-4820D17AB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075" y="3016762"/>
                <a:ext cx="717526" cy="7175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0E1251-E81E-69E7-A5FD-A8E14F9CF114}"/>
                  </a:ext>
                </a:extLst>
              </p:cNvPr>
              <p:cNvSpPr/>
              <p:nvPr/>
            </p:nvSpPr>
            <p:spPr>
              <a:xfrm>
                <a:off x="6557017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0E1251-E81E-69E7-A5FD-A8E14F9CF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17" y="3016762"/>
                <a:ext cx="717526" cy="71752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06C0563-6C28-114B-14A1-4D7D2F6DDF5B}"/>
                  </a:ext>
                </a:extLst>
              </p:cNvPr>
              <p:cNvSpPr/>
              <p:nvPr/>
            </p:nvSpPr>
            <p:spPr>
              <a:xfrm>
                <a:off x="7860959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06C0563-6C28-114B-14A1-4D7D2F6DD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59" y="3016762"/>
                <a:ext cx="717526" cy="71752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2B6C83-BD0C-1E7B-9DAF-F2CF2ECDF0ED}"/>
                  </a:ext>
                </a:extLst>
              </p:cNvPr>
              <p:cNvSpPr/>
              <p:nvPr/>
            </p:nvSpPr>
            <p:spPr>
              <a:xfrm>
                <a:off x="9164902" y="3016762"/>
                <a:ext cx="717526" cy="71752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2B6C83-BD0C-1E7B-9DAF-F2CF2ECDF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02" y="3016762"/>
                <a:ext cx="717526" cy="71752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6D39ED-17FA-7682-F622-9A6DE74EB58D}"/>
              </a:ext>
            </a:extLst>
          </p:cNvPr>
          <p:cNvCxnSpPr>
            <a:stCxn id="15" idx="0"/>
            <a:endCxn id="20" idx="4"/>
          </p:cNvCxnSpPr>
          <p:nvPr/>
        </p:nvCxnSpPr>
        <p:spPr>
          <a:xfrm flipV="1">
            <a:off x="3003954" y="3734288"/>
            <a:ext cx="0" cy="49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F2FFB8-FCF8-9E90-25D9-CD37A390209D}"/>
              </a:ext>
            </a:extLst>
          </p:cNvPr>
          <p:cNvCxnSpPr>
            <a:stCxn id="17" idx="0"/>
            <a:endCxn id="56" idx="4"/>
          </p:cNvCxnSpPr>
          <p:nvPr/>
        </p:nvCxnSpPr>
        <p:spPr>
          <a:xfrm flipV="1">
            <a:off x="4307896" y="3734288"/>
            <a:ext cx="0" cy="49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2358A8-B03B-D7A9-9544-6C942FBEBFFC}"/>
              </a:ext>
            </a:extLst>
          </p:cNvPr>
          <p:cNvCxnSpPr>
            <a:cxnSpLocks/>
            <a:stCxn id="18" idx="0"/>
            <a:endCxn id="57" idx="4"/>
          </p:cNvCxnSpPr>
          <p:nvPr/>
        </p:nvCxnSpPr>
        <p:spPr>
          <a:xfrm flipV="1">
            <a:off x="5611838" y="3734288"/>
            <a:ext cx="0" cy="49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45C9D0E-B97B-C09F-B435-1FF01E6E44FD}"/>
              </a:ext>
            </a:extLst>
          </p:cNvPr>
          <p:cNvCxnSpPr>
            <a:cxnSpLocks/>
            <a:stCxn id="20" idx="6"/>
            <a:endCxn id="56" idx="2"/>
          </p:cNvCxnSpPr>
          <p:nvPr/>
        </p:nvCxnSpPr>
        <p:spPr>
          <a:xfrm>
            <a:off x="3362717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FAD3B8-B497-7510-2D29-79094738A6FD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4666659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0364C5-0601-1D10-047B-9D13C59A60CD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5970601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8BA3A5-EAC4-CF92-49C3-FED47671CE88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7274543" y="3375525"/>
            <a:ext cx="586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90AB8E-4BF2-C9EA-9D6C-A9E56D6859F9}"/>
              </a:ext>
            </a:extLst>
          </p:cNvPr>
          <p:cNvCxnSpPr>
            <a:cxnSpLocks/>
            <a:stCxn id="58" idx="0"/>
            <a:endCxn id="26" idx="2"/>
          </p:cNvCxnSpPr>
          <p:nvPr/>
        </p:nvCxnSpPr>
        <p:spPr>
          <a:xfrm flipV="1">
            <a:off x="6915780" y="2477818"/>
            <a:ext cx="0" cy="53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8107E5-BDDD-9E88-AB26-F1AACAE45259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8578485" y="3375525"/>
            <a:ext cx="586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916684-F65E-E516-BD36-E9E6D1AB79AB}"/>
              </a:ext>
            </a:extLst>
          </p:cNvPr>
          <p:cNvCxnSpPr>
            <a:cxnSpLocks/>
            <a:stCxn id="59" idx="0"/>
            <a:endCxn id="27" idx="2"/>
          </p:cNvCxnSpPr>
          <p:nvPr/>
        </p:nvCxnSpPr>
        <p:spPr>
          <a:xfrm flipV="1">
            <a:off x="8219722" y="2480631"/>
            <a:ext cx="0" cy="536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845C91-77C6-97B0-E7E4-952EC65E7FE5}"/>
              </a:ext>
            </a:extLst>
          </p:cNvPr>
          <p:cNvCxnSpPr>
            <a:cxnSpLocks/>
            <a:stCxn id="60" idx="0"/>
            <a:endCxn id="28" idx="2"/>
          </p:cNvCxnSpPr>
          <p:nvPr/>
        </p:nvCxnSpPr>
        <p:spPr>
          <a:xfrm flipV="1">
            <a:off x="9523665" y="2480631"/>
            <a:ext cx="0" cy="536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93BC97-BC94-574E-CBB4-8DE7BA6DA6AA}"/>
                  </a:ext>
                </a:extLst>
              </p:cNvPr>
              <p:cNvSpPr txBox="1"/>
              <p:nvPr/>
            </p:nvSpPr>
            <p:spPr>
              <a:xfrm>
                <a:off x="6695165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93BC97-BC94-574E-CBB4-8DE7BA6DA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65" y="4894531"/>
                <a:ext cx="43768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9A8411E-8B4E-9DC8-53FF-367BB8051528}"/>
                  </a:ext>
                </a:extLst>
              </p:cNvPr>
              <p:cNvSpPr txBox="1"/>
              <p:nvPr/>
            </p:nvSpPr>
            <p:spPr>
              <a:xfrm>
                <a:off x="7979491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9A8411E-8B4E-9DC8-53FF-367BB805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491" y="4894531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946E365-09C1-DD71-1844-2500CFA8F717}"/>
                  </a:ext>
                </a:extLst>
              </p:cNvPr>
              <p:cNvSpPr txBox="1"/>
              <p:nvPr/>
            </p:nvSpPr>
            <p:spPr>
              <a:xfrm>
                <a:off x="9306597" y="4894531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946E365-09C1-DD71-1844-2500CFA8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97" y="4894531"/>
                <a:ext cx="43768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097B516C-E597-0977-D65D-969200E1F583}"/>
              </a:ext>
            </a:extLst>
          </p:cNvPr>
          <p:cNvSpPr txBox="1"/>
          <p:nvPr/>
        </p:nvSpPr>
        <p:spPr>
          <a:xfrm>
            <a:off x="3773133" y="264743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14A167-C83F-FC3B-624D-69DF13AFBBB7}"/>
              </a:ext>
            </a:extLst>
          </p:cNvPr>
          <p:cNvSpPr txBox="1"/>
          <p:nvPr/>
        </p:nvSpPr>
        <p:spPr>
          <a:xfrm>
            <a:off x="7684959" y="37054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3BC71C04-360A-2730-E691-58B49450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13" y="422893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France flag">
            <a:extLst>
              <a:ext uri="{FF2B5EF4-FFF2-40B4-BE49-F238E27FC236}">
                <a16:creationId xmlns:a16="http://schemas.microsoft.com/office/drawing/2014/main" id="{6DC9E952-B905-64AA-D0E7-2FED54DB5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067024" y="218791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98C1E6D-7E4D-BB94-FEB4-FD363A6A2C04}"/>
              </a:ext>
            </a:extLst>
          </p:cNvPr>
          <p:cNvSpPr txBox="1"/>
          <p:nvPr/>
        </p:nvSpPr>
        <p:spPr>
          <a:xfrm>
            <a:off x="277131" y="5569545"/>
            <a:ext cx="415577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FF1018-1680-DEF5-E2D6-124661BDE1EC}"/>
              </a:ext>
            </a:extLst>
          </p:cNvPr>
          <p:cNvSpPr txBox="1"/>
          <p:nvPr/>
        </p:nvSpPr>
        <p:spPr>
          <a:xfrm>
            <a:off x="4611531" y="5569545"/>
            <a:ext cx="39172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AD8162-0D7A-ADEE-D34C-C37350E683AA}"/>
              </a:ext>
            </a:extLst>
          </p:cNvPr>
          <p:cNvSpPr txBox="1"/>
          <p:nvPr/>
        </p:nvSpPr>
        <p:spPr>
          <a:xfrm>
            <a:off x="8830425" y="5569545"/>
            <a:ext cx="30136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in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FCCF7-C4E2-8223-9711-8873470C6456}"/>
              </a:ext>
            </a:extLst>
          </p:cNvPr>
          <p:cNvSpPr txBox="1"/>
          <p:nvPr/>
        </p:nvSpPr>
        <p:spPr>
          <a:xfrm>
            <a:off x="838200" y="4855594"/>
            <a:ext cx="41557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NLP milestones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61DF1-EEA1-1198-824C-2E12E5052EEE}"/>
              </a:ext>
            </a:extLst>
          </p:cNvPr>
          <p:cNvSpPr txBox="1"/>
          <p:nvPr/>
        </p:nvSpPr>
        <p:spPr>
          <a:xfrm>
            <a:off x="838200" y="4855594"/>
            <a:ext cx="41557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22A24-ABBA-67CF-FBC3-48223A8B7AFA}"/>
              </a:ext>
            </a:extLst>
          </p:cNvPr>
          <p:cNvSpPr txBox="1"/>
          <p:nvPr/>
        </p:nvSpPr>
        <p:spPr>
          <a:xfrm>
            <a:off x="5699185" y="4938090"/>
            <a:ext cx="243696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Mitigate all the 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62" y="3215190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timeline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9A697-9B85-DD0D-2E06-21846DD28EC3}"/>
              </a:ext>
            </a:extLst>
          </p:cNvPr>
          <p:cNvSpPr txBox="1"/>
          <p:nvPr/>
        </p:nvSpPr>
        <p:spPr>
          <a:xfrm>
            <a:off x="838200" y="4855594"/>
            <a:ext cx="41557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time, hard to parallel computation with GPU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B6A1-0F5E-8D75-FF84-3F102A1F5B7F}"/>
              </a:ext>
            </a:extLst>
          </p:cNvPr>
          <p:cNvSpPr txBox="1"/>
          <p:nvPr/>
        </p:nvSpPr>
        <p:spPr>
          <a:xfrm>
            <a:off x="5699185" y="4938090"/>
            <a:ext cx="243696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Mitigate all the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OLMo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0</TotalTime>
  <Words>3411</Words>
  <Application>Microsoft Office PowerPoint</Application>
  <PresentationFormat>Widescreen</PresentationFormat>
  <Paragraphs>1599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 </vt:lpstr>
      <vt:lpstr>NLP in 2017</vt:lpstr>
      <vt:lpstr>Machine translation with RNN</vt:lpstr>
      <vt:lpstr>NLP in 2017</vt:lpstr>
      <vt:lpstr>Recent NLP milestones</vt:lpstr>
      <vt:lpstr>NLP timeline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Quang Duong</cp:lastModifiedBy>
  <cp:revision>42</cp:revision>
  <dcterms:created xsi:type="dcterms:W3CDTF">2024-01-18T15:07:39Z</dcterms:created>
  <dcterms:modified xsi:type="dcterms:W3CDTF">2024-02-05T19:45:59Z</dcterms:modified>
</cp:coreProperties>
</file>