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muIE7liYl5iZMs8fkMhkXEiL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&lt;html lang="en"&gt;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&lt;title&gt;Bootstrap Example&lt;/title&gt;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charset="utf-8"&gt;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name="viewport" content="width=device-width, initial-scale=1"&gt;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&lt;link rel="stylesheet" href="https://maxcdn.bootstrapcdn.com/bootstrap/4.0.0-beta.2/css/bootstrap.min.css"&gt;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src="https://ajax.googleapis.com/ajax/libs/jquery/3.2.1/jquery.min.js"&gt;&lt;/script&gt;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src="https://cdnjs.cloudflare.com/ajax/libs/popper.js/1.12.6/umd/popper.min.js"&gt;&lt;/script&gt;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src="https://maxcdn.bootstrapcdn.com/bootstrap/4.0.0-beta.2/js/bootstrap.min.js"&gt;&lt;/script&gt;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&lt;h1&gt;Hello World!&lt;/h1&gt;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&lt;div class="row"&gt;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style="background-color:lavenderblush;"&gt;.col-sm-3&lt;/div&gt;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&lt;/html&gt;</a:t>
            </a:r>
            <a:endParaRPr sz="1110"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&lt;html lang="en"&gt;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&lt;title&gt;Bootstrap Example&lt;/title&gt;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charset="utf-8"&gt;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name="viewport" content="width=device-width, initial-scale=1"&gt;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&lt;link rel="stylesheet" href="https://maxcdn.bootstrapcdn.com/bootstrap/4.0.0-beta.2/css/bootstrap.min.css"&gt;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src="https://ajax.googleapis.com/ajax/libs/jquery/3.2.1/jquery.min.js"&gt;&lt;/script&gt;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src="https://cdnjs.cloudflare.com/ajax/libs/popper.js/1.12.6/umd/popper.min.js"&gt;&lt;/script&gt;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src="https://maxcdn.bootstrapcdn.com/bootstrap/4.0.0-beta.2/js/bootstrap.min.js"&gt;&lt;/script&gt;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&lt;h1&gt;Hello World!&lt;/h1&gt;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&lt;div class="row"&gt;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style="background-color:lavenderblush;"&gt;.col-sm-3&lt;/div&gt;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&lt;/html&gt;</a:t>
            </a:r>
            <a:endParaRPr sz="1110"/>
          </a:p>
        </p:txBody>
      </p:sp>
      <p:sp>
        <p:nvSpPr>
          <p:cNvPr id="198" name="Google Shape;19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Tham</a:t>
            </a:r>
            <a:r>
              <a:rPr lang="en-US"/>
              <a:t> khảo: https://www.w3schools.com/bootstrap4/tryit.asp?filename=trybs_grid_examples11&amp;stacked=h</a:t>
            </a:r>
            <a:endParaRPr/>
          </a:p>
        </p:txBody>
      </p:sp>
      <p:sp>
        <p:nvSpPr>
          <p:cNvPr id="213" name="Google Shape;21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&lt;html lang="en"&gt;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&lt;title&gt;Bootstrap Example&lt;/title&gt;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&lt;meta charset="utf-8"&gt;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&lt;meta name="viewport" content="width=device-width, initial-scale=1"&gt;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&lt;link rel="stylesheet" href="https://maxcdn.bootstrapcdn.com/bootstrap/4.0.0-beta.2/css/bootstrap.min.css"&gt;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&lt;script src="https://ajax.googleapis.com/ajax/libs/jquery/3.2.1/jquery.min.js"&gt;&lt;/script&gt;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&lt;script src="https://cdnjs.cloudflare.com/ajax/libs/popper.js/1.12.6/umd/popper.min.js"&gt;&lt;/script&gt;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&lt;script src="https://maxcdn.bootstrapcdn.com/bootstrap/4.0.0-beta.2/js/bootstrap.min.js"&gt;&lt;/script&gt;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class="row"&gt;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class="col-md-4 col-xs-6" &gt;column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&lt;!-- column 1 //--&gt;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class="col-md-4 col-xs-6"&gt;column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&lt;!-- column 2 //--&gt;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class="col-md-4 col-xs-12"&gt; column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&lt;!-- column 3 //--&gt;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</p:txBody>
      </p:sp>
      <p:sp>
        <p:nvSpPr>
          <p:cNvPr id="220" name="Google Shape;2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40" name="Google Shape;24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https://www.w3schools.com/bootstrap4/tryit.asp?filename=trybs_grid_examples10&amp;stacked=h</a:t>
            </a:r>
            <a:endParaRPr/>
          </a:p>
        </p:txBody>
      </p:sp>
      <p:sp>
        <p:nvSpPr>
          <p:cNvPr id="254" name="Google Shape;25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64" name="Google Shape;26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you have a good grasp of how to use the Bootstrap 4 grid, we're going to code up our blog home page. This page will include a feed of posts, a sidebar, and a newsletter sign-up form section at the bottom of the page.</a:t>
            </a:r>
            <a:endParaRPr/>
          </a:p>
        </p:txBody>
      </p:sp>
      <p:sp>
        <p:nvSpPr>
          <p:cNvPr id="290" name="Google Shape;29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18" name="Google Shape;31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https://www.quackit.com/html/html_editors/scratchpad/preview.cfm?example=/bootstrap/bootstrap_4/tutorial/bootstrap_4_fixed_layout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https://www.quackit.com/html/html_editors/scratchpad/preview.cfm?example=/bootstrap/bootstrap_4/tutorial/bootstrap_4_fluid_layout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Đó là hộp toàn chiều rộng và sẽ kéo giãn bố cục để phù hợp với toàn bộ chiều rộng của cửa sổ trình duyệt.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Có một số đệm lót trái và phải được thêm vào để nội dung không bị va vào cạnh trình duyệt: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hyperlink" Target="https://www.w3schools.com/bootstrap4/tryit.asp?filename=trybs_grid_examples10&amp;stacked=h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tartbootstrap.com/template-overviews/blog-hom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etbootstrap.com/docs/4.0/layout/overview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</a:t>
            </a:r>
            <a:r>
              <a:rPr lang="en-US"/>
              <a:t>02- [2]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Working with Layout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rows within a container</a:t>
            </a:r>
            <a:endParaRPr sz="4000"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22399"/>
            <a:ext cx="6400800" cy="494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subTitle"/>
          </p:nvPr>
        </p:nvSpPr>
        <p:spPr>
          <a:xfrm>
            <a:off x="762000" y="1219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Inserting columns into your layout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1295400" y="3339236"/>
            <a:ext cx="65532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Bootstrap 3 there were four different column class widths to choose from: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 small, small, medium, and large.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Bootstrap 4, they have also introduced a new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 large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class.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class widths</a:t>
            </a:r>
            <a:endParaRPr sz="4000"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Extra small:  </a:t>
            </a:r>
            <a:r>
              <a:rPr lang="en-US" sz="2400"/>
              <a:t>The smallest of the grid classes uses the naming pattern </a:t>
            </a:r>
            <a:r>
              <a:rPr b="1" i="1" lang="en-US" sz="2400"/>
              <a:t>.col-xs-#</a:t>
            </a:r>
            <a:r>
              <a:rPr lang="en-US" sz="2400"/>
              <a:t>, where -# is equal to a number from 1 to 12.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Small: </a:t>
            </a:r>
            <a:r>
              <a:rPr lang="en-US" sz="2400"/>
              <a:t>The </a:t>
            </a:r>
            <a:r>
              <a:rPr lang="en-US" sz="2400"/>
              <a:t>small column</a:t>
            </a:r>
            <a:r>
              <a:rPr lang="en-US" sz="2400"/>
              <a:t> class uses the syntax pattern </a:t>
            </a:r>
            <a:r>
              <a:rPr b="1" i="1" lang="en-US" sz="2400"/>
              <a:t>.col-sm-#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Medium: </a:t>
            </a:r>
            <a:r>
              <a:rPr lang="en-US" sz="2400"/>
              <a:t>The </a:t>
            </a:r>
            <a:r>
              <a:rPr lang="en-US" sz="2400"/>
              <a:t>medium column</a:t>
            </a:r>
            <a:r>
              <a:rPr lang="en-US" sz="2400"/>
              <a:t> class uses a similar naming pattern of </a:t>
            </a:r>
            <a:r>
              <a:rPr b="1" i="1" lang="en-US" sz="2400"/>
              <a:t>.col-md-#</a:t>
            </a:r>
            <a:r>
              <a:rPr lang="en-US" sz="2400"/>
              <a:t>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Large: </a:t>
            </a:r>
            <a:r>
              <a:rPr lang="en-US" sz="2400"/>
              <a:t>The </a:t>
            </a:r>
            <a:r>
              <a:rPr lang="en-US" sz="2400"/>
              <a:t>large column</a:t>
            </a:r>
            <a:r>
              <a:rPr lang="en-US" sz="2400"/>
              <a:t> class again uses the naming pattern of </a:t>
            </a:r>
            <a:r>
              <a:rPr b="1" i="1" lang="en-US" sz="2400"/>
              <a:t>.col-lg-#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Extra large: </a:t>
            </a:r>
            <a:r>
              <a:rPr lang="en-US" sz="2400"/>
              <a:t>The final and new column class is extra large and the syntax for it is </a:t>
            </a:r>
            <a:r>
              <a:rPr b="1" i="1" lang="en-US" sz="2400"/>
              <a:t>.col-xl-#</a:t>
            </a:r>
            <a:r>
              <a:rPr lang="en-US" sz="2400"/>
              <a:t>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Choosing a column class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With all of the class options, it can be hard to decide which ones to use. If you are building a mobile app, then you would likely want to stick to the extra small or small column classes. For a tablet, you might want to use medium. If the primary user for your application will be on a desktop computer, then use the large or extra large classes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0" y="3048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Creating a simple three-column layout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simple three-column layout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61067"/>
            <a:ext cx="859743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480" y="3429000"/>
            <a:ext cx="442595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0" y="152400"/>
            <a:ext cx="922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simple three-column layout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For devices that have a resolution of 768 pixels or greater, you'll see a three-column layout like this:</a:t>
            </a:r>
            <a:endParaRPr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you were to view this same layout on a device with resolution smaller than 768 pixels, each column's width would change to 100% and the columns would be stacked on top of each other. 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324898"/>
            <a:ext cx="3285066" cy="12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5181600"/>
            <a:ext cx="3886200" cy="123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Mixing column classes for different devices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Mixing column classes for different devices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57200" y="1874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Adding additional classes to each of our column &lt;div&gt; will allow us to target the grid layout for different devices.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Let's consider our three-column layout from before, but this time, we want to layout it like this: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first two columns should be 50% of the layout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third column should stretch 100% of the layout and be below the first two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mix some different column classes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33" y="1828800"/>
            <a:ext cx="5829042" cy="401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81000" y="12954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 this chapter, we are going to discuss the following listed topics briefly: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Working with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Inserting rows into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Adding columns 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Creating a simple three-column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Mixing column classes for different devices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Coding the blog home page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Using responsive utility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mix some different column classes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3048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I've added the </a:t>
            </a:r>
            <a:r>
              <a:rPr b="1" i="1" lang="en-US"/>
              <a:t>.col-xs-6</a:t>
            </a:r>
            <a:r>
              <a:rPr lang="en-US"/>
              <a:t> class to the first two column &lt;div&gt;s. Now, if our device resolution is less than 768 pixels, the first two columns will be set to a width of 50%.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For the third column, I've used the </a:t>
            </a:r>
            <a:r>
              <a:rPr b="1" i="1" lang="en-US"/>
              <a:t>.col-xs-12</a:t>
            </a:r>
            <a:r>
              <a:rPr lang="en-US"/>
              <a:t> class, which will wrap the third column onto a new line and set it to 100% of the width of the layout.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mix some different column classes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resulting layout will look like this on smaller devices</a:t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2963333"/>
            <a:ext cx="725206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Using responsive classes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classes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classes above can be combined to create more dynamic and flexible layouts.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05123"/>
            <a:ext cx="7237794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classes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314124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435973"/>
            <a:ext cx="6124575" cy="1150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/>
          <p:nvPr/>
        </p:nvSpPr>
        <p:spPr>
          <a:xfrm>
            <a:off x="457200" y="575446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https://www.w3schools.com/bootstrap4/tryit.asp?filename=trybs_grid_examples10&amp;stacked=h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Color and Text Align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color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3048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Bootstrap 4 has some contextual classes that can be used to provide "meaning through colors“</a:t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47" y="2407024"/>
            <a:ext cx="87058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Color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600200"/>
            <a:ext cx="87153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Alignment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97" y="2286000"/>
            <a:ext cx="823944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685800" y="1905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Coding the blog home page</a:t>
            </a:r>
            <a:endParaRPr sz="4000"/>
          </a:p>
        </p:txBody>
      </p:sp>
      <p:sp>
        <p:nvSpPr>
          <p:cNvPr id="293" name="Google Shape;293;p29"/>
          <p:cNvSpPr/>
          <p:nvPr/>
        </p:nvSpPr>
        <p:spPr>
          <a:xfrm>
            <a:off x="1066800" y="3276600"/>
            <a:ext cx="7391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that you have a good grasp of how to use the Bootstrap 4 grid, we're going to code up our blog home page. This page will include a feed of posts, a sidebar, and a newsletter sign-up form section at the bottom of the page.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457200" y="5634335"/>
            <a:ext cx="800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https://startbootstrap.com/template-overviews/blog-home/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Working with containers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Blog home page 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752600"/>
            <a:ext cx="7052733" cy="41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Blog home page 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66801"/>
            <a:ext cx="6800850" cy="45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more..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https://getbootstrap.com/docs/4.0/layout/overview/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457200" y="13716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At the end of this chapter, we are going to discuss the following listed topics briefly: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Working with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Inserting rows into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Adding columns 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Creating a simple three-column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Mixing column classes for different devices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Using responsive utility classes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Coding the blog home page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layout is a container class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33400" y="16764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There are two types of containers you can choose to use: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first is </a:t>
            </a:r>
            <a:r>
              <a:rPr b="1" i="1" lang="en-US" sz="2800"/>
              <a:t>.container-fluid</a:t>
            </a:r>
            <a:r>
              <a:rPr i="1" lang="en-US" sz="2800"/>
              <a:t> class</a:t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second option is the basic </a:t>
            </a:r>
            <a:r>
              <a:rPr b="1" i="1" lang="en-US" sz="2800"/>
              <a:t>.container</a:t>
            </a:r>
            <a:r>
              <a:rPr i="1" lang="en-US" sz="2800"/>
              <a:t> </a:t>
            </a:r>
            <a:r>
              <a:rPr lang="en-US" sz="2800"/>
              <a:t>class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 Container class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second option is the basic </a:t>
            </a:r>
            <a:r>
              <a:rPr b="1" lang="en-US" sz="2800"/>
              <a:t>.container</a:t>
            </a:r>
            <a:r>
              <a:rPr lang="en-US" sz="2800"/>
              <a:t> class, which will have a fixed width based on the size of your device's viewport.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</a:t>
            </a:r>
            <a:r>
              <a:rPr b="1" lang="en-US" sz="2800"/>
              <a:t>five</a:t>
            </a:r>
            <a:r>
              <a:rPr lang="en-US" sz="2800"/>
              <a:t> different sizes in Bootstrap, with the following width values: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Extra small &lt;544px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Small &gt;544px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Medium &gt;768px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Large &gt;992px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Extra large &gt;1140px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 Container class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20" y="2354262"/>
            <a:ext cx="2162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2209800"/>
            <a:ext cx="5410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Container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381000" y="13716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Which is a full-width box and will stretch the layout to fit the entire width of the browser window.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There is some left and right padding added so the content doesn't bump right up against the browser edge: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71" y="4136495"/>
            <a:ext cx="26384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6108" y="3151181"/>
            <a:ext cx="53911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" type="subTitle"/>
          </p:nvPr>
        </p:nvSpPr>
        <p:spPr>
          <a:xfrm>
            <a:off x="609600" y="10668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Inserting rows into your layout</a:t>
            </a:r>
            <a:endParaRPr sz="4000"/>
          </a:p>
        </p:txBody>
      </p:sp>
      <p:sp>
        <p:nvSpPr>
          <p:cNvPr id="142" name="Google Shape;142;p8"/>
          <p:cNvSpPr/>
          <p:nvPr/>
        </p:nvSpPr>
        <p:spPr>
          <a:xfrm>
            <a:off x="838200" y="2819400"/>
            <a:ext cx="7239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step in creating a layout is to insert at least a single row of columns. Each container class can have one or more rows nested inside of it. A row defines a collection of horizontal columns that can be broken up to twelve times.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container with a single row</a:t>
            </a:r>
            <a:endParaRPr sz="4000"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506653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