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jOPD22gdnd/brDic8DraJj8mZ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42" name="Google Shape;242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Trả lời câu hỏi WHY?</a:t>
            </a:r>
            <a:endParaRPr/>
          </a:p>
        </p:txBody>
      </p:sp>
      <p:sp>
        <p:nvSpPr>
          <p:cNvPr id="249" name="Google Shape;24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validator.w3.or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jigsaw.w3.org/css-validator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Chapter 2</a:t>
            </a:r>
            <a:endParaRPr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0" y="28194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code, test,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and validate a web page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Comments and whitespace</a:t>
            </a:r>
            <a:endParaRPr sz="3600"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An HTML comment is text that appears between the &lt;!– and 🡪 characters. </a:t>
            </a:r>
            <a:endParaRPr sz="2300"/>
          </a:p>
          <a:p>
            <a:pPr indent="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19685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382844"/>
            <a:ext cx="6400800" cy="4398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idx="1" type="subTitle"/>
          </p:nvPr>
        </p:nvSpPr>
        <p:spPr>
          <a:xfrm>
            <a:off x="0" y="28194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CSS Syntax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CSS rule sets and comments</a:t>
            </a:r>
            <a:endParaRPr b="1" sz="3600"/>
          </a:p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A CSS rule set consist of a selector and a declaration block.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A </a:t>
            </a:r>
            <a:r>
              <a:rPr lang="en-US" sz="2400"/>
              <a:t>selector</a:t>
            </a:r>
            <a:r>
              <a:rPr lang="en-US" sz="2400"/>
              <a:t> consist of the identifiers that are at the beginning  of the rule set.</a:t>
            </a:r>
            <a:endParaRPr sz="2400"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883287"/>
            <a:ext cx="5181600" cy="183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CSS rule sets and comments</a:t>
            </a:r>
            <a:endParaRPr sz="4000"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 CSS comments begin with the characters /* and end characters */. </a:t>
            </a:r>
            <a:endParaRPr/>
          </a:p>
          <a:p>
            <a:pPr indent="-14605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  A CSS comment can be coded on a single line, or it can multiple lines.</a:t>
            </a:r>
            <a:endParaRPr sz="2300"/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599" y="2743200"/>
            <a:ext cx="62519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Basic selector</a:t>
            </a:r>
            <a:endParaRPr sz="4000"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- HTML elements that can be selected by element type, id or class</a:t>
            </a:r>
            <a:endParaRPr sz="2300"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743200"/>
            <a:ext cx="824441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Basic selector</a:t>
            </a:r>
            <a:endParaRPr sz="3600"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- CSS rule sets that select by element type, id and class</a:t>
            </a:r>
            <a:endParaRPr sz="2300"/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39815"/>
            <a:ext cx="4572000" cy="436098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/>
          <p:nvPr/>
        </p:nvSpPr>
        <p:spPr>
          <a:xfrm>
            <a:off x="4800600" y="3581400"/>
            <a:ext cx="6096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8848" y="3095398"/>
            <a:ext cx="3057952" cy="162900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/>
          <p:nvPr/>
        </p:nvSpPr>
        <p:spPr>
          <a:xfrm>
            <a:off x="5410200" y="2449324"/>
            <a:ext cx="3504486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element in a browser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idx="1" type="subTitle"/>
          </p:nvPr>
        </p:nvSpPr>
        <p:spPr>
          <a:xfrm>
            <a:off x="0" y="28194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use Brackets </a:t>
            </a:r>
            <a:endParaRPr b="1"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to work with HTML and CSS files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Brackets </a:t>
            </a:r>
            <a:br>
              <a:rPr lang="en-US" sz="4000"/>
            </a:br>
            <a:r>
              <a:rPr lang="en-US" sz="4000"/>
              <a:t>to work with HTML and CSS files</a:t>
            </a:r>
            <a:endParaRPr sz="4000"/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Open and close the folder for a website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Open, close and display files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Start new HTML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Edit an HTML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Start and edit a CSS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Preview an HTML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idx="1" type="subTitle"/>
          </p:nvPr>
        </p:nvSpPr>
        <p:spPr>
          <a:xfrm>
            <a:off x="0" y="28194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test, debug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and Validate HTML and CSS files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Test and debug a web page</a:t>
            </a:r>
            <a:endParaRPr b="1" sz="3600"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HTML file displayed in the Firefox browser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362200"/>
            <a:ext cx="5586584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HTML syntax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CSS syntax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Brackets to work with HTML and CSS files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test, debug, and validate HTML and CSS files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Test and debug a web page (cont.)</a:t>
            </a:r>
            <a:endParaRPr sz="3600"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Three way to run a web page that’s on an intranet or your own computer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Browser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Window system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Brackets</a:t>
            </a:r>
            <a:endParaRPr sz="21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Rerun a web page from a browser after you change it source code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Test a web page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Debug a web page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Validate an HTML file</a:t>
            </a:r>
            <a:endParaRPr sz="4000"/>
          </a:p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To validate the HTML for a page, you can use program or website for that purpose. One of the most popular web sites is the W3C Markup Validation Service.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Use the W3C Markup Validation Service</a:t>
            </a:r>
            <a:r>
              <a:rPr lang="en-US" sz="2100"/>
              <a:t>: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/>
              <a:t>	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http://validator.w3.org/</a:t>
            </a:r>
            <a:endParaRPr sz="21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Validate an HTML file from Aptana</a:t>
            </a:r>
            <a:endParaRPr sz="2500"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Commands -&gt; HTML -&gt; Validate Syntax (W3C)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Validate a CSS file</a:t>
            </a:r>
            <a:endParaRPr sz="4000"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CSS validation Service with errors displayed.</a:t>
            </a:r>
            <a:endParaRPr sz="2500"/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353338"/>
            <a:ext cx="5815484" cy="366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Validate a CSS file</a:t>
            </a:r>
            <a:endParaRPr sz="3500"/>
          </a:p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Use the W3C CSS Validation Service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http://jigsaw.w3.org/css-validator/</a:t>
            </a:r>
            <a:endParaRPr sz="21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Validate a CSS file from Aptana</a:t>
            </a:r>
            <a:endParaRPr sz="2500"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Commands -&gt; CSS -&gt; Validate Selected CSS (W3C) command.</a:t>
            </a:r>
            <a:endParaRPr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Summary</a:t>
            </a:r>
            <a:endParaRPr sz="4000"/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457200" y="1722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 document, syntax, attribute</a:t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CSS rule set, Selector, comment work like HTML document 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Test and run HTML file on browser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Validate an CSS or HTML file</a:t>
            </a:r>
            <a:endParaRPr sz="2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Why we should use CSS for web page?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0" y="28194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HTML Syntax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3048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Basic structure of an HTML document</a:t>
            </a:r>
            <a:endParaRPr sz="4000"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	An HTML document contains HTML element that define the content and structure of a web page.</a:t>
            </a:r>
            <a:endParaRPr/>
          </a:p>
          <a:p>
            <a:pPr indent="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599" y="2667000"/>
            <a:ext cx="65407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 simple HTML5 document</a:t>
            </a:r>
            <a:endParaRPr sz="3600"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91" y="2057400"/>
            <a:ext cx="8357509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Code elements and tags</a:t>
            </a:r>
            <a:endParaRPr sz="4000"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Most HTML element have an opening tag, content, and a closing tag. Each tag is coded within a set of brackets (&lt;&gt;)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Two elements with opening and closing tags</a:t>
            </a:r>
            <a:endParaRPr/>
          </a:p>
          <a:p>
            <a:pPr indent="-19685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19685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Two empty tags</a:t>
            </a:r>
            <a:endParaRPr sz="2300"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971800"/>
            <a:ext cx="6163241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4724400"/>
            <a:ext cx="722946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Code elements and tags (cont.)</a:t>
            </a:r>
            <a:endParaRPr sz="3600"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5700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Correct and incorrect nesting of tags</a:t>
            </a:r>
            <a:endParaRPr/>
          </a:p>
          <a:p>
            <a:pPr indent="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69989"/>
            <a:ext cx="5827346" cy="176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code attributes</a:t>
            </a:r>
            <a:endParaRPr sz="3600"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5700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Attributes can be coded within opening or empty tags to optional values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Opening tag with attributes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One attribute: 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None/>
            </a:pPr>
            <a:r>
              <a:rPr i="1" lang="en-US" sz="2300"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&lt;a href=“contact.html”&gt;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Three attribute :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None/>
            </a:pPr>
            <a:r>
              <a:rPr i="1" lang="en-US" sz="1900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&lt;a href=“contact.html” title=“Click to Contact Us” class=“nav_link”&gt;</a:t>
            </a:r>
            <a:endParaRPr i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code attributes (cont.)</a:t>
            </a:r>
            <a:endParaRPr sz="3600"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Empty tag with attributes: </a:t>
            </a:r>
            <a:endParaRPr/>
          </a:p>
          <a:p>
            <a:pPr indent="0" lvl="1" marL="40005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None/>
            </a:pPr>
            <a:r>
              <a:rPr i="1" lang="en-US" sz="1900">
                <a:latin typeface="Helvetica Neue"/>
                <a:ea typeface="Helvetica Neue"/>
                <a:cs typeface="Helvetica Neue"/>
                <a:sym typeface="Helvetica Neue"/>
              </a:rPr>
              <a:t>&lt;img src=“logo.gif” alt=“Murach logo”&gt;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Boolean attribute: 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	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&lt;input type=“checkbox” name=“mailList” checked&gt;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Common attributes for identifying HTML elements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Opening tag with an id attribute: 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&lt;div id=“page”&gt;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Opening tag with a class attribute: </a:t>
            </a:r>
            <a:endParaRPr/>
          </a:p>
          <a:p>
            <a:pPr indent="0" lvl="2" marL="8572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&lt;a href=“contact.html” title=“Click to Contact Us” class=“nav_link”&gt;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