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3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use the CSS box model </a:t>
            </a:r>
            <a:endParaRPr lang="en-US" sz="4000" dirty="0" smtClean="0">
              <a:latin typeface="Impact"/>
              <a:cs typeface="Impact"/>
            </a:endParaRPr>
          </a:p>
          <a:p>
            <a:r>
              <a:rPr lang="en-US" sz="4000" dirty="0" smtClean="0">
                <a:latin typeface="Impact"/>
                <a:cs typeface="Impact"/>
              </a:rPr>
              <a:t>for </a:t>
            </a:r>
            <a:r>
              <a:rPr lang="en-US" sz="4000" dirty="0">
                <a:latin typeface="Impact"/>
                <a:cs typeface="Impact"/>
              </a:rPr>
              <a:t>spacing, borders, and backgrounds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size and space elements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04024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heights and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heights and widths 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2.0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464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heights and widths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How to set the width of the content </a:t>
            </a: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set the height of the content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2.0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286000"/>
            <a:ext cx="8648700" cy="914400"/>
          </a:xfrm>
          <a:prstGeom prst="rect">
            <a:avLst/>
          </a:prstGeom>
        </p:spPr>
      </p:pic>
      <p:pic>
        <p:nvPicPr>
          <p:cNvPr id="5" name="Picture 4" descr="Screen Shot 2014-05-09 at 12.0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830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margins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7" name="Picture 6" descr="Screen Shot 2014-05-09 at 1.4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264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How to set the margin on a single side of an element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set the margins on multiple sides of an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4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0"/>
            <a:ext cx="3581400" cy="1329728"/>
          </a:xfrm>
          <a:prstGeom prst="rect">
            <a:avLst/>
          </a:prstGeom>
        </p:spPr>
      </p:pic>
      <p:pic>
        <p:nvPicPr>
          <p:cNvPr id="5" name="Picture 4" descr="Screen Shot 2014-05-09 at 1.4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840287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padding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4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480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How to set the padding on a single side of an element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set the padding on multiple sides of an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4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67000"/>
            <a:ext cx="3581400" cy="1367094"/>
          </a:xfrm>
          <a:prstGeom prst="rect">
            <a:avLst/>
          </a:prstGeom>
        </p:spPr>
      </p:pic>
      <p:pic>
        <p:nvPicPr>
          <p:cNvPr id="5" name="Picture 4" descr="Screen Shot 2014-05-09 at 1.4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600"/>
            <a:ext cx="736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illustrates </a:t>
            </a:r>
            <a:br>
              <a:rPr lang="en-US" sz="4000" dirty="0" smtClean="0">
                <a:latin typeface="Impact"/>
                <a:cs typeface="Impact"/>
              </a:rPr>
            </a:br>
            <a:r>
              <a:rPr lang="en-US" sz="4000" dirty="0" smtClean="0">
                <a:latin typeface="Impact"/>
                <a:cs typeface="Impact"/>
              </a:rPr>
              <a:t>sizing and spacing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3330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 for the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web page uses widths, margins, and padding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5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638800" cy="42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9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for the web page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	…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5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7340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3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 introduction to the box model 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to size and space elements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web page that illustrates sizing and spacing 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to set borders and backgrounds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web page that uses borders and backgrounds 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version of the CSS that uses a reset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slightly modified version of the page that uses a reset selector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867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09 at 1.5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600"/>
            <a:ext cx="7137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1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set borders and backgrounds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1906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borders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borders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2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429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4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borders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syntax for the shorthand border and border-side properties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Example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5680364" cy="762000"/>
          </a:xfrm>
          <a:prstGeom prst="rect">
            <a:avLst/>
          </a:prstGeom>
        </p:spPr>
      </p:pic>
      <p:pic>
        <p:nvPicPr>
          <p:cNvPr id="5" name="Picture 4" descr="Screen Shot 2014-05-09 at 3.31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7200"/>
            <a:ext cx="784984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3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143000"/>
          </a:xfrm>
        </p:spPr>
        <p:txBody>
          <a:bodyPr/>
          <a:lstStyle/>
          <a:p>
            <a:pPr algn="l"/>
            <a:r>
              <a:rPr lang="en-US" dirty="0" smtClean="0"/>
              <a:t>How to use CSS3 to add rounded corners and shadows to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CSS3 for adding rounded corners and shadows to borders. </a:t>
            </a:r>
          </a:p>
          <a:p>
            <a:r>
              <a:rPr lang="en-US" sz="2800" dirty="0" smtClean="0">
                <a:latin typeface="Tahoma"/>
                <a:cs typeface="Tahoma"/>
              </a:rPr>
              <a:t>The syntax for the border-radius and box-shadow properties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HTML for a section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3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8153400" cy="1143000"/>
          </a:xfrm>
          <a:prstGeom prst="rect">
            <a:avLst/>
          </a:prstGeom>
        </p:spPr>
      </p:pic>
      <p:pic>
        <p:nvPicPr>
          <p:cNvPr id="5" name="Picture 4" descr="Screen Shot 2014-05-09 at 3.3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57800"/>
            <a:ext cx="609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4000" dirty="0"/>
              <a:t>How to use CSS3 to add rounded corners and shadows to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for the section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section in a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3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4419600" cy="2438400"/>
          </a:xfrm>
          <a:prstGeom prst="rect">
            <a:avLst/>
          </a:prstGeom>
        </p:spPr>
      </p:pic>
      <p:pic>
        <p:nvPicPr>
          <p:cNvPr id="5" name="Picture 4" descr="Screen Shot 2014-05-09 at 3.34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181600"/>
            <a:ext cx="2616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6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How to use CSS3 to add rounded corners and shadows to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Guidelines for backward compatibility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To round corners and add shadow in older versions of Firefox, you can use the -</a:t>
            </a:r>
            <a:r>
              <a:rPr lang="en-US" sz="2400" dirty="0" err="1" smtClean="0">
                <a:latin typeface="Tahoma"/>
                <a:cs typeface="Tahoma"/>
              </a:rPr>
              <a:t>moz</a:t>
            </a:r>
            <a:r>
              <a:rPr lang="en-US" sz="2400" dirty="0" smtClean="0">
                <a:latin typeface="Tahoma"/>
                <a:cs typeface="Tahoma"/>
              </a:rPr>
              <a:t>-border-radius and        -</a:t>
            </a:r>
            <a:r>
              <a:rPr lang="en-US" sz="2400" dirty="0" err="1" smtClean="0">
                <a:latin typeface="Tahoma"/>
                <a:cs typeface="Tahoma"/>
              </a:rPr>
              <a:t>moz</a:t>
            </a:r>
            <a:r>
              <a:rPr lang="en-US" sz="2400" dirty="0" smtClean="0">
                <a:latin typeface="Tahoma"/>
                <a:cs typeface="Tahoma"/>
              </a:rPr>
              <a:t>-box-shadow properties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To add shadows in older version of Safari and Chrome, you can use the –</a:t>
            </a:r>
            <a:r>
              <a:rPr lang="en-US" sz="2400" dirty="0" err="1" smtClean="0">
                <a:latin typeface="Tahoma"/>
                <a:cs typeface="Tahoma"/>
              </a:rPr>
              <a:t>webkit</a:t>
            </a:r>
            <a:r>
              <a:rPr lang="en-US" sz="2400" dirty="0" smtClean="0">
                <a:latin typeface="Tahoma"/>
                <a:cs typeface="Tahoma"/>
              </a:rPr>
              <a:t>-box-shadow property.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86762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background colors and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properties for setting the background color and image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4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49846"/>
            <a:ext cx="6489700" cy="39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3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background colors and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syntax for the shorthand background property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Use the shorthand properties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4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772400" cy="533400"/>
          </a:xfrm>
          <a:prstGeom prst="rect">
            <a:avLst/>
          </a:prstGeom>
        </p:spPr>
      </p:pic>
      <p:pic>
        <p:nvPicPr>
          <p:cNvPr id="6" name="Picture 5" descr="Screen Shot 2014-05-09 at 3.4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830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An introduction to the box model </a:t>
            </a:r>
          </a:p>
        </p:txBody>
      </p:sp>
    </p:spTree>
    <p:extLst>
      <p:ext uri="{BB962C8B-B14F-4D97-AF65-F5344CB8AC3E}">
        <p14:creationId xmlns:p14="http://schemas.microsoft.com/office/powerpoint/2010/main" val="37401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How to use CSS3 to set background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CSS3 for linear gradients lets you create gradients for background without using image.</a:t>
            </a:r>
          </a:p>
          <a:p>
            <a:r>
              <a:rPr lang="en-US" sz="2800" dirty="0" smtClean="0">
                <a:latin typeface="Tahoma"/>
                <a:cs typeface="Tahoma"/>
              </a:rPr>
              <a:t>The syntax for using a linear gradient in the background-image property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HTML for two divisions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4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5200"/>
            <a:ext cx="8153400" cy="914400"/>
          </a:xfrm>
          <a:prstGeom prst="rect">
            <a:avLst/>
          </a:prstGeom>
        </p:spPr>
      </p:pic>
      <p:pic>
        <p:nvPicPr>
          <p:cNvPr id="5" name="Picture 4" descr="Screen Shot 2014-05-09 at 4.24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05399"/>
            <a:ext cx="4724400" cy="9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82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CSS3 to set background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for the two divisions using Mozilla prefixes(-</a:t>
            </a:r>
            <a:r>
              <a:rPr lang="en-US" sz="2800" dirty="0" err="1" smtClean="0">
                <a:latin typeface="Tahoma"/>
                <a:cs typeface="Tahoma"/>
              </a:rPr>
              <a:t>moz</a:t>
            </a:r>
            <a:r>
              <a:rPr lang="en-US" sz="2800" dirty="0" smtClean="0">
                <a:latin typeface="Tahoma"/>
                <a:cs typeface="Tahoma"/>
              </a:rPr>
              <a:t>-)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5-09 at 4.24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8229600" cy="12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CSS3 to set background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The linear gradients in a browser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A background-image property that creates red, white and blue stripes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4.24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35" y="2120147"/>
            <a:ext cx="3200400" cy="2075072"/>
          </a:xfrm>
          <a:prstGeom prst="rect">
            <a:avLst/>
          </a:prstGeom>
        </p:spPr>
      </p:pic>
      <p:pic>
        <p:nvPicPr>
          <p:cNvPr id="5" name="Picture 4" descr="Screen Shot 2014-05-09 at 4.4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81600"/>
            <a:ext cx="861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2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uses borders and backgrounds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1814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 for the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web page that uses borders and a background gradient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5-09 at 4.5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4720542" cy="40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6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web page</a:t>
            </a:r>
            <a:endParaRPr lang="en-US" dirty="0"/>
          </a:p>
        </p:txBody>
      </p:sp>
      <p:pic>
        <p:nvPicPr>
          <p:cNvPr id="4" name="Picture 3" descr="Screen Shot 2014-05-09 at 4.5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267058" cy="35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84" y="5344539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9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box model refer to the box that a browser places around each block element as well as some inline elements</a:t>
            </a:r>
          </a:p>
          <a:p>
            <a:r>
              <a:rPr lang="en-US" sz="2800" dirty="0" smtClean="0">
                <a:latin typeface="Tahoma"/>
                <a:cs typeface="Tahoma"/>
              </a:rPr>
              <a:t>Set the margin for all four sides of a box</a:t>
            </a:r>
          </a:p>
          <a:p>
            <a:r>
              <a:rPr lang="en-US" sz="2800" dirty="0" smtClean="0">
                <a:latin typeface="Tahoma"/>
                <a:cs typeface="Tahoma"/>
              </a:rPr>
              <a:t>A border can be placed on any of the sides of a box</a:t>
            </a:r>
          </a:p>
          <a:p>
            <a:r>
              <a:rPr lang="en-US" sz="2800" dirty="0" smtClean="0">
                <a:latin typeface="Tahoma"/>
                <a:cs typeface="Tahoma"/>
              </a:rPr>
              <a:t>Set the background for a box</a:t>
            </a:r>
          </a:p>
          <a:p>
            <a:r>
              <a:rPr lang="en-US" sz="2800" dirty="0" smtClean="0">
                <a:latin typeface="Tahoma"/>
                <a:cs typeface="Tahoma"/>
              </a:rPr>
              <a:t>Use CSS to round corners and add shadows to borders. Use CSS3 to provide linear gradient as background.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the box model 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box model lets you work with the boxes that browser places around each block element as well as some inline elements. </a:t>
            </a:r>
          </a:p>
          <a:p>
            <a:r>
              <a:rPr lang="en-US" sz="2800" dirty="0" smtClean="0">
                <a:latin typeface="Tahoma"/>
                <a:cs typeface="Tahoma"/>
              </a:rPr>
              <a:t>You can add formatting such as margins, padding, and borders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The CSS box </a:t>
            </a:r>
            <a:r>
              <a:rPr lang="en-US" dirty="0" smtClean="0">
                <a:latin typeface="Tahoma"/>
                <a:cs typeface="Tahoma"/>
              </a:rPr>
              <a:t>model</a:t>
            </a:r>
            <a:endParaRPr lang="en-US" dirty="0"/>
          </a:p>
        </p:txBody>
      </p:sp>
      <p:pic>
        <p:nvPicPr>
          <p:cNvPr id="3" name="Picture 2" descr="Screen Shot 2014-05-09 at 11.5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8" y="1524000"/>
            <a:ext cx="7779783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The 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formula for calculating the height of a box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formula for calculating the width of a box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1.57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362200"/>
            <a:ext cx="6481313" cy="1066800"/>
          </a:xfrm>
          <a:prstGeom prst="rect">
            <a:avLst/>
          </a:prstGeom>
        </p:spPr>
      </p:pic>
      <p:pic>
        <p:nvPicPr>
          <p:cNvPr id="5" name="Picture 4" descr="Screen Shot 2014-05-09 at 11.57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43400"/>
            <a:ext cx="6400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9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web page that illustrates the box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web page in a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1.5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6007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0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web page that illustrates the box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HTML for a page that uses the box model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5-09 at 12.0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54841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7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web page that illustrates the box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The CSS for the </a:t>
            </a:r>
            <a:r>
              <a:rPr lang="en-US" dirty="0" smtClean="0">
                <a:latin typeface="Tahoma"/>
                <a:cs typeface="Tahoma"/>
              </a:rPr>
              <a:t>page</a:t>
            </a:r>
            <a:endParaRPr lang="en-US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09 at 12.0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934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5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764</Words>
  <Application>Microsoft Office PowerPoint</Application>
  <PresentationFormat>On-screen Show (4:3)</PresentationFormat>
  <Paragraphs>138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Impact</vt:lpstr>
      <vt:lpstr>Tahoma</vt:lpstr>
      <vt:lpstr>Default Design</vt:lpstr>
      <vt:lpstr>Chapter 5</vt:lpstr>
      <vt:lpstr>Objectives</vt:lpstr>
      <vt:lpstr>An introduction to the box model </vt:lpstr>
      <vt:lpstr>How the box model works</vt:lpstr>
      <vt:lpstr>The CSS box model</vt:lpstr>
      <vt:lpstr>The CSS box model</vt:lpstr>
      <vt:lpstr>A web page that illustrates the box model </vt:lpstr>
      <vt:lpstr>A web page that illustrates the box model </vt:lpstr>
      <vt:lpstr>A web page that illustrates the box model </vt:lpstr>
      <vt:lpstr>How to size and space elements</vt:lpstr>
      <vt:lpstr>How to set heights and widths</vt:lpstr>
      <vt:lpstr>How to set heights and widths</vt:lpstr>
      <vt:lpstr>How to set margins</vt:lpstr>
      <vt:lpstr>How to set margins</vt:lpstr>
      <vt:lpstr>How to set padding</vt:lpstr>
      <vt:lpstr>How to set padding</vt:lpstr>
      <vt:lpstr>A web page that illustrates  sizing and spacing</vt:lpstr>
      <vt:lpstr>The HTML for the web page</vt:lpstr>
      <vt:lpstr>The CSS for the web page</vt:lpstr>
      <vt:lpstr>A version of the CSS that uses a reset selector</vt:lpstr>
      <vt:lpstr>PowerPoint Presentation</vt:lpstr>
      <vt:lpstr>How to set borders and backgrounds</vt:lpstr>
      <vt:lpstr>How to set borders </vt:lpstr>
      <vt:lpstr>How to set borders </vt:lpstr>
      <vt:lpstr>How to use CSS3 to add rounded corners and shadows to borders</vt:lpstr>
      <vt:lpstr>How to use CSS3 to add rounded corners and shadows to borders</vt:lpstr>
      <vt:lpstr>How to use CSS3 to add rounded corners and shadows to borders</vt:lpstr>
      <vt:lpstr>How to set background colors and image</vt:lpstr>
      <vt:lpstr>How to set background colors and image</vt:lpstr>
      <vt:lpstr>How to use CSS3 to set background gradients</vt:lpstr>
      <vt:lpstr>How to use CSS3 to set background gradients</vt:lpstr>
      <vt:lpstr>How to use CSS3 to set background gradients</vt:lpstr>
      <vt:lpstr>A web page that uses borders and backgrounds</vt:lpstr>
      <vt:lpstr>The HTML for the web page</vt:lpstr>
      <vt:lpstr>The CSS for the web page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40</cp:revision>
  <dcterms:created xsi:type="dcterms:W3CDTF">2014-02-09T07:44:29Z</dcterms:created>
  <dcterms:modified xsi:type="dcterms:W3CDTF">2018-05-16T14:20:10Z</dcterms:modified>
</cp:coreProperties>
</file>