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qwIBKYKTjNw3scdawqsgk2PlN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8EA266-78E1-4A67-B328-AE2D23AD0907}">
  <a:tblStyle styleId="{F18EA266-78E1-4A67-B328-AE2D23AD090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Tahom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14" name="Google Shape;314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321" name="Google Shape;32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11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working with images and icons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keywords for the vertically-align property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22.52 PM.png"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33600"/>
            <a:ext cx="8153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an image vertically (cont.)</a:t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457200" y="1600200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images in a web browser before and after they are apply vertical-align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22.58 PM.png"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7855974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Sample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057400"/>
            <a:ext cx="5977218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float an image</a:t>
            </a:r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same techniques to float an image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properties for floating images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26.47 PM.png"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2743200"/>
            <a:ext cx="8510621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float an image (cont.)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in a web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26.54 PM.png" id="180" name="Google Shape;1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776635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Sample</a:t>
            </a: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52600"/>
            <a:ext cx="600977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5334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Advanced skills </a:t>
            </a:r>
            <a:br>
              <a:rPr lang="en-US" sz="4000">
                <a:latin typeface="Impact"/>
                <a:ea typeface="Impact"/>
                <a:cs typeface="Impact"/>
                <a:sym typeface="Impact"/>
              </a:rPr>
            </a:b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for working with images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HTML5 figure and </a:t>
            </a:r>
            <a:r>
              <a:rPr lang="en-US"/>
              <a:t>figcaption</a:t>
            </a:r>
            <a:r>
              <a:rPr lang="en-US"/>
              <a:t> elements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the figure and figcaption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32.02 PM.png"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0"/>
            <a:ext cx="8001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HTML5 figure and </a:t>
            </a:r>
            <a:r>
              <a:rPr lang="en-US"/>
              <a:t>figcaption</a:t>
            </a:r>
            <a:r>
              <a:rPr lang="en-US"/>
              <a:t> elements (cont.)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A web page that uses figure and figcaption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32.07 PM.png"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960" y="2438400"/>
            <a:ext cx="5520939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picture element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Elements for adding multiple picture resource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Attributes of the source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12" name="Google Shape;212;p19"/>
          <p:cNvGraphicFramePr/>
          <p:nvPr/>
        </p:nvGraphicFramePr>
        <p:xfrm>
          <a:off x="579120" y="1803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{F18EA266-78E1-4A67-B328-AE2D23AD0907}</a:tableStyleId>
              </a:tblPr>
              <a:tblGrid>
                <a:gridCol w="1514475"/>
                <a:gridCol w="6562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Element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picture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picture element contains one or more source elements and an img element.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Each source element refer to an image</a:t>
                      </a:r>
                      <a:r>
                        <a:rPr lang="en-US" sz="1800"/>
                        <a:t> for a particular window size or in a particular format.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image that’s used if none of the images</a:t>
                      </a:r>
                      <a:r>
                        <a:rPr lang="en-US" sz="1800"/>
                        <a:t> on the source elements can be used.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3" name="Google Shape;213;p19"/>
          <p:cNvGraphicFramePr/>
          <p:nvPr/>
        </p:nvGraphicFramePr>
        <p:xfrm>
          <a:off x="57912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{F18EA266-78E1-4A67-B328-AE2D23AD0907}</a:tableStyleId>
              </a:tblPr>
              <a:tblGrid>
                <a:gridCol w="1716400"/>
                <a:gridCol w="6360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Attribute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query that determines when the image should be loaded by the browser.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srcset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URL of</a:t>
                      </a:r>
                      <a:r>
                        <a:rPr lang="en-US" sz="1800"/>
                        <a:t> the image to be loaded. Required.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MIME type for the image to be loaded.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Basic skills for working with images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Advanced skills for working images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Related skills for working with images 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picture element(cont.)</a:t>
            </a:r>
            <a:endParaRPr sz="4000"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HTML for displaying an image depending on the screen size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HTML for displaying an image in an alternate format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7516327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953000"/>
            <a:ext cx="7058121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do image rollovers</a:t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image rollover is an image the gets changed when the mouse hovers over it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image has been rolled over because the mouse is hovering over its.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39.01 PM.png"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3429000"/>
            <a:ext cx="3637722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rollovers code</a:t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536" y="1315954"/>
            <a:ext cx="5905664" cy="554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image maps</a:t>
            </a:r>
            <a:endParaRPr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map and area elements to define an image map that provides clickable areas for the image called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hotspots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attribute of the img element that identifies the related map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attribute of the map element that gives it’s a name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44.57 PM.png" id="241" name="Google Shape;2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86200"/>
            <a:ext cx="7835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7.44.25 PM.png" id="242" name="Google Shape;2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5638800"/>
            <a:ext cx="4038600" cy="83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image maps (cont.)</a:t>
            </a:r>
            <a:endParaRPr/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attribute of the area elements that create the image map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44.30 PM.png" id="249" name="Google Shape;2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667000"/>
            <a:ext cx="84963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image maps (cont.)</a:t>
            </a:r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image in a web browser with hotspots create by an image map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44.35 PM.png"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286000"/>
            <a:ext cx="337783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775" y="4876800"/>
            <a:ext cx="72580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4572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Related skills for working with images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an image editor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image editor as it is used to change the size of an image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52.25 PM.png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272970"/>
            <a:ext cx="5537200" cy="417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an image editor (cont.)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Typical editing operations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-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Change the size, image type, or quality of an image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-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Control the animation of an animated GIF file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-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Save image with transparency or a matte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-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Get the coordinates for an image map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an image editor (cont.)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image without transparency and with transparency and matte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52.33 PM.png"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743200"/>
            <a:ext cx="5029200" cy="271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Basic skills for working with images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images and icon</a:t>
            </a:r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Many of the images and icons that are available from the Web are licensed under a Creative Commons license.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Creative Commons license conditions for images and icons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58.22 PM.png"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86200"/>
            <a:ext cx="7685468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favicons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favicon is a small image that appears to the left of the URL in the browser’s address bar. It may also appear to the left of the title in a browser tab, and it may be used by the browser for a favorite or bookmark.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link element in the head section that links to the favicon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01.52 PM.png"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876800"/>
            <a:ext cx="8077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with favicons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01.47 PM.png" id="303" name="Google Shape;3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09800"/>
            <a:ext cx="8521700" cy="3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Popular programs and tools for creating favicons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02.00 PM.png"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0"/>
            <a:ext cx="85344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Use the height and width attributes of an &lt;u=img&gt; tag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HTML5 figure element can be used to treat an image as a figure that’s referred to outside of the figure.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thumbnails is a small version of an image that is often used as a link to a page that display a large version of the image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 image rollover –occurs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 image map defines the clickable hotspots for an image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images for the web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Image types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14.01 PM.png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0"/>
            <a:ext cx="7899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images for the web (cont.)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Typical JPEG images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Typical GIF images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14.06 PM.png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133600"/>
            <a:ext cx="58547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7.14.10 PM.png"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4610100"/>
            <a:ext cx="53594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resize an image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height and width attributes of the &lt;img&gt; tag only to specify the size of the existing image.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&lt;img&gt; tag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16.58 PM.png"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200400"/>
            <a:ext cx="799580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resize an image (cont.)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CSS properties for sizing an image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images in a web browser</a:t>
            </a:r>
            <a:endParaRPr/>
          </a:p>
        </p:txBody>
      </p:sp>
      <p:pic>
        <p:nvPicPr>
          <p:cNvPr descr="Screen Shot 2014-04-19 at 7.17.02 PM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75438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7.17.08 PM.png"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4114800"/>
            <a:ext cx="3886200" cy="215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Sample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1643062"/>
            <a:ext cx="80676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an image vertically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pixels, points, or ems to specify the value for the vertical-align property.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property for aligning images vertically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keywords for the vertical-align property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7.22.47 PM.png"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200400"/>
            <a:ext cx="80772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