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FI0idzmgleB42vwSO+SJpVXZ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A07CB8-9DB4-4974-B692-6A3BDDE22531}">
  <a:tblStyle styleId="{61A07CB8-9DB4-4974-B692-6A3BDDE225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09" name="Google Shape;30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36" name="Google Shape;336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2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Getting started with JavaScript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Identifiers are the name given to variables, functions, objects, properties and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Rules for creating identifiers</a:t>
            </a:r>
            <a:endParaRPr sz="28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66" y="3276600"/>
            <a:ext cx="785413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8118"/>
            <a:ext cx="758147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identifiers (cont.)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2022"/>
            <a:ext cx="700024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87680" y="4876800"/>
            <a:ext cx="8534400" cy="140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can’t create an identifier with a reserved words.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</a:t>
            </a:r>
            <a:r>
              <a:rPr lang="en-US" sz="2800"/>
              <a:t> let you add descriptive notes to your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Comments </a:t>
            </a:r>
            <a:r>
              <a:rPr lang="en-US" sz="2800"/>
              <a:t>are ignored when JavaScript is executed.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JavaScripts </a:t>
            </a:r>
            <a:r>
              <a:rPr lang="en-US" sz="2800"/>
              <a:t>provides two forms of comments: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Single line comment: 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//This is single line comement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Block comment: 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Block comment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comments (cont.)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1150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objects, methods,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properties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Object</a:t>
            </a:r>
            <a:r>
              <a:rPr lang="en-US" sz="2800"/>
              <a:t> is a collection of methods and properties.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method</a:t>
            </a:r>
            <a:r>
              <a:rPr lang="en-US" sz="2800"/>
              <a:t> performs a function or does an action.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property</a:t>
            </a:r>
            <a:r>
              <a:rPr lang="en-US" sz="2800"/>
              <a:t> is a data item that relates to the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window object </a:t>
            </a:r>
            <a:r>
              <a:rPr lang="en-US" sz="2800"/>
              <a:t>is a global object for JavaScript.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06" y="1676400"/>
            <a:ext cx="8460044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object, methods, and properties (cont.)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69013"/>
            <a:ext cx="7620000" cy="52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50"/>
            <a:ext cx="848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write() and writeline() method of the </a:t>
            </a:r>
            <a:r>
              <a:rPr b="1" lang="en-US"/>
              <a:t>document</a:t>
            </a:r>
            <a:r>
              <a:rPr lang="en-US"/>
              <a:t> object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07" name="Google Shape;207;p19"/>
          <p:cNvGraphicFramePr/>
          <p:nvPr/>
        </p:nvGraphicFramePr>
        <p:xfrm>
          <a:off x="609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{61A07CB8-9DB4-4974-B692-6A3BDDE22531}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to it into the document.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writeln(string)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Writes the string that’s passed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to it into the document ending with a new line character.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include JavaScript in an HTML document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syntax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objects, methods, and 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JavaScript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the write() and </a:t>
            </a:r>
            <a:r>
              <a:rPr lang="en-US" sz="3600"/>
              <a:t>writeline</a:t>
            </a:r>
            <a:r>
              <a:rPr lang="en-US" sz="3600"/>
              <a:t>() method of the document object (cont.)</a:t>
            </a:r>
            <a:endParaRPr sz="3600"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582713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2981325"/>
            <a:ext cx="41433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Date type decide what type of data will store in a variable.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</a:t>
            </a:r>
            <a:r>
              <a:rPr lang="en-US" sz="2800"/>
              <a:t> primitive data types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27" name="Google Shape;227;p22"/>
          <p:cNvGraphicFramePr/>
          <p:nvPr/>
        </p:nvGraphicFramePr>
        <p:xfrm>
          <a:off x="691896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{61A07CB8-9DB4-4974-B692-6A3BDDE22531}</a:tableStyleId>
              </a:tblPr>
              <a:tblGrid>
                <a:gridCol w="1447800"/>
                <a:gridCol w="65532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 type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 integer or a decimal value that can start with a positive or negative sign.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 character (string) data.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 Boolean value that has two possible state true or false.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primitive data types (cont.)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600200"/>
            <a:ext cx="82867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variable is a location in the computer’s memory is stored and retrieved later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36" y="3100589"/>
            <a:ext cx="6934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variableName = value;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counter = 1;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sum, average;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sum = 0; average = 0;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variables (cont.)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3039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Syntax to declare and assign value to a variable in one statement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variableName = value;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var counter = 1;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subtotal = 74.95;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name = “Joshep”;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var isValid = false;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179469" cy="49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arithmetic expressions (cont.)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9144000" cy="232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Code that calculates sale tax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subtotal = 200;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taxPercent = .5;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taxAmount = subtotal * taxPercent;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total =  subtotal + taxAmount;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include JavaScript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 an HTML document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arithmetic expressions in assignment statements (cont.)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most useful compound assignment operators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compound assignment operators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subtotal = 74.95;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Subtotal += 20.00;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counter = 10;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counter -= 1;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price = 100;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price *= .8;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{61A07CB8-9DB4-4974-B692-6A3BDDE22531}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result of the expression to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Subtracts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result of the expression from the variable.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Multiplies the variable value by the result of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expression.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457200" y="1447800"/>
            <a:ext cx="8229600" cy="481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concatenation operators for strings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Some of the escape sequences that can be used in strings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6858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{61A07CB8-9DB4-4974-B692-6A3BDDE22531}</a:tableStyleId>
              </a:tblPr>
              <a:tblGrid>
                <a:gridCol w="15240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Concatenate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 two values.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Adds the result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of the expression to the end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1" y="4724400"/>
            <a:ext cx="5257800" cy="169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strings variable (cont.)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534400" cy="509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" y="1295400"/>
            <a:ext cx="8534400" cy="527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parseInt() and parseFloat() method – cont.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17" y="2133600"/>
            <a:ext cx="812658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" type="subTitle"/>
          </p:nvPr>
        </p:nvSpPr>
        <p:spPr>
          <a:xfrm>
            <a:off x="990600" y="2743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Two illustrative applications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Gallan application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19200"/>
            <a:ext cx="6262688" cy="51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895600"/>
            <a:ext cx="439555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Miles Per Gallan application (cont)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38946"/>
            <a:ext cx="8129587" cy="503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Scores application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8" y="1417638"/>
            <a:ext cx="4962525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432878"/>
            <a:ext cx="4419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5000625"/>
            <a:ext cx="5076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457200" y="1341437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three ways to include JavaScript in a web page: external scripts, embedded in head section and embedded in body section.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JavaScript statements has a syntax that’s similar to the syntax of Java.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</a:t>
            </a:r>
            <a:r>
              <a:rPr lang="en-US" sz="2400"/>
              <a:t> primitive data types: Number, String, Boolean.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variable is a location in the computer’s memory is stored and retrieved later.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</a:t>
            </a:r>
            <a:r>
              <a:rPr lang="en-US" sz="2400"/>
              <a:t> is a collection of methods and properties.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method</a:t>
            </a:r>
            <a:r>
              <a:rPr lang="en-US" sz="2400"/>
              <a:t> performs a function or does an action.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property</a:t>
            </a:r>
            <a:r>
              <a:rPr lang="en-US" sz="2400"/>
              <a:t> is a data item that relates to the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lang="en-US" sz="2400"/>
              <a:t>window object </a:t>
            </a:r>
            <a:r>
              <a:rPr lang="en-US" sz="2400"/>
              <a:t>is a global object for JavaScript.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example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JavaScript in HTML document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11.10.06 AM.pn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0866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 the </a:t>
            </a:r>
            <a:r>
              <a:rPr lang="en-US"/>
              <a:t>exercise</a:t>
            </a:r>
            <a:r>
              <a:rPr lang="en-US"/>
              <a:t> 2-3 on the 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in the head section that loads an </a:t>
            </a:r>
            <a:r>
              <a:rPr i="1" lang="en-US" sz="2400">
                <a:latin typeface="Tahoma"/>
                <a:ea typeface="Tahoma"/>
                <a:cs typeface="Tahoma"/>
                <a:sym typeface="Tahoma"/>
              </a:rPr>
              <a:t>external JavaScript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head section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85936"/>
            <a:ext cx="5787953" cy="38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21" y="4114800"/>
            <a:ext cx="601845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ways to include JavaScript in a web page (cont.)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script element that embedded JavaScripts in the body section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39963"/>
            <a:ext cx="4856586" cy="40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JavaScript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function_name = function(){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statements;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733800"/>
            <a:ext cx="543511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JavaScript statements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JavaScript statements has a syntax that’s similar to the syntax of Java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basic syntax rules: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is case-sensitive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JavaScript statement ends with a semicolon.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JavaScript ignores extra whitespace within statements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