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04" r:id="rId4"/>
    <p:sldId id="305" r:id="rId5"/>
    <p:sldId id="307" r:id="rId6"/>
    <p:sldId id="308" r:id="rId7"/>
    <p:sldId id="309" r:id="rId8"/>
    <p:sldId id="310" r:id="rId9"/>
    <p:sldId id="30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327" r:id="rId25"/>
    <p:sldId id="326" r:id="rId26"/>
    <p:sldId id="323" r:id="rId27"/>
    <p:sldId id="328" r:id="rId28"/>
    <p:sldId id="260" r:id="rId29"/>
    <p:sldId id="32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b="1" dirty="0"/>
              <a:t>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test and debug </a:t>
            </a:r>
          </a:p>
          <a:p>
            <a:r>
              <a:rPr lang="en-US" sz="4000" smtClean="0">
                <a:latin typeface="Impact" pitchFamily="34" charset="0"/>
              </a:rPr>
              <a:t>a JavaScript application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plan the test run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 to test with Future Value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448718"/>
            <a:ext cx="6381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plan the test run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common testing problems</a:t>
            </a:r>
          </a:p>
          <a:p>
            <a:pPr lvl="1"/>
            <a:r>
              <a:rPr lang="en-US" smtClean="0"/>
              <a:t>Not testing a wide enough range of entries</a:t>
            </a:r>
          </a:p>
          <a:p>
            <a:pPr lvl="1"/>
            <a:r>
              <a:rPr lang="en-US" smtClean="0"/>
              <a:t>Not knowing what the results of each set of entries should be and assuming that the results are correct because they look correct.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top-down coding and testing simplify debugging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Top-down coding and testing</a:t>
            </a:r>
            <a:r>
              <a:rPr lang="en-US" smtClean="0"/>
              <a:t> that you start by coding and testing a small portion of code.</a:t>
            </a:r>
          </a:p>
          <a:p>
            <a:r>
              <a:rPr lang="en-US" smtClean="0"/>
              <a:t>You can build first with small code then add more code to test for next phase.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top-down coding and testing simplify debugging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Look at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6305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top-down coding and testing simplify debugging (cont.)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top-down coding and testing simplify debugging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772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debug with Chrome’s developer tools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with Chrome’s developer </a:t>
            </a:r>
            <a:r>
              <a:rPr lang="en-US" smtClean="0"/>
              <a:t>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534400" cy="4525963"/>
          </a:xfrm>
        </p:spPr>
        <p:txBody>
          <a:bodyPr/>
          <a:lstStyle/>
          <a:p>
            <a:r>
              <a:rPr lang="en-US" sz="2800" smtClean="0"/>
              <a:t>Chome’s developer tools provide some excellent debugging features, like identifying the JavaScript statement that caused an error.</a:t>
            </a:r>
          </a:p>
          <a:p>
            <a:r>
              <a:rPr lang="en-US" sz="2800" smtClean="0"/>
              <a:t>Press F12 key to start the chrome’s development tools.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10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with Chrome’s developer </a:t>
            </a:r>
            <a:r>
              <a:rPr lang="en-US" smtClean="0"/>
              <a:t>tools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8048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breakpoints and step through your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382000" cy="4525963"/>
          </a:xfrm>
        </p:spPr>
        <p:txBody>
          <a:bodyPr/>
          <a:lstStyle/>
          <a:p>
            <a:r>
              <a:rPr lang="en-US" sz="2800" smtClean="0"/>
              <a:t>You can set a breakpoint to stop the execution of your application.</a:t>
            </a:r>
          </a:p>
          <a:p>
            <a:r>
              <a:rPr lang="en-US" sz="2800" smtClean="0"/>
              <a:t>The execution of application will stop before statement that is set breakpoint.</a:t>
            </a:r>
          </a:p>
          <a:p>
            <a:r>
              <a:rPr lang="en-US" sz="2800" smtClean="0"/>
              <a:t>You can see value of variables in watch windows. They can help you define caused of error. 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91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introduction to testing and debugging</a:t>
            </a:r>
          </a:p>
          <a:p>
            <a:r>
              <a:rPr lang="en-US" smtClean="0"/>
              <a:t>How to debug with Chrome’s developer tools</a:t>
            </a:r>
          </a:p>
          <a:p>
            <a:r>
              <a:rPr lang="en-US" smtClean="0"/>
              <a:t>Other debugging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breakpoints and step through your code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00200"/>
            <a:ext cx="78771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breakpoints and step through your code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382000" cy="4525963"/>
          </a:xfrm>
        </p:spPr>
        <p:txBody>
          <a:bodyPr/>
          <a:lstStyle/>
          <a:p>
            <a:r>
              <a:rPr lang="en-US" sz="2800" smtClean="0"/>
              <a:t>You can step through the JavaScript code by press the keys below.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66775"/>
              </p:ext>
            </p:extLst>
          </p:nvPr>
        </p:nvGraphicFramePr>
        <p:xfrm>
          <a:off x="762000" y="2917032"/>
          <a:ext cx="7924800" cy="287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3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Button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Step Into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F11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Step through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the code one line at a time.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Step Over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F10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Run any called functions without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stepping through them.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Step Out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SHIFT + F11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the rest of a function without stepping through it.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3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Resume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F8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Resume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normal execution.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 </a:t>
            </a:r>
            <a:r>
              <a:rPr lang="en-US" sz="4000">
                <a:latin typeface="Impact" pitchFamily="34" charset="0"/>
              </a:rPr>
              <a:t>Other debugging methods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trace the execution of your JavaScript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sz="2800" smtClean="0"/>
              <a:t>You can insert console().log method to display values of key variable at a key point to console panel.</a:t>
            </a:r>
          </a:p>
          <a:p>
            <a:r>
              <a:rPr lang="en-US" sz="2800" smtClean="0"/>
              <a:t>Or you can use aler() method to </a:t>
            </a:r>
            <a:r>
              <a:rPr lang="en-US" sz="2800"/>
              <a:t>display values of key variable at a key point to </a:t>
            </a:r>
            <a:r>
              <a:rPr lang="en-US" sz="2800" smtClean="0"/>
              <a:t>popups.</a:t>
            </a:r>
          </a:p>
          <a:p>
            <a:r>
              <a:rPr lang="en-US" sz="2800" smtClean="0"/>
              <a:t>Base on the value of key variable you can determine the caused of error.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06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trace the execution of your JavaScript </a:t>
            </a:r>
            <a:r>
              <a:rPr lang="en-US" smtClean="0"/>
              <a:t>code (example)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244"/>
            <a:ext cx="7924800" cy="52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trace the execution of your JavaScript </a:t>
            </a:r>
            <a:r>
              <a:rPr lang="en-US" smtClean="0"/>
              <a:t>code (example)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9612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view the source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You can view the source code of HTML and JavaScript to identify an error.</a:t>
            </a:r>
          </a:p>
          <a:p>
            <a:r>
              <a:rPr lang="en-US" sz="2800" smtClean="0"/>
              <a:t>Right click on page and select View Source or View Page Source to display the source code of page.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696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validate the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W3C provide a tool permit you validate your html file at </a:t>
            </a:r>
            <a:r>
              <a:rPr lang="en-US" sz="2800" smtClean="0">
                <a:hlinkClick r:id="rId2"/>
              </a:rPr>
              <a:t>http://validator.w3.org/</a:t>
            </a:r>
            <a:endParaRPr lang="en-US" sz="2800" smtClean="0"/>
          </a:p>
          <a:p>
            <a:r>
              <a:rPr lang="en-US" sz="2800" smtClean="0"/>
              <a:t>This tool will check and report the error in HTML file to you. Then you can fix it.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284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 b="1"/>
              <a:t>Testing</a:t>
            </a:r>
            <a:r>
              <a:rPr lang="en-US" sz="2400"/>
              <a:t> an application that you run it and make sure that it works correctly.</a:t>
            </a:r>
            <a:endParaRPr lang="en-US" sz="2400" b="1"/>
          </a:p>
          <a:p>
            <a:r>
              <a:rPr lang="en-US" sz="2400" b="1"/>
              <a:t>Debugging</a:t>
            </a:r>
            <a:r>
              <a:rPr lang="en-US" sz="2400"/>
              <a:t> an application, that you fix the errors(bugs) that you discover during testing. </a:t>
            </a:r>
          </a:p>
          <a:p>
            <a:r>
              <a:rPr lang="en-US" sz="2400"/>
              <a:t>The three types of errors that can occur: Syntax errors, Runtime errors,Logic </a:t>
            </a:r>
            <a:r>
              <a:rPr lang="en-US" sz="2400" smtClean="0"/>
              <a:t>errors.</a:t>
            </a:r>
          </a:p>
          <a:p>
            <a:r>
              <a:rPr lang="en-US" sz="2400"/>
              <a:t>There are at least two test phase:</a:t>
            </a:r>
          </a:p>
          <a:p>
            <a:pPr marL="742950" lvl="2" indent="-342900"/>
            <a:r>
              <a:rPr lang="en-US" sz="2000">
                <a:ea typeface="+mn-ea"/>
              </a:rPr>
              <a:t>1st phase: test application with valid data</a:t>
            </a:r>
          </a:p>
          <a:p>
            <a:pPr marL="742950" lvl="2" indent="-342900"/>
            <a:r>
              <a:rPr lang="en-US" sz="2000">
                <a:ea typeface="+mn-ea"/>
              </a:rPr>
              <a:t>2nd phase: test application with invalid </a:t>
            </a:r>
            <a:r>
              <a:rPr lang="en-US" sz="2000" smtClean="0">
                <a:ea typeface="+mn-ea"/>
              </a:rPr>
              <a:t>data</a:t>
            </a:r>
          </a:p>
          <a:p>
            <a:pPr marL="342900" lvl="1" indent="-342900">
              <a:buChar char="•"/>
            </a:pPr>
            <a:r>
              <a:rPr lang="en-US" sz="2400">
                <a:ea typeface="+mn-ea"/>
              </a:rPr>
              <a:t>Chome’s developer tools provide some excellent debugging features, like identifying the JavaScript statement that caused an error.</a:t>
            </a:r>
          </a:p>
          <a:p>
            <a:pPr marL="342900" lvl="1" indent="-342900"/>
            <a:endParaRPr lang="en-US">
              <a:ea typeface="+mn-ea"/>
            </a:endParaRPr>
          </a:p>
          <a:p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sz="2400">
                <a:ea typeface="+mn-ea"/>
              </a:rPr>
              <a:t>You can set a breakpoint to stop the execution of your application.</a:t>
            </a:r>
          </a:p>
          <a:p>
            <a:pPr marL="342900" lvl="1" indent="-342900">
              <a:buChar char="•"/>
            </a:pPr>
            <a:r>
              <a:rPr lang="en-US" sz="2400">
                <a:ea typeface="+mn-ea"/>
              </a:rPr>
              <a:t>The execution of application will stop before statement that is set breakpoint.</a:t>
            </a:r>
          </a:p>
          <a:p>
            <a:pPr marL="342900" lvl="1" indent="-342900">
              <a:buChar char="•"/>
            </a:pPr>
            <a:r>
              <a:rPr lang="en-US" sz="2400">
                <a:ea typeface="+mn-ea"/>
              </a:rPr>
              <a:t>You can see value of variables in watch windows. They can help you define caused of error.  </a:t>
            </a:r>
            <a:endParaRPr lang="en-US" sz="2400" smtClean="0">
              <a:ea typeface="+mn-ea"/>
            </a:endParaRPr>
          </a:p>
          <a:p>
            <a:pPr marL="342900" lvl="1" indent="-342900">
              <a:buChar char="•"/>
            </a:pPr>
            <a:r>
              <a:rPr lang="en-US" sz="2400"/>
              <a:t>You can step through the JavaScript </a:t>
            </a:r>
            <a:r>
              <a:rPr lang="en-US" sz="2400" smtClean="0"/>
              <a:t>code to identify the caused of error.</a:t>
            </a:r>
          </a:p>
          <a:p>
            <a:pPr marL="342900" lvl="1" indent="-342900">
              <a:buChar char="•"/>
            </a:pPr>
            <a:r>
              <a:rPr lang="en-US" sz="2400" smtClean="0">
                <a:ea typeface="+mn-ea"/>
              </a:rPr>
              <a:t>You can use trace of code, view source or HTML validator tool of W3C to debugging an application.</a:t>
            </a:r>
            <a:endParaRPr lang="en-US" sz="2400">
              <a:ea typeface="+mn-e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An </a:t>
            </a:r>
            <a:r>
              <a:rPr lang="en-US" sz="4000">
                <a:latin typeface="Impact" pitchFamily="34" charset="0"/>
              </a:rPr>
              <a:t>introduction to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testing </a:t>
            </a:r>
            <a:r>
              <a:rPr lang="en-US" sz="4000">
                <a:latin typeface="Impact" pitchFamily="34" charset="0"/>
              </a:rPr>
              <a:t>and debugging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/>
              <a:t>An introduction to </a:t>
            </a:r>
            <a:r>
              <a:rPr lang="en-US" b="1" smtClean="0"/>
              <a:t>testing </a:t>
            </a:r>
            <a:r>
              <a:rPr lang="en-US" b="1"/>
              <a:t>and </a:t>
            </a:r>
            <a:r>
              <a:rPr lang="en-US" b="1" smtClean="0"/>
              <a:t>debugging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</a:t>
            </a:r>
            <a:r>
              <a:rPr lang="en-US" smtClean="0"/>
              <a:t> an application that you run it and make sure that it works correctly.</a:t>
            </a:r>
            <a:endParaRPr lang="en-US" b="1" smtClean="0"/>
          </a:p>
          <a:p>
            <a:r>
              <a:rPr lang="en-US" b="1" smtClean="0"/>
              <a:t>Debugging</a:t>
            </a:r>
            <a:r>
              <a:rPr lang="en-US" smtClean="0"/>
              <a:t> an application, that you fix the errors(bugs) that you discover during testing.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/>
              <a:t>An introduction to </a:t>
            </a:r>
            <a:r>
              <a:rPr lang="en-US" b="1" smtClean="0"/>
              <a:t>testing </a:t>
            </a:r>
            <a:r>
              <a:rPr lang="en-US" b="1"/>
              <a:t>and </a:t>
            </a:r>
            <a:r>
              <a:rPr lang="en-US" b="1" smtClean="0"/>
              <a:t>debugging 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The goal of testing:</a:t>
            </a:r>
          </a:p>
          <a:p>
            <a:pPr marL="457200" lvl="1" indent="0">
              <a:buNone/>
            </a:pPr>
            <a:r>
              <a:rPr lang="en-US" smtClean="0"/>
              <a:t>To find all errors before the application is put into production.</a:t>
            </a:r>
          </a:p>
          <a:p>
            <a:r>
              <a:rPr lang="en-US" b="1"/>
              <a:t>The goal of </a:t>
            </a:r>
            <a:r>
              <a:rPr lang="en-US" b="1" smtClean="0"/>
              <a:t>debugging:</a:t>
            </a:r>
            <a:endParaRPr lang="en-US" b="1"/>
          </a:p>
          <a:p>
            <a:pPr marL="457200" lvl="1" indent="0">
              <a:buNone/>
            </a:pPr>
            <a:r>
              <a:rPr lang="en-US"/>
              <a:t>To </a:t>
            </a:r>
            <a:r>
              <a:rPr lang="en-US" smtClean="0"/>
              <a:t>fix </a:t>
            </a:r>
            <a:r>
              <a:rPr lang="en-US"/>
              <a:t>all errors before the application is put into </a:t>
            </a:r>
            <a:r>
              <a:rPr lang="en-US" smtClean="0"/>
              <a:t>production.</a:t>
            </a:r>
            <a:endParaRPr lang="en-US" b="1"/>
          </a:p>
          <a:p>
            <a:pPr marL="457200" lvl="1" indent="0">
              <a:buNone/>
            </a:pP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099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/>
              <a:t>An introduction to </a:t>
            </a:r>
            <a:r>
              <a:rPr lang="en-US" b="1" smtClean="0"/>
              <a:t>testing </a:t>
            </a:r>
            <a:r>
              <a:rPr lang="en-US" b="1"/>
              <a:t>and </a:t>
            </a:r>
            <a:r>
              <a:rPr lang="en-US" b="1" smtClean="0"/>
              <a:t>debugging 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three types of errors that can occur</a:t>
            </a:r>
          </a:p>
          <a:p>
            <a:pPr lvl="1"/>
            <a:r>
              <a:rPr lang="en-US" smtClean="0"/>
              <a:t>Syntax errors</a:t>
            </a:r>
          </a:p>
          <a:p>
            <a:pPr lvl="1"/>
            <a:r>
              <a:rPr lang="en-US" smtClean="0"/>
              <a:t>Runtime errors</a:t>
            </a:r>
          </a:p>
          <a:p>
            <a:pPr lvl="1"/>
            <a:r>
              <a:rPr lang="en-US" smtClean="0"/>
              <a:t>Logic errors</a:t>
            </a:r>
          </a:p>
        </p:txBody>
      </p:sp>
    </p:spTree>
    <p:extLst>
      <p:ext uri="{BB962C8B-B14F-4D97-AF65-F5344CB8AC3E}">
        <p14:creationId xmlns:p14="http://schemas.microsoft.com/office/powerpoint/2010/main" val="2561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Common JavaScript errors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219200"/>
            <a:ext cx="7781544" cy="51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b="1" smtClean="0"/>
              <a:t>Common JavaScript errors(cont.)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6360"/>
            <a:ext cx="8686800" cy="51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plan the test run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at least two test phase:</a:t>
            </a:r>
          </a:p>
          <a:p>
            <a:pPr lvl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phase: test application with valid data</a:t>
            </a:r>
          </a:p>
          <a:p>
            <a:pPr lvl="1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phase: test application with invalid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961</Words>
  <Application>Microsoft Office PowerPoint</Application>
  <PresentationFormat>On-screen Show (4:3)</PresentationFormat>
  <Paragraphs>116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Impact</vt:lpstr>
      <vt:lpstr>Default Design</vt:lpstr>
      <vt:lpstr>Chapter 6</vt:lpstr>
      <vt:lpstr>Objectives</vt:lpstr>
      <vt:lpstr>PowerPoint Presentation</vt:lpstr>
      <vt:lpstr>An introduction to testing and debugging</vt:lpstr>
      <vt:lpstr>An introduction to testing and debugging (cont.)</vt:lpstr>
      <vt:lpstr>An introduction to testing and debugging (cont.)</vt:lpstr>
      <vt:lpstr>Common JavaScript errors</vt:lpstr>
      <vt:lpstr>Common JavaScript errors(cont.)</vt:lpstr>
      <vt:lpstr>How to plan the test run</vt:lpstr>
      <vt:lpstr>How to plan the test run (cont.)</vt:lpstr>
      <vt:lpstr>How to plan the test run (cont.)</vt:lpstr>
      <vt:lpstr>How to use top-down coding and testing simplify debugging</vt:lpstr>
      <vt:lpstr>How to use top-down coding and testing simplify debugging (cont.)</vt:lpstr>
      <vt:lpstr>How to use top-down coding and testing simplify debugging (cont.)</vt:lpstr>
      <vt:lpstr>How to use top-down coding and testing simplify debugging (cont.)</vt:lpstr>
      <vt:lpstr>PowerPoint Presentation</vt:lpstr>
      <vt:lpstr>How to debug with Chrome’s developer tools</vt:lpstr>
      <vt:lpstr>How to debug with Chrome’s developer tools (cont.)</vt:lpstr>
      <vt:lpstr>How to use breakpoints and step through your code</vt:lpstr>
      <vt:lpstr>How to use breakpoints and step through your code (cont.)</vt:lpstr>
      <vt:lpstr>How to use breakpoints and step through your code (cont.)</vt:lpstr>
      <vt:lpstr>PowerPoint Presentation</vt:lpstr>
      <vt:lpstr>How to trace the execution of your JavaScript code</vt:lpstr>
      <vt:lpstr>How to trace the execution of your JavaScript code (example)</vt:lpstr>
      <vt:lpstr>How to trace the execution of your JavaScript code (example)</vt:lpstr>
      <vt:lpstr>How to view the source code</vt:lpstr>
      <vt:lpstr>How to validate the HTML</vt:lpstr>
      <vt:lpstr>Summary</vt:lpstr>
      <vt:lpstr>Summary(cont.)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355</cp:revision>
  <dcterms:created xsi:type="dcterms:W3CDTF">2014-02-09T07:44:29Z</dcterms:created>
  <dcterms:modified xsi:type="dcterms:W3CDTF">2019-01-10T13:56:51Z</dcterms:modified>
</cp:coreProperties>
</file>