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uaefyVAFG8AGlUM7Q3pNw3dCv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17" name="Google Shape;21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10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functions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and Global scope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8071338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and Global scope -2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676400"/>
            <a:ext cx="8234543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libraries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JavaScript library is an external file that contain related functions, object or both.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JavaScript libraries help you easier to reuse the code of functions.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" y="3878421"/>
            <a:ext cx="75342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JavaScript Library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409" y="1676400"/>
            <a:ext cx="7916663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JavaScript Library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Include the </a:t>
            </a:r>
            <a:r>
              <a:rPr lang="en-US"/>
              <a:t>library</a:t>
            </a:r>
            <a:r>
              <a:rPr lang="en-US"/>
              <a:t> file to project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Call the function from the library file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39180"/>
            <a:ext cx="8411535" cy="185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idx="1" type="subTitle"/>
          </p:nvPr>
        </p:nvSpPr>
        <p:spPr>
          <a:xfrm>
            <a:off x="457200" y="2667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437446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HTML code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66579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457324"/>
            <a:ext cx="7474134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" y="0"/>
            <a:ext cx="6583680" cy="682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Basic for working with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17638"/>
            <a:ext cx="65055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66" y="1600200"/>
            <a:ext cx="7451868" cy="441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04800" y="11430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Function will help you to divide a program to modules to easier to code and maintain.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Scope</a:t>
            </a:r>
            <a:r>
              <a:rPr lang="en-US" sz="2800"/>
              <a:t> in programming language is refers to visibility of variables and functions. There are global scope and local scope.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JavaScript library is an external file that contain related functions, object or both.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libraries help you easier to reuse the code of functions.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226" name="Google Shape;22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457200" y="2667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skills for working with functions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concepts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Function will help you to divide a program to modules to easier to code and maintain.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Parameters are variables which are used to passed data for function.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All functions return a value. If function is not end by return statement, the function return a value of undefined.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functions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17638"/>
            <a:ext cx="6477000" cy="469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a function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342208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passed value to functions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8123238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passed value to functions -2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42" y="1676400"/>
            <a:ext cx="833551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lexical scope works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Scope</a:t>
            </a:r>
            <a:r>
              <a:rPr lang="en-US" sz="2800"/>
              <a:t> in programming language is refers to visibility of variables and functions. It tells you where in your program you are allowed to use the variables and functions that you’ve defined.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Any variable create </a:t>
            </a:r>
            <a:r>
              <a:rPr lang="en-US" sz="2800"/>
              <a:t>outside</a:t>
            </a:r>
            <a:r>
              <a:rPr lang="en-US" sz="2800"/>
              <a:t> of a function has </a:t>
            </a:r>
            <a:r>
              <a:rPr b="1" lang="en-US" sz="2800"/>
              <a:t>global scope</a:t>
            </a:r>
            <a:r>
              <a:rPr lang="en-US" sz="2800"/>
              <a:t>, and code inside the function can access these </a:t>
            </a:r>
            <a:r>
              <a:rPr b="1" lang="en-US" sz="2800"/>
              <a:t>global variables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Any variable create inside of a function has </a:t>
            </a:r>
            <a:r>
              <a:rPr b="1" lang="en-US" sz="2800"/>
              <a:t>local scope</a:t>
            </a:r>
            <a:r>
              <a:rPr lang="en-US" sz="2800"/>
              <a:t>, and code </a:t>
            </a:r>
            <a:r>
              <a:rPr lang="en-US" sz="2800"/>
              <a:t>outside</a:t>
            </a:r>
            <a:r>
              <a:rPr lang="en-US" sz="2800"/>
              <a:t> of function </a:t>
            </a:r>
            <a:r>
              <a:rPr lang="en-US" sz="2800"/>
              <a:t>doesn't</a:t>
            </a:r>
            <a:r>
              <a:rPr lang="en-US" sz="2800"/>
              <a:t> have to access these </a:t>
            </a:r>
            <a:r>
              <a:rPr b="1" lang="en-US" sz="2800"/>
              <a:t>local variables</a:t>
            </a:r>
            <a:r>
              <a:rPr lang="en-US" sz="2800"/>
              <a:t>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