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Tahom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gPac5jc1LHuiz2b9Nco2jS0LrN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Tahom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25" name="Google Shape;22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86" name="Google Shape;28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12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How to use regular expressions, handle exceptions and validate data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regular expression patterns (cont.)</a:t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05000"/>
            <a:ext cx="7125691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regular expression patterns (cont.)</a:t>
            </a: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7315200" cy="4332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457200" y="460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Regular expressions for data validation</a:t>
            </a:r>
            <a:endParaRPr sz="3600"/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599"/>
            <a:ext cx="8229600" cy="589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expressions for data validation (cont.)</a:t>
            </a:r>
            <a:endParaRPr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1600200"/>
            <a:ext cx="7696200" cy="468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handle exceptions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 of Exception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347733" y="1405650"/>
            <a:ext cx="854596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exception is an abnormal condition that arise out of an extraordinary situation disrupting the flow of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program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instruction.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 programs, exceptions can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  occur due to any of the following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  reasons: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Programming errors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Client code errors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Errors beyond the control of a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  program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2510" y="2832440"/>
            <a:ext cx="2756950" cy="276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Handle checked exception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ways handle checked exception: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Throw the exception to the calling method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Catch the exception and handle it</a:t>
            </a:r>
            <a:endParaRPr/>
          </a:p>
        </p:txBody>
      </p:sp>
      <p:pic>
        <p:nvPicPr>
          <p:cNvPr descr="images.jpeg"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924" y="3536020"/>
            <a:ext cx="4842455" cy="274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you need to handle an exception?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If you don’t handle an exception: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Program maybe crash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User may be lost their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Some resource can’t reuse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2286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throw Error objects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8118"/>
            <a:ext cx="8055031" cy="467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throw Error objects (cont.)</a:t>
            </a: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3999"/>
            <a:ext cx="7924800" cy="490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regular expressions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handle exceptions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register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syntax of the try statement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{statements}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(errorName) {statements}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{statements}]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07" name="Google Shape;20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try catch statement to handle exceptions</a:t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 b="0" l="0" r="0" t="25483"/>
          <a:stretch/>
        </p:blipFill>
        <p:spPr>
          <a:xfrm>
            <a:off x="242312" y="3789204"/>
            <a:ext cx="4031349" cy="236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4">
            <a:alphaModFix/>
          </a:blip>
          <a:srcRect b="0" l="0" r="0" t="27460"/>
          <a:stretch/>
        </p:blipFill>
        <p:spPr>
          <a:xfrm>
            <a:off x="5104577" y="3789204"/>
            <a:ext cx="3811527" cy="266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try catch statement to handle exceptions (cont.)</a:t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7075862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try catch statement to handle exceptions (cont.)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33600"/>
            <a:ext cx="7655169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Register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Register application</a:t>
            </a:r>
            <a:endParaRPr/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914399"/>
            <a:ext cx="5257800" cy="585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457200" y="960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HTML Code</a:t>
            </a:r>
            <a:endParaRPr sz="2400"/>
          </a:p>
        </p:txBody>
      </p:sp>
      <p:sp>
        <p:nvSpPr>
          <p:cNvPr id="239" name="Google Shape;239;p25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Register application</a:t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0"/>
            <a:ext cx="6172200" cy="522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3020" y="5572125"/>
            <a:ext cx="40005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Register application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76400"/>
            <a:ext cx="7406347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" y="15240"/>
            <a:ext cx="6080760" cy="683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Register application</a:t>
            </a: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95400"/>
            <a:ext cx="7239000" cy="499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Register application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417638"/>
            <a:ext cx="7503098" cy="483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regular expressions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Register application</a:t>
            </a:r>
            <a:endParaRPr/>
          </a:p>
        </p:txBody>
      </p:sp>
      <p:pic>
        <p:nvPicPr>
          <p:cNvPr id="270" name="Google Shape;270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32878"/>
            <a:ext cx="7315200" cy="548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Register application</a:t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1417638"/>
            <a:ext cx="6934200" cy="492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Register application</a:t>
            </a:r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417638"/>
            <a:ext cx="6096000" cy="475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304800" y="1341437"/>
            <a:ext cx="85344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i="1" lang="en-US" sz="2400"/>
              <a:t>regular expression</a:t>
            </a:r>
            <a:r>
              <a:rPr lang="en-US" sz="2400"/>
              <a:t> defines a </a:t>
            </a:r>
            <a:r>
              <a:rPr b="1" i="1" lang="en-US" sz="2400"/>
              <a:t>pattern</a:t>
            </a:r>
            <a:r>
              <a:rPr lang="en-US" sz="2400"/>
              <a:t> that can be searched for in a string. This pattern is stored in a </a:t>
            </a:r>
            <a:r>
              <a:rPr b="1" i="1" lang="en-US" sz="2400"/>
              <a:t>regular expression</a:t>
            </a:r>
            <a:r>
              <a:rPr lang="en-US" sz="2400"/>
              <a:t>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create a regular expression object, you can use the RegExp constructor function or use </a:t>
            </a:r>
            <a:r>
              <a:rPr b="1" i="1" lang="en-US" sz="2400"/>
              <a:t>regular expression literal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exception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is an abnormal condition that arise out of an extraordinary situation disrupting the flow of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program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instruction.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295" name="Google Shape;295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533400" y="1570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i="1" lang="en-US" sz="2800"/>
              <a:t>regular expression</a:t>
            </a:r>
            <a:r>
              <a:rPr lang="en-US" sz="2800"/>
              <a:t> defines a </a:t>
            </a:r>
            <a:r>
              <a:rPr b="1" i="1" lang="en-US" sz="2800"/>
              <a:t>pattern</a:t>
            </a:r>
            <a:r>
              <a:rPr lang="en-US" sz="2800"/>
              <a:t> that can be searched for in a string. This pattern is stored in a </a:t>
            </a:r>
            <a:r>
              <a:rPr b="1" i="1" lang="en-US" sz="2800"/>
              <a:t>regular expression</a:t>
            </a:r>
            <a:r>
              <a:rPr lang="en-US" sz="2800"/>
              <a:t>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create a regular expression object, you can use the RegExp constructor function or use </a:t>
            </a:r>
            <a:r>
              <a:rPr b="1" i="1" lang="en-US" sz="2800"/>
              <a:t>regular expression literal</a:t>
            </a:r>
            <a:r>
              <a:rPr lang="en-US" sz="2800"/>
              <a:t>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regular expression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regular expression (cont.)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595" y="1905000"/>
            <a:ext cx="759481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regular expression (cont.)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693487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regular expression patterns</a:t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17638"/>
            <a:ext cx="7841518" cy="490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regular expression patterns (cont.)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76400"/>
            <a:ext cx="787366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regular expression patterns (cont.)</a:t>
            </a:r>
            <a:endParaRPr/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387" y="1828800"/>
            <a:ext cx="775922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