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qSdGd7YJ/WfcLb7755c7F7XlH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46" name="Google Shape;14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2" name="Google Shape;17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3" name="Google Shape;20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63" name="Google Shape;26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82" name="Google Shape;282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15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819400"/>
            <a:ext cx="8610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How to work with namespaces, 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modules, and custom properties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1682913" y="3733800"/>
            <a:ext cx="60067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version of application use namespace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482-487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namespace for application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763" y="1828800"/>
            <a:ext cx="7532473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namespace for application (cont.)</a:t>
            </a:r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6400800" cy="476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library use namespace</a:t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66800"/>
            <a:ext cx="6829425" cy="51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5287204"/>
            <a:ext cx="4114800" cy="157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module pattern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module pattern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module pattern</a:t>
            </a:r>
            <a:r>
              <a:rPr lang="en-US" sz="2800"/>
              <a:t> uses immediately </a:t>
            </a:r>
            <a:r>
              <a:rPr lang="en-US" sz="2800"/>
              <a:t>invoked</a:t>
            </a:r>
            <a:r>
              <a:rPr lang="en-US" sz="2800"/>
              <a:t> function expression(IIFE) to create a single instance of the </a:t>
            </a:r>
            <a:r>
              <a:rPr lang="en-US" sz="2800"/>
              <a:t>closure</a:t>
            </a:r>
            <a:r>
              <a:rPr lang="en-US" sz="2800"/>
              <a:t> return by the function.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That way, you get the benefits of an object literal while still having the private state of a </a:t>
            </a:r>
            <a:r>
              <a:rPr lang="en-US" sz="2800"/>
              <a:t>closure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Since a module is easy to argument, you can split an object among multiple files. This is helpful when you work with a large of code.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module pattern(cont.)</a:t>
            </a:r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8114792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pattern example</a:t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253" y="1600200"/>
            <a:ext cx="785154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argument a module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160020" y="960437"/>
            <a:ext cx="882396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argument a module object, you can use an IIFE, and you import the module to be </a:t>
            </a:r>
            <a:r>
              <a:rPr lang="en-US" sz="2800"/>
              <a:t>augmented</a:t>
            </a:r>
            <a:r>
              <a:rPr lang="en-US" sz="2800"/>
              <a:t> by passing it as an argument when you invoke the IIFE.</a:t>
            </a:r>
            <a:endParaRPr sz="2800"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40" y="2590799"/>
            <a:ext cx="8569380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customize properties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048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namespaces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Task Manager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the module pattern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Slide Show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customize properties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enhanced Slide Show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enumerate an object’s properties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7543800" cy="4864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enumerate an object’s properties (cont.)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8059109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enumerate an object’s properties (cont.)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When you assign a property or method to an object, it is </a:t>
            </a:r>
            <a:r>
              <a:rPr b="1" i="1" lang="en-US"/>
              <a:t>writable, configurable</a:t>
            </a:r>
            <a:r>
              <a:rPr lang="en-US"/>
              <a:t>, and </a:t>
            </a:r>
            <a:r>
              <a:rPr b="1" i="1" lang="en-US"/>
              <a:t>enumerable</a:t>
            </a:r>
            <a:r>
              <a:rPr lang="en-US"/>
              <a:t> is default.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can enumerate the properties of an object using a for-in loop or the Object.keys method.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defineProperty method of the Object object</a:t>
            </a:r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89908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defineProperty method of the Object object (cont.)</a:t>
            </a:r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8427386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defineProperty method</a:t>
            </a:r>
            <a:endParaRPr/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911" y="1828800"/>
            <a:ext cx="7914177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defineProperty method (cont.)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8077200" cy="46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defineProperty method and create method of the Object object</a:t>
            </a:r>
            <a:endParaRPr sz="3600"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752600"/>
            <a:ext cx="7606589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defineProperty method and create method of the Object object (cont.)</a:t>
            </a:r>
            <a:endParaRPr sz="3600"/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1600200"/>
            <a:ext cx="748359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" type="subTitle"/>
          </p:nvPr>
        </p:nvSpPr>
        <p:spPr>
          <a:xfrm>
            <a:off x="533400" y="2590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enhanced Slide Show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2549279" y="3810000"/>
            <a:ext cx="41216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application use custom properties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 namespaces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library use customize properties</a:t>
            </a: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33853"/>
            <a:ext cx="5334000" cy="559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library use customize properties (cont.)</a:t>
            </a: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6324600" cy="480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304800" y="1265237"/>
            <a:ext cx="88392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i="1" lang="en-US" sz="2400"/>
              <a:t>namespaces</a:t>
            </a:r>
            <a:r>
              <a:rPr lang="en-US" sz="2400"/>
              <a:t> is a container or grouping of certain objects, usually related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Variables, functions and objects that are </a:t>
            </a:r>
            <a:r>
              <a:rPr lang="en-US" sz="2400"/>
              <a:t>created</a:t>
            </a:r>
            <a:r>
              <a:rPr lang="en-US" sz="2400"/>
              <a:t> </a:t>
            </a:r>
            <a:r>
              <a:rPr lang="en-US" sz="2400"/>
              <a:t>outside</a:t>
            </a:r>
            <a:r>
              <a:rPr lang="en-US" sz="2400"/>
              <a:t> of any other object have global scope called </a:t>
            </a:r>
            <a:r>
              <a:rPr b="1" lang="en-US" sz="2400"/>
              <a:t>global namespace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reduce </a:t>
            </a:r>
            <a:r>
              <a:rPr b="1" lang="en-US" sz="2400"/>
              <a:t>global namespace pollution</a:t>
            </a:r>
            <a:r>
              <a:rPr lang="en-US" sz="2400"/>
              <a:t> you can create and use your owner </a:t>
            </a:r>
            <a:r>
              <a:rPr b="1" lang="en-US" sz="2400"/>
              <a:t>namespace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module pattern</a:t>
            </a:r>
            <a:r>
              <a:rPr lang="en-US" sz="2400"/>
              <a:t> uses immediately </a:t>
            </a:r>
            <a:r>
              <a:rPr lang="en-US" sz="2400"/>
              <a:t>invoked</a:t>
            </a:r>
            <a:r>
              <a:rPr lang="en-US" sz="2400"/>
              <a:t> function expression(IIFE) to create a single instance of the </a:t>
            </a:r>
            <a:r>
              <a:rPr lang="en-US" sz="2400"/>
              <a:t>closure</a:t>
            </a:r>
            <a:r>
              <a:rPr lang="en-US" sz="2400"/>
              <a:t> return by the function.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assign a property or method to an object, it is </a:t>
            </a:r>
            <a:r>
              <a:rPr b="1" i="1" lang="en-US" sz="2400"/>
              <a:t>writable, configurable</a:t>
            </a:r>
            <a:r>
              <a:rPr lang="en-US" sz="2400"/>
              <a:t>, and </a:t>
            </a:r>
            <a:r>
              <a:rPr b="1" i="1" lang="en-US" sz="2400"/>
              <a:t>enumerable</a:t>
            </a:r>
            <a:r>
              <a:rPr lang="en-US" sz="2400"/>
              <a:t> is default.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enumerate the properties of an object using a for-in loop or the Object.keys method.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291" name="Google Shape;291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namespaces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4478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i="1" lang="en-US" sz="2800"/>
              <a:t>namespaces</a:t>
            </a:r>
            <a:r>
              <a:rPr lang="en-US" sz="2800"/>
              <a:t> is a container or grouping of certain objects, usually related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 JavaScript, variables, functions and objects that are </a:t>
            </a:r>
            <a:r>
              <a:rPr lang="en-US" sz="2800"/>
              <a:t>created</a:t>
            </a:r>
            <a:r>
              <a:rPr lang="en-US" sz="2800"/>
              <a:t> </a:t>
            </a:r>
            <a:r>
              <a:rPr lang="en-US" sz="2800"/>
              <a:t>outside</a:t>
            </a:r>
            <a:r>
              <a:rPr lang="en-US" sz="2800"/>
              <a:t> of any other object have global scope so they are in </a:t>
            </a:r>
            <a:r>
              <a:rPr b="1" lang="en-US" sz="2800"/>
              <a:t>global namespace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multiple libraries add many variable, functions, objects to global namespace, it can lead global namespace pollution.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reduce this pollution you can create and use your owner </a:t>
            </a:r>
            <a:r>
              <a:rPr b="1" lang="en-US" sz="2800"/>
              <a:t>namespace</a:t>
            </a:r>
            <a:r>
              <a:rPr lang="en-US" sz="2800"/>
              <a:t>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namespace pollution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8118"/>
            <a:ext cx="5638800" cy="50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6400800" y="4648200"/>
            <a:ext cx="2133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many name in namespace global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namespace pollution(cont.)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367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Problem with adding functions and object to the global namespace: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There’s a possibility of name collision with other libraries.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It’s harder to implement security check that detect malware.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381000" y="46038"/>
            <a:ext cx="8305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namespaces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14400"/>
            <a:ext cx="5705475" cy="5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3910" y="5634037"/>
            <a:ext cx="45148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nested namespace and use aliases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7919394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nested namespace and use aliases (cont.)</a:t>
            </a: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752600"/>
            <a:ext cx="7620000" cy="431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