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0"/>
  </p:notesMasterIdLst>
  <p:handoutMasterIdLst>
    <p:handoutMasterId r:id="rId31"/>
  </p:handoutMasterIdLst>
  <p:sldIdLst>
    <p:sldId id="256" r:id="rId5"/>
    <p:sldId id="277" r:id="rId6"/>
    <p:sldId id="261" r:id="rId7"/>
    <p:sldId id="262" r:id="rId8"/>
    <p:sldId id="289" r:id="rId9"/>
    <p:sldId id="295" r:id="rId10"/>
    <p:sldId id="293" r:id="rId11"/>
    <p:sldId id="296" r:id="rId12"/>
    <p:sldId id="297" r:id="rId13"/>
    <p:sldId id="298" r:id="rId14"/>
    <p:sldId id="299" r:id="rId15"/>
    <p:sldId id="258" r:id="rId16"/>
    <p:sldId id="266" r:id="rId17"/>
    <p:sldId id="278" r:id="rId18"/>
    <p:sldId id="302" r:id="rId19"/>
    <p:sldId id="303" r:id="rId20"/>
    <p:sldId id="304" r:id="rId21"/>
    <p:sldId id="305" r:id="rId22"/>
    <p:sldId id="306" r:id="rId23"/>
    <p:sldId id="300" r:id="rId24"/>
    <p:sldId id="301" r:id="rId25"/>
    <p:sldId id="292" r:id="rId26"/>
    <p:sldId id="268" r:id="rId27"/>
    <p:sldId id="307"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9"/>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8AE50-70D3-42D2-BA24-BCD1BD379447}" v="41" dt="2023-11-14T08:30:57.48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nice Tanquerido" userId="ec9867893b528aa9" providerId="LiveId" clId="{BB58AE50-70D3-42D2-BA24-BCD1BD379447}"/>
    <pc:docChg chg="undo custSel addSld delSld modSld sldOrd">
      <pc:chgData name="Vernice Tanquerido" userId="ec9867893b528aa9" providerId="LiveId" clId="{BB58AE50-70D3-42D2-BA24-BCD1BD379447}" dt="2023-11-14T08:34:18.532" v="1484" actId="1076"/>
      <pc:docMkLst>
        <pc:docMk/>
      </pc:docMkLst>
      <pc:sldChg chg="modSp mod">
        <pc:chgData name="Vernice Tanquerido" userId="ec9867893b528aa9" providerId="LiveId" clId="{BB58AE50-70D3-42D2-BA24-BCD1BD379447}" dt="2023-11-14T08:07:16.130" v="984" actId="20577"/>
        <pc:sldMkLst>
          <pc:docMk/>
          <pc:sldMk cId="707789176" sldId="258"/>
        </pc:sldMkLst>
        <pc:spChg chg="mod">
          <ac:chgData name="Vernice Tanquerido" userId="ec9867893b528aa9" providerId="LiveId" clId="{BB58AE50-70D3-42D2-BA24-BCD1BD379447}" dt="2023-11-14T08:07:16.130" v="984" actId="20577"/>
          <ac:spMkLst>
            <pc:docMk/>
            <pc:sldMk cId="707789176" sldId="258"/>
            <ac:spMk id="2" creationId="{A29DE7F2-E890-4744-88DD-A75F5E300513}"/>
          </ac:spMkLst>
        </pc:spChg>
      </pc:sldChg>
      <pc:sldChg chg="delSp modSp del mod">
        <pc:chgData name="Vernice Tanquerido" userId="ec9867893b528aa9" providerId="LiveId" clId="{BB58AE50-70D3-42D2-BA24-BCD1BD379447}" dt="2023-11-14T08:01:27.895" v="743" actId="2696"/>
        <pc:sldMkLst>
          <pc:docMk/>
          <pc:sldMk cId="566997565" sldId="260"/>
        </pc:sldMkLst>
        <pc:spChg chg="del">
          <ac:chgData name="Vernice Tanquerido" userId="ec9867893b528aa9" providerId="LiveId" clId="{BB58AE50-70D3-42D2-BA24-BCD1BD379447}" dt="2023-11-14T07:54:39.274" v="685" actId="478"/>
          <ac:spMkLst>
            <pc:docMk/>
            <pc:sldMk cId="566997565" sldId="260"/>
            <ac:spMk id="2" creationId="{063B6BDC-0568-466F-91ED-52067B366C6A}"/>
          </ac:spMkLst>
        </pc:spChg>
        <pc:spChg chg="del">
          <ac:chgData name="Vernice Tanquerido" userId="ec9867893b528aa9" providerId="LiveId" clId="{BB58AE50-70D3-42D2-BA24-BCD1BD379447}" dt="2023-11-14T07:54:47.927" v="687" actId="478"/>
          <ac:spMkLst>
            <pc:docMk/>
            <pc:sldMk cId="566997565" sldId="260"/>
            <ac:spMk id="3" creationId="{67A559BE-816C-475D-9ADA-DDFDF14A41D4}"/>
          </ac:spMkLst>
        </pc:spChg>
        <pc:spChg chg="del">
          <ac:chgData name="Vernice Tanquerido" userId="ec9867893b528aa9" providerId="LiveId" clId="{BB58AE50-70D3-42D2-BA24-BCD1BD379447}" dt="2023-11-14T07:54:51.783" v="688" actId="478"/>
          <ac:spMkLst>
            <pc:docMk/>
            <pc:sldMk cId="566997565" sldId="260"/>
            <ac:spMk id="4" creationId="{A8597536-70D1-46C0-A2A2-51A6BB21DB20}"/>
          </ac:spMkLst>
        </pc:spChg>
        <pc:spChg chg="mod">
          <ac:chgData name="Vernice Tanquerido" userId="ec9867893b528aa9" providerId="LiveId" clId="{BB58AE50-70D3-42D2-BA24-BCD1BD379447}" dt="2023-11-14T07:53:49.112" v="672" actId="27636"/>
          <ac:spMkLst>
            <pc:docMk/>
            <pc:sldMk cId="566997565" sldId="260"/>
            <ac:spMk id="11" creationId="{B1B29E87-9C2C-400B-834D-4E4BD6E944D0}"/>
          </ac:spMkLst>
        </pc:spChg>
        <pc:graphicFrameChg chg="mod modGraphic">
          <ac:chgData name="Vernice Tanquerido" userId="ec9867893b528aa9" providerId="LiveId" clId="{BB58AE50-70D3-42D2-BA24-BCD1BD379447}" dt="2023-11-14T07:55:09.164" v="692" actId="20577"/>
          <ac:graphicFrameMkLst>
            <pc:docMk/>
            <pc:sldMk cId="566997565" sldId="260"/>
            <ac:graphicFrameMk id="17" creationId="{D6E90A56-AF21-45DC-A08C-27875260C7CB}"/>
          </ac:graphicFrameMkLst>
        </pc:graphicFrameChg>
      </pc:sldChg>
      <pc:sldChg chg="delSp modSp mod">
        <pc:chgData name="Vernice Tanquerido" userId="ec9867893b528aa9" providerId="LiveId" clId="{BB58AE50-70D3-42D2-BA24-BCD1BD379447}" dt="2023-11-14T08:32:07.374" v="1444" actId="1076"/>
        <pc:sldMkLst>
          <pc:docMk/>
          <pc:sldMk cId="1738561688" sldId="261"/>
        </pc:sldMkLst>
        <pc:spChg chg="mod">
          <ac:chgData name="Vernice Tanquerido" userId="ec9867893b528aa9" providerId="LiveId" clId="{BB58AE50-70D3-42D2-BA24-BCD1BD379447}" dt="2023-11-14T08:32:07.374" v="1444" actId="1076"/>
          <ac:spMkLst>
            <pc:docMk/>
            <pc:sldMk cId="1738561688" sldId="261"/>
            <ac:spMk id="2" creationId="{67708C79-A4AC-4B5D-92DF-600737E4D11A}"/>
          </ac:spMkLst>
        </pc:spChg>
        <pc:spChg chg="mod">
          <ac:chgData name="Vernice Tanquerido" userId="ec9867893b528aa9" providerId="LiveId" clId="{BB58AE50-70D3-42D2-BA24-BCD1BD379447}" dt="2023-11-14T07:30:16.634" v="44" actId="27636"/>
          <ac:spMkLst>
            <pc:docMk/>
            <pc:sldMk cId="1738561688" sldId="261"/>
            <ac:spMk id="3" creationId="{7D779DE4-CAEA-4617-897E-FEC9A2AC2D6A}"/>
          </ac:spMkLst>
        </pc:spChg>
        <pc:spChg chg="mod">
          <ac:chgData name="Vernice Tanquerido" userId="ec9867893b528aa9" providerId="LiveId" clId="{BB58AE50-70D3-42D2-BA24-BCD1BD379447}" dt="2023-11-14T07:30:51.912" v="53"/>
          <ac:spMkLst>
            <pc:docMk/>
            <pc:sldMk cId="1738561688" sldId="261"/>
            <ac:spMk id="4" creationId="{F5FF1291-56EB-4A7B-A198-1D91F9ECC5D3}"/>
          </ac:spMkLst>
        </pc:spChg>
        <pc:spChg chg="mod">
          <ac:chgData name="Vernice Tanquerido" userId="ec9867893b528aa9" providerId="LiveId" clId="{BB58AE50-70D3-42D2-BA24-BCD1BD379447}" dt="2023-11-14T07:31:38.081" v="64"/>
          <ac:spMkLst>
            <pc:docMk/>
            <pc:sldMk cId="1738561688" sldId="261"/>
            <ac:spMk id="5" creationId="{6184E21C-7534-4FB5-9709-F7D1A11034F3}"/>
          </ac:spMkLst>
        </pc:spChg>
        <pc:spChg chg="mod">
          <ac:chgData name="Vernice Tanquerido" userId="ec9867893b528aa9" providerId="LiveId" clId="{BB58AE50-70D3-42D2-BA24-BCD1BD379447}" dt="2023-11-14T07:32:41.388" v="82" actId="1076"/>
          <ac:spMkLst>
            <pc:docMk/>
            <pc:sldMk cId="1738561688" sldId="261"/>
            <ac:spMk id="6" creationId="{5C594564-4FC6-401A-8586-44735EE819EC}"/>
          </ac:spMkLst>
        </pc:spChg>
        <pc:spChg chg="mod">
          <ac:chgData name="Vernice Tanquerido" userId="ec9867893b528aa9" providerId="LiveId" clId="{BB58AE50-70D3-42D2-BA24-BCD1BD379447}" dt="2023-11-14T07:30:39.280" v="50" actId="14100"/>
          <ac:spMkLst>
            <pc:docMk/>
            <pc:sldMk cId="1738561688" sldId="261"/>
            <ac:spMk id="7" creationId="{D7EB25CA-DA83-483D-AF83-0001BDF2DE2B}"/>
          </ac:spMkLst>
        </pc:spChg>
        <pc:spChg chg="mod">
          <ac:chgData name="Vernice Tanquerido" userId="ec9867893b528aa9" providerId="LiveId" clId="{BB58AE50-70D3-42D2-BA24-BCD1BD379447}" dt="2023-11-14T07:31:27.021" v="61" actId="1076"/>
          <ac:spMkLst>
            <pc:docMk/>
            <pc:sldMk cId="1738561688" sldId="261"/>
            <ac:spMk id="8" creationId="{B46CE8C6-E12D-4A0D-8553-7FFA31941D56}"/>
          </ac:spMkLst>
        </pc:spChg>
        <pc:spChg chg="mod">
          <ac:chgData name="Vernice Tanquerido" userId="ec9867893b528aa9" providerId="LiveId" clId="{BB58AE50-70D3-42D2-BA24-BCD1BD379447}" dt="2023-11-14T07:31:53.215" v="69" actId="27636"/>
          <ac:spMkLst>
            <pc:docMk/>
            <pc:sldMk cId="1738561688" sldId="261"/>
            <ac:spMk id="9" creationId="{1C7D5285-85DF-4331-A6FA-1AE847CA47AE}"/>
          </ac:spMkLst>
        </pc:spChg>
        <pc:spChg chg="mod">
          <ac:chgData name="Vernice Tanquerido" userId="ec9867893b528aa9" providerId="LiveId" clId="{BB58AE50-70D3-42D2-BA24-BCD1BD379447}" dt="2023-11-14T07:32:34.077" v="80" actId="27636"/>
          <ac:spMkLst>
            <pc:docMk/>
            <pc:sldMk cId="1738561688" sldId="261"/>
            <ac:spMk id="10" creationId="{02D305EF-9A88-496B-BFC1-D589A01EE381}"/>
          </ac:spMkLst>
        </pc:spChg>
        <pc:spChg chg="del">
          <ac:chgData name="Vernice Tanquerido" userId="ec9867893b528aa9" providerId="LiveId" clId="{BB58AE50-70D3-42D2-BA24-BCD1BD379447}" dt="2023-11-14T08:00:36.562" v="741" actId="478"/>
          <ac:spMkLst>
            <pc:docMk/>
            <pc:sldMk cId="1738561688" sldId="261"/>
            <ac:spMk id="13" creationId="{E3984D70-BD95-4E1F-9725-902B5D74DED6}"/>
          </ac:spMkLst>
        </pc:spChg>
      </pc:sldChg>
      <pc:sldChg chg="addSp delSp modSp mod">
        <pc:chgData name="Vernice Tanquerido" userId="ec9867893b528aa9" providerId="LiveId" clId="{BB58AE50-70D3-42D2-BA24-BCD1BD379447}" dt="2023-11-14T08:32:33.056" v="1455" actId="20577"/>
        <pc:sldMkLst>
          <pc:docMk/>
          <pc:sldMk cId="1593920805" sldId="262"/>
        </pc:sldMkLst>
        <pc:spChg chg="mod">
          <ac:chgData name="Vernice Tanquerido" userId="ec9867893b528aa9" providerId="LiveId" clId="{BB58AE50-70D3-42D2-BA24-BCD1BD379447}" dt="2023-11-14T07:39:53.311" v="298" actId="1035"/>
          <ac:spMkLst>
            <pc:docMk/>
            <pc:sldMk cId="1593920805" sldId="262"/>
            <ac:spMk id="2" creationId="{75031FE9-9059-4FE8-B4AC-9771F23A1B89}"/>
          </ac:spMkLst>
        </pc:spChg>
        <pc:spChg chg="mod">
          <ac:chgData name="Vernice Tanquerido" userId="ec9867893b528aa9" providerId="LiveId" clId="{BB58AE50-70D3-42D2-BA24-BCD1BD379447}" dt="2023-11-14T07:40:51.452" v="358" actId="1035"/>
          <ac:spMkLst>
            <pc:docMk/>
            <pc:sldMk cId="1593920805" sldId="262"/>
            <ac:spMk id="3" creationId="{D4A2EB3F-4D60-451F-8F45-7D6654D2FCD9}"/>
          </ac:spMkLst>
        </pc:spChg>
        <pc:spChg chg="mod">
          <ac:chgData name="Vernice Tanquerido" userId="ec9867893b528aa9" providerId="LiveId" clId="{BB58AE50-70D3-42D2-BA24-BCD1BD379447}" dt="2023-11-14T07:40:51.452" v="358" actId="1035"/>
          <ac:spMkLst>
            <pc:docMk/>
            <pc:sldMk cId="1593920805" sldId="262"/>
            <ac:spMk id="4" creationId="{AC1C80FB-53F9-42EE-B1E6-D0F998EC5DFA}"/>
          </ac:spMkLst>
        </pc:spChg>
        <pc:spChg chg="mod">
          <ac:chgData name="Vernice Tanquerido" userId="ec9867893b528aa9" providerId="LiveId" clId="{BB58AE50-70D3-42D2-BA24-BCD1BD379447}" dt="2023-11-14T07:40:51.452" v="358" actId="1035"/>
          <ac:spMkLst>
            <pc:docMk/>
            <pc:sldMk cId="1593920805" sldId="262"/>
            <ac:spMk id="5" creationId="{E81BA2B5-6A90-4204-ABDD-7183FBB03A02}"/>
          </ac:spMkLst>
        </pc:spChg>
        <pc:spChg chg="mod">
          <ac:chgData name="Vernice Tanquerido" userId="ec9867893b528aa9" providerId="LiveId" clId="{BB58AE50-70D3-42D2-BA24-BCD1BD379447}" dt="2023-11-14T07:40:51.452" v="358" actId="1035"/>
          <ac:spMkLst>
            <pc:docMk/>
            <pc:sldMk cId="1593920805" sldId="262"/>
            <ac:spMk id="6" creationId="{7E7D4C34-22A0-4D54-A07D-E1E9A11463E5}"/>
          </ac:spMkLst>
        </pc:spChg>
        <pc:spChg chg="mod">
          <ac:chgData name="Vernice Tanquerido" userId="ec9867893b528aa9" providerId="LiveId" clId="{BB58AE50-70D3-42D2-BA24-BCD1BD379447}" dt="2023-11-14T07:43:15.338" v="445" actId="1035"/>
          <ac:spMkLst>
            <pc:docMk/>
            <pc:sldMk cId="1593920805" sldId="262"/>
            <ac:spMk id="7" creationId="{301D392D-FB66-47A0-B628-5ADE822A2CFF}"/>
          </ac:spMkLst>
        </pc:spChg>
        <pc:spChg chg="mod">
          <ac:chgData name="Vernice Tanquerido" userId="ec9867893b528aa9" providerId="LiveId" clId="{BB58AE50-70D3-42D2-BA24-BCD1BD379447}" dt="2023-11-14T07:43:15.338" v="445" actId="1035"/>
          <ac:spMkLst>
            <pc:docMk/>
            <pc:sldMk cId="1593920805" sldId="262"/>
            <ac:spMk id="8" creationId="{51C26CE0-2506-4B44-A26F-C12BFA5B18B5}"/>
          </ac:spMkLst>
        </pc:spChg>
        <pc:spChg chg="mod">
          <ac:chgData name="Vernice Tanquerido" userId="ec9867893b528aa9" providerId="LiveId" clId="{BB58AE50-70D3-42D2-BA24-BCD1BD379447}" dt="2023-11-14T07:43:15.338" v="445" actId="1035"/>
          <ac:spMkLst>
            <pc:docMk/>
            <pc:sldMk cId="1593920805" sldId="262"/>
            <ac:spMk id="9" creationId="{868F40F8-BF35-45E9-B3DD-5436362D746E}"/>
          </ac:spMkLst>
        </pc:spChg>
        <pc:spChg chg="mod">
          <ac:chgData name="Vernice Tanquerido" userId="ec9867893b528aa9" providerId="LiveId" clId="{BB58AE50-70D3-42D2-BA24-BCD1BD379447}" dt="2023-11-14T07:43:29.565" v="461" actId="1035"/>
          <ac:spMkLst>
            <pc:docMk/>
            <pc:sldMk cId="1593920805" sldId="262"/>
            <ac:spMk id="10" creationId="{7F39C97C-2DDC-4706-B96C-B02FAE53A426}"/>
          </ac:spMkLst>
        </pc:spChg>
        <pc:spChg chg="add mod">
          <ac:chgData name="Vernice Tanquerido" userId="ec9867893b528aa9" providerId="LiveId" clId="{BB58AE50-70D3-42D2-BA24-BCD1BD379447}" dt="2023-11-14T08:32:33.056" v="1455" actId="20577"/>
          <ac:spMkLst>
            <pc:docMk/>
            <pc:sldMk cId="1593920805" sldId="262"/>
            <ac:spMk id="11" creationId="{92D352BA-3930-8F16-285B-DD3EDCDF4246}"/>
          </ac:spMkLst>
        </pc:spChg>
        <pc:spChg chg="add mod">
          <ac:chgData name="Vernice Tanquerido" userId="ec9867893b528aa9" providerId="LiveId" clId="{BB58AE50-70D3-42D2-BA24-BCD1BD379447}" dt="2023-11-14T07:43:15.338" v="445" actId="1035"/>
          <ac:spMkLst>
            <pc:docMk/>
            <pc:sldMk cId="1593920805" sldId="262"/>
            <ac:spMk id="12" creationId="{4DF11B36-4230-E905-9812-BAD964EBCB0D}"/>
          </ac:spMkLst>
        </pc:spChg>
        <pc:spChg chg="del">
          <ac:chgData name="Vernice Tanquerido" userId="ec9867893b528aa9" providerId="LiveId" clId="{BB58AE50-70D3-42D2-BA24-BCD1BD379447}" dt="2023-11-14T07:40:45.756" v="340" actId="478"/>
          <ac:spMkLst>
            <pc:docMk/>
            <pc:sldMk cId="1593920805" sldId="262"/>
            <ac:spMk id="80" creationId="{BC1F9D86-85D8-4FD0-B0D3-47D778722782}"/>
          </ac:spMkLst>
        </pc:spChg>
        <pc:spChg chg="del">
          <ac:chgData name="Vernice Tanquerido" userId="ec9867893b528aa9" providerId="LiveId" clId="{BB58AE50-70D3-42D2-BA24-BCD1BD379447}" dt="2023-11-14T07:40:44.635" v="339" actId="478"/>
          <ac:spMkLst>
            <pc:docMk/>
            <pc:sldMk cId="1593920805" sldId="262"/>
            <ac:spMk id="81" creationId="{E94F1D24-E4A1-4B59-B57E-A28453963B88}"/>
          </ac:spMkLst>
        </pc:spChg>
        <pc:spChg chg="del">
          <ac:chgData name="Vernice Tanquerido" userId="ec9867893b528aa9" providerId="LiveId" clId="{BB58AE50-70D3-42D2-BA24-BCD1BD379447}" dt="2023-11-14T08:00:32.774" v="740" actId="478"/>
          <ac:spMkLst>
            <pc:docMk/>
            <pc:sldMk cId="1593920805" sldId="262"/>
            <ac:spMk id="82" creationId="{CE36A058-BEC2-4BC5-A467-F2EB2A365051}"/>
          </ac:spMkLst>
        </pc:spChg>
      </pc:sldChg>
      <pc:sldChg chg="delSp del mod">
        <pc:chgData name="Vernice Tanquerido" userId="ec9867893b528aa9" providerId="LiveId" clId="{BB58AE50-70D3-42D2-BA24-BCD1BD379447}" dt="2023-11-14T08:34:06.602" v="1479" actId="2696"/>
        <pc:sldMkLst>
          <pc:docMk/>
          <pc:sldMk cId="1346372204" sldId="264"/>
        </pc:sldMkLst>
        <pc:spChg chg="del">
          <ac:chgData name="Vernice Tanquerido" userId="ec9867893b528aa9" providerId="LiveId" clId="{BB58AE50-70D3-42D2-BA24-BCD1BD379447}" dt="2023-11-14T08:00:22.703" v="738" actId="478"/>
          <ac:spMkLst>
            <pc:docMk/>
            <pc:sldMk cId="1346372204" sldId="264"/>
            <ac:spMk id="4" creationId="{5C2ACA2A-6BBE-47CF-B76F-F56C9DBF77E6}"/>
          </ac:spMkLst>
        </pc:spChg>
        <pc:spChg chg="del">
          <ac:chgData name="Vernice Tanquerido" userId="ec9867893b528aa9" providerId="LiveId" clId="{BB58AE50-70D3-42D2-BA24-BCD1BD379447}" dt="2023-11-14T08:00:22.703" v="738" actId="478"/>
          <ac:spMkLst>
            <pc:docMk/>
            <pc:sldMk cId="1346372204" sldId="264"/>
            <ac:spMk id="5" creationId="{396A095E-DB05-47EC-A2D5-47398A4A00B4}"/>
          </ac:spMkLst>
        </pc:spChg>
        <pc:spChg chg="del">
          <ac:chgData name="Vernice Tanquerido" userId="ec9867893b528aa9" providerId="LiveId" clId="{BB58AE50-70D3-42D2-BA24-BCD1BD379447}" dt="2023-11-14T08:00:22.703" v="738" actId="478"/>
          <ac:spMkLst>
            <pc:docMk/>
            <pc:sldMk cId="1346372204" sldId="264"/>
            <ac:spMk id="6" creationId="{C23C3221-5F04-4CA7-A86A-EEA8566A1735}"/>
          </ac:spMkLst>
        </pc:spChg>
      </pc:sldChg>
      <pc:sldChg chg="addSp delSp modSp mod ord">
        <pc:chgData name="Vernice Tanquerido" userId="ec9867893b528aa9" providerId="LiveId" clId="{BB58AE50-70D3-42D2-BA24-BCD1BD379447}" dt="2023-11-14T08:09:00.160" v="1042" actId="1076"/>
        <pc:sldMkLst>
          <pc:docMk/>
          <pc:sldMk cId="2121178069" sldId="266"/>
        </pc:sldMkLst>
        <pc:spChg chg="mod">
          <ac:chgData name="Vernice Tanquerido" userId="ec9867893b528aa9" providerId="LiveId" clId="{BB58AE50-70D3-42D2-BA24-BCD1BD379447}" dt="2023-11-14T08:08:48.865" v="1039" actId="1076"/>
          <ac:spMkLst>
            <pc:docMk/>
            <pc:sldMk cId="2121178069" sldId="266"/>
            <ac:spMk id="2" creationId="{5CE54ABB-4929-4810-950B-2DAEA0A5BAB4}"/>
          </ac:spMkLst>
        </pc:spChg>
        <pc:spChg chg="del">
          <ac:chgData name="Vernice Tanquerido" userId="ec9867893b528aa9" providerId="LiveId" clId="{BB58AE50-70D3-42D2-BA24-BCD1BD379447}" dt="2023-11-14T08:08:21.589" v="1032" actId="478"/>
          <ac:spMkLst>
            <pc:docMk/>
            <pc:sldMk cId="2121178069" sldId="266"/>
            <ac:spMk id="3" creationId="{D5E1C399-8F48-44F5-9461-3C89866D4CE1}"/>
          </ac:spMkLst>
        </pc:spChg>
        <pc:spChg chg="del">
          <ac:chgData name="Vernice Tanquerido" userId="ec9867893b528aa9" providerId="LiveId" clId="{BB58AE50-70D3-42D2-BA24-BCD1BD379447}" dt="2023-11-14T08:08:21.589" v="1032" actId="478"/>
          <ac:spMkLst>
            <pc:docMk/>
            <pc:sldMk cId="2121178069" sldId="266"/>
            <ac:spMk id="4" creationId="{A112B089-A8F9-45B1-BE6E-EAC10163F082}"/>
          </ac:spMkLst>
        </pc:spChg>
        <pc:spChg chg="del">
          <ac:chgData name="Vernice Tanquerido" userId="ec9867893b528aa9" providerId="LiveId" clId="{BB58AE50-70D3-42D2-BA24-BCD1BD379447}" dt="2023-11-14T08:08:21.589" v="1032" actId="478"/>
          <ac:spMkLst>
            <pc:docMk/>
            <pc:sldMk cId="2121178069" sldId="266"/>
            <ac:spMk id="5" creationId="{CF515C5D-2CDB-4E66-B2B8-1451BC44247F}"/>
          </ac:spMkLst>
        </pc:spChg>
        <pc:spChg chg="del">
          <ac:chgData name="Vernice Tanquerido" userId="ec9867893b528aa9" providerId="LiveId" clId="{BB58AE50-70D3-42D2-BA24-BCD1BD379447}" dt="2023-11-14T08:08:21.589" v="1032" actId="478"/>
          <ac:spMkLst>
            <pc:docMk/>
            <pc:sldMk cId="2121178069" sldId="266"/>
            <ac:spMk id="6" creationId="{0FE22F9B-4BF8-41DC-8F1C-836B546E59AD}"/>
          </ac:spMkLst>
        </pc:spChg>
        <pc:spChg chg="del">
          <ac:chgData name="Vernice Tanquerido" userId="ec9867893b528aa9" providerId="LiveId" clId="{BB58AE50-70D3-42D2-BA24-BCD1BD379447}" dt="2023-11-14T08:08:21.589" v="1032" actId="478"/>
          <ac:spMkLst>
            <pc:docMk/>
            <pc:sldMk cId="2121178069" sldId="266"/>
            <ac:spMk id="7" creationId="{6B35F89A-6CDF-41F7-BD87-18B45BD7330B}"/>
          </ac:spMkLst>
        </pc:spChg>
        <pc:spChg chg="del">
          <ac:chgData name="Vernice Tanquerido" userId="ec9867893b528aa9" providerId="LiveId" clId="{BB58AE50-70D3-42D2-BA24-BCD1BD379447}" dt="2023-11-14T08:08:21.589" v="1032" actId="478"/>
          <ac:spMkLst>
            <pc:docMk/>
            <pc:sldMk cId="2121178069" sldId="266"/>
            <ac:spMk id="8" creationId="{E92B9716-8D44-4864-8986-720957B34362}"/>
          </ac:spMkLst>
        </pc:spChg>
        <pc:spChg chg="del">
          <ac:chgData name="Vernice Tanquerido" userId="ec9867893b528aa9" providerId="LiveId" clId="{BB58AE50-70D3-42D2-BA24-BCD1BD379447}" dt="2023-11-14T08:08:21.589" v="1032" actId="478"/>
          <ac:spMkLst>
            <pc:docMk/>
            <pc:sldMk cId="2121178069" sldId="266"/>
            <ac:spMk id="9" creationId="{7B78F7A0-88C5-4940-B21C-099F472F39F9}"/>
          </ac:spMkLst>
        </pc:spChg>
        <pc:spChg chg="del">
          <ac:chgData name="Vernice Tanquerido" userId="ec9867893b528aa9" providerId="LiveId" clId="{BB58AE50-70D3-42D2-BA24-BCD1BD379447}" dt="2023-11-14T08:08:21.589" v="1032" actId="478"/>
          <ac:spMkLst>
            <pc:docMk/>
            <pc:sldMk cId="2121178069" sldId="266"/>
            <ac:spMk id="10" creationId="{D2186069-FC8E-433D-9BB4-942220CE8CFB}"/>
          </ac:spMkLst>
        </pc:spChg>
        <pc:spChg chg="del">
          <ac:chgData name="Vernice Tanquerido" userId="ec9867893b528aa9" providerId="LiveId" clId="{BB58AE50-70D3-42D2-BA24-BCD1BD379447}" dt="2023-11-14T08:08:21.589" v="1032" actId="478"/>
          <ac:spMkLst>
            <pc:docMk/>
            <pc:sldMk cId="2121178069" sldId="266"/>
            <ac:spMk id="11" creationId="{BAD5B6F4-0A90-447A-A1AE-D75C934B6B29}"/>
          </ac:spMkLst>
        </pc:spChg>
        <pc:spChg chg="add del mod">
          <ac:chgData name="Vernice Tanquerido" userId="ec9867893b528aa9" providerId="LiveId" clId="{BB58AE50-70D3-42D2-BA24-BCD1BD379447}" dt="2023-11-14T08:08:25.076" v="1033" actId="478"/>
          <ac:spMkLst>
            <pc:docMk/>
            <pc:sldMk cId="2121178069" sldId="266"/>
            <ac:spMk id="13" creationId="{E37A50A2-F81F-EE04-EDE0-E2314AD6E6C2}"/>
          </ac:spMkLst>
        </pc:spChg>
        <pc:spChg chg="add del mod">
          <ac:chgData name="Vernice Tanquerido" userId="ec9867893b528aa9" providerId="LiveId" clId="{BB58AE50-70D3-42D2-BA24-BCD1BD379447}" dt="2023-11-14T08:08:25.076" v="1033" actId="478"/>
          <ac:spMkLst>
            <pc:docMk/>
            <pc:sldMk cId="2121178069" sldId="266"/>
            <ac:spMk id="15" creationId="{E028A615-5789-744A-F07F-EF11C2E48220}"/>
          </ac:spMkLst>
        </pc:spChg>
        <pc:spChg chg="add del mod">
          <ac:chgData name="Vernice Tanquerido" userId="ec9867893b528aa9" providerId="LiveId" clId="{BB58AE50-70D3-42D2-BA24-BCD1BD379447}" dt="2023-11-14T08:08:25.076" v="1033" actId="478"/>
          <ac:spMkLst>
            <pc:docMk/>
            <pc:sldMk cId="2121178069" sldId="266"/>
            <ac:spMk id="17" creationId="{9F1EEA3E-ED22-7B92-2F93-CBE1F6E86F6B}"/>
          </ac:spMkLst>
        </pc:spChg>
        <pc:spChg chg="add del mod">
          <ac:chgData name="Vernice Tanquerido" userId="ec9867893b528aa9" providerId="LiveId" clId="{BB58AE50-70D3-42D2-BA24-BCD1BD379447}" dt="2023-11-14T08:08:25.076" v="1033" actId="478"/>
          <ac:spMkLst>
            <pc:docMk/>
            <pc:sldMk cId="2121178069" sldId="266"/>
            <ac:spMk id="19" creationId="{2F18BAD3-03D2-B51C-365A-87EC4CC2A3C1}"/>
          </ac:spMkLst>
        </pc:spChg>
        <pc:spChg chg="add del mod">
          <ac:chgData name="Vernice Tanquerido" userId="ec9867893b528aa9" providerId="LiveId" clId="{BB58AE50-70D3-42D2-BA24-BCD1BD379447}" dt="2023-11-14T08:08:25.076" v="1033" actId="478"/>
          <ac:spMkLst>
            <pc:docMk/>
            <pc:sldMk cId="2121178069" sldId="266"/>
            <ac:spMk id="21" creationId="{A0157E08-0D4A-1033-67EF-4EEF38ED1DD8}"/>
          </ac:spMkLst>
        </pc:spChg>
        <pc:spChg chg="add del mod">
          <ac:chgData name="Vernice Tanquerido" userId="ec9867893b528aa9" providerId="LiveId" clId="{BB58AE50-70D3-42D2-BA24-BCD1BD379447}" dt="2023-11-14T08:08:25.076" v="1033" actId="478"/>
          <ac:spMkLst>
            <pc:docMk/>
            <pc:sldMk cId="2121178069" sldId="266"/>
            <ac:spMk id="23" creationId="{158E480D-66B0-31DC-01A9-DC5749BF271D}"/>
          </ac:spMkLst>
        </pc:spChg>
        <pc:picChg chg="add mod">
          <ac:chgData name="Vernice Tanquerido" userId="ec9867893b528aa9" providerId="LiveId" clId="{BB58AE50-70D3-42D2-BA24-BCD1BD379447}" dt="2023-11-14T08:09:00.160" v="1042" actId="1076"/>
          <ac:picMkLst>
            <pc:docMk/>
            <pc:sldMk cId="2121178069" sldId="266"/>
            <ac:picMk id="24" creationId="{10C3AB51-0793-A7D4-F2F8-F0145083BA98}"/>
          </ac:picMkLst>
        </pc:picChg>
      </pc:sldChg>
      <pc:sldChg chg="addSp delSp modSp mod ord">
        <pc:chgData name="Vernice Tanquerido" userId="ec9867893b528aa9" providerId="LiveId" clId="{BB58AE50-70D3-42D2-BA24-BCD1BD379447}" dt="2023-11-14T08:21:49.695" v="1251" actId="2165"/>
        <pc:sldMkLst>
          <pc:docMk/>
          <pc:sldMk cId="4151694508" sldId="268"/>
        </pc:sldMkLst>
        <pc:spChg chg="add del mod">
          <ac:chgData name="Vernice Tanquerido" userId="ec9867893b528aa9" providerId="LiveId" clId="{BB58AE50-70D3-42D2-BA24-BCD1BD379447}" dt="2023-11-14T08:19:06.709" v="1208" actId="478"/>
          <ac:spMkLst>
            <pc:docMk/>
            <pc:sldMk cId="4151694508" sldId="268"/>
            <ac:spMk id="3" creationId="{6A7F9677-E33F-AA70-5409-23762A4D7A4B}"/>
          </ac:spMkLst>
        </pc:spChg>
        <pc:spChg chg="mod">
          <ac:chgData name="Vernice Tanquerido" userId="ec9867893b528aa9" providerId="LiveId" clId="{BB58AE50-70D3-42D2-BA24-BCD1BD379447}" dt="2023-11-14T08:21:26.160" v="1249" actId="1076"/>
          <ac:spMkLst>
            <pc:docMk/>
            <pc:sldMk cId="4151694508" sldId="268"/>
            <ac:spMk id="4" creationId="{FAD2AE59-5630-4D5C-83A9-4CDEF4D7DCFB}"/>
          </ac:spMkLst>
        </pc:spChg>
        <pc:spChg chg="del">
          <ac:chgData name="Vernice Tanquerido" userId="ec9867893b528aa9" providerId="LiveId" clId="{BB58AE50-70D3-42D2-BA24-BCD1BD379447}" dt="2023-11-14T08:19:04.485" v="1207" actId="478"/>
          <ac:spMkLst>
            <pc:docMk/>
            <pc:sldMk cId="4151694508" sldId="268"/>
            <ac:spMk id="5" creationId="{F8657664-A458-4DDD-ACC2-1D87FCD6FCA9}"/>
          </ac:spMkLst>
        </pc:spChg>
        <pc:spChg chg="del">
          <ac:chgData name="Vernice Tanquerido" userId="ec9867893b528aa9" providerId="LiveId" clId="{BB58AE50-70D3-42D2-BA24-BCD1BD379447}" dt="2023-11-14T08:19:04.485" v="1207" actId="478"/>
          <ac:spMkLst>
            <pc:docMk/>
            <pc:sldMk cId="4151694508" sldId="268"/>
            <ac:spMk id="6" creationId="{5A6B31B0-7B84-475D-961F-09C0191F91A2}"/>
          </ac:spMkLst>
        </pc:spChg>
        <pc:spChg chg="del">
          <ac:chgData name="Vernice Tanquerido" userId="ec9867893b528aa9" providerId="LiveId" clId="{BB58AE50-70D3-42D2-BA24-BCD1BD379447}" dt="2023-11-14T08:19:04.485" v="1207" actId="478"/>
          <ac:spMkLst>
            <pc:docMk/>
            <pc:sldMk cId="4151694508" sldId="268"/>
            <ac:spMk id="7" creationId="{578017FE-712E-4E95-B483-B700F1AA4B2A}"/>
          </ac:spMkLst>
        </pc:spChg>
        <pc:spChg chg="add del mod">
          <ac:chgData name="Vernice Tanquerido" userId="ec9867893b528aa9" providerId="LiveId" clId="{BB58AE50-70D3-42D2-BA24-BCD1BD379447}" dt="2023-11-14T08:19:06.709" v="1208" actId="478"/>
          <ac:spMkLst>
            <pc:docMk/>
            <pc:sldMk cId="4151694508" sldId="268"/>
            <ac:spMk id="9" creationId="{D889AA06-2401-E33C-50A5-821DA358E08A}"/>
          </ac:spMkLst>
        </pc:spChg>
        <pc:spChg chg="del">
          <ac:chgData name="Vernice Tanquerido" userId="ec9867893b528aa9" providerId="LiveId" clId="{BB58AE50-70D3-42D2-BA24-BCD1BD379447}" dt="2023-11-14T08:19:04.485" v="1207" actId="478"/>
          <ac:spMkLst>
            <pc:docMk/>
            <pc:sldMk cId="4151694508" sldId="268"/>
            <ac:spMk id="11" creationId="{D0E0ACA0-9139-4C37-920D-BF3C1FF461C1}"/>
          </ac:spMkLst>
        </pc:spChg>
        <pc:spChg chg="del">
          <ac:chgData name="Vernice Tanquerido" userId="ec9867893b528aa9" providerId="LiveId" clId="{BB58AE50-70D3-42D2-BA24-BCD1BD379447}" dt="2023-11-14T08:19:04.485" v="1207" actId="478"/>
          <ac:spMkLst>
            <pc:docMk/>
            <pc:sldMk cId="4151694508" sldId="268"/>
            <ac:spMk id="12" creationId="{5909F2DC-F097-42AB-88E7-0CA09BD5E2C2}"/>
          </ac:spMkLst>
        </pc:spChg>
        <pc:spChg chg="del">
          <ac:chgData name="Vernice Tanquerido" userId="ec9867893b528aa9" providerId="LiveId" clId="{BB58AE50-70D3-42D2-BA24-BCD1BD379447}" dt="2023-11-14T08:19:04.485" v="1207" actId="478"/>
          <ac:spMkLst>
            <pc:docMk/>
            <pc:sldMk cId="4151694508" sldId="268"/>
            <ac:spMk id="13" creationId="{F4A37AA9-0BEE-42AC-8CC0-AE5B8663553A}"/>
          </ac:spMkLst>
        </pc:spChg>
        <pc:spChg chg="del">
          <ac:chgData name="Vernice Tanquerido" userId="ec9867893b528aa9" providerId="LiveId" clId="{BB58AE50-70D3-42D2-BA24-BCD1BD379447}" dt="2023-11-14T08:19:04.485" v="1207" actId="478"/>
          <ac:spMkLst>
            <pc:docMk/>
            <pc:sldMk cId="4151694508" sldId="268"/>
            <ac:spMk id="14" creationId="{42152A75-1CD2-44EC-9374-C83D4604A5DD}"/>
          </ac:spMkLst>
        </pc:spChg>
        <pc:spChg chg="add del mod">
          <ac:chgData name="Vernice Tanquerido" userId="ec9867893b528aa9" providerId="LiveId" clId="{BB58AE50-70D3-42D2-BA24-BCD1BD379447}" dt="2023-11-14T08:19:06.709" v="1208" actId="478"/>
          <ac:spMkLst>
            <pc:docMk/>
            <pc:sldMk cId="4151694508" sldId="268"/>
            <ac:spMk id="15" creationId="{0651B021-BBF0-398D-3D80-73657FE94778}"/>
          </ac:spMkLst>
        </pc:spChg>
        <pc:spChg chg="add del mod">
          <ac:chgData name="Vernice Tanquerido" userId="ec9867893b528aa9" providerId="LiveId" clId="{BB58AE50-70D3-42D2-BA24-BCD1BD379447}" dt="2023-11-14T08:19:06.709" v="1208" actId="478"/>
          <ac:spMkLst>
            <pc:docMk/>
            <pc:sldMk cId="4151694508" sldId="268"/>
            <ac:spMk id="17" creationId="{1854C29F-AE76-854A-3B88-33E052688B0D}"/>
          </ac:spMkLst>
        </pc:spChg>
        <pc:graphicFrameChg chg="add mod modGraphic">
          <ac:chgData name="Vernice Tanquerido" userId="ec9867893b528aa9" providerId="LiveId" clId="{BB58AE50-70D3-42D2-BA24-BCD1BD379447}" dt="2023-11-14T08:21:49.695" v="1251" actId="2165"/>
          <ac:graphicFrameMkLst>
            <pc:docMk/>
            <pc:sldMk cId="4151694508" sldId="268"/>
            <ac:graphicFrameMk id="18" creationId="{B9842A36-0756-D4F5-1F8A-89AB08C6D413}"/>
          </ac:graphicFrameMkLst>
        </pc:graphicFrameChg>
      </pc:sldChg>
      <pc:sldChg chg="del">
        <pc:chgData name="Vernice Tanquerido" userId="ec9867893b528aa9" providerId="LiveId" clId="{BB58AE50-70D3-42D2-BA24-BCD1BD379447}" dt="2023-11-14T08:30:35.565" v="1415" actId="47"/>
        <pc:sldMkLst>
          <pc:docMk/>
          <pc:sldMk cId="1472106130" sldId="270"/>
        </pc:sldMkLst>
      </pc:sldChg>
      <pc:sldChg chg="modSp del mod">
        <pc:chgData name="Vernice Tanquerido" userId="ec9867893b528aa9" providerId="LiveId" clId="{BB58AE50-70D3-42D2-BA24-BCD1BD379447}" dt="2023-11-14T08:30:40.292" v="1420" actId="47"/>
        <pc:sldMkLst>
          <pc:docMk/>
          <pc:sldMk cId="920173932" sldId="275"/>
        </pc:sldMkLst>
        <pc:spChg chg="mod">
          <ac:chgData name="Vernice Tanquerido" userId="ec9867893b528aa9" providerId="LiveId" clId="{BB58AE50-70D3-42D2-BA24-BCD1BD379447}" dt="2023-11-14T08:13:25.248" v="1130" actId="27636"/>
          <ac:spMkLst>
            <pc:docMk/>
            <pc:sldMk cId="920173932" sldId="275"/>
            <ac:spMk id="3" creationId="{E14BBEAF-B516-45F4-9EF6-A9F65111580F}"/>
          </ac:spMkLst>
        </pc:spChg>
      </pc:sldChg>
      <pc:sldChg chg="addSp delSp modSp mod">
        <pc:chgData name="Vernice Tanquerido" userId="ec9867893b528aa9" providerId="LiveId" clId="{BB58AE50-70D3-42D2-BA24-BCD1BD379447}" dt="2023-11-14T08:31:40.625" v="1443" actId="2710"/>
        <pc:sldMkLst>
          <pc:docMk/>
          <pc:sldMk cId="2436493926" sldId="276"/>
        </pc:sldMkLst>
        <pc:spChg chg="del">
          <ac:chgData name="Vernice Tanquerido" userId="ec9867893b528aa9" providerId="LiveId" clId="{BB58AE50-70D3-42D2-BA24-BCD1BD379447}" dt="2023-11-14T08:31:00.247" v="1423" actId="478"/>
          <ac:spMkLst>
            <pc:docMk/>
            <pc:sldMk cId="2436493926" sldId="276"/>
            <ac:spMk id="3" creationId="{24AFFC60-19C3-4901-93F7-7AAF4C09F8C6}"/>
          </ac:spMkLst>
        </pc:spChg>
        <pc:spChg chg="del">
          <ac:chgData name="Vernice Tanquerido" userId="ec9867893b528aa9" providerId="LiveId" clId="{BB58AE50-70D3-42D2-BA24-BCD1BD379447}" dt="2023-11-14T08:30:44.283" v="1421" actId="478"/>
          <ac:spMkLst>
            <pc:docMk/>
            <pc:sldMk cId="2436493926" sldId="276"/>
            <ac:spMk id="4" creationId="{72DA7980-C870-4C9A-84FA-4120D8AF5DE8}"/>
          </ac:spMkLst>
        </pc:spChg>
        <pc:spChg chg="del">
          <ac:chgData name="Vernice Tanquerido" userId="ec9867893b528aa9" providerId="LiveId" clId="{BB58AE50-70D3-42D2-BA24-BCD1BD379447}" dt="2023-11-14T08:30:44.283" v="1421" actId="478"/>
          <ac:spMkLst>
            <pc:docMk/>
            <pc:sldMk cId="2436493926" sldId="276"/>
            <ac:spMk id="5" creationId="{0DFADE42-1A3F-40C8-A071-E57644F3D843}"/>
          </ac:spMkLst>
        </pc:spChg>
        <pc:spChg chg="del">
          <ac:chgData name="Vernice Tanquerido" userId="ec9867893b528aa9" providerId="LiveId" clId="{BB58AE50-70D3-42D2-BA24-BCD1BD379447}" dt="2023-11-14T08:30:44.283" v="1421" actId="478"/>
          <ac:spMkLst>
            <pc:docMk/>
            <pc:sldMk cId="2436493926" sldId="276"/>
            <ac:spMk id="6" creationId="{5EDCFF82-B70F-4971-9182-7C3AEA3CFD26}"/>
          </ac:spMkLst>
        </pc:spChg>
        <pc:spChg chg="add mod">
          <ac:chgData name="Vernice Tanquerido" userId="ec9867893b528aa9" providerId="LiveId" clId="{BB58AE50-70D3-42D2-BA24-BCD1BD379447}" dt="2023-11-14T08:31:40.625" v="1443" actId="2710"/>
          <ac:spMkLst>
            <pc:docMk/>
            <pc:sldMk cId="2436493926" sldId="276"/>
            <ac:spMk id="7" creationId="{603A967B-6BD9-7A87-E23D-1FAC3E6D8C89}"/>
          </ac:spMkLst>
        </pc:spChg>
        <pc:spChg chg="add del mod">
          <ac:chgData name="Vernice Tanquerido" userId="ec9867893b528aa9" providerId="LiveId" clId="{BB58AE50-70D3-42D2-BA24-BCD1BD379447}" dt="2023-11-14T08:31:02.060" v="1424" actId="478"/>
          <ac:spMkLst>
            <pc:docMk/>
            <pc:sldMk cId="2436493926" sldId="276"/>
            <ac:spMk id="9" creationId="{776AE8A9-809A-B43E-9D47-C5B3D0D351FA}"/>
          </ac:spMkLst>
        </pc:spChg>
      </pc:sldChg>
      <pc:sldChg chg="addSp delSp modSp mod">
        <pc:chgData name="Vernice Tanquerido" userId="ec9867893b528aa9" providerId="LiveId" clId="{BB58AE50-70D3-42D2-BA24-BCD1BD379447}" dt="2023-11-14T08:00:39.559" v="742" actId="478"/>
        <pc:sldMkLst>
          <pc:docMk/>
          <pc:sldMk cId="2243494996" sldId="277"/>
        </pc:sldMkLst>
        <pc:spChg chg="mod">
          <ac:chgData name="Vernice Tanquerido" userId="ec9867893b528aa9" providerId="LiveId" clId="{BB58AE50-70D3-42D2-BA24-BCD1BD379447}" dt="2023-11-14T07:28:15.171" v="6" actId="1076"/>
          <ac:spMkLst>
            <pc:docMk/>
            <pc:sldMk cId="2243494996" sldId="277"/>
            <ac:spMk id="2" creationId="{6719F29B-F233-48AF-8261-F33A4E079E3E}"/>
          </ac:spMkLst>
        </pc:spChg>
        <pc:spChg chg="del">
          <ac:chgData name="Vernice Tanquerido" userId="ec9867893b528aa9" providerId="LiveId" clId="{BB58AE50-70D3-42D2-BA24-BCD1BD379447}" dt="2023-11-14T07:28:02.475" v="1" actId="478"/>
          <ac:spMkLst>
            <pc:docMk/>
            <pc:sldMk cId="2243494996" sldId="277"/>
            <ac:spMk id="3" creationId="{35E3EA69-4E0E-41BD-8095-A124225A2647}"/>
          </ac:spMkLst>
        </pc:spChg>
        <pc:spChg chg="del">
          <ac:chgData name="Vernice Tanquerido" userId="ec9867893b528aa9" providerId="LiveId" clId="{BB58AE50-70D3-42D2-BA24-BCD1BD379447}" dt="2023-11-14T08:00:39.559" v="742" actId="478"/>
          <ac:spMkLst>
            <pc:docMk/>
            <pc:sldMk cId="2243494996" sldId="277"/>
            <ac:spMk id="4" creationId="{328F602C-7F98-4C02-99D4-ED65E00D66A4}"/>
          </ac:spMkLst>
        </pc:spChg>
        <pc:spChg chg="add del mod">
          <ac:chgData name="Vernice Tanquerido" userId="ec9867893b528aa9" providerId="LiveId" clId="{BB58AE50-70D3-42D2-BA24-BCD1BD379447}" dt="2023-11-14T07:28:05.175" v="2" actId="478"/>
          <ac:spMkLst>
            <pc:docMk/>
            <pc:sldMk cId="2243494996" sldId="277"/>
            <ac:spMk id="8" creationId="{54E0B4EB-C9DA-8677-8C87-4D01A8E0F1AE}"/>
          </ac:spMkLst>
        </pc:spChg>
      </pc:sldChg>
      <pc:sldChg chg="addSp delSp modSp mod ord">
        <pc:chgData name="Vernice Tanquerido" userId="ec9867893b528aa9" providerId="LiveId" clId="{BB58AE50-70D3-42D2-BA24-BCD1BD379447}" dt="2023-11-14T08:12:35.912" v="1098"/>
        <pc:sldMkLst>
          <pc:docMk/>
          <pc:sldMk cId="2069393026" sldId="278"/>
        </pc:sldMkLst>
        <pc:spChg chg="mod">
          <ac:chgData name="Vernice Tanquerido" userId="ec9867893b528aa9" providerId="LiveId" clId="{BB58AE50-70D3-42D2-BA24-BCD1BD379447}" dt="2023-11-14T08:09:30.083" v="1046" actId="27636"/>
          <ac:spMkLst>
            <pc:docMk/>
            <pc:sldMk cId="2069393026" sldId="278"/>
            <ac:spMk id="2" creationId="{8A4E0A63-A388-49B1-A04E-27CE9BD622EF}"/>
          </ac:spMkLst>
        </pc:spChg>
        <pc:spChg chg="del">
          <ac:chgData name="Vernice Tanquerido" userId="ec9867893b528aa9" providerId="LiveId" clId="{BB58AE50-70D3-42D2-BA24-BCD1BD379447}" dt="2023-11-14T08:09:42.070" v="1047" actId="478"/>
          <ac:spMkLst>
            <pc:docMk/>
            <pc:sldMk cId="2069393026" sldId="278"/>
            <ac:spMk id="3" creationId="{005C44B1-BA82-483C-BD91-F89067442F9E}"/>
          </ac:spMkLst>
        </pc:spChg>
        <pc:spChg chg="del">
          <ac:chgData name="Vernice Tanquerido" userId="ec9867893b528aa9" providerId="LiveId" clId="{BB58AE50-70D3-42D2-BA24-BCD1BD379447}" dt="2023-11-14T08:09:42.070" v="1047" actId="478"/>
          <ac:spMkLst>
            <pc:docMk/>
            <pc:sldMk cId="2069393026" sldId="278"/>
            <ac:spMk id="4" creationId="{79ED4A67-3A46-4F54-A12A-EAE1B53E6457}"/>
          </ac:spMkLst>
        </pc:spChg>
        <pc:spChg chg="del">
          <ac:chgData name="Vernice Tanquerido" userId="ec9867893b528aa9" providerId="LiveId" clId="{BB58AE50-70D3-42D2-BA24-BCD1BD379447}" dt="2023-11-14T08:09:42.070" v="1047" actId="478"/>
          <ac:spMkLst>
            <pc:docMk/>
            <pc:sldMk cId="2069393026" sldId="278"/>
            <ac:spMk id="5" creationId="{06E82690-B145-4D4F-B2D1-0B2A8C50FD71}"/>
          </ac:spMkLst>
        </pc:spChg>
        <pc:spChg chg="del">
          <ac:chgData name="Vernice Tanquerido" userId="ec9867893b528aa9" providerId="LiveId" clId="{BB58AE50-70D3-42D2-BA24-BCD1BD379447}" dt="2023-11-14T08:09:42.070" v="1047" actId="478"/>
          <ac:spMkLst>
            <pc:docMk/>
            <pc:sldMk cId="2069393026" sldId="278"/>
            <ac:spMk id="6" creationId="{7640DF9D-0C9E-4C5D-9635-6B4DE10CCEE5}"/>
          </ac:spMkLst>
        </pc:spChg>
        <pc:spChg chg="del">
          <ac:chgData name="Vernice Tanquerido" userId="ec9867893b528aa9" providerId="LiveId" clId="{BB58AE50-70D3-42D2-BA24-BCD1BD379447}" dt="2023-11-14T08:09:42.070" v="1047" actId="478"/>
          <ac:spMkLst>
            <pc:docMk/>
            <pc:sldMk cId="2069393026" sldId="278"/>
            <ac:spMk id="7" creationId="{40297407-CE4E-4284-879D-AEC395713625}"/>
          </ac:spMkLst>
        </pc:spChg>
        <pc:spChg chg="del">
          <ac:chgData name="Vernice Tanquerido" userId="ec9867893b528aa9" providerId="LiveId" clId="{BB58AE50-70D3-42D2-BA24-BCD1BD379447}" dt="2023-11-14T08:09:42.070" v="1047" actId="478"/>
          <ac:spMkLst>
            <pc:docMk/>
            <pc:sldMk cId="2069393026" sldId="278"/>
            <ac:spMk id="8" creationId="{F5C3A7BE-F7FC-4942-A31A-491A8A806103}"/>
          </ac:spMkLst>
        </pc:spChg>
        <pc:spChg chg="del">
          <ac:chgData name="Vernice Tanquerido" userId="ec9867893b528aa9" providerId="LiveId" clId="{BB58AE50-70D3-42D2-BA24-BCD1BD379447}" dt="2023-11-14T08:09:42.070" v="1047" actId="478"/>
          <ac:spMkLst>
            <pc:docMk/>
            <pc:sldMk cId="2069393026" sldId="278"/>
            <ac:spMk id="9" creationId="{95CCE699-03D1-4642-B46A-B14EF17DA183}"/>
          </ac:spMkLst>
        </pc:spChg>
        <pc:spChg chg="del">
          <ac:chgData name="Vernice Tanquerido" userId="ec9867893b528aa9" providerId="LiveId" clId="{BB58AE50-70D3-42D2-BA24-BCD1BD379447}" dt="2023-11-14T08:09:42.070" v="1047" actId="478"/>
          <ac:spMkLst>
            <pc:docMk/>
            <pc:sldMk cId="2069393026" sldId="278"/>
            <ac:spMk id="10" creationId="{BC1DF189-6F2F-4C21-88CC-C82D3D0D147B}"/>
          </ac:spMkLst>
        </pc:spChg>
        <pc:spChg chg="add del mod">
          <ac:chgData name="Vernice Tanquerido" userId="ec9867893b528aa9" providerId="LiveId" clId="{BB58AE50-70D3-42D2-BA24-BCD1BD379447}" dt="2023-11-14T08:09:44.291" v="1051" actId="478"/>
          <ac:spMkLst>
            <pc:docMk/>
            <pc:sldMk cId="2069393026" sldId="278"/>
            <ac:spMk id="12" creationId="{DA7005BF-E368-4D5E-8B62-5C5C15AF2A6E}"/>
          </ac:spMkLst>
        </pc:spChg>
        <pc:spChg chg="add del mod">
          <ac:chgData name="Vernice Tanquerido" userId="ec9867893b528aa9" providerId="LiveId" clId="{BB58AE50-70D3-42D2-BA24-BCD1BD379447}" dt="2023-11-14T08:09:44.291" v="1051" actId="478"/>
          <ac:spMkLst>
            <pc:docMk/>
            <pc:sldMk cId="2069393026" sldId="278"/>
            <ac:spMk id="14" creationId="{E1623AEA-4258-534F-FC64-31A21EDE2CAD}"/>
          </ac:spMkLst>
        </pc:spChg>
        <pc:spChg chg="add del mod">
          <ac:chgData name="Vernice Tanquerido" userId="ec9867893b528aa9" providerId="LiveId" clId="{BB58AE50-70D3-42D2-BA24-BCD1BD379447}" dt="2023-11-14T08:09:44.291" v="1051" actId="478"/>
          <ac:spMkLst>
            <pc:docMk/>
            <pc:sldMk cId="2069393026" sldId="278"/>
            <ac:spMk id="16" creationId="{4B0C8C2D-86D7-5C42-ECB9-1CF2785D3AD3}"/>
          </ac:spMkLst>
        </pc:spChg>
        <pc:spChg chg="add del mod">
          <ac:chgData name="Vernice Tanquerido" userId="ec9867893b528aa9" providerId="LiveId" clId="{BB58AE50-70D3-42D2-BA24-BCD1BD379447}" dt="2023-11-14T08:09:44.291" v="1051" actId="478"/>
          <ac:spMkLst>
            <pc:docMk/>
            <pc:sldMk cId="2069393026" sldId="278"/>
            <ac:spMk id="18" creationId="{275945D9-E49B-1A8B-2394-6BDCDA4E5C75}"/>
          </ac:spMkLst>
        </pc:spChg>
        <pc:spChg chg="add del mod">
          <ac:chgData name="Vernice Tanquerido" userId="ec9867893b528aa9" providerId="LiveId" clId="{BB58AE50-70D3-42D2-BA24-BCD1BD379447}" dt="2023-11-14T08:09:44.291" v="1051" actId="478"/>
          <ac:spMkLst>
            <pc:docMk/>
            <pc:sldMk cId="2069393026" sldId="278"/>
            <ac:spMk id="20" creationId="{BD36A0F2-5F50-22FB-029C-9951D036EEFB}"/>
          </ac:spMkLst>
        </pc:spChg>
        <pc:spChg chg="add del mod">
          <ac:chgData name="Vernice Tanquerido" userId="ec9867893b528aa9" providerId="LiveId" clId="{BB58AE50-70D3-42D2-BA24-BCD1BD379447}" dt="2023-11-14T08:09:44.291" v="1051" actId="478"/>
          <ac:spMkLst>
            <pc:docMk/>
            <pc:sldMk cId="2069393026" sldId="278"/>
            <ac:spMk id="22" creationId="{0DCF431E-8771-9168-5187-C8964B29936C}"/>
          </ac:spMkLst>
        </pc:spChg>
        <pc:spChg chg="del">
          <ac:chgData name="Vernice Tanquerido" userId="ec9867893b528aa9" providerId="LiveId" clId="{BB58AE50-70D3-42D2-BA24-BCD1BD379447}" dt="2023-11-14T08:09:42.070" v="1047" actId="478"/>
          <ac:spMkLst>
            <pc:docMk/>
            <pc:sldMk cId="2069393026" sldId="278"/>
            <ac:spMk id="32" creationId="{D5DB19F8-B538-4965-BA90-ED372B99F5DC}"/>
          </ac:spMkLst>
        </pc:spChg>
        <pc:graphicFrameChg chg="add mod modGraphic">
          <ac:chgData name="Vernice Tanquerido" userId="ec9867893b528aa9" providerId="LiveId" clId="{BB58AE50-70D3-42D2-BA24-BCD1BD379447}" dt="2023-11-14T08:10:20.950" v="1056" actId="1076"/>
          <ac:graphicFrameMkLst>
            <pc:docMk/>
            <pc:sldMk cId="2069393026" sldId="278"/>
            <ac:graphicFrameMk id="23" creationId="{CEBD3B01-6FBC-3A0D-6844-9E065AD461BE}"/>
          </ac:graphicFrameMkLst>
        </pc:graphicFrameChg>
      </pc:sldChg>
      <pc:sldChg chg="addSp delSp modSp del mod">
        <pc:chgData name="Vernice Tanquerido" userId="ec9867893b528aa9" providerId="LiveId" clId="{BB58AE50-70D3-42D2-BA24-BCD1BD379447}" dt="2023-11-14T08:30:34.736" v="1414" actId="47"/>
        <pc:sldMkLst>
          <pc:docMk/>
          <pc:sldMk cId="1417396711" sldId="280"/>
        </pc:sldMkLst>
        <pc:spChg chg="mod">
          <ac:chgData name="Vernice Tanquerido" userId="ec9867893b528aa9" providerId="LiveId" clId="{BB58AE50-70D3-42D2-BA24-BCD1BD379447}" dt="2023-11-14T08:26:23.364" v="1354" actId="20577"/>
          <ac:spMkLst>
            <pc:docMk/>
            <pc:sldMk cId="1417396711" sldId="280"/>
            <ac:spMk id="2" creationId="{935C0770-A36E-4500-AA2E-F3DE8416AD1E}"/>
          </ac:spMkLst>
        </pc:spChg>
        <pc:spChg chg="del">
          <ac:chgData name="Vernice Tanquerido" userId="ec9867893b528aa9" providerId="LiveId" clId="{BB58AE50-70D3-42D2-BA24-BCD1BD379447}" dt="2023-11-14T08:26:54.371" v="1357" actId="478"/>
          <ac:spMkLst>
            <pc:docMk/>
            <pc:sldMk cId="1417396711" sldId="280"/>
            <ac:spMk id="3" creationId="{2CC7E0A4-FE8E-4F7B-8370-1FA3484B6144}"/>
          </ac:spMkLst>
        </pc:spChg>
        <pc:spChg chg="del">
          <ac:chgData name="Vernice Tanquerido" userId="ec9867893b528aa9" providerId="LiveId" clId="{BB58AE50-70D3-42D2-BA24-BCD1BD379447}" dt="2023-11-14T08:26:54.371" v="1357" actId="478"/>
          <ac:spMkLst>
            <pc:docMk/>
            <pc:sldMk cId="1417396711" sldId="280"/>
            <ac:spMk id="4" creationId="{5CE495FC-7E0A-4342-A40D-3B65DCA780C6}"/>
          </ac:spMkLst>
        </pc:spChg>
        <pc:spChg chg="del">
          <ac:chgData name="Vernice Tanquerido" userId="ec9867893b528aa9" providerId="LiveId" clId="{BB58AE50-70D3-42D2-BA24-BCD1BD379447}" dt="2023-11-14T08:26:43.875" v="1355" actId="478"/>
          <ac:spMkLst>
            <pc:docMk/>
            <pc:sldMk cId="1417396711" sldId="280"/>
            <ac:spMk id="5" creationId="{AB97FAAF-FD5C-4EDE-A2D8-148266453488}"/>
          </ac:spMkLst>
        </pc:spChg>
        <pc:spChg chg="del">
          <ac:chgData name="Vernice Tanquerido" userId="ec9867893b528aa9" providerId="LiveId" clId="{BB58AE50-70D3-42D2-BA24-BCD1BD379447}" dt="2023-11-14T08:26:54.371" v="1357" actId="478"/>
          <ac:spMkLst>
            <pc:docMk/>
            <pc:sldMk cId="1417396711" sldId="280"/>
            <ac:spMk id="6" creationId="{7F0BD43D-EBFD-48E7-A1D3-EB9228D4C58B}"/>
          </ac:spMkLst>
        </pc:spChg>
        <pc:spChg chg="del">
          <ac:chgData name="Vernice Tanquerido" userId="ec9867893b528aa9" providerId="LiveId" clId="{BB58AE50-70D3-42D2-BA24-BCD1BD379447}" dt="2023-11-14T08:26:54.371" v="1357" actId="478"/>
          <ac:spMkLst>
            <pc:docMk/>
            <pc:sldMk cId="1417396711" sldId="280"/>
            <ac:spMk id="7" creationId="{E9C0C8B1-2DBC-40B1-BBA7-7B3D396478A1}"/>
          </ac:spMkLst>
        </pc:spChg>
        <pc:spChg chg="del">
          <ac:chgData name="Vernice Tanquerido" userId="ec9867893b528aa9" providerId="LiveId" clId="{BB58AE50-70D3-42D2-BA24-BCD1BD379447}" dt="2023-11-14T08:26:54.371" v="1357" actId="478"/>
          <ac:spMkLst>
            <pc:docMk/>
            <pc:sldMk cId="1417396711" sldId="280"/>
            <ac:spMk id="8" creationId="{B2F06784-6A30-4941-B70A-A58B611950D4}"/>
          </ac:spMkLst>
        </pc:spChg>
        <pc:spChg chg="add del mod">
          <ac:chgData name="Vernice Tanquerido" userId="ec9867893b528aa9" providerId="LiveId" clId="{BB58AE50-70D3-42D2-BA24-BCD1BD379447}" dt="2023-11-14T08:26:45.876" v="1356" actId="478"/>
          <ac:spMkLst>
            <pc:docMk/>
            <pc:sldMk cId="1417396711" sldId="280"/>
            <ac:spMk id="10" creationId="{79C0185F-9E89-8296-742B-C39168D883B1}"/>
          </ac:spMkLst>
        </pc:spChg>
        <pc:spChg chg="add del mod">
          <ac:chgData name="Vernice Tanquerido" userId="ec9867893b528aa9" providerId="LiveId" clId="{BB58AE50-70D3-42D2-BA24-BCD1BD379447}" dt="2023-11-14T08:26:57.780" v="1358" actId="478"/>
          <ac:spMkLst>
            <pc:docMk/>
            <pc:sldMk cId="1417396711" sldId="280"/>
            <ac:spMk id="12" creationId="{0497B49A-E6EC-C891-FF86-7E024598E6AF}"/>
          </ac:spMkLst>
        </pc:spChg>
        <pc:spChg chg="add del mod">
          <ac:chgData name="Vernice Tanquerido" userId="ec9867893b528aa9" providerId="LiveId" clId="{BB58AE50-70D3-42D2-BA24-BCD1BD379447}" dt="2023-11-14T08:26:57.780" v="1358" actId="478"/>
          <ac:spMkLst>
            <pc:docMk/>
            <pc:sldMk cId="1417396711" sldId="280"/>
            <ac:spMk id="14" creationId="{797CAC8A-0379-C57C-4139-2BAEE8996585}"/>
          </ac:spMkLst>
        </pc:spChg>
        <pc:spChg chg="add del mod">
          <ac:chgData name="Vernice Tanquerido" userId="ec9867893b528aa9" providerId="LiveId" clId="{BB58AE50-70D3-42D2-BA24-BCD1BD379447}" dt="2023-11-14T08:26:57.780" v="1358" actId="478"/>
          <ac:spMkLst>
            <pc:docMk/>
            <pc:sldMk cId="1417396711" sldId="280"/>
            <ac:spMk id="16" creationId="{1D4BD819-14FB-2C71-C3B3-8B43E8D01BD6}"/>
          </ac:spMkLst>
        </pc:spChg>
        <pc:spChg chg="add del mod">
          <ac:chgData name="Vernice Tanquerido" userId="ec9867893b528aa9" providerId="LiveId" clId="{BB58AE50-70D3-42D2-BA24-BCD1BD379447}" dt="2023-11-14T08:26:57.780" v="1358" actId="478"/>
          <ac:spMkLst>
            <pc:docMk/>
            <pc:sldMk cId="1417396711" sldId="280"/>
            <ac:spMk id="18" creationId="{03576BEF-1B64-56AB-B3F3-3D41ACE4698A}"/>
          </ac:spMkLst>
        </pc:spChg>
        <pc:spChg chg="add del mod">
          <ac:chgData name="Vernice Tanquerido" userId="ec9867893b528aa9" providerId="LiveId" clId="{BB58AE50-70D3-42D2-BA24-BCD1BD379447}" dt="2023-11-14T08:26:57.780" v="1358" actId="478"/>
          <ac:spMkLst>
            <pc:docMk/>
            <pc:sldMk cId="1417396711" sldId="280"/>
            <ac:spMk id="20" creationId="{F1351882-FB67-DA91-30EF-DF7314135B54}"/>
          </ac:spMkLst>
        </pc:spChg>
        <pc:spChg chg="add del mod">
          <ac:chgData name="Vernice Tanquerido" userId="ec9867893b528aa9" providerId="LiveId" clId="{BB58AE50-70D3-42D2-BA24-BCD1BD379447}" dt="2023-11-14T08:26:57.780" v="1358" actId="478"/>
          <ac:spMkLst>
            <pc:docMk/>
            <pc:sldMk cId="1417396711" sldId="280"/>
            <ac:spMk id="22" creationId="{C2CB581C-79AE-C653-3864-A6899F257C09}"/>
          </ac:spMkLst>
        </pc:spChg>
        <pc:spChg chg="del">
          <ac:chgData name="Vernice Tanquerido" userId="ec9867893b528aa9" providerId="LiveId" clId="{BB58AE50-70D3-42D2-BA24-BCD1BD379447}" dt="2023-11-14T08:26:54.371" v="1357" actId="478"/>
          <ac:spMkLst>
            <pc:docMk/>
            <pc:sldMk cId="1417396711" sldId="280"/>
            <ac:spMk id="24" creationId="{568D7422-F48C-4829-8937-7DA701F3303B}"/>
          </ac:spMkLst>
        </pc:spChg>
        <pc:spChg chg="del">
          <ac:chgData name="Vernice Tanquerido" userId="ec9867893b528aa9" providerId="LiveId" clId="{BB58AE50-70D3-42D2-BA24-BCD1BD379447}" dt="2023-11-14T08:26:54.371" v="1357" actId="478"/>
          <ac:spMkLst>
            <pc:docMk/>
            <pc:sldMk cId="1417396711" sldId="280"/>
            <ac:spMk id="25" creationId="{225FED20-8F0E-4B86-88AD-F902806B2CA0}"/>
          </ac:spMkLst>
        </pc:spChg>
        <pc:spChg chg="del">
          <ac:chgData name="Vernice Tanquerido" userId="ec9867893b528aa9" providerId="LiveId" clId="{BB58AE50-70D3-42D2-BA24-BCD1BD379447}" dt="2023-11-14T08:26:54.371" v="1357" actId="478"/>
          <ac:spMkLst>
            <pc:docMk/>
            <pc:sldMk cId="1417396711" sldId="280"/>
            <ac:spMk id="26" creationId="{2329531A-E68A-4913-9B66-062FBAC6D24D}"/>
          </ac:spMkLst>
        </pc:spChg>
        <pc:spChg chg="del">
          <ac:chgData name="Vernice Tanquerido" userId="ec9867893b528aa9" providerId="LiveId" clId="{BB58AE50-70D3-42D2-BA24-BCD1BD379447}" dt="2023-11-14T08:26:54.371" v="1357" actId="478"/>
          <ac:spMkLst>
            <pc:docMk/>
            <pc:sldMk cId="1417396711" sldId="280"/>
            <ac:spMk id="27" creationId="{69ADCED5-CED8-4991-9B1E-DB7381BE7431}"/>
          </ac:spMkLst>
        </pc:spChg>
        <pc:spChg chg="del">
          <ac:chgData name="Vernice Tanquerido" userId="ec9867893b528aa9" providerId="LiveId" clId="{BB58AE50-70D3-42D2-BA24-BCD1BD379447}" dt="2023-11-14T08:26:54.371" v="1357" actId="478"/>
          <ac:spMkLst>
            <pc:docMk/>
            <pc:sldMk cId="1417396711" sldId="280"/>
            <ac:spMk id="28" creationId="{E8BD1918-91E9-45FF-B758-93DAFA9EAFE9}"/>
          </ac:spMkLst>
        </pc:spChg>
        <pc:spChg chg="del">
          <ac:chgData name="Vernice Tanquerido" userId="ec9867893b528aa9" providerId="LiveId" clId="{BB58AE50-70D3-42D2-BA24-BCD1BD379447}" dt="2023-11-14T08:26:57.780" v="1358" actId="478"/>
          <ac:spMkLst>
            <pc:docMk/>
            <pc:sldMk cId="1417396711" sldId="280"/>
            <ac:spMk id="29" creationId="{BF7EE2E1-DA9E-4645-BC0D-305C1F12118B}"/>
          </ac:spMkLst>
        </pc:spChg>
        <pc:spChg chg="add del mod">
          <ac:chgData name="Vernice Tanquerido" userId="ec9867893b528aa9" providerId="LiveId" clId="{BB58AE50-70D3-42D2-BA24-BCD1BD379447}" dt="2023-11-14T08:26:57.780" v="1358" actId="478"/>
          <ac:spMkLst>
            <pc:docMk/>
            <pc:sldMk cId="1417396711" sldId="280"/>
            <ac:spMk id="30" creationId="{16DA91FB-B3BB-DF75-3563-ACF9B78585B2}"/>
          </ac:spMkLst>
        </pc:spChg>
        <pc:spChg chg="del">
          <ac:chgData name="Vernice Tanquerido" userId="ec9867893b528aa9" providerId="LiveId" clId="{BB58AE50-70D3-42D2-BA24-BCD1BD379447}" dt="2023-11-14T08:26:54.371" v="1357" actId="478"/>
          <ac:spMkLst>
            <pc:docMk/>
            <pc:sldMk cId="1417396711" sldId="280"/>
            <ac:spMk id="31" creationId="{F116CCE2-DE5B-4D04-8780-DE09E03B8A28}"/>
          </ac:spMkLst>
        </pc:spChg>
        <pc:spChg chg="del">
          <ac:chgData name="Vernice Tanquerido" userId="ec9867893b528aa9" providerId="LiveId" clId="{BB58AE50-70D3-42D2-BA24-BCD1BD379447}" dt="2023-11-14T08:26:54.371" v="1357" actId="478"/>
          <ac:spMkLst>
            <pc:docMk/>
            <pc:sldMk cId="1417396711" sldId="280"/>
            <ac:spMk id="33" creationId="{1930BF4B-0565-4413-BDB0-116E9B84F127}"/>
          </ac:spMkLst>
        </pc:spChg>
        <pc:spChg chg="add del mod">
          <ac:chgData name="Vernice Tanquerido" userId="ec9867893b528aa9" providerId="LiveId" clId="{BB58AE50-70D3-42D2-BA24-BCD1BD379447}" dt="2023-11-14T08:26:57.780" v="1358" actId="478"/>
          <ac:spMkLst>
            <pc:docMk/>
            <pc:sldMk cId="1417396711" sldId="280"/>
            <ac:spMk id="34" creationId="{4C5ACEB4-EF26-A872-AF63-6E832FBADB0E}"/>
          </ac:spMkLst>
        </pc:spChg>
        <pc:spChg chg="del">
          <ac:chgData name="Vernice Tanquerido" userId="ec9867893b528aa9" providerId="LiveId" clId="{BB58AE50-70D3-42D2-BA24-BCD1BD379447}" dt="2023-11-14T08:26:54.371" v="1357" actId="478"/>
          <ac:spMkLst>
            <pc:docMk/>
            <pc:sldMk cId="1417396711" sldId="280"/>
            <ac:spMk id="35" creationId="{AEC73B38-496F-4951-89EB-38E1A77E186B}"/>
          </ac:spMkLst>
        </pc:spChg>
        <pc:spChg chg="del">
          <ac:chgData name="Vernice Tanquerido" userId="ec9867893b528aa9" providerId="LiveId" clId="{BB58AE50-70D3-42D2-BA24-BCD1BD379447}" dt="2023-11-14T08:26:54.371" v="1357" actId="478"/>
          <ac:spMkLst>
            <pc:docMk/>
            <pc:sldMk cId="1417396711" sldId="280"/>
            <ac:spMk id="37" creationId="{8658B547-4844-4FC2-9B4E-C8A8DF4D66D8}"/>
          </ac:spMkLst>
        </pc:spChg>
        <pc:spChg chg="add mod">
          <ac:chgData name="Vernice Tanquerido" userId="ec9867893b528aa9" providerId="LiveId" clId="{BB58AE50-70D3-42D2-BA24-BCD1BD379447}" dt="2023-11-14T08:26:57.780" v="1358" actId="478"/>
          <ac:spMkLst>
            <pc:docMk/>
            <pc:sldMk cId="1417396711" sldId="280"/>
            <ac:spMk id="38" creationId="{1A387348-FEE7-FE95-650A-3CA4B3B85D56}"/>
          </ac:spMkLst>
        </pc:spChg>
        <pc:spChg chg="del">
          <ac:chgData name="Vernice Tanquerido" userId="ec9867893b528aa9" providerId="LiveId" clId="{BB58AE50-70D3-42D2-BA24-BCD1BD379447}" dt="2023-11-14T08:26:54.371" v="1357" actId="478"/>
          <ac:spMkLst>
            <pc:docMk/>
            <pc:sldMk cId="1417396711" sldId="280"/>
            <ac:spMk id="39" creationId="{B7890BF0-461E-41CE-AFC1-AD52C6B9549E}"/>
          </ac:spMkLst>
        </pc:spChg>
        <pc:spChg chg="del">
          <ac:chgData name="Vernice Tanquerido" userId="ec9867893b528aa9" providerId="LiveId" clId="{BB58AE50-70D3-42D2-BA24-BCD1BD379447}" dt="2023-11-14T08:26:54.371" v="1357" actId="478"/>
          <ac:spMkLst>
            <pc:docMk/>
            <pc:sldMk cId="1417396711" sldId="280"/>
            <ac:spMk id="42" creationId="{8ADD2DBD-D314-47B1-BD25-DAF6D4437F74}"/>
          </ac:spMkLst>
        </pc:spChg>
        <pc:spChg chg="mod">
          <ac:chgData name="Vernice Tanquerido" userId="ec9867893b528aa9" providerId="LiveId" clId="{BB58AE50-70D3-42D2-BA24-BCD1BD379447}" dt="2023-11-14T08:25:55.026" v="1334" actId="1076"/>
          <ac:spMkLst>
            <pc:docMk/>
            <pc:sldMk cId="1417396711" sldId="280"/>
            <ac:spMk id="63" creationId="{9201E1F5-4143-449F-8629-751D360010A3}"/>
          </ac:spMkLst>
        </pc:spChg>
      </pc:sldChg>
      <pc:sldChg chg="del">
        <pc:chgData name="Vernice Tanquerido" userId="ec9867893b528aa9" providerId="LiveId" clId="{BB58AE50-70D3-42D2-BA24-BCD1BD379447}" dt="2023-11-14T08:30:37.245" v="1417" actId="47"/>
        <pc:sldMkLst>
          <pc:docMk/>
          <pc:sldMk cId="3477453048" sldId="282"/>
        </pc:sldMkLst>
      </pc:sldChg>
      <pc:sldChg chg="del">
        <pc:chgData name="Vernice Tanquerido" userId="ec9867893b528aa9" providerId="LiveId" clId="{BB58AE50-70D3-42D2-BA24-BCD1BD379447}" dt="2023-11-14T08:30:37.975" v="1418" actId="47"/>
        <pc:sldMkLst>
          <pc:docMk/>
          <pc:sldMk cId="3396266754" sldId="283"/>
        </pc:sldMkLst>
      </pc:sldChg>
      <pc:sldChg chg="addSp delSp modSp mod">
        <pc:chgData name="Vernice Tanquerido" userId="ec9867893b528aa9" providerId="LiveId" clId="{BB58AE50-70D3-42D2-BA24-BCD1BD379447}" dt="2023-11-14T08:00:28.427" v="739" actId="478"/>
        <pc:sldMkLst>
          <pc:docMk/>
          <pc:sldMk cId="1844941827" sldId="289"/>
        </pc:sldMkLst>
        <pc:spChg chg="mod">
          <ac:chgData name="Vernice Tanquerido" userId="ec9867893b528aa9" providerId="LiveId" clId="{BB58AE50-70D3-42D2-BA24-BCD1BD379447}" dt="2023-11-14T07:45:58.662" v="506" actId="1076"/>
          <ac:spMkLst>
            <pc:docMk/>
            <pc:sldMk cId="1844941827" sldId="289"/>
            <ac:spMk id="2" creationId="{75031FE9-9059-4FE8-B4AC-9771F23A1B89}"/>
          </ac:spMkLst>
        </pc:spChg>
        <pc:spChg chg="del">
          <ac:chgData name="Vernice Tanquerido" userId="ec9867893b528aa9" providerId="LiveId" clId="{BB58AE50-70D3-42D2-BA24-BCD1BD379447}" dt="2023-11-14T07:46:00.992" v="507" actId="478"/>
          <ac:spMkLst>
            <pc:docMk/>
            <pc:sldMk cId="1844941827" sldId="289"/>
            <ac:spMk id="3" creationId="{D4A2EB3F-4D60-451F-8F45-7D6654D2FCD9}"/>
          </ac:spMkLst>
        </pc:spChg>
        <pc:spChg chg="del">
          <ac:chgData name="Vernice Tanquerido" userId="ec9867893b528aa9" providerId="LiveId" clId="{BB58AE50-70D3-42D2-BA24-BCD1BD379447}" dt="2023-11-14T07:46:00.992" v="507" actId="478"/>
          <ac:spMkLst>
            <pc:docMk/>
            <pc:sldMk cId="1844941827" sldId="289"/>
            <ac:spMk id="4" creationId="{AC1C80FB-53F9-42EE-B1E6-D0F998EC5DFA}"/>
          </ac:spMkLst>
        </pc:spChg>
        <pc:spChg chg="del">
          <ac:chgData name="Vernice Tanquerido" userId="ec9867893b528aa9" providerId="LiveId" clId="{BB58AE50-70D3-42D2-BA24-BCD1BD379447}" dt="2023-11-14T07:46:00.992" v="507" actId="478"/>
          <ac:spMkLst>
            <pc:docMk/>
            <pc:sldMk cId="1844941827" sldId="289"/>
            <ac:spMk id="5" creationId="{E81BA2B5-6A90-4204-ABDD-7183FBB03A02}"/>
          </ac:spMkLst>
        </pc:spChg>
        <pc:spChg chg="del">
          <ac:chgData name="Vernice Tanquerido" userId="ec9867893b528aa9" providerId="LiveId" clId="{BB58AE50-70D3-42D2-BA24-BCD1BD379447}" dt="2023-11-14T07:46:00.992" v="507" actId="478"/>
          <ac:spMkLst>
            <pc:docMk/>
            <pc:sldMk cId="1844941827" sldId="289"/>
            <ac:spMk id="6" creationId="{7E7D4C34-22A0-4D54-A07D-E1E9A11463E5}"/>
          </ac:spMkLst>
        </pc:spChg>
        <pc:spChg chg="del">
          <ac:chgData name="Vernice Tanquerido" userId="ec9867893b528aa9" providerId="LiveId" clId="{BB58AE50-70D3-42D2-BA24-BCD1BD379447}" dt="2023-11-14T07:46:00.992" v="507" actId="478"/>
          <ac:spMkLst>
            <pc:docMk/>
            <pc:sldMk cId="1844941827" sldId="289"/>
            <ac:spMk id="7" creationId="{301D392D-FB66-47A0-B628-5ADE822A2CFF}"/>
          </ac:spMkLst>
        </pc:spChg>
        <pc:spChg chg="del">
          <ac:chgData name="Vernice Tanquerido" userId="ec9867893b528aa9" providerId="LiveId" clId="{BB58AE50-70D3-42D2-BA24-BCD1BD379447}" dt="2023-11-14T07:46:00.992" v="507" actId="478"/>
          <ac:spMkLst>
            <pc:docMk/>
            <pc:sldMk cId="1844941827" sldId="289"/>
            <ac:spMk id="8" creationId="{51C26CE0-2506-4B44-A26F-C12BFA5B18B5}"/>
          </ac:spMkLst>
        </pc:spChg>
        <pc:spChg chg="del">
          <ac:chgData name="Vernice Tanquerido" userId="ec9867893b528aa9" providerId="LiveId" clId="{BB58AE50-70D3-42D2-BA24-BCD1BD379447}" dt="2023-11-14T07:46:00.992" v="507" actId="478"/>
          <ac:spMkLst>
            <pc:docMk/>
            <pc:sldMk cId="1844941827" sldId="289"/>
            <ac:spMk id="9" creationId="{868F40F8-BF35-45E9-B3DD-5436362D746E}"/>
          </ac:spMkLst>
        </pc:spChg>
        <pc:spChg chg="del">
          <ac:chgData name="Vernice Tanquerido" userId="ec9867893b528aa9" providerId="LiveId" clId="{BB58AE50-70D3-42D2-BA24-BCD1BD379447}" dt="2023-11-14T07:46:00.992" v="507" actId="478"/>
          <ac:spMkLst>
            <pc:docMk/>
            <pc:sldMk cId="1844941827" sldId="289"/>
            <ac:spMk id="10" creationId="{7F39C97C-2DDC-4706-B96C-B02FAE53A426}"/>
          </ac:spMkLst>
        </pc:spChg>
        <pc:spChg chg="add del mod">
          <ac:chgData name="Vernice Tanquerido" userId="ec9867893b528aa9" providerId="LiveId" clId="{BB58AE50-70D3-42D2-BA24-BCD1BD379447}" dt="2023-11-14T07:46:04.158" v="512" actId="478"/>
          <ac:spMkLst>
            <pc:docMk/>
            <pc:sldMk cId="1844941827" sldId="289"/>
            <ac:spMk id="13" creationId="{8154D927-CD55-4C8E-63E2-372FC2E7E7B2}"/>
          </ac:spMkLst>
        </pc:spChg>
        <pc:spChg chg="add del mod">
          <ac:chgData name="Vernice Tanquerido" userId="ec9867893b528aa9" providerId="LiveId" clId="{BB58AE50-70D3-42D2-BA24-BCD1BD379447}" dt="2023-11-14T07:46:04.158" v="512" actId="478"/>
          <ac:spMkLst>
            <pc:docMk/>
            <pc:sldMk cId="1844941827" sldId="289"/>
            <ac:spMk id="15" creationId="{80996A36-BD47-3DE0-5FA9-C152561F0627}"/>
          </ac:spMkLst>
        </pc:spChg>
        <pc:spChg chg="add del mod">
          <ac:chgData name="Vernice Tanquerido" userId="ec9867893b528aa9" providerId="LiveId" clId="{BB58AE50-70D3-42D2-BA24-BCD1BD379447}" dt="2023-11-14T07:46:04.158" v="512" actId="478"/>
          <ac:spMkLst>
            <pc:docMk/>
            <pc:sldMk cId="1844941827" sldId="289"/>
            <ac:spMk id="17" creationId="{178D9EDF-4216-1BE0-0432-9662E11B051C}"/>
          </ac:spMkLst>
        </pc:spChg>
        <pc:spChg chg="add del mod">
          <ac:chgData name="Vernice Tanquerido" userId="ec9867893b528aa9" providerId="LiveId" clId="{BB58AE50-70D3-42D2-BA24-BCD1BD379447}" dt="2023-11-14T07:46:04.158" v="512" actId="478"/>
          <ac:spMkLst>
            <pc:docMk/>
            <pc:sldMk cId="1844941827" sldId="289"/>
            <ac:spMk id="19" creationId="{C46FBAE5-104D-6D1B-925E-37512DC3B9B3}"/>
          </ac:spMkLst>
        </pc:spChg>
        <pc:spChg chg="del">
          <ac:chgData name="Vernice Tanquerido" userId="ec9867893b528aa9" providerId="LiveId" clId="{BB58AE50-70D3-42D2-BA24-BCD1BD379447}" dt="2023-11-14T07:45:28.639" v="498" actId="478"/>
          <ac:spMkLst>
            <pc:docMk/>
            <pc:sldMk cId="1844941827" sldId="289"/>
            <ac:spMk id="20" creationId="{A74D661B-510C-4CF2-BF77-3EAFB649883D}"/>
          </ac:spMkLst>
        </pc:spChg>
        <pc:spChg chg="del">
          <ac:chgData name="Vernice Tanquerido" userId="ec9867893b528aa9" providerId="LiveId" clId="{BB58AE50-70D3-42D2-BA24-BCD1BD379447}" dt="2023-11-14T07:45:30.296" v="499" actId="478"/>
          <ac:spMkLst>
            <pc:docMk/>
            <pc:sldMk cId="1844941827" sldId="289"/>
            <ac:spMk id="21" creationId="{7E44CAC0-3B5A-49F6-A2CB-0BC80D111A87}"/>
          </ac:spMkLst>
        </pc:spChg>
        <pc:spChg chg="del">
          <ac:chgData name="Vernice Tanquerido" userId="ec9867893b528aa9" providerId="LiveId" clId="{BB58AE50-70D3-42D2-BA24-BCD1BD379447}" dt="2023-11-14T08:00:28.427" v="739" actId="478"/>
          <ac:spMkLst>
            <pc:docMk/>
            <pc:sldMk cId="1844941827" sldId="289"/>
            <ac:spMk id="22" creationId="{5D1BD041-3428-4D62-934F-F3FF6D36F90F}"/>
          </ac:spMkLst>
        </pc:spChg>
        <pc:spChg chg="add del mod">
          <ac:chgData name="Vernice Tanquerido" userId="ec9867893b528aa9" providerId="LiveId" clId="{BB58AE50-70D3-42D2-BA24-BCD1BD379447}" dt="2023-11-14T07:46:04.158" v="512" actId="478"/>
          <ac:spMkLst>
            <pc:docMk/>
            <pc:sldMk cId="1844941827" sldId="289"/>
            <ac:spMk id="24" creationId="{A491C272-A3B0-AC62-B189-2B6C25400631}"/>
          </ac:spMkLst>
        </pc:spChg>
        <pc:spChg chg="add del mod">
          <ac:chgData name="Vernice Tanquerido" userId="ec9867893b528aa9" providerId="LiveId" clId="{BB58AE50-70D3-42D2-BA24-BCD1BD379447}" dt="2023-11-14T07:46:04.158" v="512" actId="478"/>
          <ac:spMkLst>
            <pc:docMk/>
            <pc:sldMk cId="1844941827" sldId="289"/>
            <ac:spMk id="26" creationId="{4FE3C47D-D7DC-D903-7714-4A8FF01113EB}"/>
          </ac:spMkLst>
        </pc:spChg>
        <pc:spChg chg="add del mod">
          <ac:chgData name="Vernice Tanquerido" userId="ec9867893b528aa9" providerId="LiveId" clId="{BB58AE50-70D3-42D2-BA24-BCD1BD379447}" dt="2023-11-14T07:46:04.158" v="512" actId="478"/>
          <ac:spMkLst>
            <pc:docMk/>
            <pc:sldMk cId="1844941827" sldId="289"/>
            <ac:spMk id="28" creationId="{06E96475-C997-BEF9-7278-F28C4C98B82D}"/>
          </ac:spMkLst>
        </pc:spChg>
        <pc:spChg chg="add del mod">
          <ac:chgData name="Vernice Tanquerido" userId="ec9867893b528aa9" providerId="LiveId" clId="{BB58AE50-70D3-42D2-BA24-BCD1BD379447}" dt="2023-11-14T07:46:04.158" v="512" actId="478"/>
          <ac:spMkLst>
            <pc:docMk/>
            <pc:sldMk cId="1844941827" sldId="289"/>
            <ac:spMk id="30" creationId="{9213CD7C-D5C1-7CA7-0AC4-2665369A8EFF}"/>
          </ac:spMkLst>
        </pc:spChg>
        <pc:picChg chg="add mod">
          <ac:chgData name="Vernice Tanquerido" userId="ec9867893b528aa9" providerId="LiveId" clId="{BB58AE50-70D3-42D2-BA24-BCD1BD379447}" dt="2023-11-14T07:46:10.277" v="514" actId="1076"/>
          <ac:picMkLst>
            <pc:docMk/>
            <pc:sldMk cId="1844941827" sldId="289"/>
            <ac:picMk id="11" creationId="{D8CEB523-9137-98EE-08D6-1D360B979D83}"/>
          </ac:picMkLst>
        </pc:picChg>
      </pc:sldChg>
      <pc:sldChg chg="del">
        <pc:chgData name="Vernice Tanquerido" userId="ec9867893b528aa9" providerId="LiveId" clId="{BB58AE50-70D3-42D2-BA24-BCD1BD379447}" dt="2023-11-14T08:30:38.790" v="1419" actId="47"/>
        <pc:sldMkLst>
          <pc:docMk/>
          <pc:sldMk cId="1177824853" sldId="290"/>
        </pc:sldMkLst>
      </pc:sldChg>
      <pc:sldChg chg="addSp delSp modSp mod ord">
        <pc:chgData name="Vernice Tanquerido" userId="ec9867893b528aa9" providerId="LiveId" clId="{BB58AE50-70D3-42D2-BA24-BCD1BD379447}" dt="2023-11-14T08:25:45.920" v="1333"/>
        <pc:sldMkLst>
          <pc:docMk/>
          <pc:sldMk cId="404854312" sldId="292"/>
        </pc:sldMkLst>
        <pc:spChg chg="mod">
          <ac:chgData name="Vernice Tanquerido" userId="ec9867893b528aa9" providerId="LiveId" clId="{BB58AE50-70D3-42D2-BA24-BCD1BD379447}" dt="2023-11-14T08:17:41.109" v="1201" actId="20577"/>
          <ac:spMkLst>
            <pc:docMk/>
            <pc:sldMk cId="404854312" sldId="292"/>
            <ac:spMk id="2" creationId="{5864BC4F-3D59-464A-857E-6F155B368ED7}"/>
          </ac:spMkLst>
        </pc:spChg>
        <pc:spChg chg="add mod">
          <ac:chgData name="Vernice Tanquerido" userId="ec9867893b528aa9" providerId="LiveId" clId="{BB58AE50-70D3-42D2-BA24-BCD1BD379447}" dt="2023-11-14T08:22:49.756" v="1263" actId="1076"/>
          <ac:spMkLst>
            <pc:docMk/>
            <pc:sldMk cId="404854312" sldId="292"/>
            <ac:spMk id="4" creationId="{C13D39DB-111A-2314-4341-848C410A6D6F}"/>
          </ac:spMkLst>
        </pc:spChg>
        <pc:spChg chg="del">
          <ac:chgData name="Vernice Tanquerido" userId="ec9867893b528aa9" providerId="LiveId" clId="{BB58AE50-70D3-42D2-BA24-BCD1BD379447}" dt="2023-11-14T08:23:35.863" v="1295" actId="478"/>
          <ac:spMkLst>
            <pc:docMk/>
            <pc:sldMk cId="404854312" sldId="292"/>
            <ac:spMk id="5" creationId="{79C22D8C-87A6-47AD-8D29-FBBA539EDBE2}"/>
          </ac:spMkLst>
        </pc:spChg>
        <pc:spChg chg="del">
          <ac:chgData name="Vernice Tanquerido" userId="ec9867893b528aa9" providerId="LiveId" clId="{BB58AE50-70D3-42D2-BA24-BCD1BD379447}" dt="2023-11-14T08:23:35.863" v="1295" actId="478"/>
          <ac:spMkLst>
            <pc:docMk/>
            <pc:sldMk cId="404854312" sldId="292"/>
            <ac:spMk id="6" creationId="{4D346909-C2E0-4F1D-90FC-F5E1D8DFB515}"/>
          </ac:spMkLst>
        </pc:spChg>
        <pc:spChg chg="del">
          <ac:chgData name="Vernice Tanquerido" userId="ec9867893b528aa9" providerId="LiveId" clId="{BB58AE50-70D3-42D2-BA24-BCD1BD379447}" dt="2023-11-14T08:23:35.863" v="1295" actId="478"/>
          <ac:spMkLst>
            <pc:docMk/>
            <pc:sldMk cId="404854312" sldId="292"/>
            <ac:spMk id="7" creationId="{EBC02F21-4E3C-469E-B11C-9214231082D3}"/>
          </ac:spMkLst>
        </pc:spChg>
        <pc:spChg chg="add del mod">
          <ac:chgData name="Vernice Tanquerido" userId="ec9867893b528aa9" providerId="LiveId" clId="{BB58AE50-70D3-42D2-BA24-BCD1BD379447}" dt="2023-11-14T08:23:18.957" v="1285" actId="21"/>
          <ac:spMkLst>
            <pc:docMk/>
            <pc:sldMk cId="404854312" sldId="292"/>
            <ac:spMk id="8" creationId="{482BAE30-DCA7-96B5-16E2-857375D8633C}"/>
          </ac:spMkLst>
        </pc:spChg>
        <pc:spChg chg="del">
          <ac:chgData name="Vernice Tanquerido" userId="ec9867893b528aa9" providerId="LiveId" clId="{BB58AE50-70D3-42D2-BA24-BCD1BD379447}" dt="2023-11-14T08:18:11.916" v="1202" actId="478"/>
          <ac:spMkLst>
            <pc:docMk/>
            <pc:sldMk cId="404854312" sldId="292"/>
            <ac:spMk id="9" creationId="{8C1455DF-5CEC-44A2-A92D-8E901D15B7CC}"/>
          </ac:spMkLst>
        </pc:spChg>
        <pc:spChg chg="del">
          <ac:chgData name="Vernice Tanquerido" userId="ec9867893b528aa9" providerId="LiveId" clId="{BB58AE50-70D3-42D2-BA24-BCD1BD379447}" dt="2023-11-14T08:22:54.531" v="1265" actId="478"/>
          <ac:spMkLst>
            <pc:docMk/>
            <pc:sldMk cId="404854312" sldId="292"/>
            <ac:spMk id="10" creationId="{7C7E7B18-D05F-4C44-8718-8C671160FC98}"/>
          </ac:spMkLst>
        </pc:spChg>
        <pc:spChg chg="del">
          <ac:chgData name="Vernice Tanquerido" userId="ec9867893b528aa9" providerId="LiveId" clId="{BB58AE50-70D3-42D2-BA24-BCD1BD379447}" dt="2023-11-14T08:23:12.899" v="1280" actId="478"/>
          <ac:spMkLst>
            <pc:docMk/>
            <pc:sldMk cId="404854312" sldId="292"/>
            <ac:spMk id="11" creationId="{C4EAD5C6-02F0-4D27-8D85-1BD5EA833D6F}"/>
          </ac:spMkLst>
        </pc:spChg>
        <pc:spChg chg="add del mod">
          <ac:chgData name="Vernice Tanquerido" userId="ec9867893b528aa9" providerId="LiveId" clId="{BB58AE50-70D3-42D2-BA24-BCD1BD379447}" dt="2023-11-14T08:22:56.400" v="1266" actId="478"/>
          <ac:spMkLst>
            <pc:docMk/>
            <pc:sldMk cId="404854312" sldId="292"/>
            <ac:spMk id="13" creationId="{9A5E5DE3-B387-9ED3-A78D-57F7659367C0}"/>
          </ac:spMkLst>
        </pc:spChg>
        <pc:spChg chg="add mod">
          <ac:chgData name="Vernice Tanquerido" userId="ec9867893b528aa9" providerId="LiveId" clId="{BB58AE50-70D3-42D2-BA24-BCD1BD379447}" dt="2023-11-14T08:23:30.666" v="1294" actId="20577"/>
          <ac:spMkLst>
            <pc:docMk/>
            <pc:sldMk cId="404854312" sldId="292"/>
            <ac:spMk id="14" creationId="{8FE021A4-F205-801C-F782-EFFF9C967A91}"/>
          </ac:spMkLst>
        </pc:spChg>
        <pc:spChg chg="add del mod">
          <ac:chgData name="Vernice Tanquerido" userId="ec9867893b528aa9" providerId="LiveId" clId="{BB58AE50-70D3-42D2-BA24-BCD1BD379447}" dt="2023-11-14T08:23:15.035" v="1281" actId="478"/>
          <ac:spMkLst>
            <pc:docMk/>
            <pc:sldMk cId="404854312" sldId="292"/>
            <ac:spMk id="16" creationId="{2786868C-3503-9753-E823-D4D56EC6F1FE}"/>
          </ac:spMkLst>
        </pc:spChg>
        <pc:spChg chg="add del mod">
          <ac:chgData name="Vernice Tanquerido" userId="ec9867893b528aa9" providerId="LiveId" clId="{BB58AE50-70D3-42D2-BA24-BCD1BD379447}" dt="2023-11-14T08:23:59.230" v="1300" actId="478"/>
          <ac:spMkLst>
            <pc:docMk/>
            <pc:sldMk cId="404854312" sldId="292"/>
            <ac:spMk id="18" creationId="{3F335DA8-F467-97AA-9168-195744850980}"/>
          </ac:spMkLst>
        </pc:spChg>
        <pc:spChg chg="mod">
          <ac:chgData name="Vernice Tanquerido" userId="ec9867893b528aa9" providerId="LiveId" clId="{BB58AE50-70D3-42D2-BA24-BCD1BD379447}" dt="2023-11-14T08:23:52.502" v="1298"/>
          <ac:spMkLst>
            <pc:docMk/>
            <pc:sldMk cId="404854312" sldId="292"/>
            <ac:spMk id="19" creationId="{791D6145-F7F7-43DE-A16B-BF4F9607D4E8}"/>
          </ac:spMkLst>
        </pc:spChg>
        <pc:spChg chg="mod">
          <ac:chgData name="Vernice Tanquerido" userId="ec9867893b528aa9" providerId="LiveId" clId="{BB58AE50-70D3-42D2-BA24-BCD1BD379447}" dt="2023-11-14T08:24:43.489" v="1325" actId="1076"/>
          <ac:spMkLst>
            <pc:docMk/>
            <pc:sldMk cId="404854312" sldId="292"/>
            <ac:spMk id="20" creationId="{BC46925A-8382-42EB-891C-DBB4EAAA33F8}"/>
          </ac:spMkLst>
        </pc:spChg>
        <pc:spChg chg="mod">
          <ac:chgData name="Vernice Tanquerido" userId="ec9867893b528aa9" providerId="LiveId" clId="{BB58AE50-70D3-42D2-BA24-BCD1BD379447}" dt="2023-11-14T08:24:59.667" v="1331" actId="14100"/>
          <ac:spMkLst>
            <pc:docMk/>
            <pc:sldMk cId="404854312" sldId="292"/>
            <ac:spMk id="21" creationId="{318AFADE-B54F-4988-8000-B9336A395336}"/>
          </ac:spMkLst>
        </pc:spChg>
        <pc:spChg chg="del">
          <ac:chgData name="Vernice Tanquerido" userId="ec9867893b528aa9" providerId="LiveId" clId="{BB58AE50-70D3-42D2-BA24-BCD1BD379447}" dt="2023-11-14T08:23:55.632" v="1299" actId="478"/>
          <ac:spMkLst>
            <pc:docMk/>
            <pc:sldMk cId="404854312" sldId="292"/>
            <ac:spMk id="22" creationId="{F296843C-0ED0-4314-A6F0-DD60C828DDFB}"/>
          </ac:spMkLst>
        </pc:spChg>
        <pc:spChg chg="del">
          <ac:chgData name="Vernice Tanquerido" userId="ec9867893b528aa9" providerId="LiveId" clId="{BB58AE50-70D3-42D2-BA24-BCD1BD379447}" dt="2023-11-14T08:24:12.532" v="1306" actId="478"/>
          <ac:spMkLst>
            <pc:docMk/>
            <pc:sldMk cId="404854312" sldId="292"/>
            <ac:spMk id="23" creationId="{649BF20C-562E-400E-BEA6-1D5F81F2FE44}"/>
          </ac:spMkLst>
        </pc:spChg>
        <pc:spChg chg="del">
          <ac:chgData name="Vernice Tanquerido" userId="ec9867893b528aa9" providerId="LiveId" clId="{BB58AE50-70D3-42D2-BA24-BCD1BD379447}" dt="2023-11-14T08:24:51.142" v="1326" actId="478"/>
          <ac:spMkLst>
            <pc:docMk/>
            <pc:sldMk cId="404854312" sldId="292"/>
            <ac:spMk id="24" creationId="{5AA25980-D334-4FC0-9091-936E53B8D321}"/>
          </ac:spMkLst>
        </pc:spChg>
        <pc:spChg chg="add del mod">
          <ac:chgData name="Vernice Tanquerido" userId="ec9867893b528aa9" providerId="LiveId" clId="{BB58AE50-70D3-42D2-BA24-BCD1BD379447}" dt="2023-11-14T08:24:14.597" v="1307" actId="478"/>
          <ac:spMkLst>
            <pc:docMk/>
            <pc:sldMk cId="404854312" sldId="292"/>
            <ac:spMk id="26" creationId="{D186767F-564C-9A02-D418-56CB2D701F73}"/>
          </ac:spMkLst>
        </pc:spChg>
        <pc:spChg chg="add del mod">
          <ac:chgData name="Vernice Tanquerido" userId="ec9867893b528aa9" providerId="LiveId" clId="{BB58AE50-70D3-42D2-BA24-BCD1BD379447}" dt="2023-11-14T08:24:53.587" v="1327" actId="478"/>
          <ac:spMkLst>
            <pc:docMk/>
            <pc:sldMk cId="404854312" sldId="292"/>
            <ac:spMk id="28" creationId="{BD3334ED-65AD-9089-A40F-4D228D26A837}"/>
          </ac:spMkLst>
        </pc:spChg>
      </pc:sldChg>
      <pc:sldChg chg="addSp delSp modSp mod ord">
        <pc:chgData name="Vernice Tanquerido" userId="ec9867893b528aa9" providerId="LiveId" clId="{BB58AE50-70D3-42D2-BA24-BCD1BD379447}" dt="2023-11-14T08:33:11.964" v="1460" actId="404"/>
        <pc:sldMkLst>
          <pc:docMk/>
          <pc:sldMk cId="473871986" sldId="293"/>
        </pc:sldMkLst>
        <pc:spChg chg="del">
          <ac:chgData name="Vernice Tanquerido" userId="ec9867893b528aa9" providerId="LiveId" clId="{BB58AE50-70D3-42D2-BA24-BCD1BD379447}" dt="2023-11-14T07:55:30.510" v="693" actId="478"/>
          <ac:spMkLst>
            <pc:docMk/>
            <pc:sldMk cId="473871986" sldId="293"/>
            <ac:spMk id="2" creationId="{402600B4-5BE8-447C-8531-6CD75CB45735}"/>
          </ac:spMkLst>
        </pc:spChg>
        <pc:spChg chg="del">
          <ac:chgData name="Vernice Tanquerido" userId="ec9867893b528aa9" providerId="LiveId" clId="{BB58AE50-70D3-42D2-BA24-BCD1BD379447}" dt="2023-11-14T07:55:32.069" v="694" actId="478"/>
          <ac:spMkLst>
            <pc:docMk/>
            <pc:sldMk cId="473871986" sldId="293"/>
            <ac:spMk id="3" creationId="{217076FA-2B16-4A6F-9631-8D175CE7886C}"/>
          </ac:spMkLst>
        </pc:spChg>
        <pc:spChg chg="mod">
          <ac:chgData name="Vernice Tanquerido" userId="ec9867893b528aa9" providerId="LiveId" clId="{BB58AE50-70D3-42D2-BA24-BCD1BD379447}" dt="2023-11-14T07:51:13.365" v="634" actId="27636"/>
          <ac:spMkLst>
            <pc:docMk/>
            <pc:sldMk cId="473871986" sldId="293"/>
            <ac:spMk id="4" creationId="{971188AF-1B8F-40DD-90B1-DC0F52BA46BA}"/>
          </ac:spMkLst>
        </pc:spChg>
        <pc:spChg chg="del">
          <ac:chgData name="Vernice Tanquerido" userId="ec9867893b528aa9" providerId="LiveId" clId="{BB58AE50-70D3-42D2-BA24-BCD1BD379447}" dt="2023-11-14T07:50:27.106" v="594" actId="478"/>
          <ac:spMkLst>
            <pc:docMk/>
            <pc:sldMk cId="473871986" sldId="293"/>
            <ac:spMk id="5" creationId="{7088B044-C125-4F21-B6E1-ECBEB9762151}"/>
          </ac:spMkLst>
        </pc:spChg>
        <pc:spChg chg="add del mod">
          <ac:chgData name="Vernice Tanquerido" userId="ec9867893b528aa9" providerId="LiveId" clId="{BB58AE50-70D3-42D2-BA24-BCD1BD379447}" dt="2023-11-14T07:50:26.112" v="593" actId="478"/>
          <ac:spMkLst>
            <pc:docMk/>
            <pc:sldMk cId="473871986" sldId="293"/>
            <ac:spMk id="7" creationId="{438AE9AE-5481-649D-2737-EA0E894C2EC3}"/>
          </ac:spMkLst>
        </pc:spChg>
        <pc:spChg chg="del">
          <ac:chgData name="Vernice Tanquerido" userId="ec9867893b528aa9" providerId="LiveId" clId="{BB58AE50-70D3-42D2-BA24-BCD1BD379447}" dt="2023-11-14T07:50:30.336" v="595" actId="478"/>
          <ac:spMkLst>
            <pc:docMk/>
            <pc:sldMk cId="473871986" sldId="293"/>
            <ac:spMk id="9" creationId="{C54CD4A7-4E1A-4902-993B-81A396A3670C}"/>
          </ac:spMkLst>
        </pc:spChg>
        <pc:spChg chg="add del mod">
          <ac:chgData name="Vernice Tanquerido" userId="ec9867893b528aa9" providerId="LiveId" clId="{BB58AE50-70D3-42D2-BA24-BCD1BD379447}" dt="2023-11-14T07:50:31.926" v="596" actId="478"/>
          <ac:spMkLst>
            <pc:docMk/>
            <pc:sldMk cId="473871986" sldId="293"/>
            <ac:spMk id="11" creationId="{6C26859B-A268-7BA0-57C6-229D767A9D25}"/>
          </ac:spMkLst>
        </pc:spChg>
        <pc:spChg chg="mod">
          <ac:chgData name="Vernice Tanquerido" userId="ec9867893b528aa9" providerId="LiveId" clId="{BB58AE50-70D3-42D2-BA24-BCD1BD379447}" dt="2023-11-14T07:51:18.236" v="635" actId="1076"/>
          <ac:spMkLst>
            <pc:docMk/>
            <pc:sldMk cId="473871986" sldId="293"/>
            <ac:spMk id="75" creationId="{5425916A-A2C0-45C3-9A48-E48DEB97F631}"/>
          </ac:spMkLst>
        </pc:spChg>
        <pc:graphicFrameChg chg="del">
          <ac:chgData name="Vernice Tanquerido" userId="ec9867893b528aa9" providerId="LiveId" clId="{BB58AE50-70D3-42D2-BA24-BCD1BD379447}" dt="2023-11-14T07:50:24.284" v="592" actId="478"/>
          <ac:graphicFrameMkLst>
            <pc:docMk/>
            <pc:sldMk cId="473871986" sldId="293"/>
            <ac:graphicFrameMk id="34" creationId="{9E19FFD2-695D-4BD0-AA46-41C8970D76E2}"/>
          </ac:graphicFrameMkLst>
        </pc:graphicFrameChg>
        <pc:graphicFrameChg chg="mod modGraphic">
          <ac:chgData name="Vernice Tanquerido" userId="ec9867893b528aa9" providerId="LiveId" clId="{BB58AE50-70D3-42D2-BA24-BCD1BD379447}" dt="2023-11-14T08:33:11.964" v="1460" actId="404"/>
          <ac:graphicFrameMkLst>
            <pc:docMk/>
            <pc:sldMk cId="473871986" sldId="293"/>
            <ac:graphicFrameMk id="53" creationId="{7EB17215-3702-4854-86F9-086DB8BCA17E}"/>
          </ac:graphicFrameMkLst>
        </pc:graphicFrameChg>
      </pc:sldChg>
      <pc:sldChg chg="del">
        <pc:chgData name="Vernice Tanquerido" userId="ec9867893b528aa9" providerId="LiveId" clId="{BB58AE50-70D3-42D2-BA24-BCD1BD379447}" dt="2023-11-14T08:30:36.300" v="1416" actId="47"/>
        <pc:sldMkLst>
          <pc:docMk/>
          <pc:sldMk cId="3084972071" sldId="294"/>
        </pc:sldMkLst>
      </pc:sldChg>
      <pc:sldChg chg="delSp modSp new mod">
        <pc:chgData name="Vernice Tanquerido" userId="ec9867893b528aa9" providerId="LiveId" clId="{BB58AE50-70D3-42D2-BA24-BCD1BD379447}" dt="2023-11-14T07:59:52.817" v="735" actId="1076"/>
        <pc:sldMkLst>
          <pc:docMk/>
          <pc:sldMk cId="743418663" sldId="295"/>
        </pc:sldMkLst>
        <pc:spChg chg="mod">
          <ac:chgData name="Vernice Tanquerido" userId="ec9867893b528aa9" providerId="LiveId" clId="{BB58AE50-70D3-42D2-BA24-BCD1BD379447}" dt="2023-11-14T07:59:52.817" v="735" actId="1076"/>
          <ac:spMkLst>
            <pc:docMk/>
            <pc:sldMk cId="743418663" sldId="295"/>
            <ac:spMk id="2" creationId="{4E57F81C-2048-FDB7-DEC3-02AA21BC910C}"/>
          </ac:spMkLst>
        </pc:spChg>
        <pc:spChg chg="mod">
          <ac:chgData name="Vernice Tanquerido" userId="ec9867893b528aa9" providerId="LiveId" clId="{BB58AE50-70D3-42D2-BA24-BCD1BD379447}" dt="2023-11-14T07:59:52.817" v="735" actId="1076"/>
          <ac:spMkLst>
            <pc:docMk/>
            <pc:sldMk cId="743418663" sldId="295"/>
            <ac:spMk id="3" creationId="{5E7E672B-3EEC-4994-8563-F8639A100420}"/>
          </ac:spMkLst>
        </pc:spChg>
        <pc:spChg chg="mod">
          <ac:chgData name="Vernice Tanquerido" userId="ec9867893b528aa9" providerId="LiveId" clId="{BB58AE50-70D3-42D2-BA24-BCD1BD379447}" dt="2023-11-14T07:59:52.817" v="735" actId="1076"/>
          <ac:spMkLst>
            <pc:docMk/>
            <pc:sldMk cId="743418663" sldId="295"/>
            <ac:spMk id="4" creationId="{EBF9A40B-E0E5-DC82-614A-185377E8723F}"/>
          </ac:spMkLst>
        </pc:spChg>
        <pc:spChg chg="mod">
          <ac:chgData name="Vernice Tanquerido" userId="ec9867893b528aa9" providerId="LiveId" clId="{BB58AE50-70D3-42D2-BA24-BCD1BD379447}" dt="2023-11-14T07:59:52.817" v="735" actId="1076"/>
          <ac:spMkLst>
            <pc:docMk/>
            <pc:sldMk cId="743418663" sldId="295"/>
            <ac:spMk id="5" creationId="{4FC9DD64-4835-5718-836C-E59B9F12DFA8}"/>
          </ac:spMkLst>
        </pc:spChg>
        <pc:spChg chg="mod">
          <ac:chgData name="Vernice Tanquerido" userId="ec9867893b528aa9" providerId="LiveId" clId="{BB58AE50-70D3-42D2-BA24-BCD1BD379447}" dt="2023-11-14T07:59:52.817" v="735" actId="1076"/>
          <ac:spMkLst>
            <pc:docMk/>
            <pc:sldMk cId="743418663" sldId="295"/>
            <ac:spMk id="6" creationId="{CB0615E6-DDDC-1302-816C-260EFB517A6E}"/>
          </ac:spMkLst>
        </pc:spChg>
        <pc:spChg chg="mod">
          <ac:chgData name="Vernice Tanquerido" userId="ec9867893b528aa9" providerId="LiveId" clId="{BB58AE50-70D3-42D2-BA24-BCD1BD379447}" dt="2023-11-14T07:59:52.817" v="735" actId="1076"/>
          <ac:spMkLst>
            <pc:docMk/>
            <pc:sldMk cId="743418663" sldId="295"/>
            <ac:spMk id="7" creationId="{EB737BEF-11C4-C298-103D-CE6CE3E63DC4}"/>
          </ac:spMkLst>
        </pc:spChg>
        <pc:spChg chg="mod">
          <ac:chgData name="Vernice Tanquerido" userId="ec9867893b528aa9" providerId="LiveId" clId="{BB58AE50-70D3-42D2-BA24-BCD1BD379447}" dt="2023-11-14T07:59:52.817" v="735" actId="1076"/>
          <ac:spMkLst>
            <pc:docMk/>
            <pc:sldMk cId="743418663" sldId="295"/>
            <ac:spMk id="8" creationId="{64C6F3AC-D0F6-3CD6-9DE0-24553BF6A848}"/>
          </ac:spMkLst>
        </pc:spChg>
        <pc:spChg chg="del mod">
          <ac:chgData name="Vernice Tanquerido" userId="ec9867893b528aa9" providerId="LiveId" clId="{BB58AE50-70D3-42D2-BA24-BCD1BD379447}" dt="2023-11-14T07:59:46.787" v="734" actId="478"/>
          <ac:spMkLst>
            <pc:docMk/>
            <pc:sldMk cId="743418663" sldId="295"/>
            <ac:spMk id="9" creationId="{0A401DDD-9418-2284-903F-7AA4EF2768A1}"/>
          </ac:spMkLst>
        </pc:spChg>
        <pc:spChg chg="del">
          <ac:chgData name="Vernice Tanquerido" userId="ec9867893b528aa9" providerId="LiveId" clId="{BB58AE50-70D3-42D2-BA24-BCD1BD379447}" dt="2023-11-14T07:59:46.787" v="734" actId="478"/>
          <ac:spMkLst>
            <pc:docMk/>
            <pc:sldMk cId="743418663" sldId="295"/>
            <ac:spMk id="10" creationId="{5F24D266-CBDB-D8DF-B1B0-E5B7B8C959D8}"/>
          </ac:spMkLst>
        </pc:spChg>
        <pc:spChg chg="del">
          <ac:chgData name="Vernice Tanquerido" userId="ec9867893b528aa9" providerId="LiveId" clId="{BB58AE50-70D3-42D2-BA24-BCD1BD379447}" dt="2023-11-14T07:59:46.787" v="734" actId="478"/>
          <ac:spMkLst>
            <pc:docMk/>
            <pc:sldMk cId="743418663" sldId="295"/>
            <ac:spMk id="11" creationId="{0A6D48C9-3EF6-03AF-7CD3-122135970B1F}"/>
          </ac:spMkLst>
        </pc:spChg>
        <pc:spChg chg="del">
          <ac:chgData name="Vernice Tanquerido" userId="ec9867893b528aa9" providerId="LiveId" clId="{BB58AE50-70D3-42D2-BA24-BCD1BD379447}" dt="2023-11-14T07:59:46.787" v="734" actId="478"/>
          <ac:spMkLst>
            <pc:docMk/>
            <pc:sldMk cId="743418663" sldId="295"/>
            <ac:spMk id="12" creationId="{F83012C2-5431-34E2-1F5B-D78716CDB1B1}"/>
          </ac:spMkLst>
        </pc:spChg>
        <pc:spChg chg="del">
          <ac:chgData name="Vernice Tanquerido" userId="ec9867893b528aa9" providerId="LiveId" clId="{BB58AE50-70D3-42D2-BA24-BCD1BD379447}" dt="2023-11-14T07:59:46.787" v="734" actId="478"/>
          <ac:spMkLst>
            <pc:docMk/>
            <pc:sldMk cId="743418663" sldId="295"/>
            <ac:spMk id="13" creationId="{5F1D35B4-F4EB-1DC3-402E-BB663021B424}"/>
          </ac:spMkLst>
        </pc:spChg>
      </pc:sldChg>
      <pc:sldChg chg="modSp add mod ord">
        <pc:chgData name="Vernice Tanquerido" userId="ec9867893b528aa9" providerId="LiveId" clId="{BB58AE50-70D3-42D2-BA24-BCD1BD379447}" dt="2023-11-14T08:33:30.316" v="1464" actId="2062"/>
        <pc:sldMkLst>
          <pc:docMk/>
          <pc:sldMk cId="371526811" sldId="296"/>
        </pc:sldMkLst>
        <pc:graphicFrameChg chg="mod modGraphic">
          <ac:chgData name="Vernice Tanquerido" userId="ec9867893b528aa9" providerId="LiveId" clId="{BB58AE50-70D3-42D2-BA24-BCD1BD379447}" dt="2023-11-14T08:33:30.316" v="1464" actId="2062"/>
          <ac:graphicFrameMkLst>
            <pc:docMk/>
            <pc:sldMk cId="371526811" sldId="296"/>
            <ac:graphicFrameMk id="53" creationId="{7EB17215-3702-4854-86F9-086DB8BCA17E}"/>
          </ac:graphicFrameMkLst>
        </pc:graphicFrameChg>
      </pc:sldChg>
      <pc:sldChg chg="modSp add mod ord">
        <pc:chgData name="Vernice Tanquerido" userId="ec9867893b528aa9" providerId="LiveId" clId="{BB58AE50-70D3-42D2-BA24-BCD1BD379447}" dt="2023-11-14T08:33:48.546" v="1473" actId="122"/>
        <pc:sldMkLst>
          <pc:docMk/>
          <pc:sldMk cId="124676302" sldId="297"/>
        </pc:sldMkLst>
        <pc:spChg chg="mod">
          <ac:chgData name="Vernice Tanquerido" userId="ec9867893b528aa9" providerId="LiveId" clId="{BB58AE50-70D3-42D2-BA24-BCD1BD379447}" dt="2023-11-14T07:58:26.131" v="719" actId="1076"/>
          <ac:spMkLst>
            <pc:docMk/>
            <pc:sldMk cId="124676302" sldId="297"/>
            <ac:spMk id="4" creationId="{971188AF-1B8F-40DD-90B1-DC0F52BA46BA}"/>
          </ac:spMkLst>
        </pc:spChg>
        <pc:spChg chg="mod">
          <ac:chgData name="Vernice Tanquerido" userId="ec9867893b528aa9" providerId="LiveId" clId="{BB58AE50-70D3-42D2-BA24-BCD1BD379447}" dt="2023-11-14T07:58:26.131" v="719" actId="1076"/>
          <ac:spMkLst>
            <pc:docMk/>
            <pc:sldMk cId="124676302" sldId="297"/>
            <ac:spMk id="75" creationId="{5425916A-A2C0-45C3-9A48-E48DEB97F631}"/>
          </ac:spMkLst>
        </pc:spChg>
        <pc:graphicFrameChg chg="mod modGraphic">
          <ac:chgData name="Vernice Tanquerido" userId="ec9867893b528aa9" providerId="LiveId" clId="{BB58AE50-70D3-42D2-BA24-BCD1BD379447}" dt="2023-11-14T08:33:48.546" v="1473" actId="122"/>
          <ac:graphicFrameMkLst>
            <pc:docMk/>
            <pc:sldMk cId="124676302" sldId="297"/>
            <ac:graphicFrameMk id="53" creationId="{7EB17215-3702-4854-86F9-086DB8BCA17E}"/>
          </ac:graphicFrameMkLst>
        </pc:graphicFrameChg>
        <pc:cxnChg chg="mod">
          <ac:chgData name="Vernice Tanquerido" userId="ec9867893b528aa9" providerId="LiveId" clId="{BB58AE50-70D3-42D2-BA24-BCD1BD379447}" dt="2023-11-14T07:58:26.131" v="719" actId="1076"/>
          <ac:cxnSpMkLst>
            <pc:docMk/>
            <pc:sldMk cId="124676302" sldId="297"/>
            <ac:cxnSpMk id="10" creationId="{B98F823A-E7BB-4668-930B-C119B7771E74}"/>
          </ac:cxnSpMkLst>
        </pc:cxnChg>
        <pc:cxnChg chg="mod">
          <ac:chgData name="Vernice Tanquerido" userId="ec9867893b528aa9" providerId="LiveId" clId="{BB58AE50-70D3-42D2-BA24-BCD1BD379447}" dt="2023-11-14T07:58:26.131" v="719" actId="1076"/>
          <ac:cxnSpMkLst>
            <pc:docMk/>
            <pc:sldMk cId="124676302" sldId="297"/>
            <ac:cxnSpMk id="12" creationId="{5173C4F3-0B20-4720-9910-82CE4DCE4DBF}"/>
          </ac:cxnSpMkLst>
        </pc:cxnChg>
      </pc:sldChg>
      <pc:sldChg chg="modSp add mod ord">
        <pc:chgData name="Vernice Tanquerido" userId="ec9867893b528aa9" providerId="LiveId" clId="{BB58AE50-70D3-42D2-BA24-BCD1BD379447}" dt="2023-11-14T08:33:59.355" v="1478" actId="403"/>
        <pc:sldMkLst>
          <pc:docMk/>
          <pc:sldMk cId="2564979531" sldId="298"/>
        </pc:sldMkLst>
        <pc:graphicFrameChg chg="mod modGraphic">
          <ac:chgData name="Vernice Tanquerido" userId="ec9867893b528aa9" providerId="LiveId" clId="{BB58AE50-70D3-42D2-BA24-BCD1BD379447}" dt="2023-11-14T08:33:59.355" v="1478" actId="403"/>
          <ac:graphicFrameMkLst>
            <pc:docMk/>
            <pc:sldMk cId="2564979531" sldId="298"/>
            <ac:graphicFrameMk id="53" creationId="{7EB17215-3702-4854-86F9-086DB8BCA17E}"/>
          </ac:graphicFrameMkLst>
        </pc:graphicFrameChg>
      </pc:sldChg>
      <pc:sldChg chg="modSp add mod">
        <pc:chgData name="Vernice Tanquerido" userId="ec9867893b528aa9" providerId="LiveId" clId="{BB58AE50-70D3-42D2-BA24-BCD1BD379447}" dt="2023-11-14T08:34:18.532" v="1484" actId="1076"/>
        <pc:sldMkLst>
          <pc:docMk/>
          <pc:sldMk cId="1743861526" sldId="299"/>
        </pc:sldMkLst>
        <pc:spChg chg="mod">
          <ac:chgData name="Vernice Tanquerido" userId="ec9867893b528aa9" providerId="LiveId" clId="{BB58AE50-70D3-42D2-BA24-BCD1BD379447}" dt="2023-11-14T08:34:18.532" v="1484" actId="1076"/>
          <ac:spMkLst>
            <pc:docMk/>
            <pc:sldMk cId="1743861526" sldId="299"/>
            <ac:spMk id="2" creationId="{67708C79-A4AC-4B5D-92DF-600737E4D11A}"/>
          </ac:spMkLst>
        </pc:spChg>
        <pc:spChg chg="mod">
          <ac:chgData name="Vernice Tanquerido" userId="ec9867893b528aa9" providerId="LiveId" clId="{BB58AE50-70D3-42D2-BA24-BCD1BD379447}" dt="2023-11-14T08:05:35.667" v="889" actId="27636"/>
          <ac:spMkLst>
            <pc:docMk/>
            <pc:sldMk cId="1743861526" sldId="299"/>
            <ac:spMk id="3" creationId="{7D779DE4-CAEA-4617-897E-FEC9A2AC2D6A}"/>
          </ac:spMkLst>
        </pc:spChg>
        <pc:spChg chg="mod">
          <ac:chgData name="Vernice Tanquerido" userId="ec9867893b528aa9" providerId="LiveId" clId="{BB58AE50-70D3-42D2-BA24-BCD1BD379447}" dt="2023-11-14T08:05:25.380" v="882" actId="14100"/>
          <ac:spMkLst>
            <pc:docMk/>
            <pc:sldMk cId="1743861526" sldId="299"/>
            <ac:spMk id="4" creationId="{F5FF1291-56EB-4A7B-A198-1D91F9ECC5D3}"/>
          </ac:spMkLst>
        </pc:spChg>
        <pc:spChg chg="mod">
          <ac:chgData name="Vernice Tanquerido" userId="ec9867893b528aa9" providerId="LiveId" clId="{BB58AE50-70D3-42D2-BA24-BCD1BD379447}" dt="2023-11-14T08:06:13.084" v="963"/>
          <ac:spMkLst>
            <pc:docMk/>
            <pc:sldMk cId="1743861526" sldId="299"/>
            <ac:spMk id="5" creationId="{6184E21C-7534-4FB5-9709-F7D1A11034F3}"/>
          </ac:spMkLst>
        </pc:spChg>
        <pc:spChg chg="mod">
          <ac:chgData name="Vernice Tanquerido" userId="ec9867893b528aa9" providerId="LiveId" clId="{BB58AE50-70D3-42D2-BA24-BCD1BD379447}" dt="2023-11-14T08:06:42.512" v="975"/>
          <ac:spMkLst>
            <pc:docMk/>
            <pc:sldMk cId="1743861526" sldId="299"/>
            <ac:spMk id="6" creationId="{5C594564-4FC6-401A-8586-44735EE819EC}"/>
          </ac:spMkLst>
        </pc:spChg>
        <pc:spChg chg="mod">
          <ac:chgData name="Vernice Tanquerido" userId="ec9867893b528aa9" providerId="LiveId" clId="{BB58AE50-70D3-42D2-BA24-BCD1BD379447}" dt="2023-11-14T08:04:58.015" v="854" actId="27636"/>
          <ac:spMkLst>
            <pc:docMk/>
            <pc:sldMk cId="1743861526" sldId="299"/>
            <ac:spMk id="7" creationId="{D7EB25CA-DA83-483D-AF83-0001BDF2DE2B}"/>
          </ac:spMkLst>
        </pc:spChg>
        <pc:spChg chg="mod">
          <ac:chgData name="Vernice Tanquerido" userId="ec9867893b528aa9" providerId="LiveId" clId="{BB58AE50-70D3-42D2-BA24-BCD1BD379447}" dt="2023-11-14T08:06:04.134" v="960" actId="14100"/>
          <ac:spMkLst>
            <pc:docMk/>
            <pc:sldMk cId="1743861526" sldId="299"/>
            <ac:spMk id="8" creationId="{B46CE8C6-E12D-4A0D-8553-7FFA31941D56}"/>
          </ac:spMkLst>
        </pc:spChg>
        <pc:spChg chg="mod">
          <ac:chgData name="Vernice Tanquerido" userId="ec9867893b528aa9" providerId="LiveId" clId="{BB58AE50-70D3-42D2-BA24-BCD1BD379447}" dt="2023-11-14T08:06:34.329" v="972" actId="1076"/>
          <ac:spMkLst>
            <pc:docMk/>
            <pc:sldMk cId="1743861526" sldId="299"/>
            <ac:spMk id="9" creationId="{1C7D5285-85DF-4331-A6FA-1AE847CA47AE}"/>
          </ac:spMkLst>
        </pc:spChg>
        <pc:spChg chg="mod">
          <ac:chgData name="Vernice Tanquerido" userId="ec9867893b528aa9" providerId="LiveId" clId="{BB58AE50-70D3-42D2-BA24-BCD1BD379447}" dt="2023-11-14T08:06:56.689" v="980" actId="27636"/>
          <ac:spMkLst>
            <pc:docMk/>
            <pc:sldMk cId="1743861526" sldId="299"/>
            <ac:spMk id="10" creationId="{02D305EF-9A88-496B-BFC1-D589A01EE381}"/>
          </ac:spMkLst>
        </pc:spChg>
      </pc:sldChg>
      <pc:sldChg chg="addSp delSp modSp add mod">
        <pc:chgData name="Vernice Tanquerido" userId="ec9867893b528aa9" providerId="LiveId" clId="{BB58AE50-70D3-42D2-BA24-BCD1BD379447}" dt="2023-11-14T08:11:42.364" v="1074" actId="1076"/>
        <pc:sldMkLst>
          <pc:docMk/>
          <pc:sldMk cId="3372977133" sldId="300"/>
        </pc:sldMkLst>
        <pc:spChg chg="mod">
          <ac:chgData name="Vernice Tanquerido" userId="ec9867893b528aa9" providerId="LiveId" clId="{BB58AE50-70D3-42D2-BA24-BCD1BD379447}" dt="2023-11-14T08:11:13.679" v="1067" actId="20577"/>
          <ac:spMkLst>
            <pc:docMk/>
            <pc:sldMk cId="3372977133" sldId="300"/>
            <ac:spMk id="2" creationId="{5CE54ABB-4929-4810-950B-2DAEA0A5BAB4}"/>
          </ac:spMkLst>
        </pc:spChg>
        <pc:picChg chg="add mod">
          <ac:chgData name="Vernice Tanquerido" userId="ec9867893b528aa9" providerId="LiveId" clId="{BB58AE50-70D3-42D2-BA24-BCD1BD379447}" dt="2023-11-14T08:11:21.263" v="1070" actId="1076"/>
          <ac:picMkLst>
            <pc:docMk/>
            <pc:sldMk cId="3372977133" sldId="300"/>
            <ac:picMk id="3" creationId="{316AEC39-2316-4F5B-9D45-E935C441FF5C}"/>
          </ac:picMkLst>
        </pc:picChg>
        <pc:picChg chg="add mod">
          <ac:chgData name="Vernice Tanquerido" userId="ec9867893b528aa9" providerId="LiveId" clId="{BB58AE50-70D3-42D2-BA24-BCD1BD379447}" dt="2023-11-14T08:11:42.364" v="1074" actId="1076"/>
          <ac:picMkLst>
            <pc:docMk/>
            <pc:sldMk cId="3372977133" sldId="300"/>
            <ac:picMk id="4" creationId="{8CA8F84E-D9AD-FC5B-5040-58C04901B051}"/>
          </ac:picMkLst>
        </pc:picChg>
        <pc:picChg chg="del">
          <ac:chgData name="Vernice Tanquerido" userId="ec9867893b528aa9" providerId="LiveId" clId="{BB58AE50-70D3-42D2-BA24-BCD1BD379447}" dt="2023-11-14T08:11:15.366" v="1068" actId="478"/>
          <ac:picMkLst>
            <pc:docMk/>
            <pc:sldMk cId="3372977133" sldId="300"/>
            <ac:picMk id="24" creationId="{10C3AB51-0793-A7D4-F2F8-F0145083BA98}"/>
          </ac:picMkLst>
        </pc:picChg>
      </pc:sldChg>
      <pc:sldChg chg="new del">
        <pc:chgData name="Vernice Tanquerido" userId="ec9867893b528aa9" providerId="LiveId" clId="{BB58AE50-70D3-42D2-BA24-BCD1BD379447}" dt="2023-11-14T08:02:30.426" v="792" actId="47"/>
        <pc:sldMkLst>
          <pc:docMk/>
          <pc:sldMk cId="4089960900" sldId="300"/>
        </pc:sldMkLst>
      </pc:sldChg>
      <pc:sldChg chg="addSp delSp modSp add mod">
        <pc:chgData name="Vernice Tanquerido" userId="ec9867893b528aa9" providerId="LiveId" clId="{BB58AE50-70D3-42D2-BA24-BCD1BD379447}" dt="2023-11-14T08:12:26.084" v="1096" actId="20577"/>
        <pc:sldMkLst>
          <pc:docMk/>
          <pc:sldMk cId="456791920" sldId="301"/>
        </pc:sldMkLst>
        <pc:spChg chg="mod">
          <ac:chgData name="Vernice Tanquerido" userId="ec9867893b528aa9" providerId="LiveId" clId="{BB58AE50-70D3-42D2-BA24-BCD1BD379447}" dt="2023-11-14T08:12:26.084" v="1096" actId="20577"/>
          <ac:spMkLst>
            <pc:docMk/>
            <pc:sldMk cId="456791920" sldId="301"/>
            <ac:spMk id="2" creationId="{8A4E0A63-A388-49B1-A04E-27CE9BD622EF}"/>
          </ac:spMkLst>
        </pc:spChg>
        <pc:graphicFrameChg chg="add mod modGraphic">
          <ac:chgData name="Vernice Tanquerido" userId="ec9867893b528aa9" providerId="LiveId" clId="{BB58AE50-70D3-42D2-BA24-BCD1BD379447}" dt="2023-11-14T08:12:22.164" v="1095" actId="12385"/>
          <ac:graphicFrameMkLst>
            <pc:docMk/>
            <pc:sldMk cId="456791920" sldId="301"/>
            <ac:graphicFrameMk id="3" creationId="{455E2EF9-97BA-5958-EF93-1E5490E6B7A1}"/>
          </ac:graphicFrameMkLst>
        </pc:graphicFrameChg>
        <pc:graphicFrameChg chg="del">
          <ac:chgData name="Vernice Tanquerido" userId="ec9867893b528aa9" providerId="LiveId" clId="{BB58AE50-70D3-42D2-BA24-BCD1BD379447}" dt="2023-11-14T08:12:05.617" v="1092" actId="478"/>
          <ac:graphicFrameMkLst>
            <pc:docMk/>
            <pc:sldMk cId="456791920" sldId="301"/>
            <ac:graphicFrameMk id="23" creationId="{CEBD3B01-6FBC-3A0D-6844-9E065AD461BE}"/>
          </ac:graphicFrameMkLst>
        </pc:graphicFrameChg>
      </pc:sldChg>
      <pc:sldChg chg="addSp delSp modSp add mod">
        <pc:chgData name="Vernice Tanquerido" userId="ec9867893b528aa9" providerId="LiveId" clId="{BB58AE50-70D3-42D2-BA24-BCD1BD379447}" dt="2023-11-14T08:13:57.063" v="1137" actId="20577"/>
        <pc:sldMkLst>
          <pc:docMk/>
          <pc:sldMk cId="2351270021" sldId="302"/>
        </pc:sldMkLst>
        <pc:spChg chg="mod">
          <ac:chgData name="Vernice Tanquerido" userId="ec9867893b528aa9" providerId="LiveId" clId="{BB58AE50-70D3-42D2-BA24-BCD1BD379447}" dt="2023-11-14T08:13:57.063" v="1137" actId="20577"/>
          <ac:spMkLst>
            <pc:docMk/>
            <pc:sldMk cId="2351270021" sldId="302"/>
            <ac:spMk id="2" creationId="{5CE54ABB-4929-4810-950B-2DAEA0A5BAB4}"/>
          </ac:spMkLst>
        </pc:spChg>
        <pc:spChg chg="add del mod">
          <ac:chgData name="Vernice Tanquerido" userId="ec9867893b528aa9" providerId="LiveId" clId="{BB58AE50-70D3-42D2-BA24-BCD1BD379447}" dt="2023-11-14T08:13:13.535" v="1125" actId="478"/>
          <ac:spMkLst>
            <pc:docMk/>
            <pc:sldMk cId="2351270021" sldId="302"/>
            <ac:spMk id="4" creationId="{64099C7D-AE19-C178-1A6A-4B21350AE2CD}"/>
          </ac:spMkLst>
        </pc:spChg>
        <pc:spChg chg="add mod">
          <ac:chgData name="Vernice Tanquerido" userId="ec9867893b528aa9" providerId="LiveId" clId="{BB58AE50-70D3-42D2-BA24-BCD1BD379447}" dt="2023-11-14T08:13:41.641" v="1136" actId="1076"/>
          <ac:spMkLst>
            <pc:docMk/>
            <pc:sldMk cId="2351270021" sldId="302"/>
            <ac:spMk id="5" creationId="{5B7876B4-758E-4625-3CCF-4AEB167C74E7}"/>
          </ac:spMkLst>
        </pc:spChg>
        <pc:picChg chg="del">
          <ac:chgData name="Vernice Tanquerido" userId="ec9867893b528aa9" providerId="LiveId" clId="{BB58AE50-70D3-42D2-BA24-BCD1BD379447}" dt="2023-11-14T08:12:49.312" v="1122" actId="478"/>
          <ac:picMkLst>
            <pc:docMk/>
            <pc:sldMk cId="2351270021" sldId="302"/>
            <ac:picMk id="24" creationId="{10C3AB51-0793-A7D4-F2F8-F0145083BA98}"/>
          </ac:picMkLst>
        </pc:picChg>
      </pc:sldChg>
      <pc:sldChg chg="addSp delSp modSp add mod">
        <pc:chgData name="Vernice Tanquerido" userId="ec9867893b528aa9" providerId="LiveId" clId="{BB58AE50-70D3-42D2-BA24-BCD1BD379447}" dt="2023-11-14T08:14:14.936" v="1145" actId="14100"/>
        <pc:sldMkLst>
          <pc:docMk/>
          <pc:sldMk cId="3736801816" sldId="303"/>
        </pc:sldMkLst>
        <pc:spChg chg="mod">
          <ac:chgData name="Vernice Tanquerido" userId="ec9867893b528aa9" providerId="LiveId" clId="{BB58AE50-70D3-42D2-BA24-BCD1BD379447}" dt="2023-11-14T08:14:11.726" v="1144" actId="20577"/>
          <ac:spMkLst>
            <pc:docMk/>
            <pc:sldMk cId="3736801816" sldId="303"/>
            <ac:spMk id="2" creationId="{5CE54ABB-4929-4810-950B-2DAEA0A5BAB4}"/>
          </ac:spMkLst>
        </pc:spChg>
        <pc:spChg chg="add del mod">
          <ac:chgData name="Vernice Tanquerido" userId="ec9867893b528aa9" providerId="LiveId" clId="{BB58AE50-70D3-42D2-BA24-BCD1BD379447}" dt="2023-11-14T08:14:04.612" v="1140" actId="478"/>
          <ac:spMkLst>
            <pc:docMk/>
            <pc:sldMk cId="3736801816" sldId="303"/>
            <ac:spMk id="4" creationId="{944097B9-95A9-5A32-F371-B920F5614975}"/>
          </ac:spMkLst>
        </pc:spChg>
        <pc:spChg chg="del">
          <ac:chgData name="Vernice Tanquerido" userId="ec9867893b528aa9" providerId="LiveId" clId="{BB58AE50-70D3-42D2-BA24-BCD1BD379447}" dt="2023-11-14T08:14:02.864" v="1139" actId="478"/>
          <ac:spMkLst>
            <pc:docMk/>
            <pc:sldMk cId="3736801816" sldId="303"/>
            <ac:spMk id="5" creationId="{5B7876B4-758E-4625-3CCF-4AEB167C74E7}"/>
          </ac:spMkLst>
        </pc:spChg>
        <pc:picChg chg="add mod">
          <ac:chgData name="Vernice Tanquerido" userId="ec9867893b528aa9" providerId="LiveId" clId="{BB58AE50-70D3-42D2-BA24-BCD1BD379447}" dt="2023-11-14T08:14:14.936" v="1145" actId="14100"/>
          <ac:picMkLst>
            <pc:docMk/>
            <pc:sldMk cId="3736801816" sldId="303"/>
            <ac:picMk id="6" creationId="{C5662B76-BD07-5320-EF84-240751C888EF}"/>
          </ac:picMkLst>
        </pc:picChg>
      </pc:sldChg>
      <pc:sldChg chg="addSp delSp modSp add mod">
        <pc:chgData name="Vernice Tanquerido" userId="ec9867893b528aa9" providerId="LiveId" clId="{BB58AE50-70D3-42D2-BA24-BCD1BD379447}" dt="2023-11-14T08:14:43.165" v="1150" actId="12385"/>
        <pc:sldMkLst>
          <pc:docMk/>
          <pc:sldMk cId="3713555596" sldId="304"/>
        </pc:sldMkLst>
        <pc:graphicFrameChg chg="add mod modGraphic">
          <ac:chgData name="Vernice Tanquerido" userId="ec9867893b528aa9" providerId="LiveId" clId="{BB58AE50-70D3-42D2-BA24-BCD1BD379447}" dt="2023-11-14T08:14:43.165" v="1150" actId="12385"/>
          <ac:graphicFrameMkLst>
            <pc:docMk/>
            <pc:sldMk cId="3713555596" sldId="304"/>
            <ac:graphicFrameMk id="3" creationId="{B9D8FE87-B136-433C-7E41-14FB2DE6DCBB}"/>
          </ac:graphicFrameMkLst>
        </pc:graphicFrameChg>
        <pc:graphicFrameChg chg="del">
          <ac:chgData name="Vernice Tanquerido" userId="ec9867893b528aa9" providerId="LiveId" clId="{BB58AE50-70D3-42D2-BA24-BCD1BD379447}" dt="2023-11-14T08:14:27.683" v="1147" actId="478"/>
          <ac:graphicFrameMkLst>
            <pc:docMk/>
            <pc:sldMk cId="3713555596" sldId="304"/>
            <ac:graphicFrameMk id="23" creationId="{CEBD3B01-6FBC-3A0D-6844-9E065AD461BE}"/>
          </ac:graphicFrameMkLst>
        </pc:graphicFrameChg>
      </pc:sldChg>
      <pc:sldChg chg="addSp delSp modSp add mod">
        <pc:chgData name="Vernice Tanquerido" userId="ec9867893b528aa9" providerId="LiveId" clId="{BB58AE50-70D3-42D2-BA24-BCD1BD379447}" dt="2023-11-14T08:16:49.564" v="1174" actId="1076"/>
        <pc:sldMkLst>
          <pc:docMk/>
          <pc:sldMk cId="2449369338" sldId="305"/>
        </pc:sldMkLst>
        <pc:spChg chg="mod">
          <ac:chgData name="Vernice Tanquerido" userId="ec9867893b528aa9" providerId="LiveId" clId="{BB58AE50-70D3-42D2-BA24-BCD1BD379447}" dt="2023-11-14T08:16:49.564" v="1174" actId="1076"/>
          <ac:spMkLst>
            <pc:docMk/>
            <pc:sldMk cId="2449369338" sldId="305"/>
            <ac:spMk id="2" creationId="{5CE54ABB-4929-4810-950B-2DAEA0A5BAB4}"/>
          </ac:spMkLst>
        </pc:spChg>
        <pc:spChg chg="add del mod">
          <ac:chgData name="Vernice Tanquerido" userId="ec9867893b528aa9" providerId="LiveId" clId="{BB58AE50-70D3-42D2-BA24-BCD1BD379447}" dt="2023-11-14T08:15:24.604" v="1156" actId="478"/>
          <ac:spMkLst>
            <pc:docMk/>
            <pc:sldMk cId="2449369338" sldId="305"/>
            <ac:spMk id="4" creationId="{CC9E329A-1894-8D17-A2F2-5D9C610D295A}"/>
          </ac:spMkLst>
        </pc:spChg>
        <pc:spChg chg="del">
          <ac:chgData name="Vernice Tanquerido" userId="ec9867893b528aa9" providerId="LiveId" clId="{BB58AE50-70D3-42D2-BA24-BCD1BD379447}" dt="2023-11-14T08:15:22.398" v="1155" actId="478"/>
          <ac:spMkLst>
            <pc:docMk/>
            <pc:sldMk cId="2449369338" sldId="305"/>
            <ac:spMk id="5" creationId="{5B7876B4-758E-4625-3CCF-4AEB167C74E7}"/>
          </ac:spMkLst>
        </pc:spChg>
        <pc:graphicFrameChg chg="add del mod">
          <ac:chgData name="Vernice Tanquerido" userId="ec9867893b528aa9" providerId="LiveId" clId="{BB58AE50-70D3-42D2-BA24-BCD1BD379447}" dt="2023-11-14T08:15:27.184" v="1158"/>
          <ac:graphicFrameMkLst>
            <pc:docMk/>
            <pc:sldMk cId="2449369338" sldId="305"/>
            <ac:graphicFrameMk id="6" creationId="{153E7073-9199-729F-62AE-12D6CA336380}"/>
          </ac:graphicFrameMkLst>
        </pc:graphicFrameChg>
        <pc:graphicFrameChg chg="add mod modGraphic">
          <ac:chgData name="Vernice Tanquerido" userId="ec9867893b528aa9" providerId="LiveId" clId="{BB58AE50-70D3-42D2-BA24-BCD1BD379447}" dt="2023-11-14T08:16:43.957" v="1173" actId="2062"/>
          <ac:graphicFrameMkLst>
            <pc:docMk/>
            <pc:sldMk cId="2449369338" sldId="305"/>
            <ac:graphicFrameMk id="7" creationId="{D1FF3C40-B36F-0D82-E1C9-55B0BA2D6BCA}"/>
          </ac:graphicFrameMkLst>
        </pc:graphicFrameChg>
      </pc:sldChg>
      <pc:sldChg chg="addSp delSp modSp add mod">
        <pc:chgData name="Vernice Tanquerido" userId="ec9867893b528aa9" providerId="LiveId" clId="{BB58AE50-70D3-42D2-BA24-BCD1BD379447}" dt="2023-11-14T08:17:20.941" v="1179" actId="1076"/>
        <pc:sldMkLst>
          <pc:docMk/>
          <pc:sldMk cId="2160048763" sldId="306"/>
        </pc:sldMkLst>
        <pc:graphicFrameChg chg="del">
          <ac:chgData name="Vernice Tanquerido" userId="ec9867893b528aa9" providerId="LiveId" clId="{BB58AE50-70D3-42D2-BA24-BCD1BD379447}" dt="2023-11-14T08:16:58.574" v="1176" actId="478"/>
          <ac:graphicFrameMkLst>
            <pc:docMk/>
            <pc:sldMk cId="2160048763" sldId="306"/>
            <ac:graphicFrameMk id="3" creationId="{455E2EF9-97BA-5958-EF93-1E5490E6B7A1}"/>
          </ac:graphicFrameMkLst>
        </pc:graphicFrameChg>
        <pc:graphicFrameChg chg="add mod modGraphic">
          <ac:chgData name="Vernice Tanquerido" userId="ec9867893b528aa9" providerId="LiveId" clId="{BB58AE50-70D3-42D2-BA24-BCD1BD379447}" dt="2023-11-14T08:17:20.941" v="1179" actId="1076"/>
          <ac:graphicFrameMkLst>
            <pc:docMk/>
            <pc:sldMk cId="2160048763" sldId="306"/>
            <ac:graphicFrameMk id="4" creationId="{C0EB3AD1-C125-18E1-B357-D2E317D4CE42}"/>
          </ac:graphicFrameMkLst>
        </pc:graphicFrameChg>
      </pc:sldChg>
      <pc:sldChg chg="modSp add del mod">
        <pc:chgData name="Vernice Tanquerido" userId="ec9867893b528aa9" providerId="LiveId" clId="{BB58AE50-70D3-42D2-BA24-BCD1BD379447}" dt="2023-11-14T08:15:55.730" v="1163" actId="2696"/>
        <pc:sldMkLst>
          <pc:docMk/>
          <pc:sldMk cId="3857736162" sldId="306"/>
        </pc:sldMkLst>
        <pc:graphicFrameChg chg="mod modGraphic">
          <ac:chgData name="Vernice Tanquerido" userId="ec9867893b528aa9" providerId="LiveId" clId="{BB58AE50-70D3-42D2-BA24-BCD1BD379447}" dt="2023-11-14T08:15:53.395" v="1162" actId="14734"/>
          <ac:graphicFrameMkLst>
            <pc:docMk/>
            <pc:sldMk cId="3857736162" sldId="306"/>
            <ac:graphicFrameMk id="53" creationId="{7EB17215-3702-4854-86F9-086DB8BCA17E}"/>
          </ac:graphicFrameMkLst>
        </pc:graphicFrameChg>
      </pc:sldChg>
      <pc:sldChg chg="new del">
        <pc:chgData name="Vernice Tanquerido" userId="ec9867893b528aa9" providerId="LiveId" clId="{BB58AE50-70D3-42D2-BA24-BCD1BD379447}" dt="2023-11-14T08:18:51.341" v="1204" actId="2696"/>
        <pc:sldMkLst>
          <pc:docMk/>
          <pc:sldMk cId="548542344" sldId="307"/>
        </pc:sldMkLst>
      </pc:sldChg>
      <pc:sldChg chg="addSp delSp modSp new mod chgLayout">
        <pc:chgData name="Vernice Tanquerido" userId="ec9867893b528aa9" providerId="LiveId" clId="{BB58AE50-70D3-42D2-BA24-BCD1BD379447}" dt="2023-11-14T08:30:24.158" v="1413" actId="14100"/>
        <pc:sldMkLst>
          <pc:docMk/>
          <pc:sldMk cId="933164619" sldId="307"/>
        </pc:sldMkLst>
        <pc:spChg chg="mod ord">
          <ac:chgData name="Vernice Tanquerido" userId="ec9867893b528aa9" providerId="LiveId" clId="{BB58AE50-70D3-42D2-BA24-BCD1BD379447}" dt="2023-11-14T08:28:27.472" v="1394" actId="403"/>
          <ac:spMkLst>
            <pc:docMk/>
            <pc:sldMk cId="933164619" sldId="307"/>
            <ac:spMk id="2" creationId="{DE29B300-F996-6C22-8B73-2FC6EB5523FB}"/>
          </ac:spMkLst>
        </pc:spChg>
        <pc:spChg chg="del">
          <ac:chgData name="Vernice Tanquerido" userId="ec9867893b528aa9" providerId="LiveId" clId="{BB58AE50-70D3-42D2-BA24-BCD1BD379447}" dt="2023-11-14T08:27:52.527" v="1382" actId="478"/>
          <ac:spMkLst>
            <pc:docMk/>
            <pc:sldMk cId="933164619" sldId="307"/>
            <ac:spMk id="3" creationId="{A479056E-28EB-36BA-91E7-4F5DEBC49100}"/>
          </ac:spMkLst>
        </pc:spChg>
        <pc:spChg chg="del">
          <ac:chgData name="Vernice Tanquerido" userId="ec9867893b528aa9" providerId="LiveId" clId="{BB58AE50-70D3-42D2-BA24-BCD1BD379447}" dt="2023-11-14T08:27:52.527" v="1382" actId="478"/>
          <ac:spMkLst>
            <pc:docMk/>
            <pc:sldMk cId="933164619" sldId="307"/>
            <ac:spMk id="4" creationId="{F69B0767-55C7-795A-75C2-0AC515C794FA}"/>
          </ac:spMkLst>
        </pc:spChg>
        <pc:spChg chg="del">
          <ac:chgData name="Vernice Tanquerido" userId="ec9867893b528aa9" providerId="LiveId" clId="{BB58AE50-70D3-42D2-BA24-BCD1BD379447}" dt="2023-11-14T08:27:52.527" v="1382" actId="478"/>
          <ac:spMkLst>
            <pc:docMk/>
            <pc:sldMk cId="933164619" sldId="307"/>
            <ac:spMk id="5" creationId="{7CA3178A-5556-7B20-7AA4-0A30198CFBBA}"/>
          </ac:spMkLst>
        </pc:spChg>
        <pc:spChg chg="del">
          <ac:chgData name="Vernice Tanquerido" userId="ec9867893b528aa9" providerId="LiveId" clId="{BB58AE50-70D3-42D2-BA24-BCD1BD379447}" dt="2023-11-14T08:27:52.527" v="1382" actId="478"/>
          <ac:spMkLst>
            <pc:docMk/>
            <pc:sldMk cId="933164619" sldId="307"/>
            <ac:spMk id="6" creationId="{C91094FE-1FBB-6812-3389-30D2AE49D1EA}"/>
          </ac:spMkLst>
        </pc:spChg>
        <pc:spChg chg="del">
          <ac:chgData name="Vernice Tanquerido" userId="ec9867893b528aa9" providerId="LiveId" clId="{BB58AE50-70D3-42D2-BA24-BCD1BD379447}" dt="2023-11-14T08:27:52.527" v="1382" actId="478"/>
          <ac:spMkLst>
            <pc:docMk/>
            <pc:sldMk cId="933164619" sldId="307"/>
            <ac:spMk id="7" creationId="{B1A2D5F7-311A-F89D-1AD9-B77C04955441}"/>
          </ac:spMkLst>
        </pc:spChg>
        <pc:spChg chg="del">
          <ac:chgData name="Vernice Tanquerido" userId="ec9867893b528aa9" providerId="LiveId" clId="{BB58AE50-70D3-42D2-BA24-BCD1BD379447}" dt="2023-11-14T08:27:52.527" v="1382" actId="478"/>
          <ac:spMkLst>
            <pc:docMk/>
            <pc:sldMk cId="933164619" sldId="307"/>
            <ac:spMk id="8" creationId="{2D68F62A-2559-2AB2-1369-6C34B01E374E}"/>
          </ac:spMkLst>
        </pc:spChg>
        <pc:spChg chg="del">
          <ac:chgData name="Vernice Tanquerido" userId="ec9867893b528aa9" providerId="LiveId" clId="{BB58AE50-70D3-42D2-BA24-BCD1BD379447}" dt="2023-11-14T08:27:35.896" v="1360" actId="478"/>
          <ac:spMkLst>
            <pc:docMk/>
            <pc:sldMk cId="933164619" sldId="307"/>
            <ac:spMk id="9" creationId="{EBE486A7-17BE-4070-1AD1-E18565C9B22D}"/>
          </ac:spMkLst>
        </pc:spChg>
        <pc:spChg chg="del">
          <ac:chgData name="Vernice Tanquerido" userId="ec9867893b528aa9" providerId="LiveId" clId="{BB58AE50-70D3-42D2-BA24-BCD1BD379447}" dt="2023-11-14T08:27:35.896" v="1360" actId="478"/>
          <ac:spMkLst>
            <pc:docMk/>
            <pc:sldMk cId="933164619" sldId="307"/>
            <ac:spMk id="10" creationId="{A719E59E-7FA7-EF34-D914-989EBEA4F45A}"/>
          </ac:spMkLst>
        </pc:spChg>
        <pc:spChg chg="del">
          <ac:chgData name="Vernice Tanquerido" userId="ec9867893b528aa9" providerId="LiveId" clId="{BB58AE50-70D3-42D2-BA24-BCD1BD379447}" dt="2023-11-14T08:27:35.896" v="1360" actId="478"/>
          <ac:spMkLst>
            <pc:docMk/>
            <pc:sldMk cId="933164619" sldId="307"/>
            <ac:spMk id="11" creationId="{FA886BFB-F38D-2F35-564B-781A2B9F73B4}"/>
          </ac:spMkLst>
        </pc:spChg>
        <pc:spChg chg="add mod">
          <ac:chgData name="Vernice Tanquerido" userId="ec9867893b528aa9" providerId="LiveId" clId="{BB58AE50-70D3-42D2-BA24-BCD1BD379447}" dt="2023-11-14T08:29:40.223" v="1410" actId="1076"/>
          <ac:spMkLst>
            <pc:docMk/>
            <pc:sldMk cId="933164619" sldId="307"/>
            <ac:spMk id="12" creationId="{3A6F6D35-BFDB-8D11-F905-B581C0DB94B1}"/>
          </ac:spMkLst>
        </pc:spChg>
        <pc:spChg chg="add del mod ord">
          <ac:chgData name="Vernice Tanquerido" userId="ec9867893b528aa9" providerId="LiveId" clId="{BB58AE50-70D3-42D2-BA24-BCD1BD379447}" dt="2023-11-14T08:28:11.783" v="1389" actId="478"/>
          <ac:spMkLst>
            <pc:docMk/>
            <pc:sldMk cId="933164619" sldId="307"/>
            <ac:spMk id="13" creationId="{AE9643A5-5F4D-31B8-D834-68621A309387}"/>
          </ac:spMkLst>
        </pc:spChg>
        <pc:spChg chg="add mod">
          <ac:chgData name="Vernice Tanquerido" userId="ec9867893b528aa9" providerId="LiveId" clId="{BB58AE50-70D3-42D2-BA24-BCD1BD379447}" dt="2023-11-14T08:30:24.158" v="1413" actId="14100"/>
          <ac:spMkLst>
            <pc:docMk/>
            <pc:sldMk cId="933164619" sldId="307"/>
            <ac:spMk id="14" creationId="{63DE04CD-AE6D-9031-6880-FCDDE5AF68AC}"/>
          </ac:spMkLst>
        </pc:spChg>
      </pc:sldChg>
      <pc:sldMasterChg chg="delSldLayout">
        <pc:chgData name="Vernice Tanquerido" userId="ec9867893b528aa9" providerId="LiveId" clId="{BB58AE50-70D3-42D2-BA24-BCD1BD379447}" dt="2023-11-14T08:30:34.736" v="1414" actId="47"/>
        <pc:sldMasterMkLst>
          <pc:docMk/>
          <pc:sldMasterMk cId="1928452137" sldId="2147483666"/>
        </pc:sldMasterMkLst>
        <pc:sldLayoutChg chg="del">
          <pc:chgData name="Vernice Tanquerido" userId="ec9867893b528aa9" providerId="LiveId" clId="{BB58AE50-70D3-42D2-BA24-BCD1BD379447}" dt="2023-11-14T08:30:34.736" v="1414"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385388" y="4413380"/>
            <a:ext cx="6972423" cy="1143662"/>
          </a:xfrm>
        </p:spPr>
        <p:txBody>
          <a:bodyPr/>
          <a:lstStyle/>
          <a:p>
            <a:r>
              <a:rPr lang="en-US" dirty="0"/>
              <a:t>PREDICTING CREDIT RISK IN THE GERMAN CREDIT SYSTEM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385388" y="5586889"/>
            <a:ext cx="6972423" cy="832571"/>
          </a:xfrm>
        </p:spPr>
        <p:txBody>
          <a:bodyPr>
            <a:noAutofit/>
          </a:bodyPr>
          <a:lstStyle/>
          <a:p>
            <a:r>
              <a:rPr lang="en-US" sz="1800" dirty="0"/>
              <a:t>Casey </a:t>
            </a:r>
            <a:r>
              <a:rPr lang="en-US" sz="1800" dirty="0" err="1"/>
              <a:t>Stusynski</a:t>
            </a:r>
            <a:r>
              <a:rPr lang="en-US" sz="1800" dirty="0"/>
              <a:t> | John </a:t>
            </a:r>
            <a:r>
              <a:rPr lang="en-US" sz="1800" dirty="0" err="1"/>
              <a:t>Anokye</a:t>
            </a:r>
            <a:r>
              <a:rPr lang="en-US" sz="1800" dirty="0"/>
              <a:t> |  Danielle Burkett </a:t>
            </a:r>
          </a:p>
          <a:p>
            <a:r>
              <a:rPr lang="en-US" sz="1800" dirty="0"/>
              <a:t>Sanchi Srivastava | Evan </a:t>
            </a:r>
            <a:r>
              <a:rPr lang="en-US" sz="1800" dirty="0" err="1"/>
              <a:t>Ringel</a:t>
            </a:r>
            <a:r>
              <a:rPr lang="en-US" sz="1800" dirty="0"/>
              <a:t> | Vernice Tanquerido</a:t>
            </a:r>
          </a:p>
          <a:p>
            <a:endParaRPr lang="en-US" sz="18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427977"/>
          </a:xfrm>
        </p:spPr>
        <p:txBody>
          <a:bodyPr lIns="0">
            <a:normAutofit fontScale="90000"/>
          </a:bodyPr>
          <a:lstStyle/>
          <a:p>
            <a:r>
              <a:rPr lang="en-US" dirty="0"/>
              <a:t>DATASET</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58080" y="707571"/>
            <a:ext cx="6765925" cy="496888"/>
          </a:xfrm>
        </p:spPr>
        <p:txBody>
          <a:bodyPr/>
          <a:lstStyle/>
          <a:p>
            <a:r>
              <a:rPr lang="en-US" dirty="0"/>
              <a:t>Attributes and Descriptions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566861081"/>
              </p:ext>
            </p:extLst>
          </p:nvPr>
        </p:nvGraphicFramePr>
        <p:xfrm>
          <a:off x="758080" y="1158227"/>
          <a:ext cx="10515600" cy="3669121"/>
        </p:xfrm>
        <a:graphic>
          <a:graphicData uri="http://schemas.openxmlformats.org/drawingml/2006/table">
            <a:tbl>
              <a:tblPr firstRow="1" bandRow="1">
                <a:tableStyleId>{5C22544A-7EE6-4342-B048-85BDC9FD1C3A}</a:tableStyleId>
              </a:tblPr>
              <a:tblGrid>
                <a:gridCol w="682690">
                  <a:extLst>
                    <a:ext uri="{9D8B030D-6E8A-4147-A177-3AD203B41FA5}">
                      <a16:colId xmlns:a16="http://schemas.microsoft.com/office/drawing/2014/main" val="544038161"/>
                    </a:ext>
                  </a:extLst>
                </a:gridCol>
                <a:gridCol w="1334277">
                  <a:extLst>
                    <a:ext uri="{9D8B030D-6E8A-4147-A177-3AD203B41FA5}">
                      <a16:colId xmlns:a16="http://schemas.microsoft.com/office/drawing/2014/main" val="2284043154"/>
                    </a:ext>
                  </a:extLst>
                </a:gridCol>
                <a:gridCol w="961053">
                  <a:extLst>
                    <a:ext uri="{9D8B030D-6E8A-4147-A177-3AD203B41FA5}">
                      <a16:colId xmlns:a16="http://schemas.microsoft.com/office/drawing/2014/main" val="2987712514"/>
                    </a:ext>
                  </a:extLst>
                </a:gridCol>
                <a:gridCol w="1166327">
                  <a:extLst>
                    <a:ext uri="{9D8B030D-6E8A-4147-A177-3AD203B41FA5}">
                      <a16:colId xmlns:a16="http://schemas.microsoft.com/office/drawing/2014/main" val="1068233346"/>
                    </a:ext>
                  </a:extLst>
                </a:gridCol>
                <a:gridCol w="6371253">
                  <a:extLst>
                    <a:ext uri="{9D8B030D-6E8A-4147-A177-3AD203B41FA5}">
                      <a16:colId xmlns:a16="http://schemas.microsoft.com/office/drawing/2014/main" val="3019130451"/>
                    </a:ext>
                  </a:extLst>
                </a:gridCol>
              </a:tblGrid>
              <a:tr h="295080">
                <a:tc>
                  <a:txBody>
                    <a:bodyPr/>
                    <a:lstStyle/>
                    <a:p>
                      <a:pPr marL="0" marR="0" algn="ctr">
                        <a:spcBef>
                          <a:spcPts val="0"/>
                        </a:spcBef>
                        <a:spcAft>
                          <a:spcPts val="600"/>
                        </a:spcAft>
                      </a:pPr>
                      <a:r>
                        <a:rPr lang="en-US" sz="1800" b="1" kern="100" dirty="0">
                          <a:solidFill>
                            <a:srgbClr val="000000"/>
                          </a:solidFill>
                          <a:effectLst/>
                          <a:latin typeface="+mn-lt"/>
                          <a:ea typeface="DengXian" panose="02010600030101010101" pitchFamily="2" charset="-122"/>
                          <a:cs typeface="Times New Roman" panose="02020603050405020304" pitchFamily="18" charset="0"/>
                        </a:rPr>
                        <a:t>No</a:t>
                      </a:r>
                      <a:r>
                        <a:rPr lang="en-US" sz="1050" kern="100" dirty="0">
                          <a:solidFill>
                            <a:srgbClr val="000000"/>
                          </a:solidFill>
                          <a:effectLst/>
                          <a:latin typeface="+mn-lt"/>
                          <a:ea typeface="Calibri" panose="020F0502020204030204" pitchFamily="34" charset="0"/>
                          <a:cs typeface="Times New Roman" panose="02020603050405020304" pitchFamily="18" charset="0"/>
                        </a:rPr>
                        <a:t> </a:t>
                      </a:r>
                      <a:r>
                        <a:rPr lang="en-US" sz="1800" b="1" kern="100" dirty="0">
                          <a:solidFill>
                            <a:srgbClr val="000000"/>
                          </a:solidFill>
                          <a:effectLst/>
                          <a:latin typeface="+mn-lt"/>
                          <a:ea typeface="DengXian" panose="02010600030101010101" pitchFamily="2" charset="-122"/>
                          <a:cs typeface="Times New Roman" panose="02020603050405020304" pitchFamily="18" charset="0"/>
                        </a:rPr>
                        <a:t>.</a:t>
                      </a:r>
                      <a:endParaRPr lang="en-US" sz="20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800" b="1" kern="100" dirty="0">
                          <a:solidFill>
                            <a:srgbClr val="000000"/>
                          </a:solidFill>
                          <a:effectLst/>
                          <a:latin typeface="+mn-lt"/>
                          <a:ea typeface="DengXian" panose="02010600030101010101" pitchFamily="2" charset="-122"/>
                          <a:cs typeface="Times New Roman" panose="02020603050405020304" pitchFamily="18" charset="0"/>
                        </a:rPr>
                        <a:t>Attribute Name</a:t>
                      </a:r>
                      <a:r>
                        <a:rPr lang="en-US" sz="1050" kern="100" dirty="0">
                          <a:solidFill>
                            <a:srgbClr val="000000"/>
                          </a:solidFill>
                          <a:effectLst/>
                          <a:latin typeface="+mn-lt"/>
                          <a:ea typeface="Calibri" panose="020F0502020204030204" pitchFamily="34" charset="0"/>
                          <a:cs typeface="Times New Roman" panose="02020603050405020304" pitchFamily="18" charset="0"/>
                        </a:rPr>
                        <a:t> </a:t>
                      </a:r>
                      <a:endParaRPr lang="en-US" sz="20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800" b="1" kern="100" dirty="0">
                          <a:solidFill>
                            <a:srgbClr val="000000"/>
                          </a:solidFill>
                          <a:effectLst/>
                          <a:latin typeface="+mn-lt"/>
                          <a:ea typeface="DengXian" panose="02010600030101010101" pitchFamily="2" charset="-122"/>
                          <a:cs typeface="Times New Roman" panose="02020603050405020304" pitchFamily="18" charset="0"/>
                        </a:rPr>
                        <a:t>Type</a:t>
                      </a:r>
                      <a:endParaRPr lang="en-US" sz="20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800" b="1" kern="100">
                          <a:solidFill>
                            <a:srgbClr val="000000"/>
                          </a:solidFill>
                          <a:effectLst/>
                          <a:latin typeface="+mn-lt"/>
                          <a:ea typeface="DengXian" panose="02010600030101010101" pitchFamily="2" charset="-122"/>
                          <a:cs typeface="Times New Roman" panose="02020603050405020304" pitchFamily="18" charset="0"/>
                        </a:rPr>
                        <a:t>Category</a:t>
                      </a:r>
                      <a:endParaRPr lang="en-US" sz="20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800" b="1" kern="100" dirty="0">
                          <a:solidFill>
                            <a:srgbClr val="000000"/>
                          </a:solidFill>
                          <a:effectLst/>
                          <a:latin typeface="+mn-lt"/>
                          <a:ea typeface="DengXian" panose="02010600030101010101" pitchFamily="2" charset="-122"/>
                          <a:cs typeface="Times New Roman" panose="02020603050405020304" pitchFamily="18" charset="0"/>
                        </a:rPr>
                        <a:t>Description</a:t>
                      </a:r>
                      <a:endParaRPr lang="en-US" sz="20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41623">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18</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Present Residence Since</a:t>
                      </a:r>
                      <a:endParaRPr lang="en-US" sz="20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71755" marR="71755" algn="ctr">
                        <a:spcBef>
                          <a:spcPts val="0"/>
                        </a:spcBef>
                        <a:spcAft>
                          <a:spcPts val="1200"/>
                        </a:spcAft>
                      </a:pPr>
                      <a:r>
                        <a:rPr lang="en-US" sz="1200" kern="100">
                          <a:solidFill>
                            <a:srgbClr val="000000"/>
                          </a:solidFill>
                          <a:effectLst/>
                          <a:latin typeface="+mn-lt"/>
                          <a:ea typeface="DengXian" panose="02010600030101010101" pitchFamily="2" charset="-122"/>
                          <a:cs typeface="Times New Roman" panose="02020603050405020304" pitchFamily="18" charset="0"/>
                        </a:rPr>
                        <a:t>Numerical</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vert="vert27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71755" marR="71755"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Demographic</a:t>
                      </a:r>
                      <a:endParaRPr lang="en-US" sz="2000" kern="100">
                        <a:effectLst/>
                        <a:latin typeface="+mn-lt"/>
                        <a:ea typeface="Calibri" panose="020F0502020204030204" pitchFamily="34" charset="0"/>
                        <a:cs typeface="Times New Roman" panose="02020603050405020304" pitchFamily="18" charset="0"/>
                      </a:endParaRPr>
                    </a:p>
                  </a:txBody>
                  <a:tcPr marL="68580" marR="68580" marT="0" marB="0" vert="vert27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Duration of years in current residence</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785106">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19</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Age</a:t>
                      </a:r>
                      <a:endParaRPr lang="en-US" sz="20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Age in years</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5684053"/>
                  </a:ext>
                </a:extLst>
              </a:tr>
              <a:tr h="707500">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20</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Number of People to Provide Maintenance for</a:t>
                      </a:r>
                      <a:endParaRPr lang="en-US" sz="20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lnT w="12700" cap="flat" cmpd="sng" algn="ctr">
                      <a:solidFill>
                        <a:schemeClr val="accent1">
                          <a:lumMod val="75000"/>
                        </a:schemeClr>
                      </a:solidFill>
                      <a:prstDash val="solid"/>
                      <a:round/>
                      <a:headEnd type="none" w="med" len="med"/>
                      <a:tailEnd type="none" w="med" len="med"/>
                    </a:lnT>
                  </a:tcPr>
                </a:tc>
                <a:tc vMerge="1">
                  <a:txBody>
                    <a:bodyPr/>
                    <a:lstStyle/>
                    <a:p>
                      <a:endParaRPr lang="en-US"/>
                    </a:p>
                  </a:txBody>
                  <a:tcPr>
                    <a:lnT w="12700" cap="flat" cmpd="sng" algn="ctr">
                      <a:solidFill>
                        <a:schemeClr val="accent1">
                          <a:lumMod val="75000"/>
                        </a:schemeClr>
                      </a:solidFill>
                      <a:prstDash val="solid"/>
                      <a:round/>
                      <a:headEnd type="none" w="med" len="med"/>
                      <a:tailEnd type="none" w="med" len="med"/>
                    </a:lnT>
                  </a:tcPr>
                </a:tc>
                <a:tc>
                  <a:txBody>
                    <a:bodyPr/>
                    <a:lstStyle/>
                    <a:p>
                      <a:pPr marL="0" marR="0">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Number of dependents</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3867606"/>
                  </a:ext>
                </a:extLst>
              </a:tr>
              <a:tr h="986252">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21</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Good or Bad Credit</a:t>
                      </a:r>
                      <a:endParaRPr lang="en-US" sz="20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ctr">
                        <a:spcBef>
                          <a:spcPts val="0"/>
                        </a:spcBef>
                        <a:spcAft>
                          <a:spcPts val="0"/>
                        </a:spcAft>
                      </a:pPr>
                      <a:r>
                        <a:rPr lang="en-US" sz="1200" kern="100">
                          <a:solidFill>
                            <a:srgbClr val="000000"/>
                          </a:solidFill>
                          <a:effectLst/>
                          <a:latin typeface="+mn-lt"/>
                          <a:ea typeface="DengXian" panose="02010600030101010101" pitchFamily="2" charset="-122"/>
                          <a:cs typeface="Times New Roman" panose="02020603050405020304" pitchFamily="18" charset="0"/>
                        </a:rPr>
                        <a:t>Categorical/Binomial</a:t>
                      </a:r>
                      <a:endParaRPr lang="en-US" sz="2000" kern="10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US"/>
                    </a:p>
                  </a:txBody>
                  <a:tcPr/>
                </a:tc>
                <a:tc>
                  <a:txBody>
                    <a:bodyPr/>
                    <a:lstStyle/>
                    <a:p>
                      <a:pPr marL="0" marR="0">
                        <a:spcBef>
                          <a:spcPts val="0"/>
                        </a:spcBef>
                        <a:spcAft>
                          <a:spcPts val="0"/>
                        </a:spcAft>
                      </a:pPr>
                      <a:r>
                        <a:rPr lang="en-US" sz="1200" kern="100" dirty="0">
                          <a:solidFill>
                            <a:srgbClr val="000000"/>
                          </a:solidFill>
                          <a:effectLst/>
                          <a:latin typeface="+mn-lt"/>
                          <a:ea typeface="DengXian" panose="02010600030101010101" pitchFamily="2" charset="-122"/>
                          <a:cs typeface="Times New Roman" panose="02020603050405020304" pitchFamily="18" charset="0"/>
                        </a:rPr>
                        <a:t>1 = Good, 2 = Bad</a:t>
                      </a:r>
                      <a:endParaRPr lang="en-US" sz="20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268378"/>
                  </a:ext>
                </a:extLst>
              </a:tr>
            </a:tbl>
          </a:graphicData>
        </a:graphic>
      </p:graphicFrame>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7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26571" y="6113159"/>
            <a:ext cx="8052319" cy="585788"/>
          </a:xfrm>
        </p:spPr>
        <p:txBody>
          <a:bodyPr>
            <a:normAutofit/>
          </a:bodyPr>
          <a:lstStyle/>
          <a:p>
            <a:r>
              <a:rPr lang="en-US" dirty="0"/>
              <a:t>DATA PREPROCESSING AND PREPARATION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7" y="1110343"/>
            <a:ext cx="2398939" cy="885146"/>
          </a:xfrm>
        </p:spPr>
        <p:txBody>
          <a:bodyPr vert="horz" lIns="91440" tIns="45720" rIns="91440" bIns="45720" rtlCol="0" anchor="ctr">
            <a:normAutofit lnSpcReduction="10000"/>
          </a:bodyPr>
          <a:lstStyle/>
          <a:p>
            <a:r>
              <a:rPr lang="en-US" dirty="0"/>
              <a:t>DATA TRANSFORMATION/ EXPLORATORY ANALYSIS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326571" y="2557463"/>
            <a:ext cx="2529568" cy="514350"/>
          </a:xfrm>
        </p:spPr>
        <p:txBody>
          <a:bodyPr/>
          <a:lstStyle/>
          <a:p>
            <a:r>
              <a:rPr lang="en-US" dirty="0"/>
              <a:t>Handling Missing Data, OUTLIERS AND ANOMALIES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Data Normalization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785257" y="4862512"/>
            <a:ext cx="2423237" cy="514350"/>
          </a:xfrm>
        </p:spPr>
        <p:txBody>
          <a:bodyPr/>
          <a:lstStyle/>
          <a:p>
            <a:r>
              <a:rPr lang="en-US" dirty="0"/>
              <a:t>Data Correlation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326889" y="1343146"/>
            <a:ext cx="6570893" cy="1010842"/>
          </a:xfrm>
        </p:spPr>
        <p:txBody>
          <a:bodyPr>
            <a:normAutofit/>
          </a:bodyPr>
          <a:lstStyle/>
          <a:p>
            <a:r>
              <a:rPr lang="en-US" dirty="0"/>
              <a:t>loaded the first dataset (containing categorical and symbolic attributes) into SQL Server for transformation and exploratory analysis. We created a legend/mapping from the Word doc provided in the UCI dataset that maps each attribute category and symbol to attribute values.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1" y="2686358"/>
            <a:ext cx="5977441" cy="416248"/>
          </a:xfrm>
        </p:spPr>
        <p:txBody>
          <a:bodyPr>
            <a:normAutofit/>
          </a:bodyPr>
          <a:lstStyle/>
          <a:p>
            <a:r>
              <a:rPr lang="en-US" dirty="0"/>
              <a:t>No missing data or anomalies were found in the dataset.</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455639" y="3535701"/>
            <a:ext cx="5539095" cy="1010842"/>
          </a:xfrm>
        </p:spPr>
        <p:txBody>
          <a:bodyPr>
            <a:normAutofit/>
          </a:bodyPr>
          <a:lstStyle/>
          <a:p>
            <a:r>
              <a:rPr lang="en-US" dirty="0"/>
              <a:t>As a general best practice and to avoid model issues such as overfitting and bias, we have normalized the numeric attributes to ensure equal weights are used during prediction. </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dirty="0"/>
              <a:t>The highest correlation between any two attributes was 0.625. This correlation was between the duration of the loan and the amount of the loan. We felt that this correlation was not high enough to warrant removing one of these attributes. </a:t>
            </a:r>
          </a:p>
        </p:txBody>
      </p:sp>
    </p:spTree>
    <p:extLst>
      <p:ext uri="{BB962C8B-B14F-4D97-AF65-F5344CB8AC3E}">
        <p14:creationId xmlns:p14="http://schemas.microsoft.com/office/powerpoint/2010/main" val="174386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Model Results and Interpretation</a:t>
            </a:r>
          </a:p>
        </p:txBody>
      </p:sp>
    </p:spTree>
    <p:extLst>
      <p:ext uri="{BB962C8B-B14F-4D97-AF65-F5344CB8AC3E}">
        <p14:creationId xmlns:p14="http://schemas.microsoft.com/office/powerpoint/2010/main" val="70778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4683"/>
            <a:ext cx="8421688" cy="946148"/>
          </a:xfrm>
        </p:spPr>
        <p:txBody>
          <a:bodyPr/>
          <a:lstStyle/>
          <a:p>
            <a:r>
              <a:rPr lang="en-US" dirty="0"/>
              <a:t>LOGISTIC REGRESSION IN RM AND R</a:t>
            </a:r>
          </a:p>
        </p:txBody>
      </p:sp>
      <p:pic>
        <p:nvPicPr>
          <p:cNvPr id="24" name="Picture 23">
            <a:extLst>
              <a:ext uri="{FF2B5EF4-FFF2-40B4-BE49-F238E27FC236}">
                <a16:creationId xmlns:a16="http://schemas.microsoft.com/office/drawing/2014/main" id="{10C3AB51-0793-A7D4-F2F8-F0145083B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468" y="1210831"/>
            <a:ext cx="9292431" cy="5224991"/>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US" dirty="0"/>
              <a:t>Logistic Regression Model Results in R</a:t>
            </a:r>
          </a:p>
        </p:txBody>
      </p:sp>
      <p:graphicFrame>
        <p:nvGraphicFramePr>
          <p:cNvPr id="23" name="Table 22">
            <a:extLst>
              <a:ext uri="{FF2B5EF4-FFF2-40B4-BE49-F238E27FC236}">
                <a16:creationId xmlns:a16="http://schemas.microsoft.com/office/drawing/2014/main" id="{CEBD3B01-6FBC-3A0D-6844-9E065AD461BE}"/>
              </a:ext>
            </a:extLst>
          </p:cNvPr>
          <p:cNvGraphicFramePr>
            <a:graphicFrameLocks noGrp="1"/>
          </p:cNvGraphicFramePr>
          <p:nvPr>
            <p:extLst>
              <p:ext uri="{D42A27DB-BD31-4B8C-83A1-F6EECF244321}">
                <p14:modId xmlns:p14="http://schemas.microsoft.com/office/powerpoint/2010/main" val="957769527"/>
              </p:ext>
            </p:extLst>
          </p:nvPr>
        </p:nvGraphicFramePr>
        <p:xfrm>
          <a:off x="5920169" y="2168573"/>
          <a:ext cx="4933950" cy="3889375"/>
        </p:xfrm>
        <a:graphic>
          <a:graphicData uri="http://schemas.openxmlformats.org/drawingml/2006/table">
            <a:tbl>
              <a:tblPr firstRow="1" firstCol="1">
                <a:tableStyleId>{F5AB1C69-6EDB-4FF4-983F-18BD219EF322}</a:tableStyleId>
              </a:tblPr>
              <a:tblGrid>
                <a:gridCol w="2190750">
                  <a:extLst>
                    <a:ext uri="{9D8B030D-6E8A-4147-A177-3AD203B41FA5}">
                      <a16:colId xmlns:a16="http://schemas.microsoft.com/office/drawing/2014/main" val="4267705218"/>
                    </a:ext>
                  </a:extLst>
                </a:gridCol>
                <a:gridCol w="1447800">
                  <a:extLst>
                    <a:ext uri="{9D8B030D-6E8A-4147-A177-3AD203B41FA5}">
                      <a16:colId xmlns:a16="http://schemas.microsoft.com/office/drawing/2014/main" val="1547063787"/>
                    </a:ext>
                  </a:extLst>
                </a:gridCol>
                <a:gridCol w="1295400">
                  <a:extLst>
                    <a:ext uri="{9D8B030D-6E8A-4147-A177-3AD203B41FA5}">
                      <a16:colId xmlns:a16="http://schemas.microsoft.com/office/drawing/2014/main" val="3211630588"/>
                    </a:ext>
                  </a:extLst>
                </a:gridCol>
              </a:tblGrid>
              <a:tr h="190500">
                <a:tc gridSpan="3">
                  <a:txBody>
                    <a:bodyPr/>
                    <a:lstStyle/>
                    <a:p>
                      <a:r>
                        <a:rPr lang="en-US" sz="1100" kern="100">
                          <a:effectLst/>
                        </a:rPr>
                        <a:t>Logistic Regression Confusion Matrix</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2054941"/>
                  </a:ext>
                </a:extLst>
              </a:tr>
              <a:tr h="190500">
                <a:tc>
                  <a:txBody>
                    <a:bodyPr/>
                    <a:lstStyle/>
                    <a:p>
                      <a:r>
                        <a:rPr lang="en-US" sz="1100" kern="100">
                          <a:effectLst/>
                        </a:rPr>
                        <a:t>Prediction</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584678"/>
                  </a:ext>
                </a:extLst>
              </a:tr>
              <a:tr h="190500">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187</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46</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7935356"/>
                  </a:ext>
                </a:extLst>
              </a:tr>
              <a:tr h="190500">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29</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38</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4478715"/>
                  </a:ext>
                </a:extLst>
              </a:tr>
              <a:tr h="79375">
                <a:tc gridSpan="3">
                  <a:txBody>
                    <a:bodyPr/>
                    <a:lstStyle/>
                    <a:p>
                      <a:r>
                        <a:rPr lang="en-US" sz="400" kern="100">
                          <a:effectLst/>
                        </a:rPr>
                        <a:t> </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0251722"/>
                  </a:ext>
                </a:extLst>
              </a:tr>
              <a:tr h="190500">
                <a:tc gridSpan="3">
                  <a:txBody>
                    <a:bodyPr/>
                    <a:lstStyle/>
                    <a:p>
                      <a:r>
                        <a:rPr lang="en-US" sz="1100" kern="100">
                          <a:effectLst/>
                        </a:rPr>
                        <a:t>Model Statistics</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2126928"/>
                  </a:ext>
                </a:extLst>
              </a:tr>
              <a:tr h="190500">
                <a:tc>
                  <a:txBody>
                    <a:bodyPr/>
                    <a:lstStyle/>
                    <a:p>
                      <a:r>
                        <a:rPr lang="en-US" sz="1100" kern="100">
                          <a:effectLst/>
                        </a:rPr>
                        <a:t>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0.75</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35104784"/>
                  </a:ext>
                </a:extLst>
              </a:tr>
              <a:tr h="190500">
                <a:tc>
                  <a:txBody>
                    <a:bodyPr/>
                    <a:lstStyle/>
                    <a:p>
                      <a:r>
                        <a:rPr lang="en-US" sz="1100" kern="100">
                          <a:effectLst/>
                        </a:rPr>
                        <a:t>95% CI</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(0.697, 0.798)</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12158861"/>
                  </a:ext>
                </a:extLst>
              </a:tr>
              <a:tr h="190500">
                <a:tc>
                  <a:txBody>
                    <a:bodyPr/>
                    <a:lstStyle/>
                    <a:p>
                      <a:r>
                        <a:rPr lang="en-US" sz="1100" kern="100">
                          <a:effectLst/>
                        </a:rPr>
                        <a:t>No Information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49219616"/>
                  </a:ext>
                </a:extLst>
              </a:tr>
              <a:tr h="190500">
                <a:tc>
                  <a:txBody>
                    <a:bodyPr/>
                    <a:lstStyle/>
                    <a:p>
                      <a:r>
                        <a:rPr lang="en-US" sz="1100" kern="100">
                          <a:effectLst/>
                        </a:rPr>
                        <a:t>P-Value [Acc&gt;NIR]</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0.13674</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886684716"/>
                  </a:ext>
                </a:extLst>
              </a:tr>
              <a:tr h="190500">
                <a:tc>
                  <a:txBody>
                    <a:bodyPr/>
                    <a:lstStyle/>
                    <a:p>
                      <a:r>
                        <a:rPr lang="en-US" sz="1100" kern="100">
                          <a:effectLst/>
                        </a:rPr>
                        <a:t>Kappa</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0.3391</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4394415"/>
                  </a:ext>
                </a:extLst>
              </a:tr>
              <a:tr h="190500">
                <a:tc>
                  <a:txBody>
                    <a:bodyPr/>
                    <a:lstStyle/>
                    <a:p>
                      <a:r>
                        <a:rPr lang="en-US" sz="1100" kern="100">
                          <a:effectLst/>
                        </a:rPr>
                        <a:t>McNemar’s Test P-Value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0.06467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35785230"/>
                  </a:ext>
                </a:extLst>
              </a:tr>
              <a:tr h="190500">
                <a:tc>
                  <a:txBody>
                    <a:bodyPr/>
                    <a:lstStyle/>
                    <a:p>
                      <a:r>
                        <a:rPr lang="en-US" sz="1100" kern="100">
                          <a:effectLst/>
                        </a:rPr>
                        <a:t>Sensitivity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0.8657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6763909"/>
                  </a:ext>
                </a:extLst>
              </a:tr>
              <a:tr h="190500">
                <a:tc>
                  <a:txBody>
                    <a:bodyPr/>
                    <a:lstStyle/>
                    <a:p>
                      <a:r>
                        <a:rPr lang="en-US" sz="1100" kern="100">
                          <a:effectLst/>
                        </a:rPr>
                        <a:t>Specificity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0.4524</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64391771"/>
                  </a:ext>
                </a:extLst>
              </a:tr>
              <a:tr h="190500">
                <a:tc>
                  <a:txBody>
                    <a:bodyPr/>
                    <a:lstStyle/>
                    <a:p>
                      <a:r>
                        <a:rPr lang="en-US" sz="1100" kern="100">
                          <a:effectLst/>
                        </a:rPr>
                        <a:t>Pos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0.8026</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50252843"/>
                  </a:ext>
                </a:extLst>
              </a:tr>
              <a:tr h="190500">
                <a:tc>
                  <a:txBody>
                    <a:bodyPr/>
                    <a:lstStyle/>
                    <a:p>
                      <a:r>
                        <a:rPr lang="en-US" sz="1100" kern="100">
                          <a:effectLst/>
                        </a:rPr>
                        <a:t>Neg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0.5672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773176430"/>
                  </a:ext>
                </a:extLst>
              </a:tr>
              <a:tr h="190500">
                <a:tc>
                  <a:txBody>
                    <a:bodyPr/>
                    <a:lstStyle/>
                    <a:p>
                      <a:r>
                        <a:rPr lang="en-US" sz="1100" kern="100">
                          <a:effectLst/>
                        </a:rPr>
                        <a:t>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0.7200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399684139"/>
                  </a:ext>
                </a:extLst>
              </a:tr>
              <a:tr h="190500">
                <a:tc>
                  <a:txBody>
                    <a:bodyPr/>
                    <a:lstStyle/>
                    <a:p>
                      <a:r>
                        <a:rPr lang="en-US" sz="1100" kern="100">
                          <a:effectLst/>
                        </a:rPr>
                        <a:t>Detection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0.6233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615703003"/>
                  </a:ext>
                </a:extLst>
              </a:tr>
              <a:tr h="190500">
                <a:tc>
                  <a:txBody>
                    <a:bodyPr/>
                    <a:lstStyle/>
                    <a:p>
                      <a:r>
                        <a:rPr lang="en-US" sz="1100" kern="100">
                          <a:effectLst/>
                        </a:rPr>
                        <a:t>Detection 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0.7767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152753675"/>
                  </a:ext>
                </a:extLst>
              </a:tr>
              <a:tr h="190500">
                <a:tc>
                  <a:txBody>
                    <a:bodyPr/>
                    <a:lstStyle/>
                    <a:p>
                      <a:r>
                        <a:rPr lang="en-US" sz="1100" kern="100">
                          <a:effectLst/>
                        </a:rPr>
                        <a:t>Balanced 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0.6591</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37822063"/>
                  </a:ext>
                </a:extLst>
              </a:tr>
              <a:tr h="190500">
                <a:tc>
                  <a:txBody>
                    <a:bodyPr/>
                    <a:lstStyle/>
                    <a:p>
                      <a:r>
                        <a:rPr lang="en-US" sz="1100" kern="100">
                          <a:effectLst/>
                        </a:rPr>
                        <a:t>‘Positive’ Class</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dirty="0">
                          <a:effectLst/>
                        </a:rPr>
                        <a:t>0</a:t>
                      </a:r>
                      <a:endParaRPr lang="en-US" sz="1200" kern="100" dirty="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98732462"/>
                  </a:ext>
                </a:extLst>
              </a:tr>
            </a:tbl>
          </a:graphicData>
        </a:graphic>
      </p:graphicFrame>
    </p:spTree>
    <p:extLst>
      <p:ext uri="{BB962C8B-B14F-4D97-AF65-F5344CB8AC3E}">
        <p14:creationId xmlns:p14="http://schemas.microsoft.com/office/powerpoint/2010/main" val="206939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4683"/>
            <a:ext cx="8421688" cy="946148"/>
          </a:xfrm>
        </p:spPr>
        <p:txBody>
          <a:bodyPr/>
          <a:lstStyle/>
          <a:p>
            <a:r>
              <a:rPr lang="en-US" dirty="0"/>
              <a:t>DECISION TREE ANALYSIS IN RM</a:t>
            </a:r>
          </a:p>
        </p:txBody>
      </p:sp>
      <p:sp>
        <p:nvSpPr>
          <p:cNvPr id="5" name="Content Placeholder 2">
            <a:extLst>
              <a:ext uri="{FF2B5EF4-FFF2-40B4-BE49-F238E27FC236}">
                <a16:creationId xmlns:a16="http://schemas.microsoft.com/office/drawing/2014/main" id="{5B7876B4-758E-4625-3CCF-4AEB167C74E7}"/>
              </a:ext>
            </a:extLst>
          </p:cNvPr>
          <p:cNvSpPr>
            <a:spLocks noGrp="1"/>
          </p:cNvSpPr>
          <p:nvPr>
            <p:ph type="body" idx="1"/>
          </p:nvPr>
        </p:nvSpPr>
        <p:spPr>
          <a:xfrm>
            <a:off x="1371599" y="1210831"/>
            <a:ext cx="9758201" cy="5001208"/>
          </a:xfrm>
        </p:spPr>
        <p:txBody>
          <a:bodyPr vert="horz" lIns="91440" tIns="45720" rIns="91440" bIns="45720" rtlCol="0" anchor="b">
            <a:normAutofit fontScale="77500" lnSpcReduction="20000"/>
          </a:bodyPr>
          <a:lstStyle/>
          <a:p>
            <a:r>
              <a:rPr lang="en-US" dirty="0"/>
              <a:t>Duration &gt; 3.690: 1 {0=0, 1=1}</a:t>
            </a:r>
          </a:p>
          <a:p>
            <a:r>
              <a:rPr lang="en-US" dirty="0"/>
              <a:t>Duration ≤ 3.690</a:t>
            </a:r>
          </a:p>
          <a:p>
            <a:r>
              <a:rPr lang="en-US" dirty="0"/>
              <a:t>|   </a:t>
            </a:r>
            <a:r>
              <a:rPr lang="en-US" dirty="0" err="1"/>
              <a:t>Credit_amount</a:t>
            </a:r>
            <a:r>
              <a:rPr lang="en-US" dirty="0"/>
              <a:t> &gt; 2.731</a:t>
            </a:r>
          </a:p>
          <a:p>
            <a:r>
              <a:rPr lang="en-US" dirty="0"/>
              <a:t>|   |   </a:t>
            </a:r>
            <a:r>
              <a:rPr lang="en-US" dirty="0" err="1"/>
              <a:t>Credit_amount</a:t>
            </a:r>
            <a:r>
              <a:rPr lang="en-US" dirty="0"/>
              <a:t> &gt; 4.458: 0 {0=1, 1=0}</a:t>
            </a:r>
          </a:p>
          <a:p>
            <a:r>
              <a:rPr lang="en-US" dirty="0"/>
              <a:t>|   |   </a:t>
            </a:r>
            <a:r>
              <a:rPr lang="en-US" dirty="0" err="1"/>
              <a:t>Credit_amount</a:t>
            </a:r>
            <a:r>
              <a:rPr lang="en-US" dirty="0"/>
              <a:t> ≤ 4.458</a:t>
            </a:r>
          </a:p>
          <a:p>
            <a:r>
              <a:rPr lang="en-US" dirty="0"/>
              <a:t>|   |   |   </a:t>
            </a:r>
            <a:r>
              <a:rPr lang="en-US" dirty="0" err="1"/>
              <a:t>Credit_history</a:t>
            </a:r>
            <a:r>
              <a:rPr lang="en-US" dirty="0"/>
              <a:t> = All credits at this bank paid back duly</a:t>
            </a:r>
          </a:p>
          <a:p>
            <a:r>
              <a:rPr lang="en-US" dirty="0"/>
              <a:t>|   |   |   |   Purpose = Car (used): 0 {0=1, 1=0}</a:t>
            </a:r>
          </a:p>
          <a:p>
            <a:r>
              <a:rPr lang="en-US" dirty="0"/>
              <a:t>|   |   |   |   Purpose = Furniture/equipment: 1 {0=0, 1=1}</a:t>
            </a:r>
          </a:p>
          <a:p>
            <a:r>
              <a:rPr lang="en-US" dirty="0"/>
              <a:t>|   |   |   </a:t>
            </a:r>
            <a:r>
              <a:rPr lang="en-US" dirty="0" err="1"/>
              <a:t>Credit_history</a:t>
            </a:r>
            <a:r>
              <a:rPr lang="en-US" dirty="0"/>
              <a:t> = Delay in paying off in the past: 0 {0=3, 1=0}</a:t>
            </a:r>
          </a:p>
          <a:p>
            <a:r>
              <a:rPr lang="en-US" dirty="0"/>
              <a:t>|   |   |   </a:t>
            </a:r>
            <a:r>
              <a:rPr lang="en-US" dirty="0" err="1"/>
              <a:t>Credit_history</a:t>
            </a:r>
            <a:r>
              <a:rPr lang="en-US" dirty="0"/>
              <a:t> = Existing credits paid back duly till now: 1 {0=0, 1=13}</a:t>
            </a:r>
          </a:p>
          <a:p>
            <a:r>
              <a:rPr lang="en-US" dirty="0"/>
              <a:t>|   |   |   </a:t>
            </a:r>
            <a:r>
              <a:rPr lang="en-US" dirty="0" err="1"/>
              <a:t>Credit_history</a:t>
            </a:r>
            <a:r>
              <a:rPr lang="en-US" dirty="0"/>
              <a:t> = Other credits existing (not at this bank)</a:t>
            </a:r>
          </a:p>
          <a:p>
            <a:r>
              <a:rPr lang="en-US" dirty="0"/>
              <a:t>|   |   |   |   Duration &gt; 2.706: 0 {0=1, 1=0}</a:t>
            </a:r>
          </a:p>
          <a:p>
            <a:r>
              <a:rPr lang="en-US" dirty="0"/>
              <a:t>|   |   |   |   Duration ≤ 2.706</a:t>
            </a:r>
          </a:p>
          <a:p>
            <a:r>
              <a:rPr lang="en-US" dirty="0"/>
              <a:t>|   |   |   |   |   </a:t>
            </a:r>
            <a:r>
              <a:rPr lang="en-US" dirty="0" err="1"/>
              <a:t>Credit_amount</a:t>
            </a:r>
            <a:r>
              <a:rPr lang="en-US" dirty="0"/>
              <a:t> &gt; 2.875: 1 {0=0, 1=3}</a:t>
            </a:r>
          </a:p>
          <a:p>
            <a:r>
              <a:rPr lang="en-US" dirty="0"/>
              <a:t>|   |   |   |   |   </a:t>
            </a:r>
            <a:r>
              <a:rPr lang="en-US" dirty="0" err="1"/>
              <a:t>Credit_amount</a:t>
            </a:r>
            <a:r>
              <a:rPr lang="en-US" dirty="0"/>
              <a:t> ≤ 2.875: 0 {0=1, 1=0}</a:t>
            </a:r>
          </a:p>
          <a:p>
            <a:r>
              <a:rPr lang="en-US" dirty="0"/>
              <a:t>|   </a:t>
            </a:r>
            <a:r>
              <a:rPr lang="en-US" dirty="0" err="1"/>
              <a:t>Credit_amount</a:t>
            </a:r>
            <a:r>
              <a:rPr lang="en-US" dirty="0"/>
              <a:t> ≤ 2.731: 0 {0=521, 1=192}</a:t>
            </a:r>
          </a:p>
        </p:txBody>
      </p:sp>
    </p:spTree>
    <p:extLst>
      <p:ext uri="{BB962C8B-B14F-4D97-AF65-F5344CB8AC3E}">
        <p14:creationId xmlns:p14="http://schemas.microsoft.com/office/powerpoint/2010/main" val="235127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4683"/>
            <a:ext cx="8421688" cy="946148"/>
          </a:xfrm>
        </p:spPr>
        <p:txBody>
          <a:bodyPr/>
          <a:lstStyle/>
          <a:p>
            <a:r>
              <a:rPr lang="en-US" dirty="0"/>
              <a:t>DECISION TREE ANALYSIS IN R</a:t>
            </a:r>
          </a:p>
        </p:txBody>
      </p:sp>
      <p:pic>
        <p:nvPicPr>
          <p:cNvPr id="6" name="Picture 5">
            <a:extLst>
              <a:ext uri="{FF2B5EF4-FFF2-40B4-BE49-F238E27FC236}">
                <a16:creationId xmlns:a16="http://schemas.microsoft.com/office/drawing/2014/main" id="{C5662B76-BD07-5320-EF84-240751C888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5156" y="1031654"/>
            <a:ext cx="7837342" cy="5167119"/>
          </a:xfrm>
          <a:prstGeom prst="rect">
            <a:avLst/>
          </a:prstGeom>
          <a:noFill/>
          <a:ln>
            <a:noFill/>
          </a:ln>
        </p:spPr>
      </p:pic>
    </p:spTree>
    <p:extLst>
      <p:ext uri="{BB962C8B-B14F-4D97-AF65-F5344CB8AC3E}">
        <p14:creationId xmlns:p14="http://schemas.microsoft.com/office/powerpoint/2010/main" val="373680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US" dirty="0"/>
              <a:t>Logistic Regression Model Results in R</a:t>
            </a:r>
          </a:p>
        </p:txBody>
      </p:sp>
      <p:graphicFrame>
        <p:nvGraphicFramePr>
          <p:cNvPr id="3" name="Table 2">
            <a:extLst>
              <a:ext uri="{FF2B5EF4-FFF2-40B4-BE49-F238E27FC236}">
                <a16:creationId xmlns:a16="http://schemas.microsoft.com/office/drawing/2014/main" id="{B9D8FE87-B136-433C-7E41-14FB2DE6DCBB}"/>
              </a:ext>
            </a:extLst>
          </p:cNvPr>
          <p:cNvGraphicFramePr>
            <a:graphicFrameLocks noGrp="1"/>
          </p:cNvGraphicFramePr>
          <p:nvPr>
            <p:extLst>
              <p:ext uri="{D42A27DB-BD31-4B8C-83A1-F6EECF244321}">
                <p14:modId xmlns:p14="http://schemas.microsoft.com/office/powerpoint/2010/main" val="31814429"/>
              </p:ext>
            </p:extLst>
          </p:nvPr>
        </p:nvGraphicFramePr>
        <p:xfrm>
          <a:off x="5920169" y="2149155"/>
          <a:ext cx="4933950" cy="3872230"/>
        </p:xfrm>
        <a:graphic>
          <a:graphicData uri="http://schemas.openxmlformats.org/drawingml/2006/table">
            <a:tbl>
              <a:tblPr firstRow="1" firstCol="1">
                <a:tableStyleId>{F5AB1C69-6EDB-4FF4-983F-18BD219EF322}</a:tableStyleId>
              </a:tblPr>
              <a:tblGrid>
                <a:gridCol w="2190750">
                  <a:extLst>
                    <a:ext uri="{9D8B030D-6E8A-4147-A177-3AD203B41FA5}">
                      <a16:colId xmlns:a16="http://schemas.microsoft.com/office/drawing/2014/main" val="583787703"/>
                    </a:ext>
                  </a:extLst>
                </a:gridCol>
                <a:gridCol w="1447800">
                  <a:extLst>
                    <a:ext uri="{9D8B030D-6E8A-4147-A177-3AD203B41FA5}">
                      <a16:colId xmlns:a16="http://schemas.microsoft.com/office/drawing/2014/main" val="2339420705"/>
                    </a:ext>
                  </a:extLst>
                </a:gridCol>
                <a:gridCol w="1295400">
                  <a:extLst>
                    <a:ext uri="{9D8B030D-6E8A-4147-A177-3AD203B41FA5}">
                      <a16:colId xmlns:a16="http://schemas.microsoft.com/office/drawing/2014/main" val="1808230768"/>
                    </a:ext>
                  </a:extLst>
                </a:gridCol>
              </a:tblGrid>
              <a:tr h="190500">
                <a:tc gridSpan="3">
                  <a:txBody>
                    <a:bodyPr/>
                    <a:lstStyle/>
                    <a:p>
                      <a:r>
                        <a:rPr lang="en-US" sz="1100" kern="100">
                          <a:effectLst/>
                        </a:rPr>
                        <a:t>Decision Tree Confusion Matrix</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8010861"/>
                  </a:ext>
                </a:extLst>
              </a:tr>
              <a:tr h="190500">
                <a:tc>
                  <a:txBody>
                    <a:bodyPr/>
                    <a:lstStyle/>
                    <a:p>
                      <a:r>
                        <a:rPr lang="en-US" sz="1100" kern="100">
                          <a:effectLst/>
                        </a:rPr>
                        <a:t>Prediction</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3007851"/>
                  </a:ext>
                </a:extLst>
              </a:tr>
              <a:tr h="190500">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193</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49</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6368267"/>
                  </a:ext>
                </a:extLst>
              </a:tr>
              <a:tr h="190500">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23</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35</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137945"/>
                  </a:ext>
                </a:extLst>
              </a:tr>
              <a:tr h="62230">
                <a:tc gridSpan="3">
                  <a:txBody>
                    <a:bodyPr/>
                    <a:lstStyle/>
                    <a:p>
                      <a:r>
                        <a:rPr lang="en-US" sz="400" kern="100">
                          <a:effectLst/>
                        </a:rPr>
                        <a:t> </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0063112"/>
                  </a:ext>
                </a:extLst>
              </a:tr>
              <a:tr h="190500">
                <a:tc gridSpan="3">
                  <a:txBody>
                    <a:bodyPr/>
                    <a:lstStyle/>
                    <a:p>
                      <a:r>
                        <a:rPr lang="en-US" sz="1100" kern="100">
                          <a:effectLst/>
                        </a:rPr>
                        <a:t>Model Statistics</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87967904"/>
                  </a:ext>
                </a:extLst>
              </a:tr>
              <a:tr h="190500">
                <a:tc>
                  <a:txBody>
                    <a:bodyPr/>
                    <a:lstStyle/>
                    <a:p>
                      <a:r>
                        <a:rPr lang="en-US" sz="1100" kern="100">
                          <a:effectLst/>
                        </a:rPr>
                        <a:t>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0.76</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94163152"/>
                  </a:ext>
                </a:extLst>
              </a:tr>
              <a:tr h="190500">
                <a:tc>
                  <a:txBody>
                    <a:bodyPr/>
                    <a:lstStyle/>
                    <a:p>
                      <a:r>
                        <a:rPr lang="en-US" sz="1100" kern="100">
                          <a:effectLst/>
                        </a:rPr>
                        <a:t>95% CI</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(0.7076, 0.8072)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30469950"/>
                  </a:ext>
                </a:extLst>
              </a:tr>
              <a:tr h="190500">
                <a:tc>
                  <a:txBody>
                    <a:bodyPr/>
                    <a:lstStyle/>
                    <a:p>
                      <a:r>
                        <a:rPr lang="en-US" sz="1100" kern="100">
                          <a:effectLst/>
                        </a:rPr>
                        <a:t>No Information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39241810"/>
                  </a:ext>
                </a:extLst>
              </a:tr>
              <a:tr h="190500">
                <a:tc>
                  <a:txBody>
                    <a:bodyPr/>
                    <a:lstStyle/>
                    <a:p>
                      <a:r>
                        <a:rPr lang="en-US" sz="1100" kern="100">
                          <a:effectLst/>
                        </a:rPr>
                        <a:t>P-Value [Acc&gt;NIR]</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0.067970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22007162"/>
                  </a:ext>
                </a:extLst>
              </a:tr>
              <a:tr h="190500">
                <a:tc>
                  <a:txBody>
                    <a:bodyPr/>
                    <a:lstStyle/>
                    <a:p>
                      <a:r>
                        <a:rPr lang="en-US" sz="1100" kern="100">
                          <a:effectLst/>
                        </a:rPr>
                        <a:t>Kappa</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0.3426</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68735352"/>
                  </a:ext>
                </a:extLst>
              </a:tr>
              <a:tr h="190500">
                <a:tc>
                  <a:txBody>
                    <a:bodyPr/>
                    <a:lstStyle/>
                    <a:p>
                      <a:r>
                        <a:rPr lang="en-US" sz="1100" kern="100">
                          <a:effectLst/>
                        </a:rPr>
                        <a:t>McNemar’s Test P-Value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0.003216</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25543983"/>
                  </a:ext>
                </a:extLst>
              </a:tr>
              <a:tr h="190500">
                <a:tc>
                  <a:txBody>
                    <a:bodyPr/>
                    <a:lstStyle/>
                    <a:p>
                      <a:r>
                        <a:rPr lang="en-US" sz="1100" kern="100">
                          <a:effectLst/>
                        </a:rPr>
                        <a:t>Sensitivity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0.8935</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23259689"/>
                  </a:ext>
                </a:extLst>
              </a:tr>
              <a:tr h="190500">
                <a:tc>
                  <a:txBody>
                    <a:bodyPr/>
                    <a:lstStyle/>
                    <a:p>
                      <a:r>
                        <a:rPr lang="en-US" sz="1100" kern="100">
                          <a:effectLst/>
                        </a:rPr>
                        <a:t>Specificity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0.4167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28855735"/>
                  </a:ext>
                </a:extLst>
              </a:tr>
              <a:tr h="190500">
                <a:tc>
                  <a:txBody>
                    <a:bodyPr/>
                    <a:lstStyle/>
                    <a:p>
                      <a:r>
                        <a:rPr lang="en-US" sz="1100" kern="100">
                          <a:effectLst/>
                        </a:rPr>
                        <a:t>Pos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0.7975</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78390447"/>
                  </a:ext>
                </a:extLst>
              </a:tr>
              <a:tr h="190500">
                <a:tc>
                  <a:txBody>
                    <a:bodyPr/>
                    <a:lstStyle/>
                    <a:p>
                      <a:r>
                        <a:rPr lang="en-US" sz="1100" kern="100">
                          <a:effectLst/>
                        </a:rPr>
                        <a:t>Neg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0.6034</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31293863"/>
                  </a:ext>
                </a:extLst>
              </a:tr>
              <a:tr h="190500">
                <a:tc>
                  <a:txBody>
                    <a:bodyPr/>
                    <a:lstStyle/>
                    <a:p>
                      <a:r>
                        <a:rPr lang="en-US" sz="1100" kern="100">
                          <a:effectLst/>
                        </a:rPr>
                        <a:t>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0.7200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12745322"/>
                  </a:ext>
                </a:extLst>
              </a:tr>
              <a:tr h="190500">
                <a:tc>
                  <a:txBody>
                    <a:bodyPr/>
                    <a:lstStyle/>
                    <a:p>
                      <a:r>
                        <a:rPr lang="en-US" sz="1100" kern="100">
                          <a:effectLst/>
                        </a:rPr>
                        <a:t>Detection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0.6433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29046946"/>
                  </a:ext>
                </a:extLst>
              </a:tr>
              <a:tr h="190500">
                <a:tc>
                  <a:txBody>
                    <a:bodyPr/>
                    <a:lstStyle/>
                    <a:p>
                      <a:r>
                        <a:rPr lang="en-US" sz="1100" kern="100">
                          <a:effectLst/>
                        </a:rPr>
                        <a:t>Detection 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0.8067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16261490"/>
                  </a:ext>
                </a:extLst>
              </a:tr>
              <a:tr h="190500">
                <a:tc>
                  <a:txBody>
                    <a:bodyPr/>
                    <a:lstStyle/>
                    <a:p>
                      <a:r>
                        <a:rPr lang="en-US" sz="1100" kern="100">
                          <a:effectLst/>
                        </a:rPr>
                        <a:t>Balanced 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0.6551</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93124005"/>
                  </a:ext>
                </a:extLst>
              </a:tr>
              <a:tr h="190500">
                <a:tc>
                  <a:txBody>
                    <a:bodyPr/>
                    <a:lstStyle/>
                    <a:p>
                      <a:r>
                        <a:rPr lang="en-US" sz="1100" kern="100">
                          <a:effectLst/>
                        </a:rPr>
                        <a:t>‘Positive’ Class</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dirty="0">
                          <a:effectLst/>
                        </a:rPr>
                        <a:t>0</a:t>
                      </a:r>
                      <a:endParaRPr lang="en-US" sz="1200" kern="100" dirty="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89613213"/>
                  </a:ext>
                </a:extLst>
              </a:tr>
            </a:tbl>
          </a:graphicData>
        </a:graphic>
      </p:graphicFrame>
    </p:spTree>
    <p:extLst>
      <p:ext uri="{BB962C8B-B14F-4D97-AF65-F5344CB8AC3E}">
        <p14:creationId xmlns:p14="http://schemas.microsoft.com/office/powerpoint/2010/main" val="371355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067115"/>
            <a:ext cx="8421688" cy="946148"/>
          </a:xfrm>
        </p:spPr>
        <p:txBody>
          <a:bodyPr/>
          <a:lstStyle/>
          <a:p>
            <a:r>
              <a:rPr lang="en-US" dirty="0"/>
              <a:t>Naïve Bayes Analysis in RM and R</a:t>
            </a:r>
          </a:p>
        </p:txBody>
      </p:sp>
      <p:graphicFrame>
        <p:nvGraphicFramePr>
          <p:cNvPr id="7" name="Table 6">
            <a:extLst>
              <a:ext uri="{FF2B5EF4-FFF2-40B4-BE49-F238E27FC236}">
                <a16:creationId xmlns:a16="http://schemas.microsoft.com/office/drawing/2014/main" id="{D1FF3C40-B36F-0D82-E1C9-55B0BA2D6BCA}"/>
              </a:ext>
            </a:extLst>
          </p:cNvPr>
          <p:cNvGraphicFramePr>
            <a:graphicFrameLocks noGrp="1"/>
          </p:cNvGraphicFramePr>
          <p:nvPr>
            <p:extLst>
              <p:ext uri="{D42A27DB-BD31-4B8C-83A1-F6EECF244321}">
                <p14:modId xmlns:p14="http://schemas.microsoft.com/office/powerpoint/2010/main" val="3906471840"/>
              </p:ext>
            </p:extLst>
          </p:nvPr>
        </p:nvGraphicFramePr>
        <p:xfrm>
          <a:off x="2181809" y="2369975"/>
          <a:ext cx="7828382" cy="2290293"/>
        </p:xfrm>
        <a:graphic>
          <a:graphicData uri="http://schemas.openxmlformats.org/drawingml/2006/table">
            <a:tbl>
              <a:tblPr firstRow="1" firstCol="1">
                <a:tableStyleId>{69CF1AB2-1976-4502-BF36-3FF5EA218861}</a:tableStyleId>
              </a:tblPr>
              <a:tblGrid>
                <a:gridCol w="3914191">
                  <a:extLst>
                    <a:ext uri="{9D8B030D-6E8A-4147-A177-3AD203B41FA5}">
                      <a16:colId xmlns:a16="http://schemas.microsoft.com/office/drawing/2014/main" val="1181532435"/>
                    </a:ext>
                  </a:extLst>
                </a:gridCol>
                <a:gridCol w="3914191">
                  <a:extLst>
                    <a:ext uri="{9D8B030D-6E8A-4147-A177-3AD203B41FA5}">
                      <a16:colId xmlns:a16="http://schemas.microsoft.com/office/drawing/2014/main" val="495744972"/>
                    </a:ext>
                  </a:extLst>
                </a:gridCol>
              </a:tblGrid>
              <a:tr h="763431">
                <a:tc>
                  <a:txBody>
                    <a:bodyPr/>
                    <a:lstStyle/>
                    <a:p>
                      <a:pPr algn="ctr"/>
                      <a:r>
                        <a:rPr lang="en-US" sz="1400" kern="100">
                          <a:effectLst/>
                        </a:rPr>
                        <a:t>Class 1 (Good)</a:t>
                      </a:r>
                      <a:endParaRPr lang="en-US"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400" kern="100">
                          <a:effectLst/>
                        </a:rPr>
                        <a:t>Class 2 (Bad)</a:t>
                      </a:r>
                      <a:endParaRPr lang="en-US" sz="1600" kern="1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942484"/>
                  </a:ext>
                </a:extLst>
              </a:tr>
              <a:tr h="763431">
                <a:tc>
                  <a:txBody>
                    <a:bodyPr/>
                    <a:lstStyle/>
                    <a:p>
                      <a:pPr algn="ctr"/>
                      <a:r>
                        <a:rPr lang="en-US" sz="1400" kern="100">
                          <a:effectLst/>
                        </a:rPr>
                        <a:t>0.715</a:t>
                      </a:r>
                      <a:endParaRPr lang="en-US"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400" kern="100">
                          <a:effectLst/>
                        </a:rPr>
                        <a:t>0.285</a:t>
                      </a:r>
                      <a:endParaRPr lang="en-US" sz="1600" kern="10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2492992"/>
                  </a:ext>
                </a:extLst>
              </a:tr>
              <a:tr h="763431">
                <a:tc>
                  <a:txBody>
                    <a:bodyPr/>
                    <a:lstStyle/>
                    <a:p>
                      <a:pPr algn="ctr"/>
                      <a:r>
                        <a:rPr lang="en-US" sz="1400" kern="100">
                          <a:effectLst/>
                        </a:rPr>
                        <a:t>19 distributions</a:t>
                      </a:r>
                      <a:endParaRPr lang="en-US"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400" kern="100" dirty="0">
                          <a:effectLst/>
                        </a:rPr>
                        <a:t>19 distributions</a:t>
                      </a:r>
                      <a:endParaRPr lang="en-US" sz="1600" kern="100" dirty="0">
                        <a:effectLst/>
                        <a:latin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6172732"/>
                  </a:ext>
                </a:extLst>
              </a:tr>
            </a:tbl>
          </a:graphicData>
        </a:graphic>
      </p:graphicFrame>
    </p:spTree>
    <p:extLst>
      <p:ext uri="{BB962C8B-B14F-4D97-AF65-F5344CB8AC3E}">
        <p14:creationId xmlns:p14="http://schemas.microsoft.com/office/powerpoint/2010/main" val="2449369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US" dirty="0"/>
              <a:t>NEURAL NETWORK Model Results in R</a:t>
            </a:r>
          </a:p>
        </p:txBody>
      </p:sp>
      <p:graphicFrame>
        <p:nvGraphicFramePr>
          <p:cNvPr id="4" name="Table 3">
            <a:extLst>
              <a:ext uri="{FF2B5EF4-FFF2-40B4-BE49-F238E27FC236}">
                <a16:creationId xmlns:a16="http://schemas.microsoft.com/office/drawing/2014/main" id="{C0EB3AD1-C125-18E1-B357-D2E317D4CE42}"/>
              </a:ext>
            </a:extLst>
          </p:cNvPr>
          <p:cNvGraphicFramePr>
            <a:graphicFrameLocks noGrp="1"/>
          </p:cNvGraphicFramePr>
          <p:nvPr>
            <p:extLst>
              <p:ext uri="{D42A27DB-BD31-4B8C-83A1-F6EECF244321}">
                <p14:modId xmlns:p14="http://schemas.microsoft.com/office/powerpoint/2010/main" val="2894188273"/>
              </p:ext>
            </p:extLst>
          </p:nvPr>
        </p:nvGraphicFramePr>
        <p:xfrm>
          <a:off x="6096000" y="1999072"/>
          <a:ext cx="4933950" cy="3870960"/>
        </p:xfrm>
        <a:graphic>
          <a:graphicData uri="http://schemas.openxmlformats.org/drawingml/2006/table">
            <a:tbl>
              <a:tblPr firstRow="1" firstCol="1">
                <a:tableStyleId>{F5AB1C69-6EDB-4FF4-983F-18BD219EF322}</a:tableStyleId>
              </a:tblPr>
              <a:tblGrid>
                <a:gridCol w="2190750">
                  <a:extLst>
                    <a:ext uri="{9D8B030D-6E8A-4147-A177-3AD203B41FA5}">
                      <a16:colId xmlns:a16="http://schemas.microsoft.com/office/drawing/2014/main" val="2261778572"/>
                    </a:ext>
                  </a:extLst>
                </a:gridCol>
                <a:gridCol w="1447800">
                  <a:extLst>
                    <a:ext uri="{9D8B030D-6E8A-4147-A177-3AD203B41FA5}">
                      <a16:colId xmlns:a16="http://schemas.microsoft.com/office/drawing/2014/main" val="982101035"/>
                    </a:ext>
                  </a:extLst>
                </a:gridCol>
                <a:gridCol w="1295400">
                  <a:extLst>
                    <a:ext uri="{9D8B030D-6E8A-4147-A177-3AD203B41FA5}">
                      <a16:colId xmlns:a16="http://schemas.microsoft.com/office/drawing/2014/main" val="3757095867"/>
                    </a:ext>
                  </a:extLst>
                </a:gridCol>
              </a:tblGrid>
              <a:tr h="190500">
                <a:tc gridSpan="3">
                  <a:txBody>
                    <a:bodyPr/>
                    <a:lstStyle/>
                    <a:p>
                      <a:r>
                        <a:rPr lang="en-US" sz="1100" kern="100">
                          <a:effectLst/>
                        </a:rPr>
                        <a:t>Naïve Bayes Confusion Matrix</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6846693"/>
                  </a:ext>
                </a:extLst>
              </a:tr>
              <a:tr h="190500">
                <a:tc>
                  <a:txBody>
                    <a:bodyPr/>
                    <a:lstStyle/>
                    <a:p>
                      <a:r>
                        <a:rPr lang="en-US" sz="1100" kern="100">
                          <a:effectLst/>
                        </a:rPr>
                        <a:t>Prediction</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066171"/>
                  </a:ext>
                </a:extLst>
              </a:tr>
              <a:tr h="190500">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184</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43</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5000104"/>
                  </a:ext>
                </a:extLst>
              </a:tr>
              <a:tr h="190500">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32</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41</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3764019"/>
                  </a:ext>
                </a:extLst>
              </a:tr>
              <a:tr h="59055">
                <a:tc gridSpan="3">
                  <a:txBody>
                    <a:bodyPr/>
                    <a:lstStyle/>
                    <a:p>
                      <a:r>
                        <a:rPr lang="en-US" sz="400" kern="100">
                          <a:effectLst/>
                        </a:rPr>
                        <a:t> </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7658486"/>
                  </a:ext>
                </a:extLst>
              </a:tr>
              <a:tr h="190500">
                <a:tc gridSpan="3">
                  <a:txBody>
                    <a:bodyPr/>
                    <a:lstStyle/>
                    <a:p>
                      <a:r>
                        <a:rPr lang="en-US" sz="1100" kern="100">
                          <a:effectLst/>
                        </a:rPr>
                        <a:t>Model Statistics</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2503170"/>
                  </a:ext>
                </a:extLst>
              </a:tr>
              <a:tr h="190500">
                <a:tc>
                  <a:txBody>
                    <a:bodyPr/>
                    <a:lstStyle/>
                    <a:p>
                      <a:r>
                        <a:rPr lang="en-US" sz="1100" kern="100">
                          <a:effectLst/>
                        </a:rPr>
                        <a:t>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0.75</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21303460"/>
                  </a:ext>
                </a:extLst>
              </a:tr>
              <a:tr h="190500">
                <a:tc>
                  <a:txBody>
                    <a:bodyPr/>
                    <a:lstStyle/>
                    <a:p>
                      <a:r>
                        <a:rPr lang="en-US" sz="1100" kern="100">
                          <a:effectLst/>
                        </a:rPr>
                        <a:t>95% CI</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(0.697, 0.798)</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70297598"/>
                  </a:ext>
                </a:extLst>
              </a:tr>
              <a:tr h="190500">
                <a:tc>
                  <a:txBody>
                    <a:bodyPr/>
                    <a:lstStyle/>
                    <a:p>
                      <a:r>
                        <a:rPr lang="en-US" sz="1100" kern="100">
                          <a:effectLst/>
                        </a:rPr>
                        <a:t>No Information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02149005"/>
                  </a:ext>
                </a:extLst>
              </a:tr>
              <a:tr h="190500">
                <a:tc>
                  <a:txBody>
                    <a:bodyPr/>
                    <a:lstStyle/>
                    <a:p>
                      <a:r>
                        <a:rPr lang="en-US" sz="1100" kern="100">
                          <a:effectLst/>
                        </a:rPr>
                        <a:t>P-Value [Acc&gt;NIR]</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0.1367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52846884"/>
                  </a:ext>
                </a:extLst>
              </a:tr>
              <a:tr h="190500">
                <a:tc>
                  <a:txBody>
                    <a:bodyPr/>
                    <a:lstStyle/>
                    <a:p>
                      <a:r>
                        <a:rPr lang="en-US" sz="1100" kern="100">
                          <a:effectLst/>
                        </a:rPr>
                        <a:t>Kappa</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0.3541</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43103177"/>
                  </a:ext>
                </a:extLst>
              </a:tr>
              <a:tr h="190500">
                <a:tc>
                  <a:txBody>
                    <a:bodyPr/>
                    <a:lstStyle/>
                    <a:p>
                      <a:r>
                        <a:rPr lang="en-US" sz="1100" kern="100">
                          <a:effectLst/>
                        </a:rPr>
                        <a:t>McNemar’s Test P-Value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0.2482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18446210"/>
                  </a:ext>
                </a:extLst>
              </a:tr>
              <a:tr h="190500">
                <a:tc>
                  <a:txBody>
                    <a:bodyPr/>
                    <a:lstStyle/>
                    <a:p>
                      <a:r>
                        <a:rPr lang="en-US" sz="1100" kern="100">
                          <a:effectLst/>
                        </a:rPr>
                        <a:t>Sensitivity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0.8519</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31298014"/>
                  </a:ext>
                </a:extLst>
              </a:tr>
              <a:tr h="190500">
                <a:tc>
                  <a:txBody>
                    <a:bodyPr/>
                    <a:lstStyle/>
                    <a:p>
                      <a:r>
                        <a:rPr lang="en-US" sz="1100" kern="100">
                          <a:effectLst/>
                        </a:rPr>
                        <a:t>Specificity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0.4881</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9756224"/>
                  </a:ext>
                </a:extLst>
              </a:tr>
              <a:tr h="190500">
                <a:tc>
                  <a:txBody>
                    <a:bodyPr/>
                    <a:lstStyle/>
                    <a:p>
                      <a:r>
                        <a:rPr lang="en-US" sz="1100" kern="100">
                          <a:effectLst/>
                        </a:rPr>
                        <a:t>Pos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0.8106</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9580872"/>
                  </a:ext>
                </a:extLst>
              </a:tr>
              <a:tr h="190500">
                <a:tc>
                  <a:txBody>
                    <a:bodyPr/>
                    <a:lstStyle/>
                    <a:p>
                      <a:r>
                        <a:rPr lang="en-US" sz="1100" kern="100">
                          <a:effectLst/>
                        </a:rPr>
                        <a:t>Neg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0.5616</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1749113"/>
                  </a:ext>
                </a:extLst>
              </a:tr>
              <a:tr h="190500">
                <a:tc>
                  <a:txBody>
                    <a:bodyPr/>
                    <a:lstStyle/>
                    <a:p>
                      <a:r>
                        <a:rPr lang="en-US" sz="1100" kern="100">
                          <a:effectLst/>
                        </a:rPr>
                        <a:t>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0.7200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21426519"/>
                  </a:ext>
                </a:extLst>
              </a:tr>
              <a:tr h="190500">
                <a:tc>
                  <a:txBody>
                    <a:bodyPr/>
                    <a:lstStyle/>
                    <a:p>
                      <a:r>
                        <a:rPr lang="en-US" sz="1100" kern="100">
                          <a:effectLst/>
                        </a:rPr>
                        <a:t>Detection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0.6133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80065281"/>
                  </a:ext>
                </a:extLst>
              </a:tr>
              <a:tr h="190500">
                <a:tc>
                  <a:txBody>
                    <a:bodyPr/>
                    <a:lstStyle/>
                    <a:p>
                      <a:r>
                        <a:rPr lang="en-US" sz="1100" kern="100">
                          <a:effectLst/>
                        </a:rPr>
                        <a:t>Detection 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0.7567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32183718"/>
                  </a:ext>
                </a:extLst>
              </a:tr>
              <a:tr h="190500">
                <a:tc>
                  <a:txBody>
                    <a:bodyPr/>
                    <a:lstStyle/>
                    <a:p>
                      <a:r>
                        <a:rPr lang="en-US" sz="1100" kern="100">
                          <a:effectLst/>
                        </a:rPr>
                        <a:t>Balanced 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0.6700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77503365"/>
                  </a:ext>
                </a:extLst>
              </a:tr>
              <a:tr h="190500">
                <a:tc>
                  <a:txBody>
                    <a:bodyPr/>
                    <a:lstStyle/>
                    <a:p>
                      <a:r>
                        <a:rPr lang="en-US" sz="1100" kern="100">
                          <a:effectLst/>
                        </a:rPr>
                        <a:t>‘Positive’ Class</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dirty="0">
                          <a:effectLst/>
                        </a:rPr>
                        <a:t>0</a:t>
                      </a:r>
                      <a:endParaRPr lang="en-US" sz="1200" kern="100" dirty="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211954804"/>
                  </a:ext>
                </a:extLst>
              </a:tr>
            </a:tbl>
          </a:graphicData>
        </a:graphic>
      </p:graphicFrame>
    </p:spTree>
    <p:extLst>
      <p:ext uri="{BB962C8B-B14F-4D97-AF65-F5344CB8AC3E}">
        <p14:creationId xmlns:p14="http://schemas.microsoft.com/office/powerpoint/2010/main" val="216004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32283" y="2410707"/>
            <a:ext cx="4871358" cy="1325563"/>
          </a:xfrm>
        </p:spPr>
        <p:txBody>
          <a:bodyPr/>
          <a:lstStyle/>
          <a:p>
            <a:r>
              <a:rPr lang="en-US" sz="3600" dirty="0"/>
              <a:t>INTRODUCTIONS</a:t>
            </a:r>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264683"/>
            <a:ext cx="8421688" cy="946148"/>
          </a:xfrm>
        </p:spPr>
        <p:txBody>
          <a:bodyPr/>
          <a:lstStyle/>
          <a:p>
            <a:r>
              <a:rPr lang="en-US" dirty="0"/>
              <a:t>Neural Network Model in RM AND R</a:t>
            </a:r>
          </a:p>
        </p:txBody>
      </p:sp>
      <p:pic>
        <p:nvPicPr>
          <p:cNvPr id="3" name="Picture 2">
            <a:extLst>
              <a:ext uri="{FF2B5EF4-FFF2-40B4-BE49-F238E27FC236}">
                <a16:creationId xmlns:a16="http://schemas.microsoft.com/office/drawing/2014/main" id="{316AEC39-2316-4F5B-9D45-E935C441FF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0819"/>
          <a:stretch/>
        </p:blipFill>
        <p:spPr bwMode="auto">
          <a:xfrm>
            <a:off x="1731703" y="1288745"/>
            <a:ext cx="2962275" cy="4523105"/>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CA8F84E-D9AD-FC5B-5040-58C04901B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175" y="1210831"/>
            <a:ext cx="6196088" cy="4079240"/>
          </a:xfrm>
          <a:prstGeom prst="rect">
            <a:avLst/>
          </a:prstGeom>
        </p:spPr>
      </p:pic>
    </p:spTree>
    <p:extLst>
      <p:ext uri="{BB962C8B-B14F-4D97-AF65-F5344CB8AC3E}">
        <p14:creationId xmlns:p14="http://schemas.microsoft.com/office/powerpoint/2010/main" val="337297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US" dirty="0"/>
              <a:t>NEURAL NETWORK Model Results in R</a:t>
            </a:r>
          </a:p>
        </p:txBody>
      </p:sp>
      <p:graphicFrame>
        <p:nvGraphicFramePr>
          <p:cNvPr id="3" name="Table 2">
            <a:extLst>
              <a:ext uri="{FF2B5EF4-FFF2-40B4-BE49-F238E27FC236}">
                <a16:creationId xmlns:a16="http://schemas.microsoft.com/office/drawing/2014/main" id="{455E2EF9-97BA-5958-EF93-1E5490E6B7A1}"/>
              </a:ext>
            </a:extLst>
          </p:cNvPr>
          <p:cNvGraphicFramePr>
            <a:graphicFrameLocks noGrp="1"/>
          </p:cNvGraphicFramePr>
          <p:nvPr>
            <p:extLst>
              <p:ext uri="{D42A27DB-BD31-4B8C-83A1-F6EECF244321}">
                <p14:modId xmlns:p14="http://schemas.microsoft.com/office/powerpoint/2010/main" val="319211956"/>
              </p:ext>
            </p:extLst>
          </p:nvPr>
        </p:nvGraphicFramePr>
        <p:xfrm>
          <a:off x="6096000" y="2094389"/>
          <a:ext cx="4933950" cy="3870960"/>
        </p:xfrm>
        <a:graphic>
          <a:graphicData uri="http://schemas.openxmlformats.org/drawingml/2006/table">
            <a:tbl>
              <a:tblPr firstRow="1" firstCol="1">
                <a:tableStyleId>{F5AB1C69-6EDB-4FF4-983F-18BD219EF322}</a:tableStyleId>
              </a:tblPr>
              <a:tblGrid>
                <a:gridCol w="2190750">
                  <a:extLst>
                    <a:ext uri="{9D8B030D-6E8A-4147-A177-3AD203B41FA5}">
                      <a16:colId xmlns:a16="http://schemas.microsoft.com/office/drawing/2014/main" val="3448181775"/>
                    </a:ext>
                  </a:extLst>
                </a:gridCol>
                <a:gridCol w="1447800">
                  <a:extLst>
                    <a:ext uri="{9D8B030D-6E8A-4147-A177-3AD203B41FA5}">
                      <a16:colId xmlns:a16="http://schemas.microsoft.com/office/drawing/2014/main" val="3854403478"/>
                    </a:ext>
                  </a:extLst>
                </a:gridCol>
                <a:gridCol w="1295400">
                  <a:extLst>
                    <a:ext uri="{9D8B030D-6E8A-4147-A177-3AD203B41FA5}">
                      <a16:colId xmlns:a16="http://schemas.microsoft.com/office/drawing/2014/main" val="3361275497"/>
                    </a:ext>
                  </a:extLst>
                </a:gridCol>
              </a:tblGrid>
              <a:tr h="190500">
                <a:tc gridSpan="3">
                  <a:txBody>
                    <a:bodyPr/>
                    <a:lstStyle/>
                    <a:p>
                      <a:r>
                        <a:rPr lang="en-US" sz="1100" kern="100">
                          <a:effectLst/>
                        </a:rPr>
                        <a:t>Neural Network Confusion Matrix</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5674122"/>
                  </a:ext>
                </a:extLst>
              </a:tr>
              <a:tr h="190500">
                <a:tc>
                  <a:txBody>
                    <a:bodyPr/>
                    <a:lstStyle/>
                    <a:p>
                      <a:r>
                        <a:rPr lang="en-US" sz="1100" kern="100">
                          <a:effectLst/>
                        </a:rPr>
                        <a:t>Prediction</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743672"/>
                  </a:ext>
                </a:extLst>
              </a:tr>
              <a:tr h="190500">
                <a:tc>
                  <a:txBody>
                    <a:bodyPr/>
                    <a:lstStyle/>
                    <a:p>
                      <a:r>
                        <a:rPr lang="en-US" sz="1100" kern="100">
                          <a:effectLst/>
                        </a:rPr>
                        <a:t>0</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46</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35</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4449687"/>
                  </a:ext>
                </a:extLst>
              </a:tr>
              <a:tr h="190500">
                <a:tc>
                  <a:txBody>
                    <a:bodyPr/>
                    <a:lstStyle/>
                    <a:p>
                      <a:r>
                        <a:rPr lang="en-US" sz="1100" kern="100">
                          <a:effectLst/>
                        </a:rPr>
                        <a:t>1</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46</a:t>
                      </a:r>
                      <a:endParaRPr lang="en-US" sz="1200" kern="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100" kern="100">
                          <a:effectLst/>
                        </a:rPr>
                        <a:t>173</a:t>
                      </a:r>
                      <a:endParaRPr lang="en-US" sz="12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8504871"/>
                  </a:ext>
                </a:extLst>
              </a:tr>
              <a:tr h="44450">
                <a:tc gridSpan="3">
                  <a:txBody>
                    <a:bodyPr/>
                    <a:lstStyle/>
                    <a:p>
                      <a:r>
                        <a:rPr lang="en-US" sz="400" kern="100">
                          <a:effectLst/>
                        </a:rPr>
                        <a:t> </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0116071"/>
                  </a:ext>
                </a:extLst>
              </a:tr>
              <a:tr h="190500">
                <a:tc gridSpan="3">
                  <a:txBody>
                    <a:bodyPr/>
                    <a:lstStyle/>
                    <a:p>
                      <a:r>
                        <a:rPr lang="en-US" sz="1100" kern="100">
                          <a:effectLst/>
                        </a:rPr>
                        <a:t>Model Statistics</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7391385"/>
                  </a:ext>
                </a:extLst>
              </a:tr>
              <a:tr h="190500">
                <a:tc>
                  <a:txBody>
                    <a:bodyPr/>
                    <a:lstStyle/>
                    <a:p>
                      <a:r>
                        <a:rPr lang="en-US" sz="1100" kern="100">
                          <a:effectLst/>
                        </a:rPr>
                        <a:t>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143229910"/>
                  </a:ext>
                </a:extLst>
              </a:tr>
              <a:tr h="190500">
                <a:tc>
                  <a:txBody>
                    <a:bodyPr/>
                    <a:lstStyle/>
                    <a:p>
                      <a:r>
                        <a:rPr lang="en-US" sz="1100" kern="100">
                          <a:effectLst/>
                        </a:rPr>
                        <a:t>95% CI</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(0.676, 0.7794)</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645871128"/>
                  </a:ext>
                </a:extLst>
              </a:tr>
              <a:tr h="190500">
                <a:tc>
                  <a:txBody>
                    <a:bodyPr/>
                    <a:lstStyle/>
                    <a:p>
                      <a:r>
                        <a:rPr lang="en-US" sz="1100" kern="100">
                          <a:effectLst/>
                        </a:rPr>
                        <a:t>No Information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0.6933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80474058"/>
                  </a:ext>
                </a:extLst>
              </a:tr>
              <a:tr h="190500">
                <a:tc>
                  <a:txBody>
                    <a:bodyPr/>
                    <a:lstStyle/>
                    <a:p>
                      <a:r>
                        <a:rPr lang="en-US" sz="1100" kern="100">
                          <a:effectLst/>
                        </a:rPr>
                        <a:t>P-Value [Acc&gt;NIR]</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0.09323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36062899"/>
                  </a:ext>
                </a:extLst>
              </a:tr>
              <a:tr h="190500">
                <a:tc>
                  <a:txBody>
                    <a:bodyPr/>
                    <a:lstStyle/>
                    <a:p>
                      <a:r>
                        <a:rPr lang="en-US" sz="1100" kern="100">
                          <a:effectLst/>
                        </a:rPr>
                        <a:t>Kappa</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0.3432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00371695"/>
                  </a:ext>
                </a:extLst>
              </a:tr>
              <a:tr h="190500">
                <a:tc>
                  <a:txBody>
                    <a:bodyPr/>
                    <a:lstStyle/>
                    <a:p>
                      <a:r>
                        <a:rPr lang="en-US" sz="1100" kern="100">
                          <a:effectLst/>
                        </a:rPr>
                        <a:t>McNemar’s Test P-Value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0.26652</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647528146"/>
                  </a:ext>
                </a:extLst>
              </a:tr>
              <a:tr h="190500">
                <a:tc>
                  <a:txBody>
                    <a:bodyPr/>
                    <a:lstStyle/>
                    <a:p>
                      <a:r>
                        <a:rPr lang="en-US" sz="1100" kern="100">
                          <a:effectLst/>
                        </a:rPr>
                        <a:t>Sensitivity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0.5000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56714801"/>
                  </a:ext>
                </a:extLst>
              </a:tr>
              <a:tr h="190500">
                <a:tc>
                  <a:txBody>
                    <a:bodyPr/>
                    <a:lstStyle/>
                    <a:p>
                      <a:r>
                        <a:rPr lang="en-US" sz="1100" kern="100">
                          <a:effectLst/>
                        </a:rPr>
                        <a:t>Specificity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0.8317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082129811"/>
                  </a:ext>
                </a:extLst>
              </a:tr>
              <a:tr h="190500">
                <a:tc>
                  <a:txBody>
                    <a:bodyPr/>
                    <a:lstStyle/>
                    <a:p>
                      <a:r>
                        <a:rPr lang="en-US" sz="1100" kern="100">
                          <a:effectLst/>
                        </a:rPr>
                        <a:t>Pos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0.5679</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99249265"/>
                  </a:ext>
                </a:extLst>
              </a:tr>
              <a:tr h="190500">
                <a:tc>
                  <a:txBody>
                    <a:bodyPr/>
                    <a:lstStyle/>
                    <a:p>
                      <a:r>
                        <a:rPr lang="en-US" sz="1100" kern="100">
                          <a:effectLst/>
                        </a:rPr>
                        <a:t>Neg Pred Value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0.7900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63608306"/>
                  </a:ext>
                </a:extLst>
              </a:tr>
              <a:tr h="190500">
                <a:tc>
                  <a:txBody>
                    <a:bodyPr/>
                    <a:lstStyle/>
                    <a:p>
                      <a:r>
                        <a:rPr lang="en-US" sz="1100" kern="100">
                          <a:effectLst/>
                        </a:rPr>
                        <a:t>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0.3067</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80522924"/>
                  </a:ext>
                </a:extLst>
              </a:tr>
              <a:tr h="190500">
                <a:tc>
                  <a:txBody>
                    <a:bodyPr/>
                    <a:lstStyle/>
                    <a:p>
                      <a:r>
                        <a:rPr lang="en-US" sz="1100" kern="100">
                          <a:effectLst/>
                        </a:rPr>
                        <a:t>Detection Rate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0.1533</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70332268"/>
                  </a:ext>
                </a:extLst>
              </a:tr>
              <a:tr h="190500">
                <a:tc>
                  <a:txBody>
                    <a:bodyPr/>
                    <a:lstStyle/>
                    <a:p>
                      <a:r>
                        <a:rPr lang="en-US" sz="1100" kern="100">
                          <a:effectLst/>
                        </a:rPr>
                        <a:t>Detection Prevalence</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0.2700</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144146586"/>
                  </a:ext>
                </a:extLst>
              </a:tr>
              <a:tr h="190500">
                <a:tc>
                  <a:txBody>
                    <a:bodyPr/>
                    <a:lstStyle/>
                    <a:p>
                      <a:r>
                        <a:rPr lang="en-US" sz="1100" kern="100">
                          <a:effectLst/>
                        </a:rPr>
                        <a:t>Balanced Accuracy</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a:effectLst/>
                        </a:rPr>
                        <a:t>0.6659</a:t>
                      </a:r>
                      <a:endParaRPr lang="en-US" sz="1200" kern="10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26929990"/>
                  </a:ext>
                </a:extLst>
              </a:tr>
              <a:tr h="190500">
                <a:tc>
                  <a:txBody>
                    <a:bodyPr/>
                    <a:lstStyle/>
                    <a:p>
                      <a:r>
                        <a:rPr lang="en-US" sz="1100" kern="100">
                          <a:effectLst/>
                        </a:rPr>
                        <a:t>‘Positive’ Class</a:t>
                      </a:r>
                      <a:endParaRPr lang="en-US" sz="1200" kern="100">
                        <a:effectLst/>
                        <a:latin typeface="Calibri" panose="020F0502020204030204" pitchFamily="34" charset="0"/>
                        <a:cs typeface="Times New Roman" panose="02020603050405020304" pitchFamily="18" charset="0"/>
                      </a:endParaRPr>
                    </a:p>
                  </a:txBody>
                  <a:tcPr marL="68580" marR="68580" marT="0" marB="0"/>
                </a:tc>
                <a:tc gridSpan="2">
                  <a:txBody>
                    <a:bodyPr/>
                    <a:lstStyle/>
                    <a:p>
                      <a:r>
                        <a:rPr lang="en-US" sz="1100" kern="100" dirty="0">
                          <a:effectLst/>
                        </a:rPr>
                        <a:t>0</a:t>
                      </a:r>
                      <a:endParaRPr lang="en-US" sz="1200" kern="100" dirty="0">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6332346"/>
                  </a:ext>
                </a:extLst>
              </a:tr>
            </a:tbl>
          </a:graphicData>
        </a:graphic>
      </p:graphicFrame>
    </p:spTree>
    <p:extLst>
      <p:ext uri="{BB962C8B-B14F-4D97-AF65-F5344CB8AC3E}">
        <p14:creationId xmlns:p14="http://schemas.microsoft.com/office/powerpoint/2010/main" val="45679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MODEL EVALUATION</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What proportion of actual positives was identified correctly</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390026" y="4824188"/>
            <a:ext cx="3411949" cy="1141635"/>
          </a:xfrm>
        </p:spPr>
        <p:txBody>
          <a:bodyPr>
            <a:noAutofit/>
          </a:bodyPr>
          <a:lstStyle/>
          <a:p>
            <a:r>
              <a:rPr lang="en-US" dirty="0"/>
              <a:t>What proportion of positive identifications was actually correct?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1035436"/>
          </a:xfrm>
        </p:spPr>
        <p:txBody>
          <a:bodyPr/>
          <a:lstStyle/>
          <a:p>
            <a:r>
              <a:rPr lang="en-US" dirty="0"/>
              <a:t>Overall, how often is the classifier correct?</a:t>
            </a:r>
          </a:p>
        </p:txBody>
      </p:sp>
      <p:sp>
        <p:nvSpPr>
          <p:cNvPr id="4" name="Text Placeholder 3">
            <a:extLst>
              <a:ext uri="{FF2B5EF4-FFF2-40B4-BE49-F238E27FC236}">
                <a16:creationId xmlns:a16="http://schemas.microsoft.com/office/drawing/2014/main" id="{C13D39DB-111A-2314-4341-848C410A6D6F}"/>
              </a:ext>
            </a:extLst>
          </p:cNvPr>
          <p:cNvSpPr>
            <a:spLocks noGrp="1"/>
          </p:cNvSpPr>
          <p:nvPr>
            <p:ph type="body" idx="1"/>
          </p:nvPr>
        </p:nvSpPr>
        <p:spPr>
          <a:xfrm>
            <a:off x="1981909" y="3036690"/>
            <a:ext cx="1419670" cy="823912"/>
          </a:xfrm>
        </p:spPr>
        <p:txBody>
          <a:bodyPr/>
          <a:lstStyle/>
          <a:p>
            <a:r>
              <a:rPr lang="en-US" sz="2400" dirty="0"/>
              <a:t>RECALL</a:t>
            </a:r>
          </a:p>
        </p:txBody>
      </p:sp>
      <p:sp>
        <p:nvSpPr>
          <p:cNvPr id="8" name="Text Placeholder 3">
            <a:extLst>
              <a:ext uri="{FF2B5EF4-FFF2-40B4-BE49-F238E27FC236}">
                <a16:creationId xmlns:a16="http://schemas.microsoft.com/office/drawing/2014/main" id="{482BAE30-DCA7-96B5-16E2-857375D8633C}"/>
              </a:ext>
            </a:extLst>
          </p:cNvPr>
          <p:cNvSpPr txBox="1">
            <a:spLocks/>
          </p:cNvSpPr>
          <p:nvPr/>
        </p:nvSpPr>
        <p:spPr>
          <a:xfrm>
            <a:off x="5091050" y="3017044"/>
            <a:ext cx="2009900" cy="82391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4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dirty="0"/>
              <a:t>PRECISION</a:t>
            </a:r>
          </a:p>
        </p:txBody>
      </p:sp>
      <p:sp>
        <p:nvSpPr>
          <p:cNvPr id="14" name="Text Placeholder 3">
            <a:extLst>
              <a:ext uri="{FF2B5EF4-FFF2-40B4-BE49-F238E27FC236}">
                <a16:creationId xmlns:a16="http://schemas.microsoft.com/office/drawing/2014/main" id="{8FE021A4-F205-801C-F782-EFFF9C967A91}"/>
              </a:ext>
            </a:extLst>
          </p:cNvPr>
          <p:cNvSpPr txBox="1">
            <a:spLocks/>
          </p:cNvSpPr>
          <p:nvPr/>
        </p:nvSpPr>
        <p:spPr>
          <a:xfrm>
            <a:off x="8495306" y="3017044"/>
            <a:ext cx="2009900" cy="82391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4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dirty="0"/>
              <a:t>ACCURACY</a:t>
            </a:r>
          </a:p>
        </p:txBody>
      </p:sp>
    </p:spTree>
    <p:extLst>
      <p:ext uri="{BB962C8B-B14F-4D97-AF65-F5344CB8AC3E}">
        <p14:creationId xmlns:p14="http://schemas.microsoft.com/office/powerpoint/2010/main" val="40485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24680" y="817563"/>
            <a:ext cx="8421688" cy="1325563"/>
          </a:xfrm>
        </p:spPr>
        <p:txBody>
          <a:bodyPr/>
          <a:lstStyle/>
          <a:p>
            <a:r>
              <a:rPr lang="en-US" dirty="0"/>
              <a:t>MODEL EVALUATION</a:t>
            </a:r>
          </a:p>
        </p:txBody>
      </p:sp>
      <p:graphicFrame>
        <p:nvGraphicFramePr>
          <p:cNvPr id="18" name="Table 17">
            <a:extLst>
              <a:ext uri="{FF2B5EF4-FFF2-40B4-BE49-F238E27FC236}">
                <a16:creationId xmlns:a16="http://schemas.microsoft.com/office/drawing/2014/main" id="{B9842A36-0756-D4F5-1F8A-89AB08C6D413}"/>
              </a:ext>
            </a:extLst>
          </p:cNvPr>
          <p:cNvGraphicFramePr>
            <a:graphicFrameLocks noGrp="1"/>
          </p:cNvGraphicFramePr>
          <p:nvPr>
            <p:extLst>
              <p:ext uri="{D42A27DB-BD31-4B8C-83A1-F6EECF244321}">
                <p14:modId xmlns:p14="http://schemas.microsoft.com/office/powerpoint/2010/main" val="2550983439"/>
              </p:ext>
            </p:extLst>
          </p:nvPr>
        </p:nvGraphicFramePr>
        <p:xfrm>
          <a:off x="727789" y="2143126"/>
          <a:ext cx="10739531" cy="3822697"/>
        </p:xfrm>
        <a:graphic>
          <a:graphicData uri="http://schemas.openxmlformats.org/drawingml/2006/table">
            <a:tbl>
              <a:tblPr firstCol="1" bandRow="1">
                <a:tableStyleId>{69CF1AB2-1976-4502-BF36-3FF5EA218861}</a:tableStyleId>
              </a:tblPr>
              <a:tblGrid>
                <a:gridCol w="793587">
                  <a:extLst>
                    <a:ext uri="{9D8B030D-6E8A-4147-A177-3AD203B41FA5}">
                      <a16:colId xmlns:a16="http://schemas.microsoft.com/office/drawing/2014/main" val="848404622"/>
                    </a:ext>
                  </a:extLst>
                </a:gridCol>
                <a:gridCol w="607119">
                  <a:extLst>
                    <a:ext uri="{9D8B030D-6E8A-4147-A177-3AD203B41FA5}">
                      <a16:colId xmlns:a16="http://schemas.microsoft.com/office/drawing/2014/main" val="4167705207"/>
                    </a:ext>
                  </a:extLst>
                </a:gridCol>
                <a:gridCol w="607119">
                  <a:extLst>
                    <a:ext uri="{9D8B030D-6E8A-4147-A177-3AD203B41FA5}">
                      <a16:colId xmlns:a16="http://schemas.microsoft.com/office/drawing/2014/main" val="3849825674"/>
                    </a:ext>
                  </a:extLst>
                </a:gridCol>
                <a:gridCol w="608231">
                  <a:extLst>
                    <a:ext uri="{9D8B030D-6E8A-4147-A177-3AD203B41FA5}">
                      <a16:colId xmlns:a16="http://schemas.microsoft.com/office/drawing/2014/main" val="341680392"/>
                    </a:ext>
                  </a:extLst>
                </a:gridCol>
                <a:gridCol w="608231">
                  <a:extLst>
                    <a:ext uri="{9D8B030D-6E8A-4147-A177-3AD203B41FA5}">
                      <a16:colId xmlns:a16="http://schemas.microsoft.com/office/drawing/2014/main" val="2126979626"/>
                    </a:ext>
                  </a:extLst>
                </a:gridCol>
                <a:gridCol w="607119">
                  <a:extLst>
                    <a:ext uri="{9D8B030D-6E8A-4147-A177-3AD203B41FA5}">
                      <a16:colId xmlns:a16="http://schemas.microsoft.com/office/drawing/2014/main" val="1567355775"/>
                    </a:ext>
                  </a:extLst>
                </a:gridCol>
                <a:gridCol w="607119">
                  <a:extLst>
                    <a:ext uri="{9D8B030D-6E8A-4147-A177-3AD203B41FA5}">
                      <a16:colId xmlns:a16="http://schemas.microsoft.com/office/drawing/2014/main" val="503237077"/>
                    </a:ext>
                  </a:extLst>
                </a:gridCol>
                <a:gridCol w="608231">
                  <a:extLst>
                    <a:ext uri="{9D8B030D-6E8A-4147-A177-3AD203B41FA5}">
                      <a16:colId xmlns:a16="http://schemas.microsoft.com/office/drawing/2014/main" val="3023812974"/>
                    </a:ext>
                  </a:extLst>
                </a:gridCol>
                <a:gridCol w="608231">
                  <a:extLst>
                    <a:ext uri="{9D8B030D-6E8A-4147-A177-3AD203B41FA5}">
                      <a16:colId xmlns:a16="http://schemas.microsoft.com/office/drawing/2014/main" val="70892808"/>
                    </a:ext>
                  </a:extLst>
                </a:gridCol>
                <a:gridCol w="607119">
                  <a:extLst>
                    <a:ext uri="{9D8B030D-6E8A-4147-A177-3AD203B41FA5}">
                      <a16:colId xmlns:a16="http://schemas.microsoft.com/office/drawing/2014/main" val="3287900169"/>
                    </a:ext>
                  </a:extLst>
                </a:gridCol>
                <a:gridCol w="607119">
                  <a:extLst>
                    <a:ext uri="{9D8B030D-6E8A-4147-A177-3AD203B41FA5}">
                      <a16:colId xmlns:a16="http://schemas.microsoft.com/office/drawing/2014/main" val="2119466553"/>
                    </a:ext>
                  </a:extLst>
                </a:gridCol>
                <a:gridCol w="612669">
                  <a:extLst>
                    <a:ext uri="{9D8B030D-6E8A-4147-A177-3AD203B41FA5}">
                      <a16:colId xmlns:a16="http://schemas.microsoft.com/office/drawing/2014/main" val="957109571"/>
                    </a:ext>
                  </a:extLst>
                </a:gridCol>
                <a:gridCol w="612669">
                  <a:extLst>
                    <a:ext uri="{9D8B030D-6E8A-4147-A177-3AD203B41FA5}">
                      <a16:colId xmlns:a16="http://schemas.microsoft.com/office/drawing/2014/main" val="3135678746"/>
                    </a:ext>
                  </a:extLst>
                </a:gridCol>
                <a:gridCol w="610453">
                  <a:extLst>
                    <a:ext uri="{9D8B030D-6E8A-4147-A177-3AD203B41FA5}">
                      <a16:colId xmlns:a16="http://schemas.microsoft.com/office/drawing/2014/main" val="918729600"/>
                    </a:ext>
                  </a:extLst>
                </a:gridCol>
                <a:gridCol w="609342">
                  <a:extLst>
                    <a:ext uri="{9D8B030D-6E8A-4147-A177-3AD203B41FA5}">
                      <a16:colId xmlns:a16="http://schemas.microsoft.com/office/drawing/2014/main" val="2429793195"/>
                    </a:ext>
                  </a:extLst>
                </a:gridCol>
                <a:gridCol w="609342">
                  <a:extLst>
                    <a:ext uri="{9D8B030D-6E8A-4147-A177-3AD203B41FA5}">
                      <a16:colId xmlns:a16="http://schemas.microsoft.com/office/drawing/2014/main" val="358904204"/>
                    </a:ext>
                  </a:extLst>
                </a:gridCol>
                <a:gridCol w="607119">
                  <a:extLst>
                    <a:ext uri="{9D8B030D-6E8A-4147-A177-3AD203B41FA5}">
                      <a16:colId xmlns:a16="http://schemas.microsoft.com/office/drawing/2014/main" val="2220862395"/>
                    </a:ext>
                  </a:extLst>
                </a:gridCol>
                <a:gridCol w="208712">
                  <a:extLst>
                    <a:ext uri="{9D8B030D-6E8A-4147-A177-3AD203B41FA5}">
                      <a16:colId xmlns:a16="http://schemas.microsoft.com/office/drawing/2014/main" val="599783231"/>
                    </a:ext>
                  </a:extLst>
                </a:gridCol>
              </a:tblGrid>
              <a:tr h="811900">
                <a:tc rowSpan="2">
                  <a:txBody>
                    <a:bodyPr/>
                    <a:lstStyle/>
                    <a:p>
                      <a:pPr marL="0" marR="0" algn="ctr">
                        <a:spcBef>
                          <a:spcPts val="0"/>
                        </a:spcBef>
                        <a:spcAft>
                          <a:spcPts val="0"/>
                        </a:spcAft>
                      </a:pPr>
                      <a:r>
                        <a:rPr lang="en-US" sz="900" kern="10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DFBF9"/>
                    </a:solidFill>
                  </a:tcPr>
                </a:tc>
                <a:tc gridSpan="2">
                  <a:txBody>
                    <a:bodyPr/>
                    <a:lstStyle/>
                    <a:p>
                      <a:pPr marL="0" marR="0" algn="ctr">
                        <a:spcBef>
                          <a:spcPts val="0"/>
                        </a:spcBef>
                        <a:spcAft>
                          <a:spcPts val="0"/>
                        </a:spcAft>
                      </a:pPr>
                      <a:r>
                        <a:rPr lang="en-US" sz="1200" u="sng" kern="100">
                          <a:effectLst/>
                        </a:rPr>
                        <a:t>DT_R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2">
                  <a:txBody>
                    <a:bodyPr/>
                    <a:lstStyle/>
                    <a:p>
                      <a:pPr marL="0" marR="0" algn="ctr">
                        <a:spcBef>
                          <a:spcPts val="0"/>
                        </a:spcBef>
                        <a:spcAft>
                          <a:spcPts val="0"/>
                        </a:spcAft>
                      </a:pPr>
                      <a:r>
                        <a:rPr lang="en-US" sz="1200" u="sng" kern="100">
                          <a:effectLst/>
                        </a:rPr>
                        <a:t>D</a:t>
                      </a:r>
                      <a:r>
                        <a:rPr lang="en-US" sz="1200" kern="100">
                          <a:effectLst/>
                        </a:rPr>
                        <a:t>T</a:t>
                      </a:r>
                      <a:r>
                        <a:rPr lang="en-US" sz="1200" u="sng" kern="100">
                          <a:effectLst/>
                        </a:rPr>
                        <a:t>_RM</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2">
                  <a:txBody>
                    <a:bodyPr/>
                    <a:lstStyle/>
                    <a:p>
                      <a:pPr marL="0" marR="0" algn="ctr">
                        <a:spcBef>
                          <a:spcPts val="0"/>
                        </a:spcBef>
                        <a:spcAft>
                          <a:spcPts val="0"/>
                        </a:spcAft>
                      </a:pPr>
                      <a:r>
                        <a:rPr lang="en-US" sz="1200" kern="100">
                          <a:effectLst/>
                        </a:rPr>
                        <a:t>LR</a:t>
                      </a:r>
                      <a:r>
                        <a:rPr lang="en-US" sz="1200" u="sng" kern="100">
                          <a:effectLst/>
                        </a:rPr>
                        <a:t>_R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2">
                  <a:txBody>
                    <a:bodyPr/>
                    <a:lstStyle/>
                    <a:p>
                      <a:pPr marL="0" marR="0" algn="ctr">
                        <a:spcBef>
                          <a:spcPts val="0"/>
                        </a:spcBef>
                        <a:spcAft>
                          <a:spcPts val="0"/>
                        </a:spcAft>
                      </a:pPr>
                      <a:r>
                        <a:rPr lang="en-US" sz="1200" kern="100">
                          <a:effectLst/>
                        </a:rPr>
                        <a:t>LR</a:t>
                      </a:r>
                      <a:r>
                        <a:rPr lang="en-US" sz="1200" u="sng" kern="100">
                          <a:effectLst/>
                        </a:rPr>
                        <a:t>_RM</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2">
                  <a:txBody>
                    <a:bodyPr/>
                    <a:lstStyle/>
                    <a:p>
                      <a:pPr marL="0" marR="0" algn="ctr">
                        <a:spcBef>
                          <a:spcPts val="0"/>
                        </a:spcBef>
                        <a:spcAft>
                          <a:spcPts val="0"/>
                        </a:spcAft>
                      </a:pPr>
                      <a:r>
                        <a:rPr lang="en-US" sz="1200" kern="100">
                          <a:effectLst/>
                        </a:rPr>
                        <a:t>NN</a:t>
                      </a:r>
                      <a:r>
                        <a:rPr lang="en-US" sz="1200" u="sng" kern="100">
                          <a:effectLst/>
                        </a:rPr>
                        <a:t>_R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2">
                  <a:txBody>
                    <a:bodyPr/>
                    <a:lstStyle/>
                    <a:p>
                      <a:pPr marL="0" marR="0" algn="ctr">
                        <a:spcBef>
                          <a:spcPts val="0"/>
                        </a:spcBef>
                        <a:spcAft>
                          <a:spcPts val="0"/>
                        </a:spcAft>
                      </a:pPr>
                      <a:r>
                        <a:rPr lang="en-US" sz="1200" kern="100">
                          <a:effectLst/>
                        </a:rPr>
                        <a:t>NN</a:t>
                      </a:r>
                      <a:r>
                        <a:rPr lang="en-US" sz="1200" u="sng" kern="100">
                          <a:effectLst/>
                        </a:rPr>
                        <a:t>_RM</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2">
                  <a:txBody>
                    <a:bodyPr/>
                    <a:lstStyle/>
                    <a:p>
                      <a:pPr marL="0" marR="0" algn="ctr">
                        <a:spcBef>
                          <a:spcPts val="0"/>
                        </a:spcBef>
                        <a:spcAft>
                          <a:spcPts val="0"/>
                        </a:spcAft>
                      </a:pPr>
                      <a:r>
                        <a:rPr lang="en-US" sz="1200" kern="100">
                          <a:effectLst/>
                        </a:rPr>
                        <a:t>NB</a:t>
                      </a:r>
                      <a:r>
                        <a:rPr lang="en-US" sz="1200" u="sng" kern="100">
                          <a:effectLst/>
                        </a:rPr>
                        <a:t>_R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gridSpan="3">
                  <a:txBody>
                    <a:bodyPr/>
                    <a:lstStyle/>
                    <a:p>
                      <a:pPr marL="0" marR="0" algn="ctr">
                        <a:spcBef>
                          <a:spcPts val="0"/>
                        </a:spcBef>
                        <a:spcAft>
                          <a:spcPts val="0"/>
                        </a:spcAft>
                      </a:pPr>
                      <a:r>
                        <a:rPr lang="en-US" sz="1200" kern="100" dirty="0">
                          <a:effectLst/>
                        </a:rPr>
                        <a:t>NB</a:t>
                      </a:r>
                      <a:r>
                        <a:rPr lang="en-US" sz="1200" u="sng" kern="100" dirty="0">
                          <a:effectLst/>
                        </a:rPr>
                        <a:t>_RM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90000"/>
                      </a:schemeClr>
                    </a:solidFill>
                  </a:tcPr>
                </a:tc>
                <a:extLst>
                  <a:ext uri="{0D108BD9-81ED-4DB2-BD59-A6C34878D82A}">
                    <a16:rowId xmlns:a16="http://schemas.microsoft.com/office/drawing/2014/main" val="71827499"/>
                  </a:ext>
                </a:extLst>
              </a:tr>
              <a:tr h="487140">
                <a:tc vMerge="1">
                  <a:txBody>
                    <a:bodyPr/>
                    <a:lstStyle/>
                    <a:p>
                      <a:endParaRPr lang="en-US"/>
                    </a:p>
                  </a:txBody>
                  <a:tcPr/>
                </a:tc>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a:effectLst/>
                        </a:rPr>
                        <a:t>BAD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a:effectLst/>
                        </a:rPr>
                        <a:t>BAD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spcBef>
                          <a:spcPts val="0"/>
                        </a:spcBef>
                        <a:spcAft>
                          <a:spcPts val="0"/>
                        </a:spcAft>
                      </a:pPr>
                      <a:r>
                        <a:rPr lang="en-US" sz="1800" kern="10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00690649"/>
                  </a:ext>
                </a:extLst>
              </a:tr>
              <a:tr h="487140">
                <a:tc>
                  <a:txBody>
                    <a:bodyPr/>
                    <a:lstStyle/>
                    <a:p>
                      <a:pPr marL="0" marR="0" algn="ctr">
                        <a:spcBef>
                          <a:spcPts val="0"/>
                        </a:spcBef>
                        <a:spcAft>
                          <a:spcPts val="0"/>
                        </a:spcAft>
                      </a:pPr>
                      <a:r>
                        <a:rPr lang="en-US" sz="900" kern="100" dirty="0">
                          <a:effectLst/>
                        </a:rPr>
                        <a:t>BAD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1050" kern="100">
                          <a:effectLst/>
                        </a:rPr>
                        <a:t>35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dirty="0">
                          <a:effectLst/>
                        </a:rPr>
                        <a:t>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29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15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46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35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37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42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41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28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23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kern="10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89821110"/>
                  </a:ext>
                </a:extLst>
              </a:tr>
              <a:tr h="649520">
                <a:tc>
                  <a:txBody>
                    <a:bodyPr/>
                    <a:lstStyle/>
                    <a:p>
                      <a:pPr marL="0" marR="0" algn="ctr">
                        <a:spcBef>
                          <a:spcPts val="0"/>
                        </a:spcBef>
                        <a:spcAft>
                          <a:spcPts val="0"/>
                        </a:spcAft>
                      </a:pPr>
                      <a:r>
                        <a:rPr lang="en-US" sz="900" kern="100" dirty="0">
                          <a:effectLst/>
                        </a:rPr>
                        <a:t>GOOD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marL="0" marR="0" algn="ctr">
                        <a:spcBef>
                          <a:spcPts val="0"/>
                        </a:spcBef>
                        <a:spcAft>
                          <a:spcPts val="0"/>
                        </a:spcAft>
                      </a:pPr>
                      <a:r>
                        <a:rPr lang="en-US" sz="1050" kern="100">
                          <a:effectLst/>
                        </a:rPr>
                        <a:t>49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193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60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155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46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187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143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46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173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53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100">
                          <a:effectLst/>
                        </a:rPr>
                        <a:t>168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43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184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35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50" kern="0">
                          <a:effectLst/>
                        </a:rPr>
                        <a:t>135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kern="10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72607639"/>
                  </a:ext>
                </a:extLst>
              </a:tr>
              <a:tr h="487140">
                <a:tc>
                  <a:txBody>
                    <a:bodyPr/>
                    <a:lstStyle/>
                    <a:p>
                      <a:pPr marL="0" marR="0" algn="ctr">
                        <a:spcBef>
                          <a:spcPts val="0"/>
                        </a:spcBef>
                        <a:spcAft>
                          <a:spcPts val="0"/>
                        </a:spcAft>
                      </a:pPr>
                      <a:r>
                        <a:rPr lang="en-US" sz="900" u="sng" kern="100" dirty="0">
                          <a:effectLst/>
                        </a:rPr>
                        <a:t>Accuracy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gridSpan="2">
                  <a:txBody>
                    <a:bodyPr/>
                    <a:lstStyle/>
                    <a:p>
                      <a:pPr marL="0" marR="0" algn="ctr">
                        <a:spcBef>
                          <a:spcPts val="0"/>
                        </a:spcBef>
                        <a:spcAft>
                          <a:spcPts val="0"/>
                        </a:spcAft>
                      </a:pPr>
                      <a:r>
                        <a:rPr lang="en-US" sz="1050" kern="100">
                          <a:effectLst/>
                        </a:rPr>
                        <a:t>76.00%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71.49%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75.00%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78.28%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73.00%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68.33%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75.00%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gn="ctr">
                        <a:spcBef>
                          <a:spcPts val="0"/>
                        </a:spcBef>
                        <a:spcAft>
                          <a:spcPts val="0"/>
                        </a:spcAft>
                      </a:pPr>
                      <a:r>
                        <a:rPr lang="en-US" sz="1050" kern="100" dirty="0">
                          <a:effectLst/>
                        </a:rPr>
                        <a:t>73.76%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55524609"/>
                  </a:ext>
                </a:extLst>
              </a:tr>
              <a:tr h="412717">
                <a:tc>
                  <a:txBody>
                    <a:bodyPr/>
                    <a:lstStyle/>
                    <a:p>
                      <a:pPr marL="0" marR="0" algn="ctr">
                        <a:spcBef>
                          <a:spcPts val="0"/>
                        </a:spcBef>
                        <a:spcAft>
                          <a:spcPts val="0"/>
                        </a:spcAft>
                      </a:pPr>
                      <a:r>
                        <a:rPr lang="en-US" sz="900" u="sng" kern="100" dirty="0">
                          <a:effectLst/>
                        </a:rPr>
                        <a:t>Recall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gridSpan="2">
                  <a:txBody>
                    <a:bodyPr/>
                    <a:lstStyle/>
                    <a:p>
                      <a:pPr marL="0" marR="0" algn="ctr">
                        <a:spcBef>
                          <a:spcPts val="0"/>
                        </a:spcBef>
                        <a:spcAft>
                          <a:spcPts val="0"/>
                        </a:spcAft>
                      </a:pPr>
                      <a:r>
                        <a:rPr lang="en-US" sz="1050" kern="0">
                          <a:effectLst/>
                        </a:rPr>
                        <a:t>41.67%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4.76%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45.24%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47.62%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50.00%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41.11%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48.84%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gn="ctr">
                        <a:spcBef>
                          <a:spcPts val="0"/>
                        </a:spcBef>
                        <a:spcAft>
                          <a:spcPts val="0"/>
                        </a:spcAft>
                      </a:pPr>
                      <a:r>
                        <a:rPr lang="en-US" sz="1050" kern="100" dirty="0">
                          <a:effectLst/>
                        </a:rPr>
                        <a:t>44.44%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399847"/>
                  </a:ext>
                </a:extLst>
              </a:tr>
              <a:tr h="487140">
                <a:tc>
                  <a:txBody>
                    <a:bodyPr/>
                    <a:lstStyle/>
                    <a:p>
                      <a:pPr marL="0" marR="0" algn="ctr">
                        <a:spcBef>
                          <a:spcPts val="0"/>
                        </a:spcBef>
                        <a:spcAft>
                          <a:spcPts val="0"/>
                        </a:spcAft>
                      </a:pPr>
                      <a:r>
                        <a:rPr lang="en-US" sz="900" u="sng" kern="100" dirty="0">
                          <a:effectLst/>
                        </a:rPr>
                        <a:t>Precision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gridSpan="2">
                  <a:txBody>
                    <a:bodyPr/>
                    <a:lstStyle/>
                    <a:p>
                      <a:pPr marL="0" marR="0" algn="ctr">
                        <a:spcBef>
                          <a:spcPts val="0"/>
                        </a:spcBef>
                        <a:spcAft>
                          <a:spcPts val="0"/>
                        </a:spcAft>
                      </a:pPr>
                      <a:r>
                        <a:rPr lang="en-US" sz="1050" kern="0">
                          <a:effectLst/>
                        </a:rPr>
                        <a:t>60.30%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50.00%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56.72%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66.67%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56.79%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46.84%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50" kern="100">
                          <a:effectLst/>
                        </a:rPr>
                        <a:t>56.16%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gn="ctr">
                        <a:spcBef>
                          <a:spcPts val="0"/>
                        </a:spcBef>
                        <a:spcAft>
                          <a:spcPts val="0"/>
                        </a:spcAft>
                      </a:pPr>
                      <a:r>
                        <a:rPr lang="en-US" sz="1050" kern="100" dirty="0">
                          <a:effectLst/>
                        </a:rPr>
                        <a:t>54.90%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ctr">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3490493"/>
                  </a:ext>
                </a:extLst>
              </a:tr>
            </a:tbl>
          </a:graphicData>
        </a:graphic>
      </p:graphicFrame>
    </p:spTree>
    <p:extLst>
      <p:ext uri="{BB962C8B-B14F-4D97-AF65-F5344CB8AC3E}">
        <p14:creationId xmlns:p14="http://schemas.microsoft.com/office/powerpoint/2010/main" val="415169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B300-F996-6C22-8B73-2FC6EB5523FB}"/>
              </a:ext>
            </a:extLst>
          </p:cNvPr>
          <p:cNvSpPr>
            <a:spLocks noGrp="1"/>
          </p:cNvSpPr>
          <p:nvPr>
            <p:ph type="title"/>
          </p:nvPr>
        </p:nvSpPr>
        <p:spPr/>
        <p:txBody>
          <a:bodyPr>
            <a:normAutofit/>
          </a:bodyPr>
          <a:lstStyle/>
          <a:p>
            <a:r>
              <a:rPr lang="en-US" sz="3600" dirty="0"/>
              <a:t>BEST PERFORMING MODEL</a:t>
            </a:r>
          </a:p>
        </p:txBody>
      </p:sp>
      <p:sp>
        <p:nvSpPr>
          <p:cNvPr id="12" name="Graphic 61">
            <a:extLst>
              <a:ext uri="{FF2B5EF4-FFF2-40B4-BE49-F238E27FC236}">
                <a16:creationId xmlns:a16="http://schemas.microsoft.com/office/drawing/2014/main" id="{3A6F6D35-BFDB-8D11-F905-B581C0DB94B1}"/>
              </a:ext>
              <a:ext uri="{C183D7F6-B498-43B3-948B-1728B52AA6E4}">
                <adec:decorative xmlns:adec="http://schemas.microsoft.com/office/drawing/2017/decorative" val="1"/>
              </a:ext>
            </a:extLst>
          </p:cNvPr>
          <p:cNvSpPr/>
          <p:nvPr/>
        </p:nvSpPr>
        <p:spPr>
          <a:xfrm>
            <a:off x="3852502" y="1863187"/>
            <a:ext cx="4486996" cy="3725847"/>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
        <p:nvSpPr>
          <p:cNvPr id="14" name="Title 1">
            <a:extLst>
              <a:ext uri="{FF2B5EF4-FFF2-40B4-BE49-F238E27FC236}">
                <a16:creationId xmlns:a16="http://schemas.microsoft.com/office/drawing/2014/main" id="{63DE04CD-AE6D-9031-6880-FCDDE5AF68AC}"/>
              </a:ext>
            </a:extLst>
          </p:cNvPr>
          <p:cNvSpPr txBox="1">
            <a:spLocks/>
          </p:cNvSpPr>
          <p:nvPr/>
        </p:nvSpPr>
        <p:spPr>
          <a:xfrm>
            <a:off x="0" y="3063330"/>
            <a:ext cx="12192000" cy="11820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US" dirty="0"/>
              <a:t>NEURAL NETWORK</a:t>
            </a:r>
          </a:p>
        </p:txBody>
      </p:sp>
    </p:spTree>
    <p:extLst>
      <p:ext uri="{BB962C8B-B14F-4D97-AF65-F5344CB8AC3E}">
        <p14:creationId xmlns:p14="http://schemas.microsoft.com/office/powerpoint/2010/main" val="93316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7" name="Subtitle 2">
            <a:extLst>
              <a:ext uri="{FF2B5EF4-FFF2-40B4-BE49-F238E27FC236}">
                <a16:creationId xmlns:a16="http://schemas.microsoft.com/office/drawing/2014/main" id="{603A967B-6BD9-7A87-E23D-1FAC3E6D8C89}"/>
              </a:ext>
            </a:extLst>
          </p:cNvPr>
          <p:cNvSpPr txBox="1">
            <a:spLocks/>
          </p:cNvSpPr>
          <p:nvPr/>
        </p:nvSpPr>
        <p:spPr>
          <a:xfrm>
            <a:off x="4267200" y="3140471"/>
            <a:ext cx="2917371" cy="313903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t>Casey </a:t>
            </a:r>
            <a:r>
              <a:rPr lang="en-US" sz="1800" dirty="0" err="1"/>
              <a:t>Stusynski</a:t>
            </a:r>
            <a:r>
              <a:rPr lang="en-US" sz="1800" dirty="0"/>
              <a:t> </a:t>
            </a:r>
          </a:p>
          <a:p>
            <a:pPr>
              <a:lnSpc>
                <a:spcPct val="100000"/>
              </a:lnSpc>
            </a:pPr>
            <a:r>
              <a:rPr lang="en-US" sz="1800" dirty="0"/>
              <a:t>John </a:t>
            </a:r>
            <a:r>
              <a:rPr lang="en-US" sz="1800" dirty="0" err="1"/>
              <a:t>Anokye</a:t>
            </a:r>
            <a:r>
              <a:rPr lang="en-US" sz="1800" dirty="0"/>
              <a:t> </a:t>
            </a:r>
          </a:p>
          <a:p>
            <a:pPr>
              <a:lnSpc>
                <a:spcPct val="100000"/>
              </a:lnSpc>
            </a:pPr>
            <a:r>
              <a:rPr lang="en-US" sz="1800" dirty="0"/>
              <a:t>Danielle Burkett </a:t>
            </a:r>
          </a:p>
          <a:p>
            <a:pPr>
              <a:lnSpc>
                <a:spcPct val="100000"/>
              </a:lnSpc>
            </a:pPr>
            <a:r>
              <a:rPr lang="en-US" sz="1800" dirty="0"/>
              <a:t>Sanchi Srivastava</a:t>
            </a:r>
          </a:p>
          <a:p>
            <a:pPr>
              <a:lnSpc>
                <a:spcPct val="100000"/>
              </a:lnSpc>
            </a:pPr>
            <a:r>
              <a:rPr lang="en-US" sz="1800" dirty="0"/>
              <a:t>Evan </a:t>
            </a:r>
            <a:r>
              <a:rPr lang="en-US" sz="1800" dirty="0" err="1"/>
              <a:t>Ringel</a:t>
            </a:r>
            <a:endParaRPr lang="en-US" sz="1800" dirty="0"/>
          </a:p>
          <a:p>
            <a:pPr>
              <a:lnSpc>
                <a:spcPct val="100000"/>
              </a:lnSpc>
            </a:pPr>
            <a:r>
              <a:rPr lang="en-US" sz="1800" dirty="0"/>
              <a:t>Vernice Tanquerido</a:t>
            </a:r>
          </a:p>
          <a:p>
            <a:endParaRPr lang="en-US" sz="1800"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48317" y="6180505"/>
            <a:ext cx="4082142" cy="585788"/>
          </a:xfrm>
        </p:spPr>
        <p:txBody>
          <a:bodyPr/>
          <a:lstStyle/>
          <a:p>
            <a:r>
              <a:rPr lang="en-US" dirty="0"/>
              <a:t>EXECUTIVE SUMMARY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7" y="1481138"/>
            <a:ext cx="2398939" cy="514350"/>
          </a:xfrm>
        </p:spPr>
        <p:txBody>
          <a:bodyPr vert="horz" lIns="91440" tIns="45720" rIns="91440" bIns="45720" rtlCol="0" anchor="ctr">
            <a:normAutofit/>
          </a:bodyPr>
          <a:lstStyle/>
          <a:p>
            <a:r>
              <a:rPr lang="en-US" dirty="0"/>
              <a:t>Goal/motivation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Method/Data</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Findings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785257" y="4862512"/>
            <a:ext cx="2423237" cy="514350"/>
          </a:xfrm>
        </p:spPr>
        <p:txBody>
          <a:bodyPr/>
          <a:lstStyle/>
          <a:p>
            <a:r>
              <a:rPr lang="en-US" dirty="0"/>
              <a:t>Recommendations/ Conclusion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123588" cy="1010842"/>
          </a:xfrm>
        </p:spPr>
        <p:txBody>
          <a:bodyPr/>
          <a:lstStyle/>
          <a:p>
            <a:r>
              <a:rPr lang="en-US" dirty="0"/>
              <a:t>To address challenges in credit risk assessment specific to the German financial landscape, considering cultural and regulatory nuances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2" y="2441498"/>
            <a:ext cx="5977441" cy="1010842"/>
          </a:xfrm>
        </p:spPr>
        <p:txBody>
          <a:bodyPr>
            <a:normAutofit/>
          </a:bodyPr>
          <a:lstStyle/>
          <a:p>
            <a:r>
              <a:rPr lang="en-US" dirty="0"/>
              <a:t>Utilizing the German Credit dataset, our structured data analytics process included preprocessing and preparation, model prediction, training, and evaluation, parameter tuning and feature engineering, and making predictions and model comparisons.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fontScale="92500" lnSpcReduction="10000"/>
          </a:bodyPr>
          <a:lstStyle/>
          <a:p>
            <a:r>
              <a:rPr lang="en-US" dirty="0"/>
              <a:t>Our analysis revealed that Neural Network, Logistic Regression, and Decision Tree models consistently demonstrated high performance, with Neural Network outperforming others even after data transformation. These models effectively classified credit applicants as “Good” or “Bad”.</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fontScale="92500" lnSpcReduction="10000"/>
          </a:bodyPr>
          <a:lstStyle/>
          <a:p>
            <a:r>
              <a:rPr lang="en-US" dirty="0"/>
              <a:t>The discussion on implications for the banking sector highlights the staggering potential losses from credit risk, emphasizing the need for effective credit risk assessment. Our models, especially the Neural Network, offer a promising approach to reduce loan defaults and increase profits by identifying high-risk applicants.</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11041"/>
            <a:ext cx="8421688" cy="1325563"/>
          </a:xfrm>
        </p:spPr>
        <p:txBody>
          <a:bodyPr/>
          <a:lstStyle/>
          <a:p>
            <a:r>
              <a:rPr lang="en-US" dirty="0"/>
              <a:t>INTRODUCTION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1434117"/>
            <a:ext cx="4031945" cy="365125"/>
          </a:xfrm>
        </p:spPr>
        <p:txBody>
          <a:bodyPr vert="horz" lIns="91440" tIns="45720" rIns="91440" bIns="45720" rtlCol="0" anchor="t">
            <a:normAutofit lnSpcReduction="10000"/>
          </a:bodyPr>
          <a:lstStyle/>
          <a:p>
            <a:r>
              <a:rPr lang="en-US" dirty="0"/>
              <a:t>BUSINESS PROBLEM</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1941342"/>
            <a:ext cx="4031030" cy="1057308"/>
          </a:xfrm>
        </p:spPr>
        <p:txBody>
          <a:bodyPr/>
          <a:lstStyle/>
          <a:p>
            <a:r>
              <a:rPr lang="en-US" dirty="0"/>
              <a:t>Extending credit to high-risk customers can lead to significant financial loss, reputation damage, and potential business loss.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1434117"/>
            <a:ext cx="4031945" cy="365125"/>
          </a:xfrm>
        </p:spPr>
        <p:txBody>
          <a:bodyPr>
            <a:normAutofit lnSpcReduction="10000"/>
          </a:bodyPr>
          <a:lstStyle/>
          <a:p>
            <a:r>
              <a:rPr lang="en-US" dirty="0"/>
              <a:t>STAKEHOLDERS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1941342"/>
            <a:ext cx="4031030" cy="1057308"/>
          </a:xfrm>
        </p:spPr>
        <p:txBody>
          <a:bodyPr/>
          <a:lstStyle/>
          <a:p>
            <a:r>
              <a:rPr lang="en-US" dirty="0"/>
              <a:t>Financial Institutions and potential borrowers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2882512"/>
            <a:ext cx="4031945" cy="365125"/>
          </a:xfrm>
        </p:spPr>
        <p:txBody>
          <a:bodyPr>
            <a:normAutofit lnSpcReduction="10000"/>
          </a:bodyPr>
          <a:lstStyle/>
          <a:p>
            <a:r>
              <a:rPr lang="en-US" dirty="0"/>
              <a:t>MOTIVATION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3287098"/>
            <a:ext cx="4031030" cy="1057308"/>
          </a:xfrm>
        </p:spPr>
        <p:txBody>
          <a:bodyPr/>
          <a:lstStyle/>
          <a:p>
            <a:r>
              <a:rPr lang="en-US" dirty="0"/>
              <a:t>This project will leverage the German financial system as a case study, utilizing a dataset from Professor Dr. Hans Hofmann of the University of Hamburg (1994).</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2882512"/>
            <a:ext cx="4031945" cy="365125"/>
          </a:xfrm>
        </p:spPr>
        <p:txBody>
          <a:bodyPr>
            <a:normAutofit lnSpcReduction="10000"/>
          </a:bodyPr>
          <a:lstStyle/>
          <a:p>
            <a:r>
              <a:rPr lang="en-US" dirty="0"/>
              <a:t>OPPORTUNITY/CHALLENGE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942" y="4987734"/>
            <a:ext cx="4031030" cy="1057308"/>
          </a:xfrm>
        </p:spPr>
        <p:txBody>
          <a:bodyPr>
            <a:normAutofit lnSpcReduction="10000"/>
          </a:bodyPr>
          <a:lstStyle/>
          <a:p>
            <a:r>
              <a:rPr lang="en-US" dirty="0"/>
              <a:t>Our action plan involves conducting a literature review on data mining techniques, selecting appropriate models for this specific domain, and preparing the data obtained from the UCI repository for analysis.</a:t>
            </a:r>
          </a:p>
        </p:txBody>
      </p:sp>
      <p:sp>
        <p:nvSpPr>
          <p:cNvPr id="11" name="Text Placeholder 8">
            <a:extLst>
              <a:ext uri="{FF2B5EF4-FFF2-40B4-BE49-F238E27FC236}">
                <a16:creationId xmlns:a16="http://schemas.microsoft.com/office/drawing/2014/main" id="{92D352BA-3930-8F16-285B-DD3EDCDF4246}"/>
              </a:ext>
            </a:extLst>
          </p:cNvPr>
          <p:cNvSpPr txBox="1">
            <a:spLocks/>
          </p:cNvSpPr>
          <p:nvPr/>
        </p:nvSpPr>
        <p:spPr>
          <a:xfrm>
            <a:off x="4080027" y="4556184"/>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ACTION PLAN</a:t>
            </a:r>
          </a:p>
        </p:txBody>
      </p:sp>
      <p:sp>
        <p:nvSpPr>
          <p:cNvPr id="12" name="Text Placeholder 9">
            <a:extLst>
              <a:ext uri="{FF2B5EF4-FFF2-40B4-BE49-F238E27FC236}">
                <a16:creationId xmlns:a16="http://schemas.microsoft.com/office/drawing/2014/main" id="{4DF11B36-4230-E905-9812-BAD964EBCB0D}"/>
              </a:ext>
            </a:extLst>
          </p:cNvPr>
          <p:cNvSpPr txBox="1">
            <a:spLocks/>
          </p:cNvSpPr>
          <p:nvPr/>
        </p:nvSpPr>
        <p:spPr>
          <a:xfrm>
            <a:off x="6673143" y="3161996"/>
            <a:ext cx="4031030" cy="12303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lenders, this can be an opportunity to take a critical look at what the model produces as indicators for creditworthiness.</a:t>
            </a:r>
          </a:p>
          <a:p>
            <a:r>
              <a:rPr lang="en-US" dirty="0"/>
              <a:t>Challenge: These models are only as good as the inputs that we give them. There may be other factors that are linked to creditworthiness. </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834915" y="364241"/>
            <a:ext cx="3139440" cy="953972"/>
          </a:xfrm>
        </p:spPr>
        <p:txBody>
          <a:bodyPr/>
          <a:lstStyle/>
          <a:p>
            <a:pPr algn="r"/>
            <a:r>
              <a:rPr lang="en-US" dirty="0"/>
              <a:t>RESEARCH PROCESS</a:t>
            </a:r>
          </a:p>
        </p:txBody>
      </p:sp>
      <p:pic>
        <p:nvPicPr>
          <p:cNvPr id="11" name="Picture 10">
            <a:extLst>
              <a:ext uri="{FF2B5EF4-FFF2-40B4-BE49-F238E27FC236}">
                <a16:creationId xmlns:a16="http://schemas.microsoft.com/office/drawing/2014/main" id="{D8CEB523-9137-98EE-08D6-1D360B979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53" y="2347203"/>
            <a:ext cx="8953293" cy="2163593"/>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F81C-2048-FDB7-DEC3-02AA21BC910C}"/>
              </a:ext>
            </a:extLst>
          </p:cNvPr>
          <p:cNvSpPr>
            <a:spLocks noGrp="1"/>
          </p:cNvSpPr>
          <p:nvPr>
            <p:ph type="title"/>
          </p:nvPr>
        </p:nvSpPr>
        <p:spPr>
          <a:xfrm>
            <a:off x="2171234" y="3642631"/>
            <a:ext cx="3139440" cy="557950"/>
          </a:xfrm>
        </p:spPr>
        <p:txBody>
          <a:bodyPr/>
          <a:lstStyle/>
          <a:p>
            <a:r>
              <a:rPr lang="en-US" dirty="0"/>
              <a:t>DATA SUMMARY</a:t>
            </a:r>
          </a:p>
        </p:txBody>
      </p:sp>
      <p:sp>
        <p:nvSpPr>
          <p:cNvPr id="3" name="Text Placeholder 2">
            <a:extLst>
              <a:ext uri="{FF2B5EF4-FFF2-40B4-BE49-F238E27FC236}">
                <a16:creationId xmlns:a16="http://schemas.microsoft.com/office/drawing/2014/main" id="{5E7E672B-3EEC-4994-8563-F8639A100420}"/>
              </a:ext>
            </a:extLst>
          </p:cNvPr>
          <p:cNvSpPr>
            <a:spLocks noGrp="1"/>
          </p:cNvSpPr>
          <p:nvPr>
            <p:ph type="body" sz="quarter" idx="13"/>
          </p:nvPr>
        </p:nvSpPr>
        <p:spPr>
          <a:xfrm>
            <a:off x="5819617" y="2370390"/>
            <a:ext cx="5433204" cy="365125"/>
          </a:xfrm>
        </p:spPr>
        <p:txBody>
          <a:bodyPr>
            <a:normAutofit lnSpcReduction="10000"/>
          </a:bodyPr>
          <a:lstStyle/>
          <a:p>
            <a:r>
              <a:rPr lang="en-US" dirty="0"/>
              <a:t>20</a:t>
            </a:r>
          </a:p>
        </p:txBody>
      </p:sp>
      <p:sp>
        <p:nvSpPr>
          <p:cNvPr id="4" name="Text Placeholder 3">
            <a:extLst>
              <a:ext uri="{FF2B5EF4-FFF2-40B4-BE49-F238E27FC236}">
                <a16:creationId xmlns:a16="http://schemas.microsoft.com/office/drawing/2014/main" id="{EBF9A40B-E0E5-DC82-614A-185377E8723F}"/>
              </a:ext>
            </a:extLst>
          </p:cNvPr>
          <p:cNvSpPr>
            <a:spLocks noGrp="1"/>
          </p:cNvSpPr>
          <p:nvPr>
            <p:ph type="body" sz="quarter" idx="15"/>
          </p:nvPr>
        </p:nvSpPr>
        <p:spPr>
          <a:xfrm>
            <a:off x="5819191" y="2699815"/>
            <a:ext cx="5431971" cy="557950"/>
          </a:xfrm>
        </p:spPr>
        <p:txBody>
          <a:bodyPr/>
          <a:lstStyle/>
          <a:p>
            <a:r>
              <a:rPr lang="en-US" dirty="0"/>
              <a:t>Attributes</a:t>
            </a:r>
          </a:p>
        </p:txBody>
      </p:sp>
      <p:sp>
        <p:nvSpPr>
          <p:cNvPr id="5" name="Text Placeholder 4">
            <a:extLst>
              <a:ext uri="{FF2B5EF4-FFF2-40B4-BE49-F238E27FC236}">
                <a16:creationId xmlns:a16="http://schemas.microsoft.com/office/drawing/2014/main" id="{4FC9DD64-4835-5718-836C-E59B9F12DFA8}"/>
              </a:ext>
            </a:extLst>
          </p:cNvPr>
          <p:cNvSpPr>
            <a:spLocks noGrp="1"/>
          </p:cNvSpPr>
          <p:nvPr>
            <p:ph type="body" sz="quarter" idx="23"/>
          </p:nvPr>
        </p:nvSpPr>
        <p:spPr>
          <a:xfrm>
            <a:off x="5819617" y="3470186"/>
            <a:ext cx="5433204" cy="365125"/>
          </a:xfrm>
        </p:spPr>
        <p:txBody>
          <a:bodyPr>
            <a:normAutofit lnSpcReduction="10000"/>
          </a:bodyPr>
          <a:lstStyle/>
          <a:p>
            <a:r>
              <a:rPr lang="en-US" dirty="0"/>
              <a:t>1,000</a:t>
            </a:r>
          </a:p>
        </p:txBody>
      </p:sp>
      <p:sp>
        <p:nvSpPr>
          <p:cNvPr id="6" name="Text Placeholder 5">
            <a:extLst>
              <a:ext uri="{FF2B5EF4-FFF2-40B4-BE49-F238E27FC236}">
                <a16:creationId xmlns:a16="http://schemas.microsoft.com/office/drawing/2014/main" id="{CB0615E6-DDDC-1302-816C-260EFB517A6E}"/>
              </a:ext>
            </a:extLst>
          </p:cNvPr>
          <p:cNvSpPr>
            <a:spLocks noGrp="1"/>
          </p:cNvSpPr>
          <p:nvPr>
            <p:ph type="body" sz="quarter" idx="24"/>
          </p:nvPr>
        </p:nvSpPr>
        <p:spPr>
          <a:xfrm>
            <a:off x="5819191" y="3799611"/>
            <a:ext cx="5431971" cy="557950"/>
          </a:xfrm>
        </p:spPr>
        <p:txBody>
          <a:bodyPr/>
          <a:lstStyle/>
          <a:p>
            <a:r>
              <a:rPr lang="en-US" dirty="0"/>
              <a:t>Records</a:t>
            </a:r>
          </a:p>
        </p:txBody>
      </p:sp>
      <p:sp>
        <p:nvSpPr>
          <p:cNvPr id="7" name="Text Placeholder 6">
            <a:extLst>
              <a:ext uri="{FF2B5EF4-FFF2-40B4-BE49-F238E27FC236}">
                <a16:creationId xmlns:a16="http://schemas.microsoft.com/office/drawing/2014/main" id="{EB737BEF-11C4-C298-103D-CE6CE3E63DC4}"/>
              </a:ext>
            </a:extLst>
          </p:cNvPr>
          <p:cNvSpPr>
            <a:spLocks noGrp="1"/>
          </p:cNvSpPr>
          <p:nvPr>
            <p:ph type="body" sz="quarter" idx="25"/>
          </p:nvPr>
        </p:nvSpPr>
        <p:spPr>
          <a:xfrm>
            <a:off x="5819617" y="4569982"/>
            <a:ext cx="5433204" cy="365125"/>
          </a:xfrm>
        </p:spPr>
        <p:txBody>
          <a:bodyPr>
            <a:normAutofit lnSpcReduction="10000"/>
          </a:bodyPr>
          <a:lstStyle/>
          <a:p>
            <a:r>
              <a:rPr lang="en-US" dirty="0"/>
              <a:t>Binomial</a:t>
            </a:r>
          </a:p>
        </p:txBody>
      </p:sp>
      <p:sp>
        <p:nvSpPr>
          <p:cNvPr id="8" name="Text Placeholder 7">
            <a:extLst>
              <a:ext uri="{FF2B5EF4-FFF2-40B4-BE49-F238E27FC236}">
                <a16:creationId xmlns:a16="http://schemas.microsoft.com/office/drawing/2014/main" id="{64C6F3AC-D0F6-3CD6-9DE0-24553BF6A848}"/>
              </a:ext>
            </a:extLst>
          </p:cNvPr>
          <p:cNvSpPr>
            <a:spLocks noGrp="1"/>
          </p:cNvSpPr>
          <p:nvPr>
            <p:ph type="body" sz="quarter" idx="26"/>
          </p:nvPr>
        </p:nvSpPr>
        <p:spPr>
          <a:xfrm>
            <a:off x="5819191" y="4899407"/>
            <a:ext cx="5431971" cy="557950"/>
          </a:xfrm>
        </p:spPr>
        <p:txBody>
          <a:bodyPr/>
          <a:lstStyle/>
          <a:p>
            <a:r>
              <a:rPr lang="en-US" dirty="0"/>
              <a:t>Prediction Classification</a:t>
            </a:r>
          </a:p>
        </p:txBody>
      </p:sp>
    </p:spTree>
    <p:extLst>
      <p:ext uri="{BB962C8B-B14F-4D97-AF65-F5344CB8AC3E}">
        <p14:creationId xmlns:p14="http://schemas.microsoft.com/office/powerpoint/2010/main" val="74341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427977"/>
          </a:xfrm>
        </p:spPr>
        <p:txBody>
          <a:bodyPr lIns="0">
            <a:normAutofit fontScale="90000"/>
          </a:bodyPr>
          <a:lstStyle/>
          <a:p>
            <a:r>
              <a:rPr lang="en-US" dirty="0"/>
              <a:t>DATASET</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58080" y="707571"/>
            <a:ext cx="6765925" cy="496888"/>
          </a:xfrm>
        </p:spPr>
        <p:txBody>
          <a:bodyPr/>
          <a:lstStyle/>
          <a:p>
            <a:r>
              <a:rPr lang="en-US" dirty="0"/>
              <a:t>Attributes and Descriptions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966465132"/>
              </p:ext>
            </p:extLst>
          </p:nvPr>
        </p:nvGraphicFramePr>
        <p:xfrm>
          <a:off x="838200" y="1135548"/>
          <a:ext cx="10515600" cy="5575496"/>
        </p:xfrm>
        <a:graphic>
          <a:graphicData uri="http://schemas.openxmlformats.org/drawingml/2006/table">
            <a:tbl>
              <a:tblPr firstRow="1" bandRow="1">
                <a:tableStyleId>{5C22544A-7EE6-4342-B048-85BDC9FD1C3A}</a:tableStyleId>
              </a:tblPr>
              <a:tblGrid>
                <a:gridCol w="682690">
                  <a:extLst>
                    <a:ext uri="{9D8B030D-6E8A-4147-A177-3AD203B41FA5}">
                      <a16:colId xmlns:a16="http://schemas.microsoft.com/office/drawing/2014/main" val="544038161"/>
                    </a:ext>
                  </a:extLst>
                </a:gridCol>
                <a:gridCol w="1334277">
                  <a:extLst>
                    <a:ext uri="{9D8B030D-6E8A-4147-A177-3AD203B41FA5}">
                      <a16:colId xmlns:a16="http://schemas.microsoft.com/office/drawing/2014/main" val="2284043154"/>
                    </a:ext>
                  </a:extLst>
                </a:gridCol>
                <a:gridCol w="961053">
                  <a:extLst>
                    <a:ext uri="{9D8B030D-6E8A-4147-A177-3AD203B41FA5}">
                      <a16:colId xmlns:a16="http://schemas.microsoft.com/office/drawing/2014/main" val="2987712514"/>
                    </a:ext>
                  </a:extLst>
                </a:gridCol>
                <a:gridCol w="1166327">
                  <a:extLst>
                    <a:ext uri="{9D8B030D-6E8A-4147-A177-3AD203B41FA5}">
                      <a16:colId xmlns:a16="http://schemas.microsoft.com/office/drawing/2014/main" val="1068233346"/>
                    </a:ext>
                  </a:extLst>
                </a:gridCol>
                <a:gridCol w="6371253">
                  <a:extLst>
                    <a:ext uri="{9D8B030D-6E8A-4147-A177-3AD203B41FA5}">
                      <a16:colId xmlns:a16="http://schemas.microsoft.com/office/drawing/2014/main" val="3019130451"/>
                    </a:ext>
                  </a:extLst>
                </a:gridCol>
              </a:tblGrid>
              <a:tr h="280015">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No</a:t>
                      </a:r>
                      <a:r>
                        <a:rPr lang="en-US" sz="7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Attribute Name</a:t>
                      </a:r>
                      <a:r>
                        <a:rPr lang="en-US" sz="7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Type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Category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Description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776821">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Checking Account</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marL="71755" marR="71755"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Categorical</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vert="vert27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marL="71755" marR="71755"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Financial</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vert="vert27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Status of existing checking account (DM = Deutsche Mark)</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&lt; 0 DM, 0 to &lt; 200 DM</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&gt;= 200 DM/salary assignments for at least 1 year</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no checking account</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b">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911957">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2</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Credit History</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History of credit repayments </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no credits taken/all credits paid back duly</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all credits at this bank paid back duly</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existing credits paid back duly until now</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delay in paying off in the past</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critical account/other credits existing (not at this bank)</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b">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0328200"/>
                  </a:ext>
                </a:extLst>
              </a:tr>
              <a:tr h="911957">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3</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Savings Account/Bond</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Total of applicant's cash holdings in savings and bonds (DM = Deutsche Mark)</a:t>
                      </a:r>
                      <a:endParaRPr lang="en-US" sz="1600" kern="100" dirty="0">
                        <a:effectLst/>
                        <a:latin typeface="+mn-lt"/>
                        <a:ea typeface="Calibri" panose="020F0502020204030204" pitchFamily="34" charset="0"/>
                        <a:cs typeface="Times New Roman" panose="02020603050405020304" pitchFamily="18" charset="0"/>
                      </a:endParaRPr>
                    </a:p>
                    <a:p>
                      <a:pPr marL="457200" marR="0" indent="-22860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&lt; 100 DM</a:t>
                      </a:r>
                      <a:endParaRPr lang="en-US" sz="1600" kern="100" dirty="0">
                        <a:effectLst/>
                        <a:latin typeface="+mn-lt"/>
                        <a:ea typeface="Calibri" panose="020F0502020204030204" pitchFamily="34" charset="0"/>
                        <a:cs typeface="Times New Roman" panose="02020603050405020304" pitchFamily="18" charset="0"/>
                      </a:endParaRPr>
                    </a:p>
                    <a:p>
                      <a:pPr marL="457200" marR="0" indent="-22860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100 to &lt; 500 DM</a:t>
                      </a:r>
                      <a:endParaRPr lang="en-US" sz="1600" kern="100" dirty="0">
                        <a:effectLst/>
                        <a:latin typeface="+mn-lt"/>
                        <a:ea typeface="Calibri" panose="020F0502020204030204" pitchFamily="34" charset="0"/>
                        <a:cs typeface="Times New Roman" panose="02020603050405020304" pitchFamily="18" charset="0"/>
                      </a:endParaRPr>
                    </a:p>
                    <a:p>
                      <a:pPr marL="457200" marR="0" indent="-22860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500 to &lt; 1000 DM</a:t>
                      </a:r>
                      <a:endParaRPr lang="en-US" sz="1600" kern="100" dirty="0">
                        <a:effectLst/>
                        <a:latin typeface="+mn-lt"/>
                        <a:ea typeface="Calibri" panose="020F0502020204030204" pitchFamily="34" charset="0"/>
                        <a:cs typeface="Times New Roman" panose="02020603050405020304" pitchFamily="18" charset="0"/>
                      </a:endParaRPr>
                    </a:p>
                    <a:p>
                      <a:pPr marL="457200" marR="0" indent="-22860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&gt;= 1000 DM</a:t>
                      </a:r>
                      <a:endParaRPr lang="en-US" sz="1600" kern="100" dirty="0">
                        <a:effectLst/>
                        <a:latin typeface="+mn-lt"/>
                        <a:ea typeface="Calibri" panose="020F0502020204030204" pitchFamily="34" charset="0"/>
                        <a:cs typeface="Times New Roman" panose="02020603050405020304" pitchFamily="18" charset="0"/>
                      </a:endParaRPr>
                    </a:p>
                    <a:p>
                      <a:pPr marL="457200" marR="0" indent="-22860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unknown/no savings account)</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b">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3867606"/>
                  </a:ext>
                </a:extLst>
              </a:tr>
              <a:tr h="611449">
                <a:tc rowSpan="2">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4</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Other Installment Plans</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Existing installment commitments </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bank</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stores</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none</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b">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797188"/>
                  </a:ext>
                </a:extLst>
              </a:tr>
              <a:tr h="176445">
                <a:tc vMerge="1">
                  <a:txBody>
                    <a:bodyPr/>
                    <a:lstStyle/>
                    <a:p>
                      <a:pPr marL="0" marR="0" algn="ctr">
                        <a:spcBef>
                          <a:spcPts val="0"/>
                        </a:spcBef>
                        <a:spcAft>
                          <a:spcPts val="0"/>
                        </a:spcAft>
                      </a:pP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ctr">
                        <a:spcBef>
                          <a:spcPts val="0"/>
                        </a:spcBef>
                        <a:spcAft>
                          <a:spcPts val="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Type of loan applied for </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car (used)</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car(new)</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furniture/equipment</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radio/television</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domestic appliances</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repairs</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education</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effectLst/>
                          <a:latin typeface="+mn-lt"/>
                          <a:ea typeface="DengXian" panose="02010600030101010101" pitchFamily="2" charset="-122"/>
                          <a:cs typeface="Times New Roman" panose="02020603050405020304" pitchFamily="18" charset="0"/>
                        </a:rPr>
                        <a:t>vacation</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retraining</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business</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others</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b">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641999"/>
                  </a:ext>
                </a:extLst>
              </a:tr>
              <a:tr h="1637034">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5</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Purpose</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US"/>
                    </a:p>
                  </a:txBody>
                  <a:tcPr>
                    <a:lnL w="12700" cmpd="sng">
                      <a:noFill/>
                    </a:lnL>
                    <a:lnT w="12700" cap="flat" cmpd="sng" algn="ctr">
                      <a:solidFill>
                        <a:schemeClr val="accent1">
                          <a:lumMod val="75000"/>
                        </a:schemeClr>
                      </a:solidFill>
                      <a:prstDash val="solid"/>
                      <a:round/>
                      <a:headEnd type="none" w="med" len="med"/>
                      <a:tailEnd type="none" w="med" len="med"/>
                    </a:lnT>
                  </a:tcPr>
                </a:tc>
                <a:tc vMerge="1">
                  <a:txBody>
                    <a:bodyPr/>
                    <a:lstStyle/>
                    <a:p>
                      <a:endParaRPr lang="en-US"/>
                    </a:p>
                  </a:txBody>
                  <a:tcPr>
                    <a:lnT w="12700" cap="flat" cmpd="sng" algn="ctr">
                      <a:solidFill>
                        <a:schemeClr val="accent1">
                          <a:lumMod val="75000"/>
                        </a:schemeClr>
                      </a:solidFill>
                      <a:prstDash val="solid"/>
                      <a:round/>
                      <a:headEnd type="none" w="med" len="med"/>
                      <a:tailEnd type="none" w="med" len="med"/>
                    </a:lnT>
                  </a:tcPr>
                </a:tc>
                <a:tc vMerge="1">
                  <a:txBody>
                    <a:bodyPr/>
                    <a:lstStyle/>
                    <a:p>
                      <a:pPr marL="0" marR="0">
                        <a:spcBef>
                          <a:spcPts val="0"/>
                        </a:spcBef>
                        <a:spcAft>
                          <a:spcPts val="0"/>
                        </a:spcAft>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Type of loan applied for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car (used)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car(new)</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furniture/equipment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radio/television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domestic appliances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repairs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education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effectLst/>
                          <a:latin typeface="Calibri" panose="020F0502020204030204" pitchFamily="34" charset="0"/>
                          <a:ea typeface="DengXian" panose="02010600030101010101" pitchFamily="2" charset="-122"/>
                          <a:cs typeface="Times New Roman" panose="02020603050405020304" pitchFamily="18" charset="0"/>
                        </a:rPr>
                        <a:t>vacation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retraining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business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9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others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3475831"/>
                  </a:ext>
                </a:extLst>
              </a:tr>
            </a:tbl>
          </a:graphicData>
        </a:graphic>
      </p:graphicFrame>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427977"/>
          </a:xfrm>
        </p:spPr>
        <p:txBody>
          <a:bodyPr lIns="0">
            <a:normAutofit fontScale="90000"/>
          </a:bodyPr>
          <a:lstStyle/>
          <a:p>
            <a:r>
              <a:rPr lang="en-US" dirty="0"/>
              <a:t>DATASET</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58080" y="707571"/>
            <a:ext cx="6765925" cy="496888"/>
          </a:xfrm>
        </p:spPr>
        <p:txBody>
          <a:bodyPr/>
          <a:lstStyle/>
          <a:p>
            <a:r>
              <a:rPr lang="en-US" dirty="0"/>
              <a:t>Attributes and Descriptions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779792847"/>
              </p:ext>
            </p:extLst>
          </p:nvPr>
        </p:nvGraphicFramePr>
        <p:xfrm>
          <a:off x="758080" y="1158227"/>
          <a:ext cx="10515600" cy="5197592"/>
        </p:xfrm>
        <a:graphic>
          <a:graphicData uri="http://schemas.openxmlformats.org/drawingml/2006/table">
            <a:tbl>
              <a:tblPr firstRow="1" bandRow="1">
                <a:tableStyleId>{5C22544A-7EE6-4342-B048-85BDC9FD1C3A}</a:tableStyleId>
              </a:tblPr>
              <a:tblGrid>
                <a:gridCol w="682690">
                  <a:extLst>
                    <a:ext uri="{9D8B030D-6E8A-4147-A177-3AD203B41FA5}">
                      <a16:colId xmlns:a16="http://schemas.microsoft.com/office/drawing/2014/main" val="544038161"/>
                    </a:ext>
                  </a:extLst>
                </a:gridCol>
                <a:gridCol w="1334277">
                  <a:extLst>
                    <a:ext uri="{9D8B030D-6E8A-4147-A177-3AD203B41FA5}">
                      <a16:colId xmlns:a16="http://schemas.microsoft.com/office/drawing/2014/main" val="2284043154"/>
                    </a:ext>
                  </a:extLst>
                </a:gridCol>
                <a:gridCol w="961053">
                  <a:extLst>
                    <a:ext uri="{9D8B030D-6E8A-4147-A177-3AD203B41FA5}">
                      <a16:colId xmlns:a16="http://schemas.microsoft.com/office/drawing/2014/main" val="2987712514"/>
                    </a:ext>
                  </a:extLst>
                </a:gridCol>
                <a:gridCol w="1166327">
                  <a:extLst>
                    <a:ext uri="{9D8B030D-6E8A-4147-A177-3AD203B41FA5}">
                      <a16:colId xmlns:a16="http://schemas.microsoft.com/office/drawing/2014/main" val="1068233346"/>
                    </a:ext>
                  </a:extLst>
                </a:gridCol>
                <a:gridCol w="6371253">
                  <a:extLst>
                    <a:ext uri="{9D8B030D-6E8A-4147-A177-3AD203B41FA5}">
                      <a16:colId xmlns:a16="http://schemas.microsoft.com/office/drawing/2014/main" val="3019130451"/>
                    </a:ext>
                  </a:extLst>
                </a:gridCol>
              </a:tblGrid>
              <a:tr h="270030">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No</a:t>
                      </a:r>
                      <a:r>
                        <a:rPr lang="en-US" sz="7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Attribute Name</a:t>
                      </a:r>
                      <a:r>
                        <a:rPr lang="en-US" sz="7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Type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Category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Description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749120">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6</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Property</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marL="71755" marR="71755" algn="ctr">
                        <a:spcBef>
                          <a:spcPts val="0"/>
                        </a:spcBef>
                        <a:spcAft>
                          <a:spcPts val="1200"/>
                        </a:spcAft>
                      </a:pPr>
                      <a:r>
                        <a:rPr lang="en-US" sz="1050" kern="100">
                          <a:solidFill>
                            <a:srgbClr val="000000"/>
                          </a:solidFill>
                          <a:effectLst/>
                          <a:latin typeface="+mn-lt"/>
                          <a:ea typeface="DengXian" panose="02010600030101010101" pitchFamily="2" charset="-122"/>
                          <a:cs typeface="Times New Roman" panose="02020603050405020304" pitchFamily="18" charset="0"/>
                        </a:rPr>
                        <a:t>Categorical</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vert="vert27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71755" marR="71755" algn="ctr">
                        <a:spcBef>
                          <a:spcPts val="0"/>
                        </a:spcBef>
                        <a:spcAft>
                          <a:spcPts val="1200"/>
                        </a:spcAft>
                      </a:pPr>
                      <a:r>
                        <a:rPr lang="en-US" sz="1050" kern="100">
                          <a:solidFill>
                            <a:srgbClr val="000000"/>
                          </a:solidFill>
                          <a:effectLst/>
                          <a:latin typeface="+mn-lt"/>
                          <a:ea typeface="DengXian" panose="02010600030101010101" pitchFamily="2" charset="-122"/>
                          <a:cs typeface="Times New Roman" panose="02020603050405020304" pitchFamily="18" charset="0"/>
                        </a:rPr>
                        <a:t>Financial</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vert="vert27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Types of property owned</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real estate</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if not real estate: building society savings agreement/life insurance</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if not real estate or building society savings agreement/life insurance: car or other not in attr. 6</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unknown/no property</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879437">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7</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Other Debtors/</a:t>
                      </a:r>
                      <a:endParaRPr lang="en-US" sz="1600" kern="100">
                        <a:effectLst/>
                        <a:latin typeface="+mn-lt"/>
                        <a:ea typeface="Calibri" panose="020F0502020204030204" pitchFamily="34" charset="0"/>
                        <a:cs typeface="Times New Roman" panose="02020603050405020304" pitchFamily="18" charset="0"/>
                      </a:endParaRPr>
                    </a:p>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Guarantors</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Additional debtors, complaints, or guarantors</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none</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co-applicant</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guarantor</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0328200"/>
                  </a:ext>
                </a:extLst>
              </a:tr>
              <a:tr h="879437">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8</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Present Employment</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rowSpan="3">
                  <a:txBody>
                    <a:bodyPr/>
                    <a:lstStyle/>
                    <a:p>
                      <a:pPr marL="71755" marR="71755"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Employment</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Duration of current employment</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Unemployed</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&lt; 1 year</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1 to &lt; 4 years</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4 to &lt; 7 years</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&gt;= 7 years</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3867606"/>
                  </a:ext>
                </a:extLst>
              </a:tr>
              <a:tr h="670530">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9</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Job</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Status and level</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unemployed/unskilled - non-resident</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unskilled – resident</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skilled employee/official</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management/self-employed/highly-qualified employee/officer</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797188"/>
                  </a:ext>
                </a:extLst>
              </a:tr>
              <a:tr h="405992">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10</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Foreign Worker</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Foreign worker status</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yes</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no</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641999"/>
                  </a:ext>
                </a:extLst>
              </a:tr>
              <a:tr h="881688">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11</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Personal Status</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US"/>
                    </a:p>
                  </a:txBody>
                  <a:tcPr>
                    <a:lnL w="12700" cmpd="sng">
                      <a:noFill/>
                    </a:lnL>
                    <a:lnT w="12700" cap="flat" cmpd="sng" algn="ctr">
                      <a:solidFill>
                        <a:schemeClr val="accent1">
                          <a:lumMod val="75000"/>
                        </a:schemeClr>
                      </a:solidFill>
                      <a:prstDash val="solid"/>
                      <a:round/>
                      <a:headEnd type="none" w="med" len="med"/>
                      <a:tailEnd type="none" w="med" len="med"/>
                    </a:lnT>
                  </a:tcPr>
                </a:tc>
                <a:tc>
                  <a:txBody>
                    <a:bodyPr/>
                    <a:lstStyle/>
                    <a:p>
                      <a:pPr marL="71755" marR="71755"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Demographic</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vert="vert270" anchor="ctr">
                    <a:lnT w="12700" cap="flat" cmpd="sng" algn="ctr">
                      <a:solidFill>
                        <a:schemeClr val="accent1">
                          <a:lumMod val="75000"/>
                        </a:schemeClr>
                      </a:solidFill>
                      <a:prstDash val="solid"/>
                      <a:round/>
                      <a:headEnd type="none" w="med" len="med"/>
                      <a:tailEnd type="none" w="med" len="med"/>
                    </a:lnT>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Gender and marital status application</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male: divorced/separated</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female: divorced/separated/married</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male: single</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male: married/widowed</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female: single</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ctr">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3475831"/>
                  </a:ext>
                </a:extLst>
              </a:tr>
            </a:tbl>
          </a:graphicData>
        </a:graphic>
      </p:graphicFrame>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2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427977"/>
          </a:xfrm>
        </p:spPr>
        <p:txBody>
          <a:bodyPr lIns="0">
            <a:normAutofit fontScale="90000"/>
          </a:bodyPr>
          <a:lstStyle/>
          <a:p>
            <a:r>
              <a:rPr lang="en-US" dirty="0"/>
              <a:t>DATASET</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58080" y="707571"/>
            <a:ext cx="6765925" cy="496888"/>
          </a:xfrm>
        </p:spPr>
        <p:txBody>
          <a:bodyPr/>
          <a:lstStyle/>
          <a:p>
            <a:r>
              <a:rPr lang="en-US" dirty="0"/>
              <a:t>Attributes and Descriptions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55886189"/>
              </p:ext>
            </p:extLst>
          </p:nvPr>
        </p:nvGraphicFramePr>
        <p:xfrm>
          <a:off x="758080" y="1158227"/>
          <a:ext cx="10515600" cy="4830677"/>
        </p:xfrm>
        <a:graphic>
          <a:graphicData uri="http://schemas.openxmlformats.org/drawingml/2006/table">
            <a:tbl>
              <a:tblPr firstRow="1" bandRow="1">
                <a:tableStyleId>{5C22544A-7EE6-4342-B048-85BDC9FD1C3A}</a:tableStyleId>
              </a:tblPr>
              <a:tblGrid>
                <a:gridCol w="682690">
                  <a:extLst>
                    <a:ext uri="{9D8B030D-6E8A-4147-A177-3AD203B41FA5}">
                      <a16:colId xmlns:a16="http://schemas.microsoft.com/office/drawing/2014/main" val="544038161"/>
                    </a:ext>
                  </a:extLst>
                </a:gridCol>
                <a:gridCol w="1334277">
                  <a:extLst>
                    <a:ext uri="{9D8B030D-6E8A-4147-A177-3AD203B41FA5}">
                      <a16:colId xmlns:a16="http://schemas.microsoft.com/office/drawing/2014/main" val="2284043154"/>
                    </a:ext>
                  </a:extLst>
                </a:gridCol>
                <a:gridCol w="961053">
                  <a:extLst>
                    <a:ext uri="{9D8B030D-6E8A-4147-A177-3AD203B41FA5}">
                      <a16:colId xmlns:a16="http://schemas.microsoft.com/office/drawing/2014/main" val="2987712514"/>
                    </a:ext>
                  </a:extLst>
                </a:gridCol>
                <a:gridCol w="1166327">
                  <a:extLst>
                    <a:ext uri="{9D8B030D-6E8A-4147-A177-3AD203B41FA5}">
                      <a16:colId xmlns:a16="http://schemas.microsoft.com/office/drawing/2014/main" val="1068233346"/>
                    </a:ext>
                  </a:extLst>
                </a:gridCol>
                <a:gridCol w="6371253">
                  <a:extLst>
                    <a:ext uri="{9D8B030D-6E8A-4147-A177-3AD203B41FA5}">
                      <a16:colId xmlns:a16="http://schemas.microsoft.com/office/drawing/2014/main" val="3019130451"/>
                    </a:ext>
                  </a:extLst>
                </a:gridCol>
              </a:tblGrid>
              <a:tr h="295080">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No</a:t>
                      </a:r>
                      <a:r>
                        <a:rPr lang="en-US" sz="7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Attribute Name</a:t>
                      </a:r>
                      <a:r>
                        <a:rPr lang="en-US" sz="7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Type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Category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marL="0" marR="0" algn="ctr">
                        <a:spcBef>
                          <a:spcPts val="0"/>
                        </a:spcBef>
                        <a:spcAft>
                          <a:spcPts val="600"/>
                        </a:spcAft>
                      </a:pPr>
                      <a:r>
                        <a:rPr lang="en-US" sz="1100" b="1"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Description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41623">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12</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Housing</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algn="ctr">
                        <a:spcBef>
                          <a:spcPts val="0"/>
                        </a:spcBef>
                        <a:spcAft>
                          <a:spcPts val="1200"/>
                        </a:spcAft>
                      </a:pPr>
                      <a:r>
                        <a:rPr lang="en-US" sz="1050" kern="100" dirty="0">
                          <a:solidFill>
                            <a:srgbClr val="000000"/>
                          </a:solidFill>
                          <a:effectLst/>
                          <a:latin typeface="+mn-lt"/>
                          <a:ea typeface="DengXian" panose="02010600030101010101" pitchFamily="2" charset="-122"/>
                          <a:cs typeface="Calibri" panose="020F0502020204030204" pitchFamily="34" charset="0"/>
                        </a:rPr>
                        <a:t> </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a:spcBef>
                          <a:spcPts val="0"/>
                        </a:spcBef>
                        <a:spcAft>
                          <a:spcPts val="1200"/>
                        </a:spcAft>
                      </a:pPr>
                      <a:r>
                        <a:rPr lang="en-US" sz="1050" kern="100">
                          <a:solidFill>
                            <a:srgbClr val="000000"/>
                          </a:solidFill>
                          <a:effectLst/>
                          <a:latin typeface="+mn-lt"/>
                          <a:ea typeface="DengXian" panose="02010600030101010101" pitchFamily="2" charset="-122"/>
                          <a:cs typeface="Calibri" panose="020F0502020204030204" pitchFamily="34" charset="0"/>
                        </a:rPr>
                        <a:t> </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Housing status</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rent</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own</a:t>
                      </a:r>
                      <a:endParaRPr lang="en-US" sz="1600" kern="10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a:solidFill>
                            <a:srgbClr val="000000"/>
                          </a:solidFill>
                          <a:effectLst/>
                          <a:latin typeface="+mn-lt"/>
                          <a:ea typeface="DengXian" panose="02010600030101010101" pitchFamily="2" charset="-122"/>
                          <a:cs typeface="Times New Roman" panose="02020603050405020304" pitchFamily="18" charset="0"/>
                        </a:rPr>
                        <a:t>free</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785106">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13</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Telephone</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Status of telephone</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none</a:t>
                      </a:r>
                      <a:endParaRPr lang="en-US" sz="1600" kern="100" dirty="0">
                        <a:effectLst/>
                        <a:latin typeface="+mn-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a:pPr>
                      <a:r>
                        <a:rPr lang="en-US" sz="1050" kern="100" dirty="0">
                          <a:solidFill>
                            <a:srgbClr val="000000"/>
                          </a:solidFill>
                          <a:effectLst/>
                          <a:latin typeface="+mn-lt"/>
                          <a:ea typeface="DengXian" panose="02010600030101010101" pitchFamily="2" charset="-122"/>
                          <a:cs typeface="Times New Roman" panose="02020603050405020304" pitchFamily="18" charset="0"/>
                        </a:rPr>
                        <a:t>yes, registered under the customer's name</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5684053"/>
                  </a:ext>
                </a:extLst>
              </a:tr>
              <a:tr h="707500">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14</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Duration</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71755" marR="71755"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Numerical</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vert="vert270" anchor="ctr">
                    <a:lnL w="12700" cmpd="sng">
                      <a:noFill/>
                    </a:lnL>
                    <a:lnT w="12700" cap="flat" cmpd="sng" algn="ctr">
                      <a:solidFill>
                        <a:schemeClr val="accent1">
                          <a:lumMod val="75000"/>
                        </a:schemeClr>
                      </a:solidFill>
                      <a:prstDash val="solid"/>
                      <a:round/>
                      <a:headEnd type="none" w="med" len="med"/>
                      <a:tailEnd type="none" w="med" len="med"/>
                    </a:lnT>
                  </a:tcPr>
                </a:tc>
                <a:tc rowSpan="4">
                  <a:txBody>
                    <a:bodyPr/>
                    <a:lstStyle/>
                    <a:p>
                      <a:pPr marL="71755" marR="71755"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Financial</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vert="vert270" anchor="ctr">
                    <a:lnT w="12700" cap="flat" cmpd="sng" algn="ctr">
                      <a:solidFill>
                        <a:schemeClr val="accent1">
                          <a:lumMod val="75000"/>
                        </a:schemeClr>
                      </a:solidFill>
                      <a:prstDash val="solid"/>
                      <a:round/>
                      <a:headEnd type="none" w="med" len="med"/>
                      <a:tailEnd type="none" w="med" len="med"/>
                    </a:lnT>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Duration of loan payments in months</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ctr">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3867606"/>
                  </a:ext>
                </a:extLst>
              </a:tr>
              <a:tr h="986252">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15</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Credit Amount</a:t>
                      </a:r>
                      <a:endParaRPr lang="en-US" sz="1600" kern="100" dirty="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Amount of credit applied for in DM (DM = Deutsche Mark)</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268378"/>
                  </a:ext>
                </a:extLst>
              </a:tr>
              <a:tr h="443655">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16</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Existing Credits at a Bank</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w="12700" cmpd="sng">
                      <a:noFill/>
                    </a:lnL>
                  </a:tcPr>
                </a:tc>
                <a:tc vMerge="1">
                  <a:txBody>
                    <a:bodyPr/>
                    <a:lstStyle/>
                    <a:p>
                      <a:endParaRPr lang="en-US"/>
                    </a:p>
                  </a:txBody>
                  <a:tcPr/>
                </a:tc>
                <a:tc>
                  <a:txBody>
                    <a:bodyPr/>
                    <a:lstStyle/>
                    <a:p>
                      <a:pPr marL="0" marR="0">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Number of existing credit accounts at bank</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641999"/>
                  </a:ext>
                </a:extLst>
              </a:tr>
              <a:tr h="963479">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17</a:t>
                      </a:r>
                      <a:endParaRPr lang="en-US" sz="1600" kern="100">
                        <a:effectLst/>
                        <a:latin typeface="+mn-lt"/>
                        <a:ea typeface="Calibri" panose="020F0502020204030204" pitchFamily="34" charset="0"/>
                        <a:cs typeface="Times New Roman" panose="02020603050405020304" pitchFamily="18" charset="0"/>
                      </a:endParaRPr>
                    </a:p>
                  </a:txBody>
                  <a:tcPr marL="9525" marR="9525" marT="9525"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kern="100">
                          <a:solidFill>
                            <a:srgbClr val="000000"/>
                          </a:solidFill>
                          <a:effectLst/>
                          <a:latin typeface="+mn-lt"/>
                          <a:ea typeface="DengXian" panose="02010600030101010101" pitchFamily="2" charset="-122"/>
                          <a:cs typeface="Times New Roman" panose="02020603050405020304" pitchFamily="18" charset="0"/>
                        </a:rPr>
                        <a:t>Installment Rate</a:t>
                      </a:r>
                      <a:endParaRPr lang="en-US" sz="1600" kern="100">
                        <a:effectLst/>
                        <a:latin typeface="+mn-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en-US"/>
                    </a:p>
                  </a:txBody>
                  <a:tcPr>
                    <a:lnL w="12700" cmpd="sng">
                      <a:noFill/>
                    </a:lnL>
                    <a:lnT w="12700" cap="flat" cmpd="sng" algn="ctr">
                      <a:solidFill>
                        <a:schemeClr val="accent1">
                          <a:lumMod val="75000"/>
                        </a:schemeClr>
                      </a:solidFill>
                      <a:prstDash val="solid"/>
                      <a:round/>
                      <a:headEnd type="none" w="med" len="med"/>
                      <a:tailEnd type="none" w="med" len="med"/>
                    </a:lnT>
                  </a:tcPr>
                </a:tc>
                <a:tc vMerge="1">
                  <a:txBody>
                    <a:bodyPr/>
                    <a:lstStyle/>
                    <a:p>
                      <a:endParaRPr lang="en-US"/>
                    </a:p>
                  </a:txBody>
                  <a:tcPr/>
                </a:tc>
                <a:tc>
                  <a:txBody>
                    <a:bodyPr/>
                    <a:lstStyle/>
                    <a:p>
                      <a:pPr marL="0" marR="0">
                        <a:spcBef>
                          <a:spcPts val="0"/>
                        </a:spcBef>
                        <a:spcAft>
                          <a:spcPts val="0"/>
                        </a:spcAft>
                      </a:pPr>
                      <a:r>
                        <a:rPr lang="en-US" sz="1050" kern="100" dirty="0">
                          <a:solidFill>
                            <a:srgbClr val="000000"/>
                          </a:solidFill>
                          <a:effectLst/>
                          <a:latin typeface="+mn-lt"/>
                          <a:ea typeface="DengXian" panose="02010600030101010101" pitchFamily="2" charset="-122"/>
                          <a:cs typeface="Times New Roman" panose="02020603050405020304" pitchFamily="18" charset="0"/>
                        </a:rPr>
                        <a:t>Installment rate as % of disposable income</a:t>
                      </a:r>
                      <a:endParaRPr lang="en-US" sz="1600" kern="100" dirty="0">
                        <a:effectLst/>
                        <a:latin typeface="+mn-lt"/>
                        <a:ea typeface="Calibri" panose="020F0502020204030204" pitchFamily="34" charset="0"/>
                        <a:cs typeface="Times New Roman" panose="02020603050405020304" pitchFamily="18" charset="0"/>
                      </a:endParaRPr>
                    </a:p>
                  </a:txBody>
                  <a:tcPr marL="9525" marR="9525" marT="9525" marB="0" anchor="ctr">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3475831"/>
                  </a:ext>
                </a:extLst>
              </a:tr>
            </a:tbl>
          </a:graphicData>
        </a:graphic>
      </p:graphicFrame>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7630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246</TotalTime>
  <Words>1728</Words>
  <Application>Microsoft Office PowerPoint</Application>
  <PresentationFormat>Widescreen</PresentationFormat>
  <Paragraphs>508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Tenorite</vt:lpstr>
      <vt:lpstr>Monoline</vt:lpstr>
      <vt:lpstr>PREDICTING CREDIT RISK IN THE GERMAN CREDIT SYSTEM</vt:lpstr>
      <vt:lpstr>INTRODUCTIONS</vt:lpstr>
      <vt:lpstr>EXECUTIVE SUMMARY</vt:lpstr>
      <vt:lpstr>INTRODUCTION</vt:lpstr>
      <vt:lpstr>RESEARCH PROCESS</vt:lpstr>
      <vt:lpstr>DATA SUMMARY</vt:lpstr>
      <vt:lpstr>DATASET</vt:lpstr>
      <vt:lpstr>DATASET</vt:lpstr>
      <vt:lpstr>DATASET</vt:lpstr>
      <vt:lpstr>DATASET</vt:lpstr>
      <vt:lpstr>DATA PREPROCESSING AND PREPARATION</vt:lpstr>
      <vt:lpstr>Model Results and Interpretation</vt:lpstr>
      <vt:lpstr>LOGISTIC REGRESSION IN RM AND R</vt:lpstr>
      <vt:lpstr>Logistic Regression Model Results in R</vt:lpstr>
      <vt:lpstr>DECISION TREE ANALYSIS IN RM</vt:lpstr>
      <vt:lpstr>DECISION TREE ANALYSIS IN R</vt:lpstr>
      <vt:lpstr>Logistic Regression Model Results in R</vt:lpstr>
      <vt:lpstr>Naïve Bayes Analysis in RM and R</vt:lpstr>
      <vt:lpstr>NEURAL NETWORK Model Results in R</vt:lpstr>
      <vt:lpstr>Neural Network Model in RM AND R</vt:lpstr>
      <vt:lpstr>NEURAL NETWORK Model Results in R</vt:lpstr>
      <vt:lpstr>MODEL EVALUATION</vt:lpstr>
      <vt:lpstr>MODEL EVALUATION</vt:lpstr>
      <vt:lpstr>BEST PERFORMING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RISK IN THE GERMAN CREDIT SYSTEM</dc:title>
  <dc:creator>Vernice Tanquerido</dc:creator>
  <cp:lastModifiedBy>Vernice Tanquerido</cp:lastModifiedBy>
  <cp:revision>1</cp:revision>
  <dcterms:created xsi:type="dcterms:W3CDTF">2023-11-14T04:28:12Z</dcterms:created>
  <dcterms:modified xsi:type="dcterms:W3CDTF">2023-11-14T08:34:23Z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