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96fceacb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96fceacb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96fceacb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96fceacb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96fceacb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96fceac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96fceacb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96fceacb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96fceacb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96fceacb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96fceac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96fceac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96fceacb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96fceacb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96fceacb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96fceacb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96fceacb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96fceacb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96fceacb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96fceacb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96fcea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96fcea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96fceacb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96fceacb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596fceac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596fceac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96fceac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96fceac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96fceac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96fceac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96fceacb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96fceacb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96fceacb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96fceacb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96fceacb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96fceacb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95800"/>
            <a:ext cx="8520600" cy="23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FUNDAMENTAL OF IMAGE PROCESSING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2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00">
                <a:latin typeface="Times New Roman"/>
                <a:ea typeface="Times New Roman"/>
                <a:cs typeface="Times New Roman"/>
                <a:sym typeface="Times New Roman"/>
              </a:rPr>
              <a:t>Image Enhancement in Spatial Domain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590050" y="2791200"/>
            <a:ext cx="438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LIM BAO JING 	(A17CS0076)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LOW CHIA JING	(A17CS0083)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3)TAN SEE JOU		(A17CS0218)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 NAME:</a:t>
            </a: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DR. MD. SAH BIN HJ. SALAM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18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the user uses the application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50" y="915250"/>
            <a:ext cx="6847375" cy="20169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50" y="3103850"/>
            <a:ext cx="5734050" cy="16764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Image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21236" l="4978" r="3496" t="-1345"/>
          <a:stretch/>
        </p:blipFill>
        <p:spPr>
          <a:xfrm>
            <a:off x="411300" y="1152475"/>
            <a:ext cx="6532051" cy="35264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7231625" y="3014825"/>
            <a:ext cx="1868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application allows user to load any images from the computer.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loaded in both axes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85" y="2120200"/>
            <a:ext cx="4037340" cy="23003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249" y="2157500"/>
            <a:ext cx="4432975" cy="23003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Choose part - in the Edit Space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7625"/>
            <a:ext cx="5496957" cy="31814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850" y="1117625"/>
            <a:ext cx="2806350" cy="31814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Darken Image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6315050" y="3334675"/>
            <a:ext cx="2750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application allows user to choose parts in the image multiple times.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34302" cy="34164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Save Output Image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50" y="1152475"/>
            <a:ext cx="5884598" cy="30205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025" y="1152475"/>
            <a:ext cx="2864975" cy="30205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Blur Image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" y="1197675"/>
            <a:ext cx="5859483" cy="34164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900" y="1553375"/>
            <a:ext cx="2939300" cy="29637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Brighten Image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25" y="1165225"/>
            <a:ext cx="5734050" cy="33909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025" y="1423000"/>
            <a:ext cx="2814850" cy="29925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Sharpen Image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9513"/>
            <a:ext cx="5734050" cy="3362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200" y="1409425"/>
            <a:ext cx="2910375" cy="30747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sample output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275" y="1152463"/>
            <a:ext cx="3352800" cy="34004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25" y="1166763"/>
            <a:ext cx="3390900" cy="33718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2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of process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0" y="914775"/>
            <a:ext cx="6696000" cy="39612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7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Image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000"/>
            <a:ext cx="6780826" cy="33791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07975" y="10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Darken Image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25" y="748875"/>
            <a:ext cx="5734050" cy="40862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5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Blur Image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9625"/>
            <a:ext cx="5734050" cy="37719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68550" y="1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Sharpen Image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7450"/>
            <a:ext cx="5734050" cy="37814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4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Brighten Image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4825"/>
            <a:ext cx="5734050" cy="34766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35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Save Image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75" y="1239775"/>
            <a:ext cx="7754576" cy="20223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GUI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8635" r="4491" t="0"/>
          <a:stretch/>
        </p:blipFill>
        <p:spPr>
          <a:xfrm>
            <a:off x="350875" y="673150"/>
            <a:ext cx="8520600" cy="43668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