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20" r:id="rId2"/>
    <p:sldId id="322" r:id="rId3"/>
    <p:sldId id="323" r:id="rId4"/>
    <p:sldId id="465" r:id="rId5"/>
    <p:sldId id="466" r:id="rId6"/>
    <p:sldId id="467" r:id="rId7"/>
    <p:sldId id="468" r:id="rId8"/>
    <p:sldId id="469" r:id="rId9"/>
    <p:sldId id="470" r:id="rId10"/>
    <p:sldId id="471" r:id="rId11"/>
    <p:sldId id="475" r:id="rId12"/>
    <p:sldId id="472" r:id="rId13"/>
    <p:sldId id="477" r:id="rId14"/>
    <p:sldId id="473" r:id="rId15"/>
    <p:sldId id="474" r:id="rId16"/>
    <p:sldId id="476" r:id="rId17"/>
    <p:sldId id="478" r:id="rId18"/>
    <p:sldId id="479" r:id="rId19"/>
    <p:sldId id="480" r:id="rId20"/>
    <p:sldId id="481" r:id="rId21"/>
    <p:sldId id="321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7F7F7F"/>
    <a:srgbClr val="696969"/>
    <a:srgbClr val="404040"/>
    <a:srgbClr val="D9D9D9"/>
    <a:srgbClr val="BFBFBF"/>
    <a:srgbClr val="F7F7F7"/>
    <a:srgbClr val="595959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80" y="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8CF60-13D2-4829-93DF-B5F5E133989B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76198-4CF3-446F-B204-6B1848582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62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48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087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796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034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73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01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1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641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lide-0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2" name="Shape 662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3" name="Shape 663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4" name="Shape 66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6" name="Shape 6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647228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5586198" y="0"/>
            <a:ext cx="6605802" cy="685800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456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pic>
        <p:nvPicPr>
          <p:cNvPr id="30" name="pasted-image.pd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93" t="6006" r="15193" b="3060"/>
          <a:stretch>
            <a:fillRect/>
          </a:stretch>
        </p:blipFill>
        <p:spPr>
          <a:xfrm>
            <a:off x="0" y="0"/>
            <a:ext cx="5080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080001" cy="685800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651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Picture Placeholder 3"/>
          <p:cNvSpPr txBox="1">
            <a:spLocks/>
          </p:cNvSpPr>
          <p:nvPr userDrawn="1"/>
        </p:nvSpPr>
        <p:spPr>
          <a:xfrm>
            <a:off x="8010154" y="1091243"/>
            <a:ext cx="1760730" cy="174651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accent1">
                <a:lumMod val="40000"/>
                <a:lumOff val="6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marL="366346" marR="0" indent="-366346" algn="ctr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6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Titillium" charset="0"/>
                <a:ea typeface="Titillium" charset="0"/>
                <a:cs typeface="Titillium" charset="0"/>
                <a:sym typeface="Montserrat Light"/>
              </a:defRPr>
            </a:lvl1pPr>
            <a:lvl2pPr marL="1001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636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271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906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14165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14800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15435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16070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hangingPunct="1"/>
            <a:r>
              <a:rPr lang="en-US" sz="800"/>
              <a:t>Insert Image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7965847" y="1039830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078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Shape 39"/>
          <p:cNvSpPr>
            <a:spLocks noGrp="1"/>
          </p:cNvSpPr>
          <p:nvPr>
            <p:ph type="pic" sz="quarter" idx="14" hasCustomPrompt="1"/>
          </p:nvPr>
        </p:nvSpPr>
        <p:spPr>
          <a:xfrm>
            <a:off x="8928000" y="1016745"/>
            <a:ext cx="3264000" cy="4824511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>
                <a:effectLst>
                  <a:glow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91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1552765" y="26881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6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5364004" y="2691985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7" name="Shape 674"/>
          <p:cNvSpPr>
            <a:spLocks noGrp="1"/>
          </p:cNvSpPr>
          <p:nvPr>
            <p:ph type="pic" sz="quarter" idx="23" hasCustomPrompt="1"/>
          </p:nvPr>
        </p:nvSpPr>
        <p:spPr>
          <a:xfrm>
            <a:off x="9187946" y="26754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248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1552765" y="26881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7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4646096" y="1972239"/>
            <a:ext cx="2914988" cy="2922451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14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245" name="Shape 2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1546223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177169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8808115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240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5362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499" name="Shape 4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612968" y="-119412"/>
            <a:ext cx="7174309" cy="717430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414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677" name="Shape 6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7814226" y="2845810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5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9490301" y="125384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6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6125793" y="125384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564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688" name="Shape 6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4668618" y="3342139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648679" y="1634644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2300353" y="3342139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73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702" name="Shape 7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5834394" y="2242312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1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7452544" y="3885865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2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4192520" y="592585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3" name="Shape 674"/>
          <p:cNvSpPr>
            <a:spLocks noGrp="1"/>
          </p:cNvSpPr>
          <p:nvPr>
            <p:ph type="pic" sz="quarter" idx="23" hasCustomPrompt="1"/>
          </p:nvPr>
        </p:nvSpPr>
        <p:spPr>
          <a:xfrm>
            <a:off x="7476257" y="59865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4" name="Shape 674"/>
          <p:cNvSpPr>
            <a:spLocks noGrp="1"/>
          </p:cNvSpPr>
          <p:nvPr>
            <p:ph type="pic" sz="quarter" idx="24" hasCustomPrompt="1"/>
          </p:nvPr>
        </p:nvSpPr>
        <p:spPr>
          <a:xfrm>
            <a:off x="9098158" y="2242312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933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710" name="Shape 710"/>
          <p:cNvSpPr>
            <a:spLocks noGrp="1"/>
          </p:cNvSpPr>
          <p:nvPr>
            <p:ph type="pic" sz="half" idx="13" hasCustomPrompt="1"/>
          </p:nvPr>
        </p:nvSpPr>
        <p:spPr>
          <a:xfrm>
            <a:off x="1017538" y="1101824"/>
            <a:ext cx="4572596" cy="47367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711" name="Shape 7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945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853" name="Shape 8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-1591557" y="1012081"/>
            <a:ext cx="7174309" cy="717430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908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861" name="Shape 86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862" name="Shape 862"/>
          <p:cNvSpPr>
            <a:spLocks noGrp="1"/>
          </p:cNvSpPr>
          <p:nvPr>
            <p:ph type="pic" idx="13" hasCustomPrompt="1"/>
          </p:nvPr>
        </p:nvSpPr>
        <p:spPr>
          <a:xfrm>
            <a:off x="6096000" y="-4341"/>
            <a:ext cx="6097489" cy="686663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63" name="Shape 8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67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3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9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325228" y="456966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580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98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68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8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71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F24E0-930B-4A04-9F56-81E5D8061857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54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69" r:id="rId12"/>
    <p:sldLayoutId id="2147483661" r:id="rId13"/>
    <p:sldLayoutId id="2147483662" r:id="rId14"/>
    <p:sldLayoutId id="2147483663" r:id="rId15"/>
    <p:sldLayoutId id="2147483664" r:id="rId16"/>
    <p:sldLayoutId id="2147483669" r:id="rId17"/>
    <p:sldLayoutId id="2147483670" r:id="rId18"/>
    <p:sldLayoutId id="2147483683" r:id="rId19"/>
    <p:sldLayoutId id="2147483707" r:id="rId20"/>
    <p:sldLayoutId id="2147483722" r:id="rId21"/>
    <p:sldLayoutId id="2147483723" r:id="rId22"/>
    <p:sldLayoutId id="2147483724" r:id="rId23"/>
    <p:sldLayoutId id="2147483725" r:id="rId24"/>
    <p:sldLayoutId id="2147483739" r:id="rId25"/>
    <p:sldLayoutId id="2147483740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nhuangxueyuan.com/threejs/examples/#webgl_lights_rectarealight" TargetMode="External"/><Relationship Id="rId2" Type="http://schemas.openxmlformats.org/officeDocument/2006/relationships/hyperlink" Target="http://www.yanhuangxueyuan.com/threejs/examples/#webgl_lights_hemisphere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yanhuangxueyuan.com/threejs/examples/#webgl_lights_spotlight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yww1992.gitee.io/three-test/003-devtools.html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nhuangxueyuan.com/threejs/docs/scenes/material-browser.html#MeshLambertMaterial" TargetMode="External"/><Relationship Id="rId2" Type="http://schemas.openxmlformats.org/officeDocument/2006/relationships/hyperlink" Target="http://www.yanhuangxueyuan.com/threejs/docs/api/zh/materials/Material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yanhuangxueyuan.com/threejs/docs/scenes/material-browser.html#MeshNormalMateria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nhuangxueyuan.com/threejs/docs/scenes/geometry-browser.html#TetrahedronGeometry" TargetMode="External"/><Relationship Id="rId2" Type="http://schemas.openxmlformats.org/officeDocument/2006/relationships/hyperlink" Target="http://www.yanhuangxueyuan.com/threejs/docs/scenes/geometry-browser.html#CircleGeometry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lyww1992.gitee.io/three-test/012-dragable.html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yww1992.gitee.io/three-test/011-rayCaster.html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nhuangxueyuan.com/threejs/docs/index.html" TargetMode="External"/><Relationship Id="rId2" Type="http://schemas.openxmlformats.org/officeDocument/2006/relationships/hyperlink" Target="http://www.yanhuangxueyuan.com/3D/liangcang/index.html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ww.yanhuangxueyuan.com/Three.js/" TargetMode="External"/><Relationship Id="rId4" Type="http://schemas.openxmlformats.org/officeDocument/2006/relationships/hyperlink" Target="http://www.yanhuangxueyuan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5%BA%94%E7%94%A8%E7%A8%8B%E5%BA%8F%E7%BC%96%E7%A8%8B%E6%8E%A5%E5%8F%A3" TargetMode="External"/><Relationship Id="rId3" Type="http://schemas.openxmlformats.org/officeDocument/2006/relationships/hyperlink" Target="https://zh.wikipedia.org/wiki/%E4%BA%8C%E7%BB%B4%E8%AE%A1%E7%AE%97%E6%9C%BA%E5%9B%BE%E5%BD%A2" TargetMode="External"/><Relationship Id="rId7" Type="http://schemas.openxmlformats.org/officeDocument/2006/relationships/hyperlink" Target="https://zh.wikipedia.org/wiki/%E8%B7%A8%E5%B9%B3%E5%8F%B0" TargetMode="External"/><Relationship Id="rId2" Type="http://schemas.openxmlformats.org/officeDocument/2006/relationships/hyperlink" Target="https://zh.wikipedia.org/wiki/%E6%B8%B2%E6%9F%93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zh.wikipedia.org/wiki/%E7%A8%8B%E5%BC%8F%E8%AA%9E%E8%A8%80" TargetMode="External"/><Relationship Id="rId5" Type="http://schemas.openxmlformats.org/officeDocument/2006/relationships/hyperlink" Target="https://zh.wikipedia.org/wiki/%E7%9F%A2%E9%87%8F%E5%9C%96%E5%BD%A2" TargetMode="External"/><Relationship Id="rId4" Type="http://schemas.openxmlformats.org/officeDocument/2006/relationships/hyperlink" Target="https://zh.wikipedia.org/wiki/%E4%B8%89%E7%B6%AD%E8%A8%88%E7%AE%97%E6%A9%9F%E5%9C%96%E5%BD%A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yww1992.gitee.io/three-test/051-scene.html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yww1992.gitee.io/three-test/005-resize.html" TargetMode="External"/><Relationship Id="rId2" Type="http://schemas.openxmlformats.org/officeDocument/2006/relationships/hyperlink" Target="http://www.yanhuangxueyuan.com/threejs/examples/#webgl_camera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lyww1992.gitee.io/three-test/001-firs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="" xmlns:a16="http://schemas.microsoft.com/office/drawing/2014/main" id="{82023C5A-002A-4D55-B6D9-BA77213D77D2}"/>
              </a:ext>
            </a:extLst>
          </p:cNvPr>
          <p:cNvSpPr/>
          <p:nvPr/>
        </p:nvSpPr>
        <p:spPr>
          <a:xfrm>
            <a:off x="-114247" y="-370861"/>
            <a:ext cx="8365503" cy="7453192"/>
          </a:xfrm>
          <a:prstGeom prst="rect">
            <a:avLst/>
          </a:prstGeom>
          <a:blipFill dpi="0" rotWithShape="1">
            <a:blip r:embed="rId3">
              <a:alphaModFix amt="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/>
          <p:cNvSpPr txBox="1"/>
          <p:nvPr/>
        </p:nvSpPr>
        <p:spPr>
          <a:xfrm>
            <a:off x="1374404" y="3164289"/>
            <a:ext cx="6856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b="1" dirty="0" smtClean="0">
                <a:solidFill>
                  <a:schemeClr val="bg1">
                    <a:lumMod val="5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物联网</a:t>
            </a:r>
            <a:r>
              <a:rPr lang="en-US" altLang="zh-CN" sz="4400" b="1" dirty="0" smtClean="0">
                <a:solidFill>
                  <a:schemeClr val="bg1">
                    <a:lumMod val="5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3D</a:t>
            </a:r>
            <a:r>
              <a:rPr lang="zh-CN" altLang="en-US" sz="4400" b="1" dirty="0" smtClean="0">
                <a:solidFill>
                  <a:schemeClr val="bg1">
                    <a:lumMod val="5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可视化实现机制</a:t>
            </a:r>
            <a:endParaRPr lang="zh-CN" altLang="en-US" sz="4400" b="1" dirty="0">
              <a:solidFill>
                <a:schemeClr val="bg1">
                  <a:lumMod val="50000"/>
                </a:schemeClr>
              </a:solidFill>
              <a:latin typeface="方正细谭黑简体" panose="02000000000000000000" pitchFamily="2" charset="-122"/>
              <a:ea typeface="方正细谭黑简体" panose="02000000000000000000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6492F762-B648-4C6A-BCCD-DE814C95A84A}"/>
              </a:ext>
            </a:extLst>
          </p:cNvPr>
          <p:cNvGrpSpPr/>
          <p:nvPr/>
        </p:nvGrpSpPr>
        <p:grpSpPr>
          <a:xfrm rot="14816016">
            <a:off x="3388101" y="2056639"/>
            <a:ext cx="694476" cy="565057"/>
            <a:chOff x="189132" y="3432549"/>
            <a:chExt cx="990433" cy="805861"/>
          </a:xfrm>
        </p:grpSpPr>
        <p:cxnSp>
          <p:nvCxnSpPr>
            <p:cNvPr id="158" name="直接连接符 157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椭圆 160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3B54D5C-DF23-4320-80C7-D5FDCC31C73E}"/>
              </a:ext>
            </a:extLst>
          </p:cNvPr>
          <p:cNvGrpSpPr/>
          <p:nvPr/>
        </p:nvGrpSpPr>
        <p:grpSpPr>
          <a:xfrm rot="5669900">
            <a:off x="540212" y="4862505"/>
            <a:ext cx="376265" cy="418620"/>
            <a:chOff x="957640" y="2513007"/>
            <a:chExt cx="376265" cy="418620"/>
          </a:xfrm>
        </p:grpSpPr>
        <p:cxnSp>
          <p:nvCxnSpPr>
            <p:cNvPr id="164" name="直接连接符 163"/>
            <p:cNvCxnSpPr/>
            <p:nvPr/>
          </p:nvCxnSpPr>
          <p:spPr>
            <a:xfrm rot="7715704" flipH="1">
              <a:off x="1054829" y="2632404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rot="7715704" flipH="1">
              <a:off x="1053920" y="2643236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67" idx="5"/>
            </p:cNvCxnSpPr>
            <p:nvPr/>
          </p:nvCxnSpPr>
          <p:spPr>
            <a:xfrm flipH="1">
              <a:off x="993390" y="2540090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椭圆 166"/>
            <p:cNvSpPr/>
            <p:nvPr/>
          </p:nvSpPr>
          <p:spPr>
            <a:xfrm rot="7715704">
              <a:off x="1285175" y="2513007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715704">
              <a:off x="1149317" y="2863708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7715704">
              <a:off x="982518" y="2610118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图片包含 户外艺术系列&#10;&#10;已生成高可信度的说明">
            <a:extLst>
              <a:ext uri="{FF2B5EF4-FFF2-40B4-BE49-F238E27FC236}">
                <a16:creationId xmlns="" xmlns:a16="http://schemas.microsoft.com/office/drawing/2014/main" id="{ABA7B7BC-2EA9-4B48-9EC2-D10CCCF936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564080">
            <a:off x="9028495" y="2041232"/>
            <a:ext cx="4319990" cy="5083530"/>
          </a:xfrm>
          <a:prstGeom prst="rect">
            <a:avLst/>
          </a:prstGeom>
        </p:spPr>
      </p:pic>
      <p:pic>
        <p:nvPicPr>
          <p:cNvPr id="122" name="图片 121" descr="图片包含 户外艺术系列&#10;&#10;已生成高可信度的说明">
            <a:extLst>
              <a:ext uri="{FF2B5EF4-FFF2-40B4-BE49-F238E27FC236}">
                <a16:creationId xmlns="" xmlns:a16="http://schemas.microsoft.com/office/drawing/2014/main" id="{3EA6A347-BDFB-419C-B6F7-63BF6CC4CAF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4326105">
            <a:off x="8653712" y="-1552683"/>
            <a:ext cx="3388883" cy="4281584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6A700B99-6065-4865-8C68-803D5763C6AA}"/>
              </a:ext>
            </a:extLst>
          </p:cNvPr>
          <p:cNvCxnSpPr/>
          <p:nvPr/>
        </p:nvCxnSpPr>
        <p:spPr>
          <a:xfrm>
            <a:off x="1494922" y="3939564"/>
            <a:ext cx="79742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51187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60839" y="364871"/>
              <a:ext cx="4885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threeJS</a:t>
              </a: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介绍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=""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3A22B194-448A-46EE-BC7E-5460EEA7EF82}"/>
              </a:ext>
            </a:extLst>
          </p:cNvPr>
          <p:cNvSpPr txBox="1"/>
          <p:nvPr/>
        </p:nvSpPr>
        <p:spPr>
          <a:xfrm>
            <a:off x="733825" y="1427462"/>
            <a:ext cx="1429955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prstClr val="white"/>
                </a:solidFill>
                <a:latin typeface="Arial"/>
                <a:ea typeface="微软雅黑"/>
              </a:rPr>
              <a:t>渲染器</a:t>
            </a:r>
            <a:endParaRPr lang="zh-CN" altLang="en-US" sz="24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=""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=""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=""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=""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=""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=""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=""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=""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=""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=""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=""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=""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=""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=""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=""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92396" y="2547649"/>
            <a:ext cx="9765793" cy="3243799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在经过上述布置场景、添加相机之后，需要用渲染器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WebGLRenderer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，将场景渲染出来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29034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>
            <a:extLst>
              <a:ext uri="{FF2B5EF4-FFF2-40B4-BE49-F238E27FC236}">
                <a16:creationId xmlns="" xmlns:a16="http://schemas.microsoft.com/office/drawing/2014/main" id="{89D524ED-F1C6-411C-BF82-1FE0C3CECFC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4034103">
            <a:off x="3262088" y="595088"/>
            <a:ext cx="5667825" cy="5667825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="" xmlns:a16="http://schemas.microsoft.com/office/drawing/2014/main" id="{6BCFDEB3-66BB-40C4-8D11-4501056B03A6}"/>
              </a:ext>
            </a:extLst>
          </p:cNvPr>
          <p:cNvSpPr/>
          <p:nvPr/>
        </p:nvSpPr>
        <p:spPr>
          <a:xfrm>
            <a:off x="2820637" y="1011923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F78FF481-D5DD-4D63-B7A7-27E254D01BB4}"/>
              </a:ext>
            </a:extLst>
          </p:cNvPr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03</a:t>
            </a:r>
            <a:endParaRPr lang="zh-CN" altLang="en-US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2A4B6A67-80A8-491C-9B75-F838BAA24AB8}"/>
              </a:ext>
            </a:extLst>
          </p:cNvPr>
          <p:cNvSpPr txBox="1"/>
          <p:nvPr/>
        </p:nvSpPr>
        <p:spPr>
          <a:xfrm>
            <a:off x="4728519" y="2847439"/>
            <a:ext cx="3089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 err="1" smtClean="0"/>
              <a:t>threeJS</a:t>
            </a:r>
            <a:r>
              <a:rPr lang="zh-CN" altLang="en-US" sz="4000" dirty="0" smtClean="0"/>
              <a:t>对象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D0EF4BBF-C2CD-4EB3-A920-99A3D31601CD}"/>
              </a:ext>
            </a:extLst>
          </p:cNvPr>
          <p:cNvSpPr txBox="1"/>
          <p:nvPr/>
        </p:nvSpPr>
        <p:spPr>
          <a:xfrm>
            <a:off x="933450" y="3924300"/>
            <a:ext cx="10325100" cy="83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zh-CN" altLang="en-US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4000AD3B-46B8-4302-97C7-6AB34A88DFA6}"/>
              </a:ext>
            </a:extLst>
          </p:cNvPr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0A179309-4274-4AFB-96A6-CDF4D9704354}"/>
              </a:ext>
            </a:extLst>
          </p:cNvPr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3E1E71E1-150B-4EBB-ACA2-3809BDB92488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3644F1BB-7050-437B-A0D9-2C5C16232620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A58349CB-A746-42FE-B196-071D1F66F4A6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="" xmlns:a16="http://schemas.microsoft.com/office/drawing/2014/main" id="{1EA2E525-99FB-4DC3-85D4-E58FF0F0D4CB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="" xmlns:a16="http://schemas.microsoft.com/office/drawing/2014/main" id="{3DA1CB48-5631-4E05-8CE8-88FAC410BB1B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="" xmlns:a16="http://schemas.microsoft.com/office/drawing/2014/main" id="{292A36A2-19F3-40B6-80DB-E53E8B94E159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="" xmlns:a16="http://schemas.microsoft.com/office/drawing/2014/main" id="{54F5DAC7-1D40-43F9-9CFA-72281B05A6C2}"/>
              </a:ext>
            </a:extLst>
          </p:cNvPr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33C9463E-892C-4B04-92A8-B5F992BCAF1B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="" xmlns:a16="http://schemas.microsoft.com/office/drawing/2014/main" id="{DF8A5D8A-C7AA-4520-9F05-4E3EAB9A8BB5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="" xmlns:a16="http://schemas.microsoft.com/office/drawing/2014/main" id="{9997A725-A58B-4628-A8C3-E026E0A2203D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="" xmlns:a16="http://schemas.microsoft.com/office/drawing/2014/main" id="{E4229617-E9A0-435F-BCAF-7E25DFAF9586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="" xmlns:a16="http://schemas.microsoft.com/office/drawing/2014/main" id="{A93BFD55-5477-402D-8578-F79D81368B6D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="" xmlns:a16="http://schemas.microsoft.com/office/drawing/2014/main" id="{C5B85F38-CF17-4884-9D3E-DDDB8A7614DB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="" xmlns:a16="http://schemas.microsoft.com/office/drawing/2014/main" id="{431F0BD9-69CB-4CCC-B8E7-0B7E6E6DEAEA}"/>
              </a:ext>
            </a:extLst>
          </p:cNvPr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>
              <a:extLst>
                <a:ext uri="{FF2B5EF4-FFF2-40B4-BE49-F238E27FC236}">
                  <a16:creationId xmlns="" xmlns:a16="http://schemas.microsoft.com/office/drawing/2014/main" id="{2936E32B-E9DC-4E8A-B75F-1EED6707F551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="" xmlns:a16="http://schemas.microsoft.com/office/drawing/2014/main" id="{5BD51EE2-2913-4585-A666-E12E7B7BCDD3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="" xmlns:a16="http://schemas.microsoft.com/office/drawing/2014/main" id="{26C1BA9E-834D-4534-8020-5E0F4B8ED7C2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="" xmlns:a16="http://schemas.microsoft.com/office/drawing/2014/main" id="{9FFC6E8B-50CB-438D-8A6D-D449E71BB9CA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="" xmlns:a16="http://schemas.microsoft.com/office/drawing/2014/main" id="{D4744B69-2504-4E39-B7BE-7ED83650C6CE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="" xmlns:a16="http://schemas.microsoft.com/office/drawing/2014/main" id="{FC9A2361-C803-4CB7-93E4-70AD38516113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76546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5014125" cy="819357"/>
            <a:chOff x="767557" y="271524"/>
            <a:chExt cx="5014125" cy="819357"/>
          </a:xfrm>
        </p:grpSpPr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95689" y="382995"/>
              <a:ext cx="48859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en-US" altLang="zh-CN" sz="2000" b="1" kern="0" dirty="0" err="1">
                  <a:solidFill>
                    <a:prstClr val="white">
                      <a:lumMod val="75000"/>
                    </a:prstClr>
                  </a:solidFill>
                  <a:latin typeface="微软雅黑"/>
                </a:rPr>
                <a:t>threeJS</a:t>
              </a:r>
              <a:r>
                <a:rPr lang="zh-CN" altLang="en-US" sz="2000" b="1" kern="0" dirty="0">
                  <a:solidFill>
                    <a:prstClr val="white">
                      <a:lumMod val="75000"/>
                    </a:prstClr>
                  </a:solidFill>
                  <a:latin typeface="微软雅黑"/>
                </a:rPr>
                <a:t>对象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=""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3A22B194-448A-46EE-BC7E-5460EEA7EF82}"/>
              </a:ext>
            </a:extLst>
          </p:cNvPr>
          <p:cNvSpPr txBox="1"/>
          <p:nvPr/>
        </p:nvSpPr>
        <p:spPr>
          <a:xfrm>
            <a:off x="876640" y="1500223"/>
            <a:ext cx="1331101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prstClr val="white"/>
                </a:solidFill>
                <a:latin typeface="Arial"/>
                <a:ea typeface="微软雅黑"/>
              </a:rPr>
              <a:t>灯光</a:t>
            </a:r>
            <a:endParaRPr lang="zh-CN" altLang="en-US" sz="24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=""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=""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=""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=""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=""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=""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=""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=""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=""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=""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=""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=""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=""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=""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=""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92396" y="1977437"/>
            <a:ext cx="10639648" cy="3932131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光种类：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环境光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方向光    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://www.yanhuangxueyuan.com/threejs/examples/#</a:t>
            </a:r>
            <a:r>
              <a:rPr lang="en-US" altLang="zh-CN" dirty="0" smtClean="0">
                <a:hlinkClick r:id="rId2"/>
              </a:rPr>
              <a:t>webgl_lights_hemisphere</a:t>
            </a:r>
            <a:endParaRPr lang="en-US" altLang="zh-CN" dirty="0" smtClean="0"/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半球光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点光源   </a:t>
            </a:r>
            <a:r>
              <a:rPr lang="en-US" altLang="zh-CN" sz="1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http://www.yanhuangxueyuan.com/threejs/examples/?q=light#webgl_lights_physical</a:t>
            </a:r>
            <a:endParaRPr lang="en-US" altLang="zh-CN" sz="16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平面光源    </a:t>
            </a:r>
            <a:r>
              <a:rPr lang="en-US" altLang="zh-CN" dirty="0">
                <a:hlinkClick r:id="rId3"/>
              </a:rPr>
              <a:t>http://www.yanhuangxueyuan.com/threejs/examples/#webgl_lights_rectarealight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聚光源    </a:t>
            </a:r>
            <a:r>
              <a:rPr lang="en-US" altLang="zh-CN" dirty="0">
                <a:hlinkClick r:id="rId4"/>
              </a:rPr>
              <a:t>http://www.yanhuangxueyuan.com/threejs/examples/#webgl_lights_spotlight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17589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60839" y="364871"/>
              <a:ext cx="4885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en-US" altLang="zh-CN" sz="2000" b="1" kern="0" dirty="0" err="1">
                  <a:solidFill>
                    <a:prstClr val="white">
                      <a:lumMod val="75000"/>
                    </a:prstClr>
                  </a:solidFill>
                  <a:latin typeface="微软雅黑"/>
                </a:rPr>
                <a:t>threeJS</a:t>
              </a:r>
              <a:r>
                <a:rPr lang="zh-CN" altLang="en-US" sz="2000" b="1" kern="0" dirty="0">
                  <a:solidFill>
                    <a:prstClr val="white">
                      <a:lumMod val="75000"/>
                    </a:prstClr>
                  </a:solidFill>
                  <a:latin typeface="微软雅黑"/>
                </a:rPr>
                <a:t>对象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=""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3A22B194-448A-46EE-BC7E-5460EEA7EF82}"/>
              </a:ext>
            </a:extLst>
          </p:cNvPr>
          <p:cNvSpPr txBox="1"/>
          <p:nvPr/>
        </p:nvSpPr>
        <p:spPr>
          <a:xfrm>
            <a:off x="876640" y="1500223"/>
            <a:ext cx="1578235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prstClr val="white"/>
                </a:solidFill>
                <a:latin typeface="Arial"/>
                <a:ea typeface="微软雅黑"/>
              </a:rPr>
              <a:t>物体构建</a:t>
            </a:r>
            <a:endParaRPr lang="en-US" altLang="zh-CN" sz="2400" dirty="0" smtClean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=""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=""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=""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=""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=""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=""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=""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=""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=""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=""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=""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=""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=""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=""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=""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57592" y="2183148"/>
            <a:ext cx="9765793" cy="3665899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threeJS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中，物体构建需要几何体、材质两部分构建而成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以立方体为例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、指定构建所需的几何体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、指定构建所需的材质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、指定物体模型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Demo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</a:t>
            </a:r>
            <a:r>
              <a:rPr lang="en-US" altLang="zh-CN" dirty="0">
                <a:hlinkClick r:id="rId2"/>
              </a:rPr>
              <a:t>http://lyww1992.gitee.io/three-test/003-devtools.html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42767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60839" y="364871"/>
              <a:ext cx="4885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en-US" altLang="zh-CN" sz="2000" b="1" kern="0" dirty="0" err="1">
                  <a:solidFill>
                    <a:prstClr val="white">
                      <a:lumMod val="75000"/>
                    </a:prstClr>
                  </a:solidFill>
                  <a:latin typeface="微软雅黑"/>
                </a:rPr>
                <a:t>threeJS</a:t>
              </a:r>
              <a:r>
                <a:rPr lang="zh-CN" altLang="en-US" sz="2000" b="1" kern="0" dirty="0">
                  <a:solidFill>
                    <a:prstClr val="white">
                      <a:lumMod val="75000"/>
                    </a:prstClr>
                  </a:solidFill>
                  <a:latin typeface="微软雅黑"/>
                </a:rPr>
                <a:t>对象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=""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3A22B194-448A-46EE-BC7E-5460EEA7EF82}"/>
              </a:ext>
            </a:extLst>
          </p:cNvPr>
          <p:cNvSpPr txBox="1"/>
          <p:nvPr/>
        </p:nvSpPr>
        <p:spPr>
          <a:xfrm>
            <a:off x="876641" y="1500223"/>
            <a:ext cx="935684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prstClr val="white"/>
                </a:solidFill>
                <a:latin typeface="Arial"/>
                <a:ea typeface="微软雅黑"/>
              </a:rPr>
              <a:t>材质</a:t>
            </a:r>
            <a:endParaRPr lang="en-US" altLang="zh-CN" sz="2400" dirty="0" smtClean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=""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=""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=""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=""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=""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=""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=""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=""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=""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=""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=""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=""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=""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=""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=""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0" y="2183148"/>
            <a:ext cx="11920151" cy="3681448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材质（</a:t>
            </a:r>
            <a:r>
              <a:rPr lang="en-US" altLang="zh-CN" dirty="0">
                <a:hlinkClick r:id="rId2"/>
              </a:rPr>
              <a:t> </a:t>
            </a:r>
            <a:r>
              <a:rPr lang="en-US" altLang="zh-CN" dirty="0" smtClean="0">
                <a:hlinkClick r:id="rId2"/>
              </a:rPr>
              <a:t>Material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）描述了对象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objects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外观。分为：点材质、线材质、网格材质、阴影材质等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线材质 分为 线框材质与虚线材质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网格材质 分为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基础网格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材质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、标准网格材质、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lambert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网格材质、物理网格材质等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3"/>
              </a:rPr>
              <a:t>            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www.yanhuangxueyuan.com/threejs/docs/scenes/material-browser.html#MeshLambertMaterial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zh-CN" dirty="0">
                <a:hlinkClick r:id="rId4"/>
              </a:rPr>
              <a:t>http://www.yanhuangxueyuan.com/threejs/docs/scenes/material-browser.html#MeshNormalMaterial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60394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60839" y="364871"/>
              <a:ext cx="4885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en-US" altLang="zh-CN" sz="2000" b="1" kern="0" dirty="0" err="1">
                  <a:solidFill>
                    <a:prstClr val="white">
                      <a:lumMod val="75000"/>
                    </a:prstClr>
                  </a:solidFill>
                  <a:latin typeface="微软雅黑"/>
                </a:rPr>
                <a:t>threeJS</a:t>
              </a:r>
              <a:r>
                <a:rPr lang="zh-CN" altLang="en-US" sz="2000" b="1" kern="0" dirty="0">
                  <a:solidFill>
                    <a:prstClr val="white">
                      <a:lumMod val="75000"/>
                    </a:prstClr>
                  </a:solidFill>
                  <a:latin typeface="微软雅黑"/>
                </a:rPr>
                <a:t>对象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=""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3A22B194-448A-46EE-BC7E-5460EEA7EF82}"/>
              </a:ext>
            </a:extLst>
          </p:cNvPr>
          <p:cNvSpPr txBox="1"/>
          <p:nvPr/>
        </p:nvSpPr>
        <p:spPr>
          <a:xfrm>
            <a:off x="876640" y="1013092"/>
            <a:ext cx="1331101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prstClr val="white"/>
                </a:solidFill>
                <a:latin typeface="Arial"/>
                <a:ea typeface="微软雅黑"/>
              </a:rPr>
              <a:t>几何体</a:t>
            </a:r>
            <a:endParaRPr lang="zh-CN" altLang="en-US" sz="24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=""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=""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=""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=""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=""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=""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=""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=""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=""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=""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=""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=""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=""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=""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=""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79736" y="1613809"/>
            <a:ext cx="10752308" cy="4177640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几何体（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Geometry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）是面片、线或点几何体的有效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表述。分为：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平面几何（圆形、平面、环形、形状（不规则形））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立体几何（立方体、圆锥体、圆柱体、球体、圆环、四面体、八面体、十二面体、二十面体）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特殊几何（边缘、挤压、车削、参数、文本、管道、圆环扭结、网格）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demo: 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www.yanhuangxueyuan.com/threejs/docs/scenes/geometry-browser.html#CircleGeometry</a:t>
            </a:r>
            <a:endParaRPr lang="en-US" altLang="zh-CN" dirty="0" smtClean="0"/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www.yanhuangxueyuan.com/threejs/docs/scenes/geometry-browser.html#TetrahedronGeometry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39721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60839" y="364871"/>
              <a:ext cx="4885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en-US" altLang="zh-CN" sz="2000" b="1" kern="0" dirty="0" err="1">
                  <a:solidFill>
                    <a:prstClr val="white">
                      <a:lumMod val="75000"/>
                    </a:prstClr>
                  </a:solidFill>
                  <a:latin typeface="微软雅黑"/>
                </a:rPr>
                <a:t>threeJS</a:t>
              </a:r>
              <a:r>
                <a:rPr lang="zh-CN" altLang="en-US" sz="2000" b="1" kern="0" dirty="0">
                  <a:solidFill>
                    <a:prstClr val="white">
                      <a:lumMod val="75000"/>
                    </a:prstClr>
                  </a:solidFill>
                  <a:latin typeface="微软雅黑"/>
                </a:rPr>
                <a:t>对象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=""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3A22B194-448A-46EE-BC7E-5460EEA7EF82}"/>
              </a:ext>
            </a:extLst>
          </p:cNvPr>
          <p:cNvSpPr txBox="1"/>
          <p:nvPr/>
        </p:nvSpPr>
        <p:spPr>
          <a:xfrm>
            <a:off x="876640" y="1013092"/>
            <a:ext cx="1331101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prstClr val="white"/>
                </a:solidFill>
                <a:latin typeface="Arial"/>
                <a:ea typeface="微软雅黑"/>
              </a:rPr>
              <a:t>物体</a:t>
            </a:r>
            <a:endParaRPr lang="zh-CN" altLang="en-US" sz="24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=""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=""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=""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=""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=""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=""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=""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=""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=""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=""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=""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=""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=""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=""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=""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79736" y="1613809"/>
            <a:ext cx="9765793" cy="4177640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threeJS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中的物体种类 分为 点（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Points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）、线（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Line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）、环线（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lineLoop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）、线段（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）、网格（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Mesh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）、组（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Group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）、骨骼（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Bone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）、骨架（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Skeleton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）、蒙皮网格（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SkinnedMesh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）、精灵（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Sprite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）等。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10632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>
            <a:extLst>
              <a:ext uri="{FF2B5EF4-FFF2-40B4-BE49-F238E27FC236}">
                <a16:creationId xmlns="" xmlns:a16="http://schemas.microsoft.com/office/drawing/2014/main" id="{89D524ED-F1C6-411C-BF82-1FE0C3CECFC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4034103">
            <a:off x="3262088" y="595088"/>
            <a:ext cx="5667825" cy="5667825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="" xmlns:a16="http://schemas.microsoft.com/office/drawing/2014/main" id="{6BCFDEB3-66BB-40C4-8D11-4501056B03A6}"/>
              </a:ext>
            </a:extLst>
          </p:cNvPr>
          <p:cNvSpPr/>
          <p:nvPr/>
        </p:nvSpPr>
        <p:spPr>
          <a:xfrm>
            <a:off x="2820637" y="1011923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F78FF481-D5DD-4D63-B7A7-27E254D01BB4}"/>
              </a:ext>
            </a:extLst>
          </p:cNvPr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04</a:t>
            </a:r>
            <a:endParaRPr lang="zh-CN" altLang="en-US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2A4B6A67-80A8-491C-9B75-F838BAA24AB8}"/>
              </a:ext>
            </a:extLst>
          </p:cNvPr>
          <p:cNvSpPr txBox="1"/>
          <p:nvPr/>
        </p:nvSpPr>
        <p:spPr>
          <a:xfrm>
            <a:off x="4423719" y="2847439"/>
            <a:ext cx="3393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 err="1" smtClean="0"/>
              <a:t>threeJS</a:t>
            </a:r>
            <a:r>
              <a:rPr lang="zh-CN" altLang="en-US" sz="4000" dirty="0" smtClean="0"/>
              <a:t>扩展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D0EF4BBF-C2CD-4EB3-A920-99A3D31601CD}"/>
              </a:ext>
            </a:extLst>
          </p:cNvPr>
          <p:cNvSpPr txBox="1"/>
          <p:nvPr/>
        </p:nvSpPr>
        <p:spPr>
          <a:xfrm>
            <a:off x="933450" y="3924300"/>
            <a:ext cx="10325100" cy="83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zh-CN" altLang="en-US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4000AD3B-46B8-4302-97C7-6AB34A88DFA6}"/>
              </a:ext>
            </a:extLst>
          </p:cNvPr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0A179309-4274-4AFB-96A6-CDF4D9704354}"/>
              </a:ext>
            </a:extLst>
          </p:cNvPr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3E1E71E1-150B-4EBB-ACA2-3809BDB92488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3644F1BB-7050-437B-A0D9-2C5C16232620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A58349CB-A746-42FE-B196-071D1F66F4A6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="" xmlns:a16="http://schemas.microsoft.com/office/drawing/2014/main" id="{1EA2E525-99FB-4DC3-85D4-E58FF0F0D4CB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="" xmlns:a16="http://schemas.microsoft.com/office/drawing/2014/main" id="{3DA1CB48-5631-4E05-8CE8-88FAC410BB1B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="" xmlns:a16="http://schemas.microsoft.com/office/drawing/2014/main" id="{292A36A2-19F3-40B6-80DB-E53E8B94E159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="" xmlns:a16="http://schemas.microsoft.com/office/drawing/2014/main" id="{54F5DAC7-1D40-43F9-9CFA-72281B05A6C2}"/>
              </a:ext>
            </a:extLst>
          </p:cNvPr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33C9463E-892C-4B04-92A8-B5F992BCAF1B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="" xmlns:a16="http://schemas.microsoft.com/office/drawing/2014/main" id="{DF8A5D8A-C7AA-4520-9F05-4E3EAB9A8BB5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="" xmlns:a16="http://schemas.microsoft.com/office/drawing/2014/main" id="{9997A725-A58B-4628-A8C3-E026E0A2203D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="" xmlns:a16="http://schemas.microsoft.com/office/drawing/2014/main" id="{E4229617-E9A0-435F-BCAF-7E25DFAF9586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="" xmlns:a16="http://schemas.microsoft.com/office/drawing/2014/main" id="{A93BFD55-5477-402D-8578-F79D81368B6D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="" xmlns:a16="http://schemas.microsoft.com/office/drawing/2014/main" id="{C5B85F38-CF17-4884-9D3E-DDDB8A7614DB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="" xmlns:a16="http://schemas.microsoft.com/office/drawing/2014/main" id="{431F0BD9-69CB-4CCC-B8E7-0B7E6E6DEAEA}"/>
              </a:ext>
            </a:extLst>
          </p:cNvPr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>
              <a:extLst>
                <a:ext uri="{FF2B5EF4-FFF2-40B4-BE49-F238E27FC236}">
                  <a16:creationId xmlns="" xmlns:a16="http://schemas.microsoft.com/office/drawing/2014/main" id="{2936E32B-E9DC-4E8A-B75F-1EED6707F551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="" xmlns:a16="http://schemas.microsoft.com/office/drawing/2014/main" id="{5BD51EE2-2913-4585-A666-E12E7B7BCDD3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="" xmlns:a16="http://schemas.microsoft.com/office/drawing/2014/main" id="{26C1BA9E-834D-4534-8020-5E0F4B8ED7C2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="" xmlns:a16="http://schemas.microsoft.com/office/drawing/2014/main" id="{9FFC6E8B-50CB-438D-8A6D-D449E71BB9CA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="" xmlns:a16="http://schemas.microsoft.com/office/drawing/2014/main" id="{D4744B69-2504-4E39-B7BE-7ED83650C6CE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="" xmlns:a16="http://schemas.microsoft.com/office/drawing/2014/main" id="{FC9A2361-C803-4CB7-93E4-70AD38516113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522405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60839" y="364871"/>
              <a:ext cx="4885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threeJS</a:t>
              </a: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扩展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=""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3A22B194-448A-46EE-BC7E-5460EEA7EF82}"/>
              </a:ext>
            </a:extLst>
          </p:cNvPr>
          <p:cNvSpPr txBox="1"/>
          <p:nvPr/>
        </p:nvSpPr>
        <p:spPr>
          <a:xfrm>
            <a:off x="733825" y="1427462"/>
            <a:ext cx="1429955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prstClr val="white"/>
                </a:solidFill>
                <a:latin typeface="Arial"/>
                <a:ea typeface="微软雅黑"/>
              </a:rPr>
              <a:t>辅助对象</a:t>
            </a:r>
            <a:endParaRPr lang="zh-CN" altLang="en-US" sz="24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=""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=""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=""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=""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=""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=""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=""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=""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=""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=""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=""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=""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=""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=""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=""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33825" y="2323071"/>
            <a:ext cx="9765793" cy="2665146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threeJS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辅助对象包括箭头辅助、坐标辅助、网格辅助、相机辅助、光辅助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Demo: </a:t>
            </a:r>
            <a:r>
              <a:rPr lang="en-US" altLang="zh-CN" dirty="0">
                <a:hlinkClick r:id="rId2"/>
              </a:rPr>
              <a:t>http://lyww1992.gitee.io/three-test/012-dragable.html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12508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60839" y="364871"/>
              <a:ext cx="4885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threeJS</a:t>
              </a: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扩展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=""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3A22B194-448A-46EE-BC7E-5460EEA7EF82}"/>
              </a:ext>
            </a:extLst>
          </p:cNvPr>
          <p:cNvSpPr txBox="1"/>
          <p:nvPr/>
        </p:nvSpPr>
        <p:spPr>
          <a:xfrm>
            <a:off x="733825" y="1427462"/>
            <a:ext cx="1429955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prstClr val="white"/>
                </a:solidFill>
                <a:latin typeface="Arial"/>
                <a:ea typeface="微软雅黑"/>
              </a:rPr>
              <a:t>数学库</a:t>
            </a:r>
            <a:endParaRPr lang="zh-CN" altLang="en-US" sz="24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=""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=""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=""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=""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=""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=""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=""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=""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=""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=""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=""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=""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=""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=""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=""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33825" y="2323071"/>
            <a:ext cx="9765793" cy="2665146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threeJS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数学库包括矩阵、颜色、射线、向量等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Demo: </a:t>
            </a:r>
            <a:r>
              <a:rPr lang="en-US" altLang="zh-CN" dirty="0">
                <a:hlinkClick r:id="rId2"/>
              </a:rPr>
              <a:t>http://lyww1992.gitee.io/three-test/011-rayCaster.html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89509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>
            <a:extLst>
              <a:ext uri="{FF2B5EF4-FFF2-40B4-BE49-F238E27FC236}">
                <a16:creationId xmlns="" xmlns:a16="http://schemas.microsoft.com/office/drawing/2014/main" id="{89D524ED-F1C6-411C-BF82-1FE0C3CECFC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4034103">
            <a:off x="4496854" y="-771208"/>
            <a:ext cx="3198292" cy="3198292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54E81E20-9647-4114-9789-24000332A056}"/>
              </a:ext>
            </a:extLst>
          </p:cNvPr>
          <p:cNvGrpSpPr/>
          <p:nvPr/>
        </p:nvGrpSpPr>
        <p:grpSpPr>
          <a:xfrm>
            <a:off x="4482225" y="457823"/>
            <a:ext cx="3178629" cy="740229"/>
            <a:chOff x="986971" y="580571"/>
            <a:chExt cx="3178629" cy="740229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6BCFDEB3-66BB-40C4-8D11-4501056B03A6}"/>
                </a:ext>
              </a:extLst>
            </p:cNvPr>
            <p:cNvSpPr/>
            <p:nvPr/>
          </p:nvSpPr>
          <p:spPr>
            <a:xfrm>
              <a:off x="986971" y="580571"/>
              <a:ext cx="3178629" cy="740229"/>
            </a:xfrm>
            <a:prstGeom prst="roundRect">
              <a:avLst>
                <a:gd name="adj" fmla="val 11520"/>
              </a:avLst>
            </a:prstGeom>
            <a:solidFill>
              <a:schemeClr val="bg1">
                <a:lumMod val="85000"/>
                <a:alpha val="72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="" xmlns:a16="http://schemas.microsoft.com/office/drawing/2014/main" id="{2C435717-89EF-43A4-A56D-C1E52D455097}"/>
                </a:ext>
              </a:extLst>
            </p:cNvPr>
            <p:cNvSpPr txBox="1"/>
            <p:nvPr/>
          </p:nvSpPr>
          <p:spPr>
            <a:xfrm>
              <a:off x="1342934" y="658298"/>
              <a:ext cx="24667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300" dirty="0" smtClean="0"/>
                <a:t>目 录</a:t>
              </a:r>
              <a:endParaRPr lang="zh-CN" altLang="en-US" sz="3200" spc="300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="" xmlns:a16="http://schemas.microsoft.com/office/drawing/2014/main" id="{54F2F81F-1381-469A-BD99-91691ACB81AF}"/>
              </a:ext>
            </a:extLst>
          </p:cNvPr>
          <p:cNvGrpSpPr/>
          <p:nvPr/>
        </p:nvGrpSpPr>
        <p:grpSpPr>
          <a:xfrm rot="3832947">
            <a:off x="8137174" y="119032"/>
            <a:ext cx="521102" cy="423992"/>
            <a:chOff x="189132" y="3432549"/>
            <a:chExt cx="990433" cy="805861"/>
          </a:xfrm>
        </p:grpSpPr>
        <p:cxnSp>
          <p:nvCxnSpPr>
            <p:cNvPr id="29" name="直接连接符 28">
              <a:extLst>
                <a:ext uri="{FF2B5EF4-FFF2-40B4-BE49-F238E27FC236}">
                  <a16:creationId xmlns="" xmlns:a16="http://schemas.microsoft.com/office/drawing/2014/main" id="{41F92CAA-0EEE-4A21-824E-E86591EC6710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="" xmlns:a16="http://schemas.microsoft.com/office/drawing/2014/main" id="{CBF5BCA0-516C-4CBE-B86F-F076C5F832C2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="" xmlns:a16="http://schemas.microsoft.com/office/drawing/2014/main" id="{B66D5DF7-83FB-440B-9B4A-646E25647069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>
              <a:extLst>
                <a:ext uri="{FF2B5EF4-FFF2-40B4-BE49-F238E27FC236}">
                  <a16:creationId xmlns="" xmlns:a16="http://schemas.microsoft.com/office/drawing/2014/main" id="{B32C0FBF-40D5-4F15-929B-12992D1B0258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="" xmlns:a16="http://schemas.microsoft.com/office/drawing/2014/main" id="{1C1FB228-7770-45E5-8CCB-C84F42001401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="" xmlns:a16="http://schemas.microsoft.com/office/drawing/2014/main" id="{09B17D62-FEEE-4C83-8D70-558FBA77107C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="" xmlns:a16="http://schemas.microsoft.com/office/drawing/2014/main" id="{1BC85318-81BB-4E15-B5E5-701F08E348FF}"/>
              </a:ext>
            </a:extLst>
          </p:cNvPr>
          <p:cNvCxnSpPr/>
          <p:nvPr/>
        </p:nvCxnSpPr>
        <p:spPr>
          <a:xfrm>
            <a:off x="0" y="4181475"/>
            <a:ext cx="12192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15160783-0C33-4392-B05E-B2A60C407C2F}"/>
              </a:ext>
            </a:extLst>
          </p:cNvPr>
          <p:cNvSpPr/>
          <p:nvPr/>
        </p:nvSpPr>
        <p:spPr>
          <a:xfrm rot="11174285">
            <a:off x="2098591" y="4121826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6BFC3652-6CB1-4822-862C-95F6B24737CB}"/>
              </a:ext>
            </a:extLst>
          </p:cNvPr>
          <p:cNvSpPr/>
          <p:nvPr/>
        </p:nvSpPr>
        <p:spPr>
          <a:xfrm rot="11174285">
            <a:off x="340254" y="403237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="" xmlns:a16="http://schemas.microsoft.com/office/drawing/2014/main" id="{A1736F28-A0B3-49C1-805C-6C7BE686201E}"/>
              </a:ext>
            </a:extLst>
          </p:cNvPr>
          <p:cNvSpPr/>
          <p:nvPr/>
        </p:nvSpPr>
        <p:spPr>
          <a:xfrm rot="11174285">
            <a:off x="3347090" y="4041687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="" xmlns:a16="http://schemas.microsoft.com/office/drawing/2014/main" id="{AA810E51-BA1E-4A94-90E7-DBAF51E8FF66}"/>
              </a:ext>
            </a:extLst>
          </p:cNvPr>
          <p:cNvSpPr/>
          <p:nvPr/>
        </p:nvSpPr>
        <p:spPr>
          <a:xfrm rot="11174285">
            <a:off x="7000792" y="4121826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="" xmlns:a16="http://schemas.microsoft.com/office/drawing/2014/main" id="{3E44D1F1-CD3E-45AA-96E2-EAD0F3855D09}"/>
              </a:ext>
            </a:extLst>
          </p:cNvPr>
          <p:cNvSpPr/>
          <p:nvPr/>
        </p:nvSpPr>
        <p:spPr>
          <a:xfrm rot="11174285">
            <a:off x="5318654" y="403237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="" xmlns:a16="http://schemas.microsoft.com/office/drawing/2014/main" id="{C6BA0FA7-BB3D-40B6-AF0C-14D2BFA65BAF}"/>
              </a:ext>
            </a:extLst>
          </p:cNvPr>
          <p:cNvSpPr/>
          <p:nvPr/>
        </p:nvSpPr>
        <p:spPr>
          <a:xfrm rot="11174285">
            <a:off x="8325490" y="4041687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="" xmlns:a16="http://schemas.microsoft.com/office/drawing/2014/main" id="{EDE55611-AC48-489F-88C9-ADECAF634AE9}"/>
              </a:ext>
            </a:extLst>
          </p:cNvPr>
          <p:cNvSpPr/>
          <p:nvPr/>
        </p:nvSpPr>
        <p:spPr>
          <a:xfrm rot="11174285">
            <a:off x="9790696" y="4121825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="" xmlns:a16="http://schemas.microsoft.com/office/drawing/2014/main" id="{574CF35B-304D-440E-8696-3347F57E03F7}"/>
              </a:ext>
            </a:extLst>
          </p:cNvPr>
          <p:cNvSpPr/>
          <p:nvPr/>
        </p:nvSpPr>
        <p:spPr>
          <a:xfrm rot="11174285">
            <a:off x="11115394" y="4041686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="" xmlns:a16="http://schemas.microsoft.com/office/drawing/2014/main" id="{ACDC2FA0-8FFA-4A8B-9625-BF3DE3F3F236}"/>
              </a:ext>
            </a:extLst>
          </p:cNvPr>
          <p:cNvCxnSpPr>
            <a:stCxn id="15" idx="3"/>
          </p:cNvCxnSpPr>
          <p:nvPr/>
        </p:nvCxnSpPr>
        <p:spPr>
          <a:xfrm flipV="1">
            <a:off x="539772" y="3804439"/>
            <a:ext cx="686767" cy="2698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="" xmlns:a16="http://schemas.microsoft.com/office/drawing/2014/main" id="{FE397710-2C59-45CA-83DE-96E833FA1926}"/>
              </a:ext>
            </a:extLst>
          </p:cNvPr>
          <p:cNvCxnSpPr>
            <a:endCxn id="14" idx="5"/>
          </p:cNvCxnSpPr>
          <p:nvPr/>
        </p:nvCxnSpPr>
        <p:spPr>
          <a:xfrm>
            <a:off x="1226539" y="3804439"/>
            <a:ext cx="902127" cy="33510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="" xmlns:a16="http://schemas.microsoft.com/office/drawing/2014/main" id="{A48B29B9-11D2-4B61-8AC6-ECC2227DE6D6}"/>
              </a:ext>
            </a:extLst>
          </p:cNvPr>
          <p:cNvCxnSpPr>
            <a:stCxn id="14" idx="1"/>
            <a:endCxn id="26" idx="5"/>
          </p:cNvCxnSpPr>
          <p:nvPr/>
        </p:nvCxnSpPr>
        <p:spPr>
          <a:xfrm>
            <a:off x="2229378" y="4264973"/>
            <a:ext cx="340215" cy="6637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="" xmlns:a16="http://schemas.microsoft.com/office/drawing/2014/main" id="{36A9EAEF-0CB1-4BDB-9D3B-AE96B25EE8E6}"/>
              </a:ext>
            </a:extLst>
          </p:cNvPr>
          <p:cNvCxnSpPr>
            <a:stCxn id="26" idx="7"/>
            <a:endCxn id="16" idx="7"/>
          </p:cNvCxnSpPr>
          <p:nvPr/>
        </p:nvCxnSpPr>
        <p:spPr>
          <a:xfrm flipV="1">
            <a:off x="2560627" y="4225588"/>
            <a:ext cx="811371" cy="7851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="" xmlns:a16="http://schemas.microsoft.com/office/drawing/2014/main" id="{89BE66EF-194E-4079-B6B6-E1D715E8DFC4}"/>
              </a:ext>
            </a:extLst>
          </p:cNvPr>
          <p:cNvSpPr/>
          <p:nvPr/>
        </p:nvSpPr>
        <p:spPr>
          <a:xfrm rot="11174285">
            <a:off x="2547778" y="4915869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="" xmlns:a16="http://schemas.microsoft.com/office/drawing/2014/main" id="{427DAE5D-2DB7-4785-B59A-0FF8D90F5ABD}"/>
              </a:ext>
            </a:extLst>
          </p:cNvPr>
          <p:cNvCxnSpPr/>
          <p:nvPr/>
        </p:nvCxnSpPr>
        <p:spPr>
          <a:xfrm flipV="1">
            <a:off x="3475027" y="3716111"/>
            <a:ext cx="1140516" cy="3657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="" xmlns:a16="http://schemas.microsoft.com/office/drawing/2014/main" id="{F9FF47DA-A4DB-4D19-9B3C-B316B706B69A}"/>
              </a:ext>
            </a:extLst>
          </p:cNvPr>
          <p:cNvCxnSpPr>
            <a:stCxn id="18" idx="5"/>
          </p:cNvCxnSpPr>
          <p:nvPr/>
        </p:nvCxnSpPr>
        <p:spPr>
          <a:xfrm flipH="1" flipV="1">
            <a:off x="4632960" y="3720465"/>
            <a:ext cx="727612" cy="33660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="" xmlns:a16="http://schemas.microsoft.com/office/drawing/2014/main" id="{53E3C46C-BBE4-4629-A986-BD57A4788DA9}"/>
              </a:ext>
            </a:extLst>
          </p:cNvPr>
          <p:cNvSpPr/>
          <p:nvPr/>
        </p:nvSpPr>
        <p:spPr>
          <a:xfrm rot="11174285">
            <a:off x="4543512" y="3672147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="" xmlns:a16="http://schemas.microsoft.com/office/drawing/2014/main" id="{5E13BB9F-7355-44C4-91B1-CEB9E6F0E802}"/>
              </a:ext>
            </a:extLst>
          </p:cNvPr>
          <p:cNvCxnSpPr/>
          <p:nvPr/>
        </p:nvCxnSpPr>
        <p:spPr>
          <a:xfrm>
            <a:off x="5403840" y="4167552"/>
            <a:ext cx="254010" cy="49969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C3174898-DFEC-4F37-9AB8-81B7A08FCE7E}"/>
              </a:ext>
            </a:extLst>
          </p:cNvPr>
          <p:cNvCxnSpPr>
            <a:stCxn id="17" idx="7"/>
          </p:cNvCxnSpPr>
          <p:nvPr/>
        </p:nvCxnSpPr>
        <p:spPr>
          <a:xfrm flipH="1">
            <a:off x="5661659" y="4252613"/>
            <a:ext cx="1356848" cy="3965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="" xmlns:a16="http://schemas.microsoft.com/office/drawing/2014/main" id="{B485D709-6F59-45D3-AC66-2F925B7DD3D9}"/>
              </a:ext>
            </a:extLst>
          </p:cNvPr>
          <p:cNvSpPr/>
          <p:nvPr/>
        </p:nvSpPr>
        <p:spPr>
          <a:xfrm rot="11174285">
            <a:off x="5578556" y="4581703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="" xmlns:a16="http://schemas.microsoft.com/office/drawing/2014/main" id="{FC1E047A-336B-4A08-9880-8585EE36BDFD}"/>
              </a:ext>
            </a:extLst>
          </p:cNvPr>
          <p:cNvCxnSpPr/>
          <p:nvPr/>
        </p:nvCxnSpPr>
        <p:spPr>
          <a:xfrm flipH="1">
            <a:off x="7104699" y="3595688"/>
            <a:ext cx="1896428" cy="5105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="" xmlns:a16="http://schemas.microsoft.com/office/drawing/2014/main" id="{1F78A761-35EE-441D-BC7F-00EB0361FDB5}"/>
              </a:ext>
            </a:extLst>
          </p:cNvPr>
          <p:cNvCxnSpPr>
            <a:stCxn id="20" idx="5"/>
          </p:cNvCxnSpPr>
          <p:nvPr/>
        </p:nvCxnSpPr>
        <p:spPr>
          <a:xfrm flipH="1" flipV="1">
            <a:off x="9029700" y="3552825"/>
            <a:ext cx="791071" cy="58671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="" xmlns:a16="http://schemas.microsoft.com/office/drawing/2014/main" id="{78CDA8A6-25D2-4CEF-8566-85DDE2FAB506}"/>
              </a:ext>
            </a:extLst>
          </p:cNvPr>
          <p:cNvSpPr/>
          <p:nvPr/>
        </p:nvSpPr>
        <p:spPr>
          <a:xfrm rot="11174285">
            <a:off x="8990541" y="346087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="" xmlns:a16="http://schemas.microsoft.com/office/drawing/2014/main" id="{F3DD0849-9C05-435C-A9F2-7CA8361FEFCE}"/>
              </a:ext>
            </a:extLst>
          </p:cNvPr>
          <p:cNvCxnSpPr>
            <a:endCxn id="19" idx="1"/>
          </p:cNvCxnSpPr>
          <p:nvPr/>
        </p:nvCxnSpPr>
        <p:spPr>
          <a:xfrm flipH="1" flipV="1">
            <a:off x="8509391" y="4242967"/>
            <a:ext cx="1277547" cy="56715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="" xmlns:a16="http://schemas.microsoft.com/office/drawing/2014/main" id="{60EE8AC9-FBEF-429A-A8D2-690EFCB81F34}"/>
              </a:ext>
            </a:extLst>
          </p:cNvPr>
          <p:cNvCxnSpPr>
            <a:cxnSpLocks/>
            <a:stCxn id="21" idx="7"/>
          </p:cNvCxnSpPr>
          <p:nvPr/>
        </p:nvCxnSpPr>
        <p:spPr>
          <a:xfrm flipH="1">
            <a:off x="9782432" y="4225587"/>
            <a:ext cx="1357870" cy="5845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="" xmlns:a16="http://schemas.microsoft.com/office/drawing/2014/main" id="{0B7F80FD-A0ED-4C15-9265-6A60A74FFC4C}"/>
              </a:ext>
            </a:extLst>
          </p:cNvPr>
          <p:cNvSpPr txBox="1"/>
          <p:nvPr/>
        </p:nvSpPr>
        <p:spPr>
          <a:xfrm>
            <a:off x="328736" y="3252756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01.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="" xmlns:a16="http://schemas.microsoft.com/office/drawing/2014/main" id="{50C96D59-40E1-4C9F-BC22-E6BA401A2A5F}"/>
              </a:ext>
            </a:extLst>
          </p:cNvPr>
          <p:cNvSpPr txBox="1"/>
          <p:nvPr/>
        </p:nvSpPr>
        <p:spPr>
          <a:xfrm>
            <a:off x="3543966" y="4413515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02.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="" xmlns:a16="http://schemas.microsoft.com/office/drawing/2014/main" id="{78470B80-6880-4E85-A61F-A4211770AAE6}"/>
              </a:ext>
            </a:extLst>
          </p:cNvPr>
          <p:cNvSpPr txBox="1"/>
          <p:nvPr/>
        </p:nvSpPr>
        <p:spPr>
          <a:xfrm>
            <a:off x="5662736" y="3316464"/>
            <a:ext cx="215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03.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主要对象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="" xmlns:a16="http://schemas.microsoft.com/office/drawing/2014/main" id="{B25C554B-DA8F-4BC9-800B-8DD4C1C1B465}"/>
              </a:ext>
            </a:extLst>
          </p:cNvPr>
          <p:cNvSpPr txBox="1"/>
          <p:nvPr/>
        </p:nvSpPr>
        <p:spPr>
          <a:xfrm>
            <a:off x="8669470" y="4422775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04.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相关扩展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9F790E0B-E40F-4E15-B32B-0BE17B3718E5}"/>
              </a:ext>
            </a:extLst>
          </p:cNvPr>
          <p:cNvSpPr/>
          <p:nvPr/>
        </p:nvSpPr>
        <p:spPr>
          <a:xfrm>
            <a:off x="945044" y="3362680"/>
            <a:ext cx="19271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spc="300" dirty="0" err="1" smtClean="0">
                <a:solidFill>
                  <a:schemeClr val="bg1">
                    <a:lumMod val="50000"/>
                  </a:schemeClr>
                </a:solidFill>
              </a:rPr>
              <a:t>threeJS</a:t>
            </a:r>
            <a:r>
              <a:rPr lang="zh-CN" altLang="en-US" sz="2000" spc="300" dirty="0" smtClean="0">
                <a:solidFill>
                  <a:schemeClr val="bg1">
                    <a:lumMod val="50000"/>
                  </a:schemeClr>
                </a:solidFill>
              </a:rPr>
              <a:t>介绍</a:t>
            </a:r>
            <a:endParaRPr lang="zh-CN" altLang="en-US" sz="2000" spc="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="" xmlns:a16="http://schemas.microsoft.com/office/drawing/2014/main" id="{FA3E83C1-AD43-4EBA-9F88-E61EF5C4AD8F}"/>
              </a:ext>
            </a:extLst>
          </p:cNvPr>
          <p:cNvSpPr/>
          <p:nvPr/>
        </p:nvSpPr>
        <p:spPr>
          <a:xfrm>
            <a:off x="4129061" y="4525420"/>
            <a:ext cx="1364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pc="300" smtClean="0">
                <a:solidFill>
                  <a:schemeClr val="bg1">
                    <a:lumMod val="50000"/>
                  </a:schemeClr>
                </a:solidFill>
              </a:rPr>
              <a:t>基础部分</a:t>
            </a:r>
            <a:endParaRPr lang="zh-CN" altLang="en-US" sz="2000" spc="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3679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60839" y="364871"/>
              <a:ext cx="4885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threeJS</a:t>
              </a: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扩展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=""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3A22B194-448A-46EE-BC7E-5460EEA7EF82}"/>
              </a:ext>
            </a:extLst>
          </p:cNvPr>
          <p:cNvSpPr txBox="1"/>
          <p:nvPr/>
        </p:nvSpPr>
        <p:spPr>
          <a:xfrm>
            <a:off x="733825" y="1427462"/>
            <a:ext cx="1429955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prstClr val="white"/>
                </a:solidFill>
                <a:latin typeface="Arial"/>
                <a:ea typeface="微软雅黑"/>
              </a:rPr>
              <a:t>资料</a:t>
            </a:r>
            <a:r>
              <a:rPr lang="zh-CN" altLang="en-US" sz="2400" dirty="0" smtClean="0">
                <a:solidFill>
                  <a:prstClr val="white"/>
                </a:solidFill>
                <a:latin typeface="Arial"/>
                <a:ea typeface="微软雅黑"/>
              </a:rPr>
              <a:t>库</a:t>
            </a:r>
            <a:endParaRPr lang="zh-CN" altLang="en-US" sz="24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=""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=""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=""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=""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=""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=""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=""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=""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=""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=""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=""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=""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=""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=""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=""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33825" y="2323071"/>
            <a:ext cx="9765793" cy="2665146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成品展示：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2"/>
              </a:rPr>
              <a:t>http://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2"/>
              </a:rPr>
              <a:t>www.yanhuangxueyuan.com/3D/liangcang/index.html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Threejs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中文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文档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www.yanhuangxueyuan.com/threejs/docs/index.html</a:t>
            </a:r>
            <a:endParaRPr lang="en-US" altLang="zh-CN" b="1" dirty="0" smtClean="0"/>
          </a:p>
          <a:p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hlinkClick r:id="rId4"/>
              </a:rPr>
              <a:t>T</a:t>
            </a:r>
            <a:r>
              <a:rPr lang="en-US" altLang="zh-CN" dirty="0" smtClean="0">
                <a:hlinkClick r:id="rId4"/>
              </a:rPr>
              <a:t>hree.js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零基础入门教程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zh-CN" dirty="0">
                <a:hlinkClick r:id="rId5"/>
              </a:rPr>
              <a:t>http://www.yanhuangxueyuan.com/Three.js/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08460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="" xmlns:a16="http://schemas.microsoft.com/office/drawing/2014/main" id="{82023C5A-002A-4D55-B6D9-BA77213D77D2}"/>
              </a:ext>
            </a:extLst>
          </p:cNvPr>
          <p:cNvSpPr/>
          <p:nvPr/>
        </p:nvSpPr>
        <p:spPr>
          <a:xfrm>
            <a:off x="-134502" y="-320527"/>
            <a:ext cx="8884219" cy="7453192"/>
          </a:xfrm>
          <a:prstGeom prst="rect">
            <a:avLst/>
          </a:prstGeom>
          <a:blipFill dpi="0" rotWithShape="1">
            <a:blip r:embed="rId3">
              <a:alphaModFix amt="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/>
          <p:cNvSpPr txBox="1"/>
          <p:nvPr/>
        </p:nvSpPr>
        <p:spPr>
          <a:xfrm>
            <a:off x="3232619" y="3155873"/>
            <a:ext cx="2843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6492F762-B648-4C6A-BCCD-DE814C95A84A}"/>
              </a:ext>
            </a:extLst>
          </p:cNvPr>
          <p:cNvGrpSpPr/>
          <p:nvPr/>
        </p:nvGrpSpPr>
        <p:grpSpPr>
          <a:xfrm rot="9911845">
            <a:off x="916795" y="1933944"/>
            <a:ext cx="694476" cy="565057"/>
            <a:chOff x="189132" y="3432549"/>
            <a:chExt cx="990433" cy="805861"/>
          </a:xfrm>
        </p:grpSpPr>
        <p:cxnSp>
          <p:nvCxnSpPr>
            <p:cNvPr id="158" name="直接连接符 157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椭圆 160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3B54D5C-DF23-4320-80C7-D5FDCC31C73E}"/>
              </a:ext>
            </a:extLst>
          </p:cNvPr>
          <p:cNvGrpSpPr/>
          <p:nvPr/>
        </p:nvGrpSpPr>
        <p:grpSpPr>
          <a:xfrm rot="5669900">
            <a:off x="540212" y="4862505"/>
            <a:ext cx="376265" cy="418620"/>
            <a:chOff x="957640" y="2513007"/>
            <a:chExt cx="376265" cy="418620"/>
          </a:xfrm>
        </p:grpSpPr>
        <p:cxnSp>
          <p:nvCxnSpPr>
            <p:cNvPr id="164" name="直接连接符 163"/>
            <p:cNvCxnSpPr/>
            <p:nvPr/>
          </p:nvCxnSpPr>
          <p:spPr>
            <a:xfrm rot="7715704" flipH="1">
              <a:off x="1054829" y="2632404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rot="7715704" flipH="1">
              <a:off x="1053920" y="2643236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67" idx="5"/>
            </p:cNvCxnSpPr>
            <p:nvPr/>
          </p:nvCxnSpPr>
          <p:spPr>
            <a:xfrm flipH="1">
              <a:off x="993390" y="2540090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椭圆 166"/>
            <p:cNvSpPr/>
            <p:nvPr/>
          </p:nvSpPr>
          <p:spPr>
            <a:xfrm rot="7715704">
              <a:off x="1285175" y="2513007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715704">
              <a:off x="1149317" y="2863708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7715704">
              <a:off x="982518" y="2610118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图片包含 户外艺术系列&#10;&#10;已生成高可信度的说明">
            <a:extLst>
              <a:ext uri="{FF2B5EF4-FFF2-40B4-BE49-F238E27FC236}">
                <a16:creationId xmlns="" xmlns:a16="http://schemas.microsoft.com/office/drawing/2014/main" id="{ABA7B7BC-2EA9-4B48-9EC2-D10CCCF936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564080">
            <a:off x="9028495" y="2041232"/>
            <a:ext cx="4319990" cy="5083530"/>
          </a:xfrm>
          <a:prstGeom prst="rect">
            <a:avLst/>
          </a:prstGeom>
        </p:spPr>
      </p:pic>
      <p:pic>
        <p:nvPicPr>
          <p:cNvPr id="122" name="图片 121" descr="图片包含 户外艺术系列&#10;&#10;已生成高可信度的说明">
            <a:extLst>
              <a:ext uri="{FF2B5EF4-FFF2-40B4-BE49-F238E27FC236}">
                <a16:creationId xmlns="" xmlns:a16="http://schemas.microsoft.com/office/drawing/2014/main" id="{3EA6A347-BDFB-419C-B6F7-63BF6CC4CAF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4326105">
            <a:off x="8653712" y="-1552683"/>
            <a:ext cx="3388883" cy="4281584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6A700B99-6065-4865-8C68-803D5763C6AA}"/>
              </a:ext>
            </a:extLst>
          </p:cNvPr>
          <p:cNvCxnSpPr/>
          <p:nvPr/>
        </p:nvCxnSpPr>
        <p:spPr>
          <a:xfrm>
            <a:off x="1494922" y="3939564"/>
            <a:ext cx="79742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6523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>
            <a:extLst>
              <a:ext uri="{FF2B5EF4-FFF2-40B4-BE49-F238E27FC236}">
                <a16:creationId xmlns="" xmlns:a16="http://schemas.microsoft.com/office/drawing/2014/main" id="{89D524ED-F1C6-411C-BF82-1FE0C3CECFC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4034103">
            <a:off x="3262088" y="595088"/>
            <a:ext cx="5667825" cy="5667825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="" xmlns:a16="http://schemas.microsoft.com/office/drawing/2014/main" id="{6BCFDEB3-66BB-40C4-8D11-4501056B03A6}"/>
              </a:ext>
            </a:extLst>
          </p:cNvPr>
          <p:cNvSpPr/>
          <p:nvPr/>
        </p:nvSpPr>
        <p:spPr>
          <a:xfrm>
            <a:off x="3048000" y="962025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F78FF481-D5DD-4D63-B7A7-27E254D01BB4}"/>
              </a:ext>
            </a:extLst>
          </p:cNvPr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endParaRPr lang="zh-CN" altLang="en-US" sz="8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2A4B6A67-80A8-491C-9B75-F838BAA24AB8}"/>
              </a:ext>
            </a:extLst>
          </p:cNvPr>
          <p:cNvSpPr txBox="1"/>
          <p:nvPr/>
        </p:nvSpPr>
        <p:spPr>
          <a:xfrm>
            <a:off x="4539048" y="2847439"/>
            <a:ext cx="3171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 err="1" smtClean="0"/>
              <a:t>threeJS</a:t>
            </a:r>
            <a:r>
              <a:rPr lang="zh-CN" altLang="en-US" sz="4000" dirty="0" smtClean="0"/>
              <a:t>介绍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D0EF4BBF-C2CD-4EB3-A920-99A3D31601CD}"/>
              </a:ext>
            </a:extLst>
          </p:cNvPr>
          <p:cNvSpPr txBox="1"/>
          <p:nvPr/>
        </p:nvSpPr>
        <p:spPr>
          <a:xfrm>
            <a:off x="933450" y="3924300"/>
            <a:ext cx="10325100" cy="83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zh-CN" altLang="en-US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4000AD3B-46B8-4302-97C7-6AB34A88DFA6}"/>
              </a:ext>
            </a:extLst>
          </p:cNvPr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0A179309-4274-4AFB-96A6-CDF4D9704354}"/>
              </a:ext>
            </a:extLst>
          </p:cNvPr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3E1E71E1-150B-4EBB-ACA2-3809BDB92488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3644F1BB-7050-437B-A0D9-2C5C16232620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A58349CB-A746-42FE-B196-071D1F66F4A6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="" xmlns:a16="http://schemas.microsoft.com/office/drawing/2014/main" id="{1EA2E525-99FB-4DC3-85D4-E58FF0F0D4CB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="" xmlns:a16="http://schemas.microsoft.com/office/drawing/2014/main" id="{3DA1CB48-5631-4E05-8CE8-88FAC410BB1B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="" xmlns:a16="http://schemas.microsoft.com/office/drawing/2014/main" id="{292A36A2-19F3-40B6-80DB-E53E8B94E159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="" xmlns:a16="http://schemas.microsoft.com/office/drawing/2014/main" id="{54F5DAC7-1D40-43F9-9CFA-72281B05A6C2}"/>
              </a:ext>
            </a:extLst>
          </p:cNvPr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33C9463E-892C-4B04-92A8-B5F992BCAF1B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="" xmlns:a16="http://schemas.microsoft.com/office/drawing/2014/main" id="{DF8A5D8A-C7AA-4520-9F05-4E3EAB9A8BB5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="" xmlns:a16="http://schemas.microsoft.com/office/drawing/2014/main" id="{9997A725-A58B-4628-A8C3-E026E0A2203D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="" xmlns:a16="http://schemas.microsoft.com/office/drawing/2014/main" id="{E4229617-E9A0-435F-BCAF-7E25DFAF9586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="" xmlns:a16="http://schemas.microsoft.com/office/drawing/2014/main" id="{A93BFD55-5477-402D-8578-F79D81368B6D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="" xmlns:a16="http://schemas.microsoft.com/office/drawing/2014/main" id="{C5B85F38-CF17-4884-9D3E-DDDB8A7614DB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="" xmlns:a16="http://schemas.microsoft.com/office/drawing/2014/main" id="{431F0BD9-69CB-4CCC-B8E7-0B7E6E6DEAEA}"/>
              </a:ext>
            </a:extLst>
          </p:cNvPr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>
              <a:extLst>
                <a:ext uri="{FF2B5EF4-FFF2-40B4-BE49-F238E27FC236}">
                  <a16:creationId xmlns="" xmlns:a16="http://schemas.microsoft.com/office/drawing/2014/main" id="{2936E32B-E9DC-4E8A-B75F-1EED6707F551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="" xmlns:a16="http://schemas.microsoft.com/office/drawing/2014/main" id="{5BD51EE2-2913-4585-A666-E12E7B7BCDD3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="" xmlns:a16="http://schemas.microsoft.com/office/drawing/2014/main" id="{26C1BA9E-834D-4534-8020-5E0F4B8ED7C2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="" xmlns:a16="http://schemas.microsoft.com/office/drawing/2014/main" id="{9FFC6E8B-50CB-438D-8A6D-D449E71BB9CA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="" xmlns:a16="http://schemas.microsoft.com/office/drawing/2014/main" id="{D4744B69-2504-4E39-B7BE-7ED83650C6CE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="" xmlns:a16="http://schemas.microsoft.com/office/drawing/2014/main" id="{FC9A2361-C803-4CB7-93E4-70AD38516113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89670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60839" y="364871"/>
              <a:ext cx="4885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threeJS</a:t>
              </a: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介绍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=""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3A22B194-448A-46EE-BC7E-5460EEA7EF82}"/>
              </a:ext>
            </a:extLst>
          </p:cNvPr>
          <p:cNvSpPr txBox="1"/>
          <p:nvPr/>
        </p:nvSpPr>
        <p:spPr>
          <a:xfrm>
            <a:off x="876640" y="1500223"/>
            <a:ext cx="1331101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 err="1" smtClean="0">
                <a:solidFill>
                  <a:prstClr val="white"/>
                </a:solidFill>
                <a:latin typeface="Arial"/>
                <a:ea typeface="微软雅黑"/>
              </a:rPr>
              <a:t>openGL</a:t>
            </a:r>
            <a:endParaRPr lang="zh-CN" altLang="en-US" sz="24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=""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=""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=""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=""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=""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=""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=""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=""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=""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=""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=""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=""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=""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=""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=""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052298" y="2343489"/>
            <a:ext cx="9765793" cy="2388973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OpenGL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英语：</a:t>
            </a:r>
            <a:r>
              <a:rPr lang="en-US" altLang="zh-CN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 Graphics Library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，译名：开放图形库或者“开放式图形库”）是用于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2" tooltip="渲染"/>
              </a:rPr>
              <a:t>渲染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3" tooltip="二维计算机图形"/>
              </a:rPr>
              <a:t>2D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4" tooltip="三维计算机图形"/>
              </a:rPr>
              <a:t>3D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5" tooltip="矢量图形"/>
              </a:rPr>
              <a:t>矢量图形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的跨</a:t>
            </a:r>
            <a:r>
              <a:rPr lang="zh-CN" altLang="en-US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6" tooltip="编程语言"/>
              </a:rPr>
              <a:t>语言</a:t>
            </a:r>
            <a:r>
              <a:rPr lang="zh-CN" altLang="en-US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7" tooltip="跨平台"/>
              </a:rPr>
              <a:t>跨平台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8" tooltip="应用程序编程接口"/>
              </a:rPr>
              <a:t>应用程序编程接口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API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），这种接口通常用来与图形处理单元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(GPU)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交互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来达到硬件加速渲染的目的。</a:t>
            </a:r>
          </a:p>
        </p:txBody>
      </p:sp>
    </p:spTree>
    <p:extLst>
      <p:ext uri="{BB962C8B-B14F-4D97-AF65-F5344CB8AC3E}">
        <p14:creationId xmlns:p14="http://schemas.microsoft.com/office/powerpoint/2010/main" val="346395945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60839" y="364871"/>
              <a:ext cx="4885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threeJS</a:t>
              </a: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介绍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=""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3A22B194-448A-46EE-BC7E-5460EEA7EF82}"/>
              </a:ext>
            </a:extLst>
          </p:cNvPr>
          <p:cNvSpPr txBox="1"/>
          <p:nvPr/>
        </p:nvSpPr>
        <p:spPr>
          <a:xfrm>
            <a:off x="876640" y="1500223"/>
            <a:ext cx="1331101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 err="1" smtClean="0">
                <a:solidFill>
                  <a:prstClr val="white"/>
                </a:solidFill>
                <a:latin typeface="Arial"/>
                <a:ea typeface="微软雅黑"/>
              </a:rPr>
              <a:t>WebGL</a:t>
            </a:r>
            <a:endParaRPr lang="zh-CN" altLang="en-US" sz="24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=""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=""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=""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=""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=""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=""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=""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=""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=""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=""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=""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=""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=""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=""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=""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017536" y="2364258"/>
            <a:ext cx="9765793" cy="2388973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WebGL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是一种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javascript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API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由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OpenGL ES 2.0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结合在一起，该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可以在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HTML5&lt;canvas&gt;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元素中使用，提供硬件加速渲染。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类似的语言绑定还有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绑定的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WGL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GLX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CGL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iOS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提供的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绑定，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Android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提供的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绑定。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07937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60839" y="364871"/>
              <a:ext cx="4885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threeJS</a:t>
              </a: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介绍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=""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3A22B194-448A-46EE-BC7E-5460EEA7EF82}"/>
              </a:ext>
            </a:extLst>
          </p:cNvPr>
          <p:cNvSpPr txBox="1"/>
          <p:nvPr/>
        </p:nvSpPr>
        <p:spPr>
          <a:xfrm>
            <a:off x="876640" y="1500223"/>
            <a:ext cx="1331101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 err="1" smtClean="0">
                <a:solidFill>
                  <a:prstClr val="white"/>
                </a:solidFill>
                <a:latin typeface="Arial"/>
                <a:ea typeface="微软雅黑"/>
              </a:rPr>
              <a:t>threejs</a:t>
            </a:r>
            <a:endParaRPr lang="zh-CN" altLang="en-US" sz="24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=""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=""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=""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=""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=""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=""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=""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=""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=""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=""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=""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=""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=""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=""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=""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76640" y="2313541"/>
            <a:ext cx="10543728" cy="3672508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Three.js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是基于原生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WebGL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封装运行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的渲染引擎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WebGL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框架和引擎按照定位可分成三类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WebGL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封装  简化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WebGL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API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（需要自己写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GLSL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（着色器）  例子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twgl.js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regl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、渲染引擎   将矩阵变化封装 运行时自动生成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GLSL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例子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Claygl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、游戏引擎   在渲染器基础上增加面向游戏开发的功能   例子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threeJS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BabylonJS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layaAir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763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>
            <a:extLst>
              <a:ext uri="{FF2B5EF4-FFF2-40B4-BE49-F238E27FC236}">
                <a16:creationId xmlns="" xmlns:a16="http://schemas.microsoft.com/office/drawing/2014/main" id="{89D524ED-F1C6-411C-BF82-1FE0C3CECFC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4034103">
            <a:off x="3262088" y="595088"/>
            <a:ext cx="5667825" cy="5667825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="" xmlns:a16="http://schemas.microsoft.com/office/drawing/2014/main" id="{6BCFDEB3-66BB-40C4-8D11-4501056B03A6}"/>
              </a:ext>
            </a:extLst>
          </p:cNvPr>
          <p:cNvSpPr/>
          <p:nvPr/>
        </p:nvSpPr>
        <p:spPr>
          <a:xfrm>
            <a:off x="3048000" y="962025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F78FF481-D5DD-4D63-B7A7-27E254D01BB4}"/>
              </a:ext>
            </a:extLst>
          </p:cNvPr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  <a:endParaRPr lang="zh-CN" altLang="en-US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2A4B6A67-80A8-491C-9B75-F838BAA24AB8}"/>
              </a:ext>
            </a:extLst>
          </p:cNvPr>
          <p:cNvSpPr txBox="1"/>
          <p:nvPr/>
        </p:nvSpPr>
        <p:spPr>
          <a:xfrm>
            <a:off x="3733800" y="2847439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 err="1" smtClean="0"/>
              <a:t>threeJS</a:t>
            </a:r>
            <a:r>
              <a:rPr lang="zh-CN" altLang="en-US" sz="4000" dirty="0" smtClean="0"/>
              <a:t>基础部分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D0EF4BBF-C2CD-4EB3-A920-99A3D31601CD}"/>
              </a:ext>
            </a:extLst>
          </p:cNvPr>
          <p:cNvSpPr txBox="1"/>
          <p:nvPr/>
        </p:nvSpPr>
        <p:spPr>
          <a:xfrm>
            <a:off x="933450" y="3924300"/>
            <a:ext cx="10325100" cy="83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zh-CN" altLang="en-US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4000AD3B-46B8-4302-97C7-6AB34A88DFA6}"/>
              </a:ext>
            </a:extLst>
          </p:cNvPr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0A179309-4274-4AFB-96A6-CDF4D9704354}"/>
              </a:ext>
            </a:extLst>
          </p:cNvPr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3E1E71E1-150B-4EBB-ACA2-3809BDB92488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3644F1BB-7050-437B-A0D9-2C5C16232620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A58349CB-A746-42FE-B196-071D1F66F4A6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="" xmlns:a16="http://schemas.microsoft.com/office/drawing/2014/main" id="{1EA2E525-99FB-4DC3-85D4-E58FF0F0D4CB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="" xmlns:a16="http://schemas.microsoft.com/office/drawing/2014/main" id="{3DA1CB48-5631-4E05-8CE8-88FAC410BB1B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="" xmlns:a16="http://schemas.microsoft.com/office/drawing/2014/main" id="{292A36A2-19F3-40B6-80DB-E53E8B94E159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="" xmlns:a16="http://schemas.microsoft.com/office/drawing/2014/main" id="{54F5DAC7-1D40-43F9-9CFA-72281B05A6C2}"/>
              </a:ext>
            </a:extLst>
          </p:cNvPr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33C9463E-892C-4B04-92A8-B5F992BCAF1B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="" xmlns:a16="http://schemas.microsoft.com/office/drawing/2014/main" id="{DF8A5D8A-C7AA-4520-9F05-4E3EAB9A8BB5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="" xmlns:a16="http://schemas.microsoft.com/office/drawing/2014/main" id="{9997A725-A58B-4628-A8C3-E026E0A2203D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="" xmlns:a16="http://schemas.microsoft.com/office/drawing/2014/main" id="{E4229617-E9A0-435F-BCAF-7E25DFAF9586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="" xmlns:a16="http://schemas.microsoft.com/office/drawing/2014/main" id="{A93BFD55-5477-402D-8578-F79D81368B6D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="" xmlns:a16="http://schemas.microsoft.com/office/drawing/2014/main" id="{C5B85F38-CF17-4884-9D3E-DDDB8A7614DB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="" xmlns:a16="http://schemas.microsoft.com/office/drawing/2014/main" id="{431F0BD9-69CB-4CCC-B8E7-0B7E6E6DEAEA}"/>
              </a:ext>
            </a:extLst>
          </p:cNvPr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>
              <a:extLst>
                <a:ext uri="{FF2B5EF4-FFF2-40B4-BE49-F238E27FC236}">
                  <a16:creationId xmlns="" xmlns:a16="http://schemas.microsoft.com/office/drawing/2014/main" id="{2936E32B-E9DC-4E8A-B75F-1EED6707F551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="" xmlns:a16="http://schemas.microsoft.com/office/drawing/2014/main" id="{5BD51EE2-2913-4585-A666-E12E7B7BCDD3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="" xmlns:a16="http://schemas.microsoft.com/office/drawing/2014/main" id="{26C1BA9E-834D-4534-8020-5E0F4B8ED7C2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="" xmlns:a16="http://schemas.microsoft.com/office/drawing/2014/main" id="{9FFC6E8B-50CB-438D-8A6D-D449E71BB9CA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="" xmlns:a16="http://schemas.microsoft.com/office/drawing/2014/main" id="{D4744B69-2504-4E39-B7BE-7ED83650C6CE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="" xmlns:a16="http://schemas.microsoft.com/office/drawing/2014/main" id="{FC9A2361-C803-4CB7-93E4-70AD38516113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629057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60839" y="364871"/>
              <a:ext cx="4885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threeJS</a:t>
              </a: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介绍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=""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3A22B194-448A-46EE-BC7E-5460EEA7EF82}"/>
              </a:ext>
            </a:extLst>
          </p:cNvPr>
          <p:cNvSpPr txBox="1"/>
          <p:nvPr/>
        </p:nvSpPr>
        <p:spPr>
          <a:xfrm>
            <a:off x="876640" y="1500223"/>
            <a:ext cx="1331101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prstClr val="white"/>
                </a:solidFill>
                <a:latin typeface="Arial"/>
                <a:ea typeface="微软雅黑"/>
              </a:rPr>
              <a:t>场景</a:t>
            </a:r>
            <a:endParaRPr lang="zh-CN" altLang="en-US" sz="24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=""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=""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=""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=""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=""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=""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=""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=""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=""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=""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=""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=""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=""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=""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=""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44030" y="2343489"/>
            <a:ext cx="9765793" cy="3789759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场景（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scene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）是摆放所有物体的地方。允许你在什么地方、摆放什么东西来交给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threejs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渲染。主要涉及功能：运行时添加、删除对象，雾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demo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： 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CN" u="sng" dirty="0" smtClean="0">
                <a:solidFill>
                  <a:schemeClr val="tx1"/>
                </a:solidFill>
              </a:rPr>
              <a:t>http</a:t>
            </a:r>
            <a:r>
              <a:rPr lang="en-US" altLang="zh-CN" u="sng" dirty="0">
                <a:solidFill>
                  <a:schemeClr val="tx1"/>
                </a:solidFill>
              </a:rPr>
              <a:t>://</a:t>
            </a:r>
            <a:r>
              <a:rPr lang="en-US" altLang="zh-CN" u="sng" dirty="0" smtClean="0">
                <a:solidFill>
                  <a:schemeClr val="tx1"/>
                </a:solidFill>
              </a:rPr>
              <a:t>lyww1992.gitee.io/three-test/006-overrideMaterial.html</a:t>
            </a:r>
            <a:r>
              <a:rPr lang="zh-CN" altLang="en-US" u="sng" dirty="0">
                <a:solidFill>
                  <a:schemeClr val="tx1"/>
                </a:solidFill>
                <a:latin typeface="+mn-ea"/>
              </a:rPr>
              <a:t> </a:t>
            </a:r>
            <a:endParaRPr lang="en-US" altLang="zh-CN" u="sng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u="sng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	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CN" dirty="0" smtClean="0">
                <a:hlinkClick r:id="rId2"/>
              </a:rPr>
              <a:t>http://lyww1992.gitee.io/three-test/051-scene.html</a:t>
            </a:r>
            <a:endParaRPr lang="en-US" altLang="zh-CN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67036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60839" y="364871"/>
              <a:ext cx="4885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threeJS</a:t>
              </a: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介绍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=""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3A22B194-448A-46EE-BC7E-5460EEA7EF82}"/>
              </a:ext>
            </a:extLst>
          </p:cNvPr>
          <p:cNvSpPr txBox="1"/>
          <p:nvPr/>
        </p:nvSpPr>
        <p:spPr>
          <a:xfrm>
            <a:off x="895676" y="1151565"/>
            <a:ext cx="1331101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prstClr val="white"/>
                </a:solidFill>
                <a:latin typeface="Arial"/>
                <a:ea typeface="微软雅黑"/>
              </a:rPr>
              <a:t>摄像机</a:t>
            </a:r>
            <a:endParaRPr lang="zh-CN" altLang="en-US" sz="24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=""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=""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=""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=""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=""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=""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=""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=""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=""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=""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=""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=""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=""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=""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=""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92396" y="1717431"/>
            <a:ext cx="9765793" cy="4074017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摄像机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(camera)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用来观察场景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常用摄像机分类：透视相机（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），正交相机（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相机控制   轨迹球控件 轨迹控件 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FPS</a:t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demo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2"/>
              </a:rPr>
              <a:t>http://www.yanhuangxueyuan.com/threejs/examples/#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2"/>
              </a:rPr>
              <a:t>webgl_camera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lyww1992.gitee.io/three-test/005-resize.html</a:t>
            </a:r>
            <a:endParaRPr lang="en-US" altLang="zh-CN" dirty="0" smtClean="0"/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	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</a:t>
            </a:r>
            <a:r>
              <a:rPr lang="en-US" altLang="zh-CN" dirty="0">
                <a:hlinkClick r:id="rId4"/>
              </a:rPr>
              <a:t>http://lyww1992.gitee.io/three-test/001-first.html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429260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C:\Users\Administrator\Desktop\点与线\"/>
  <p:tag name="ISPRING_PRESENTATION_PATH" val="C:\Users\Administrator\Desktop\点与线.pptx"/>
  <p:tag name="ISPRING_PROJECT_FOLDER_UPDATED" val="1"/>
  <p:tag name="ISPRING_UUID" val="{9E835B18-4CBE-4158-BA05-AC18079C87BA}"/>
  <p:tag name="ISPRING_SCREEN_RECS_UPDATED" val="C:\Users\Administrator\Desktop\点与线\"/>
  <p:tag name="ISPRING_PRESENTATION_TITLE" val="点与线"/>
  <p:tag name="ISPRING_ULTRA_SCORM_COURSE_ID" val="EB056CF6-F6FB-419C-8F15-BF4BD319FD02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OUTPUT_FOLDER" val="C:\Users\Administrator\Desktop\变色龙文件\点与线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DJVexIH9LMokMwAAAgWgAAFwAAAHVuaXZlcnNhbC91bml2ZXJzYWwucG5n7Xx7VFNX/q/Wju20KO10HIQCqS+sL56likDSDi1URVERoxKIFJQqkgghQAhJ2rEFLWBExAR5ZFrfBJIiQkggiS2VAAHiK0TNy0pCkGOCJCYh73uCtlpnutb93Tu/de+61z9YIfuc/f189/f9PftkH9m8KW7OGz5vzJgxY866zz7ZOmPGnwJmzJj1+euzwZHiDV5vgh8zMVvj/j6DMeT7APzyaubHGz+eMaOF/KY97U/g9z8f/GwnZsaMud3uv5kC9IWMGTN2tq375ONthalaeTZZm4lTElITUz9K/Whxw+Wt+5MIWy07kyLIu8peDV+15B+fZdd9sm1fXeyXX8fX/vVswF/e/jYZ/v2ft316pm3h1l3vbvvTq2d3n7orY19jM5Q/JBjMSoGvYOBUjbpNUsy7EYffKx88dQe/6TKp6Q5RcvUcxDUl8EJ3TfZc9SRNdW9QupzmmSCLM+Zeyu85cPSOP4sbET/aPz7kHptRsOBd1Xgu1X6dTNymeMs9ci9wT1mXb4BL6bKR1HOmb9LFfNhXYHkbNX2ZemkdD3gNNvUxbon7+xVCb4CFMe4W3YwvbRnUqI8tCRdcfTT7OpyfRjQBA4cfvTU/IOFY2niaweYJfo16tSA0njgWAykqSyBZb5ZUJ6/pCTaeJ1nPow2DaGJrlzaio09jtohITr0J6dRThMCENIToMhCsRxKKv+8KpCCx8sVkvATJiqJoLZewYwaEfv7ErYkwN/E8kLhzQGQfuBrkuBHEjfib/acg+09XqxKguIucaG66R6LrIc3RKpwZMQtBdEwJYETcnQ1B3G0KZ/0jUAiPh2JPF6MkuCYm0UinsKLNaaHK1hZIloEYCHuMX23mAhqeXwBJpyHq9OxmMzoyXiEwuC2AoRkq6XMgdWEH7XaRy64ea+PW3WkBhx6d3BKafs90qeAGVvAz0KFLV3/ovY8OHFXv6M7gwczdqQrkiNKkBzgT36ErjouxpcHxr4BijdQoSvp6H7XEfu1xAmZrheFx0t6pFhQF0Ds5qMiTxapFEJxB37siTILFkWw5EvoFff7sck/io0MUVp9gcE9W3k5Ks83fKtMJI8PjRx2IBpZkxTKSpoCo0V/yGGSvRAexifLVkmbpqKRLfzCFwrxjIgJJNeyEkmvG/YNarNTWpLkTPeRkj+qbtSMqLczeDSs25OgnXWaXU4m22XOlssxolG96R/RwcM1Es2MGm4dup2jw+x0WkbnP6i/EDGj1BJ5/EJ+haVAyZUQHVN0O5HxOCEoiVwlXsOXWqWRcdb7xdo48LMM2Hxcopi1yG5hOJiTnxjmP07Z8XvGxt7k9Zjj/8gA267MdsPWnWt4zD0qBfDYq8n2GVK3dAYlEZ17ZwRocUaVrHEZf/eTwDFwvJpnF9RT4BBjQy0azWjOakmmAz4PQ5WpOsc57LPSe2mo/BYBSi+SPclxWpAtQ23CRZiXvlRBJs2AnZBFFzYmiIVioTn8YGqnJGcaksO7chW5XDGlOaWptmQcGBENY9mD+rX4sW2vtwqRAFRwn1DeLOiC4TSSPSuw4kdri7NuDi1R6AkSLj4YHcLrqF2CilcYOy1o1EWiR2ICcYXM60bNRwF4P6qaFpZTiyo23LVO4hw88+tKbDO+ZRlaCojho1uVRB5CjBoqzl35ieHNbT7nHDCEnmyF679jbuyv+tKHnaxkKv1MhGqthSdIZQK4t/CPV5LB2oVkK267Dj2E6E0AxmEPtzfC1e4ulR7/21uUSShqWpA/5aHNdHjGAubjPyC7G86N0Vs8BVchwtmSkyWzIR5HqBXegkn5TSztaUBbEmxq9TRVKMP1SacgHw+9xuA8ZfhjqgFlb9M3nxEGaA8GDqIe/nM9GByajNfgv5IETmhCDo9XRemziKoLnv2g4Ykv0UJK+y9SdEZh8WnX87Q/IBFDlFbVsh1MU7F4nTKeOY4d9dADp11ZS6vE6ng2ddc0nbPiHypzdkR8E4khytCuHxRJlt5vlfL6vVWYiYyhHw+NRAjbX8UVHDx/RXr0lSJJ5baCQKkg5lBYoytY3djscoX/XwmJVTilLApoiSr8GLxXcJenYJJUWZCvLZjoubBdNQn3BtfyTxYMbsngN7GLQeGnG8kIAv1gZg4uUNE/UG6mVZsMaKdwnTtcZ62yWnSuqo6ugtokRRLurqFm6SgroiQyR1NIB8HCBOB17pQgLy3/FHVsBhbOiz/4nEnfrsvQ4VKvfY72JI7JiU9pT183zfkVCWEhmB0pJMu3rLZDgUMZDZEQ1EAb11cuGsye6l82tAuZVSaWqrOMfhzLzEORqod5WLxBJvVdICtkqKFsX0K3aCMlE23bYRI7GtFAy37V6ieHbPseeAi21W1UUqXzNe0RPDER2y03ibyqZBSg+iqVIHR6J5cGHJWyrU0irQiBBxZiUkkqBwuXU2Pv2SKJj9FHDmEFDf7bezjLPcgf/Ye6cKssGkBBzbf9Yi9/r7TGfzv5S+0VLanabf3rFXG+PXKmxRT8/68wOSQpozSG5BBAHGTOwQJTNJUE25VAH3qu2NTGRPb1doaExKbO7ECxncy9WKgtgibS5tQgK0uDElvQZ+4Ux/uByLCjlUToY+l5nOz00uIy6FBY3SOAfYNBEk4Yk9xqEkuAaoF35Luiyg5JollAKcG7DdEV1xRtZSpIlfEIDpIBrakzLdd0GHFGCKKI/3tHAIHc2jBTxLDKJYSe5Zeg1d5ghyvqCa1p2V7ySbBESe4501QMS8rqe/IdCrPfMYax0weLTm2cfwsp95g87hrFsEujlUDKfm51xbQe5SsrUFIPeFSSYf07ftnMRcgnN7Jz3LaCED/zAiu3GpihSJVetd2NLurC4Ep4xh05ucUQnHxrxiUK7jVBU4GJrnIBlVK9NVzvKK4GRTRBNoO+ImWSLrp1o6eLHshE83mt6k9VAm2gzRtdrKMDwo44DkNXduxXIbpTZwSLV0bcpJTni9LiCkgM0tD9eHsBSQmc/iRkZVBXKL516P8/icK/U/5Vu1Z9D46MPEF1gHfBl6ZVg3D88Ej1rlSS3GBYExze8132re9QMAb8Wvu5RNZ3Vr3sHuIuGL0+HubPRjBlxmdRX3Z9Hh4L/7P70rU/7i/tzzdruxe7Pg3kTVgPMZXhzug5ID/2fnVWybrqoGPuvwc7n2vVCLybPOn4VYPKJC9ZFvJkboDpwYagcmM6eM5qDiJNlXjD7L56QwbePP76Z+6Gq/MLQ0SPTs79wiJEO8ek///24InXo8PhD6nw36JcnF29MyhT8PA10efG+xrWRAdPc/XPJukTxnZCQacKr1p1q/I3OuhvbsPnx06x/tOH4ucbW9M+n2d11/IOker93ptd47fiZiy8h/mMQZwWnJal47X2LhsYvFOEVmAdHljZ0FJo7lYSt+rphgxAziBnGbfuN6I0HlK8mLp5vWC64knhSc6AuivwMfK2jATdakzuF91WxgUnmM4ybE38lHbBx9DLPB994pRY+Prnpu2ecbeLvf4Svk10uP14qSzDDn63rvJI4hpfJzoSvVzwmcpTP47QvUm53CiVB3Mc3TidzMVx9/wqK6GzR0Rx5+2nVRt152/Pg6Mjh7PpdYkw5cBmyhImH+Z1/Htyxm1Xnvnhx/4muIUde1/MwjdcDNzWPR8RKkk5njOU9E/+Dx/TYzjVtjZr5cHHF8e9uXnwOjemjvX+rsSF928Y/mmNjhK0v2fQ7JvZfLkukFx1t0XL+aBK9tvwPgM7UHv2DK76hf4DD+rf3j2T/W+jCd9fW/xuhKP4rpNOjDANhavU79Zue2XM9UfyF1/ntRt9FfqGbxv9g0Uer/i14T3tt+R9c4QF/MCdWjO1Z928ZGGk8l7P1fOJzlocMv3v1YlK0YGz8D6akjzf+wZSOTeI1F38nAzTs9ioRzGU/ndxl4D766U01aIntkKXYtc88Ms+aLeAIrm+8+yLvoKGPjJ1rfgFLmZgQbWxvmcip1BA/836BUrRZhlGPmdf0YiQjyOcnZTG5+ZOqqoST3cplQszQ7y+T47ynwJrFTJl1b1k/Jnx9Q8L/y/Hzgc7as5qXM3kD7FQHY8baJKmddoQhS8yBppjzn9cAp7MBr2OXFfBtcrQBlF1qFxhqyCjsLnWE8lPvv9IK7x8p09BIzutL0KsgmugJsFeRWk4hwqGjegTz5nNhtjNrTpU09PaeY8IvCr6Vq1+fGggTIaKMtxLJCnyWdyay8JdvhKxOeLxPQELrs4XpGPup8TTHw8ygIBE9wDCi8B7L3Ynip0ZQwRrvuLQ59L4aCnAcF1jcQOYOWSrfPyuFRu7st+FSgQ8v4v0tayy+w1hbboo/Gk87IZDNbbUJ5NBR665mPVuF2SVh5mDaHLLPCdFY1nMWVLBnPlgvlu9jR53eqRIfqoRv3Xs4+ZCiVQTFW+YD1vDg0aTDEySXLYiZzOQhJHsuC23sQLNIytYuJ7+L65IFgHRzo5X2U1+hi/wtt3EwPgrW0x4lkRUkp66rESDU6U0zQ0R75JmEAQS/X7BTosnJlVtzJqOYRl+Mw2o34MZQ9OdU1b+mvYTXXL4HiKsL61V/KIV77B1LljCHb58E+7O55xANArA5fKgdowgGtZJHrAbRctagIFltFT+OyiX0/Mgo/4Et2h8t0Go6CUTpdx/syUOI9hGa2yWaSQwtSufErMMxbMI82/NKD/12z2fC4PZqoeSHjp72bADKlh//Kphy1n4qJJDpPxDMIjV55Elto+2WcLU1/JVzYPuzOpsmxDYIimT0XTGqIvHnDROmkbPGuuHDHHTKSXI12G0tpQEckrG4kclEPed4BRKfG5zGX1ZOaKoPS2cGho43D1+hSEfnHcHVGXfYbJ8yNrCJ3Ppcef77MijlAQ6RSY2XQuRDhHZa3C7RvmgXAbhU3GT8dpBbfqqkb+SZg9yQV1ce8LkKUh6REruE5KC42R2OqZMfBzIbEMw1Mic1r58cw4SvHLUCc6vkhs8kfgGGFgloZADPWKcf73cYkLTEfswd547CfoLeV5/VI3KQT8LN17XP62Yt2E872mHOOiRrJIWRzPwo3jI5Hv7W3pUDNnZKfzBFyjSDLXAu3xFcswAzhwiPJufJ00KbITOV0AmxKSRsZSyUqCKyoWpHFE07Rf04P9oVFctAkqu3YGxt1+W/W86Wg5HWpD0P6aiqkFWHEBkHpLzcEHMffYbEKP1l1UhKDwebgmKVXD1BbiPAyJ1+b4ZZ1R8CSZVyQ6+jfaJAPanvsMEx57SYuzCXQxLMSk7fo+LIMqvJVZoaQM+Gx1x4Xi0vS8OXEC9ADIOtkfOLomNnWJSw73+jb9QLg5D2sThY0Qcff3YjQXjn2LOLux+fDSI8uI9X2hSnl/39eGCg6Ou6OeKaHL//tS7tv9zmMdRCpFN/tYBnqC+TIEmO44q776K7JkclAcjzrkmYM86C7ToiIugwXnyXjU+a/M6TMHZfQtRKAhuI1get1SJ0n6ZOxLWeOgidBrryfkwtSmHmuxxlFCSRbT+1CQp2hJRZiphJhZln1mdtJmSv8XwqFzGTaLw+cC5mbUbdwIrF9Bbdgn76UjrzbTLsiWj7fzgnrYYYnPe9+DuIBDPRxiJ1+o75X0ogjCeqJd8Kap/GGFQ/uRuOVDaDjcN3vqP+HPuOAqPx/uTeX2M1DxRyNXJELXPNWs2atBtEFGSYP/LXtLvClZppDD9qh1+gf3yU1kvugCNXP7sKGCXIIH7P5DXXCplk8pug4u/sdycLnzTbq+TZcMcasw1cWW75yHn7GjPuiRU1x9h+LR5S+qVSsHtqEwqROHV1HMV+xqG2YKNjl7CQkExXSHuzlGmaYDI4KWdthSlK6zBLYQqHPoYVGQC+E6DA7tuFfLtQwomCTv3omZrqxZYnSZJyCf6tHNQd4oBjRO3QCjov2t+tszH9yEFPxMbZh0uSvpMQlTOpA6uSVQ0E05041lTfPYpQYWgwR3FUS7VBIqZUcFuopYGli5BlAJJANoZt3q+yUrCd682THEXhSAWLUBF2NylGljGng+aya4RCFrmWhSQYxeB/6hFmyCTZNUWGpOyiAIY1KUD63q/tdyU809gNmgnPN+PR0PMxKuV9GclRGOX9xDk29r9fcz2wO6Okc8+c6qzXu3TBNVKmoFDftzSIiR+tyVR0rWTuGmCyo/ipSQyyuAgmWsHkIECOjJPteoSnVg1alFAyxZ0goCN+2tjOXCM/esyWFsosRxBGw2hs3/npc0qzbg9oJVggRA9wVkri+nvZgcpdzG8Ri8Y4UZBFhAm8slO8YqkBnYPi50fxnng2wNmzGDFLlQmz3YmjOM900YRhgefAjCcdpi81H9od+xOiAclcLhHs50Kk8NxUbGcnyjYi88bQZ+rWtndnxPY41FlUxKyM2D5sbe9H1O+CtYKfyo8s46OCkN0Z0B6TvllbyOZG0dA6luttfW0v/yqblx+l+BW8Gb6BMZmjLLqaXnIx0TtAgtnlSlUlsYQCWedGKUTjvFYK3Tb3oKRldq9x/Gdj+g1pWq5tf9949bdAdTnNrlqqzLV8EL/34YA0OevgALmE+SOGeylUohytPp6MW6I1id4nL31qFqis95pir172+9tpjjaJct42P0CyIkIi6BzPr5aeBJF+8uJtnouWtM3u9Tju/cqi0/fyqeVJxvnwOcduBu+sJneiKJV6qLOirxdzwdmkL3xq6oBpzdyqBw6w3FNLs840oVgNhuFsIRmjHBV0pEd+NDqPvAzGIJSnXcJfVTlNuKTR/DMDe2xS+bZY+bhoBdnzN+ZuS12v7dmqQLqcGYqhHyishDQqwvXhqLVFR0cVSNz7RrypNqStLTevk6GdUWOWTLGIlyMpmnkn6PvfQpAn3VtJqygJ3SqTuBLP3qhjkQbKz+1zId+GffJ7qHVZMiEpAp+sACvxH3MqiFnzNwD54t5CUF27yCFyHUPqWbC6DRIg+aJjF4VJigvt3lPSj3XZd2B3wV7hBZKlHlWWru1SQQpzfIBG12o9K7cUuDKrBWVPwpH8THkSUF0J9l+31FSwCicGKo8ey/qivItL4Fu3PNhHbVJB93H5d/m0YUMTCr6TTKhF2fp/dAR7A0lH9qU05By07e+XoW34LY5O8s1gXBJgkgs6te91FuswtBWuAX3h0wdutSchYsXR8qyfpa7Cgrvkb71fo28JjbY9bKWQW/06tjrfHGR3HbedMTr3u4j9Ai6oZuNt1jLmtqbZLGCXq0FlUuYPvM4uueLgWzr8ViXGdo8rvykvr8aVO75wOyazSarBNcH3M0K3K8Tve0Ocj0qFsNYo/6f50CxNmYv1HHQHP71oJfm1p0WYI9/LtYBaupJJbXbKcq2/3qx0wqK6jWplV9PvRvlWuKvRV07lmrkTq1zPXUE6T4eIx3qMxeOJtOWuh7l3n14QPJgFmfooghNiGJH9atg3cqwDmdDEoyiEyIv36Bu9KOi88GmjUpcKxqvcgyNFDSSn5fkLXU4LzKVRj/U8jIFYN1s0lJt7njbUqdPB7noFMAkieP2a4wlgYreqYbBHYC6naHqwv5YUKWL3jm+Z+9mn+lkNMW6l8610/X9D5ZEyvcs8na7hYCy+T3KKXH+uqylGa/BRSiDlN2rNDJeR75RcdbelZW7VkQMr8zap8ZHKEUvqxDMgrHpe0vEh/gM89zemxHuoJ/xjp/+/N8bxqLrR3TvNuW8KJW1r0fwnwfw0EBq/3nPRtHgO5qWUrHuQljHN4VGGMHhZPREGpqvA1KIHZ8umNzFvnoc5HpSBlc4GMiok8+mNAKOkj0nQZqGLlgoFosOL6je4NC47rYxcrFrkJYLaDjxAugCSY+wk4VdmUGHxe2fYb8IcN4U5i7vXzT5uPwXP576z50ofpo95I+LEREsxUi0yamAuC6tcZ8E0wDeOcryQxZPXz8J/Q/2wOwOMcIukoQ0Z7+OWpkZYqpnF6tz51UNnjY488aMOv8DzExG/LozlHWCYkKnnVdlyLSYlT7j7+FdLTK6A1FRjG6NM23EcyLVhXdiUHmr59zaB0Ga57U7h/YIqf5b7qYCwhWBb30ewhBHr4Rt9ngqOo10REHZYJaGXVHlQvOHDm6nSzDUItTi1EhjOhuNk5au894au2Xth4PUqM8ZS1NW1NVT9Ia7JOKknfkbOshgI9bBuCftJvbeGwwCj0T4bOl73Wr9HCRtlQ0NHTYCAb9gvcJD/kbkNwcwdmKKaJQ7DbcuarMPxuHJj4yCCpdgEVGfcGDk1TaSwCSvPp8YDcfSwhaPzyoB5lVJ4UKB3Qvus9T3dWqP3juHgGhuatC0SrbnUWE5hT5jEVFwXHRUUPVctQjsRBbB+rtPzS+37yD2/yvhaWuhppan6GN2YPrwsvc9aCTRrVywM61JdKl8BxHUnllAd71VJkeE8ldP7Y9aeGfU9Pg9OCM09Vmhjv1ngE8Q6XVz96wJjSvs8Fnj/xbxn8c5F/U4BI+z7jC/6/rlzzhE2insqdGSPjr9Kov6QHrUpMJncCUHrfVkQZJFvcveItZXX/1bNxHcIsGoyWX8zorl+AWGv7F0zQIZnflJu/FZg/LbXbqvMWnlEC4a9USeQlGoJN6d0j+SfAZVCzhpAnFYVdTm+YPujI2+p2NvJbC4SRZPGM6FVR5Oc8aP4fXOO1aPqPph2uzgJdiy4ZjK9okq6JcP1Rp/2n5f8ZiTq+AzhR9SWXO4bYSy503Z8X0UJAMU9DP9JpQ0/fC6KHL6LoafahPpCqaZOcJtMubHsBOy8pZWtEuXy4tqVh3LEa/Y9k+zWG/tOwM0oQZ92RSXrOW8kk7LquvafiP/f8tzo8idl/HWsd8DZ0spfdTAdazqVDt1p8+L6dIu/yFz07DE8HahYreiYGl3Nx1n2L78Xpf59KPq/v2u7BXYm3DKSDe3SXuVPebnu36fZq0i57o7Fq3BAjY9Q3rQohsxT255bcjLo6FdvJsAIk7cSE2ZmLn8xrhIepkNWlHrc61LhufRnsVUtPv4o+PdDSXPmX8GNPzc1aeRPBxs4z8V8ceHbJC3TET6EMNqGcMDvbv00o8NqYvEHa6yqpbCdTh5G8cLMkj7DXmox9eXoy9GXo//p0fzaNH06xHb77DiH6zIpnVJp19T9MnQqi+9QrSYZVguFzONko7sYpKCRxkmU3rIyAeZ4XEvu5Lpg9lLXoxtOfeL1Z2FpvLGnLDi+gQXmvITi++9QSCio8WJCtWTibPmR5KxrnQ9651/k2Jd7L5II2OMjagxbp2k9MNHqt4gFmTgm4KKfLwD3d73ercJFZlDtQS41H2FXI51qNVPiJ+PA0qVpQcyV9nqlpV64Bc31yZmDx8FYwuytxhZMLYIG6NcAesfmjkCRYEAtJbcyhHvYqGgK1nLcNpojSUcTwOjHmZJpoAW4WscICs0idKX/PoB9Oj9AJF3QrSo6O0I8CJzRvueV9XCDJZyy51pZOcHbyLPJJ1KJ5fb38xVDeyxTy1hKYnnv/I7ZN8vPSyFeSFaCJRxCmnO4clhTBf96dETtBFqGNVyVE+BJZ4aiNSZcuWxvSoNNxVanM4T6/PAiBYvxWzjfDg9P/TpN3yUfVVJlc1FVl1NTOpq+C1JLPEr3zcF6m0JVzYILPQPc8iNAjuRwDYueFioi2NCwvbsRtITZ3Q5siwLZjjyklUrJrECRYZ0FKye5co6efT5kV3ilUaPQAt8AujA9hbIg6JCCU8xdGJKeHqicWwhA8ZZJbdeuHO5fciu+FAezuSvbaQliEzvJfIfHJTzE4hTMXeaIc//Kcr0+mF0NhK5h5OTKNcu9Fxu+FXqcwPF9AsIQKJdfv1bTigq7o8i0mZK6VUk0ZQv2WWrkNE4u9KjSaANL+8q/kppZoJIBjuMg5ZfgdFURDDZc3xKCPh9uXwXEnZXcpkJGhuirDPnh8QzIPCSzceAwu8FlLVguIR8FWz4SM3cFaydzYEAKOC2FYn5Ijaa1AcnYIM15vOPfukAoM1XmLMSWXKGnvn2bu/VgCsWGFvA9CrxfhbPlPm+E+aKUSH3xdu+ZEoNwBOXi9mFtCB6q9qscOZRcS25pjO3rvUAVCF9nO4oyDg+o2UQ8rqHbWtcumrj9b/GOC+DPVR90n6CfgnEKjyrPxJejL0dfjv73jy7sXqwB0PYK/pYXC04wu+VF7J6hWfL7hxFksBxWH55ZRylmFjwXs3jGZjROvLiOXUzWPF8ThxspJAvFi2+p5e+c63NlZJVSavGn/Xd0EdjPXE6lCz9Ud7n5uTFvBs+hRWPOQS19CVBr/Uni1t/ggGNglB0Mvkh4trqY0PiG1d1nTM8Q5vZNi+0u/Ddm1i4Gc3FY/H7kS0L/3xJyl2LT20I/vRmEiDLLMJRU95aQBCF37z2UuTfNvCZwInyg+xkumYHT9Bt4fYbbCig/1YjTGPB1z7bV/Y6D1YJfaDzUoqqidKs2BHHzIuJTMw/jxy+eDxR0yZbq80v6Cy5FkWvLD0ulmSeKtW2SQKXC7N4Qup5Mzvw996zauVXeGvebeXETjjP7DgtXrMTU2jnZkW/sVSWfVjurD7OVSZJmIYtc35Inz+Ry7xLrOvZTBwQ7ma+nzFKZTN57WeRO/yCWnBjdLiLgbYmM55zJnbOlpPTQWXJsKpYKjx/Nt1TqCN4G/fIBBG2B+2E3NqXnGsL88zsJXRGBo1osDmWwG0RIxdLu3dDUQNGIipMEjdVVkSttcFH0rM8ZyaIlaKa7eOCPOk5Im8kUcltJX3ktDh8tkGVGC/4FHCxQupNLOhz0+fTQAMbMoPQUHauEW14rnQxetBtVhcTQEPz+H2rIlBY03uKzPFFXS2btiklDVdmaGT5JYf4o0kCUOTn9i/D47aJodboWpjC1n9/1e5PQXkvLrTgg8V5C16//2aPQ2xwKHdVyw19lzDyYjMXpWh3YNoVIcERcZCd4Lwh7nwHfxpiZh7cZJ+mCHZAgikbLTWS+wHZvcM13KEehAduvpbuuDVonNY7dHdlzvqR31QuEainkTRG1g3BV1W4kpv655uO8pIpvbbm1UaLiAa1WYuiXvCdBJ0PQLhmE8iw8lmaAVetqvwAJeXmmSjjW3gQ0fpVTUQJUly47fd9ntRn2Fx4X5diBVWzytulDTBTNvKNZeV37qQhIpnypmVnSFzWcf2BAO6zphAQkNgA+6wwRqNJrWsyAQUqmnt/xgkjOdWf0tJfn4pd1K4vwyB52ea63duEhuUlwRTK/BjDBFjZ8d1COtn0r0KpxXcaJ9Tpat8nhUYqzG3dIBcnqnHZRuFm0B7cJMFmw0QI7xx8Dy9/7iRw2dPEFx+ocJNljNTv/I07aqQ1mO4W3bAwO4vwLbq89lpZrQ9bzxrV2+AVj4fZ/8e6u/XmyVBS1uPgFR5XnUYtNdzKD4gTG8d7wj1KxuCKnRRMURHa7PHHA9vOL95vmVd2UMrv0/WppVvmALSFq8me1dO3gC4o0R8dDwSjilQBGATVTmH/h1oOkF3jqCa6B/KKYWzVZgS4e0RfVp77g+Db/APd7ZWWZoPPrtY/vZjG9AxK6nj0ZW+AN9nHfdWcYIeyLgaK3LLcSE1KccejQz0at2s0Xb9L/1WRdX250VvSWH5WSVugbhYlOocw7wPDG+vr8F5BjStbVF7zMDy8J/R8gdMajqo7pekxz3jyt3Pdg6ct3m15CvIR4CfES4iXES4iXEC8hXkK8hHgJ8RLiJcRLiP85CK7TCpDPvbauCB+x6Bn9IL5df5VMfHw67p2vFzsu18157mIs0nqDEsgzcyeiTy1c/OC+Pr73zuZ6b0naf8/5Bb87NsFp5pOmD2g6GP8f+53NXJ8AvqF+AmG/DnFcv4p2DKNTiu/NgnQUWh+cT9jUAG9ANmQ2oI246Vms9s4tbXeiAvX2EU/nPU/U5VXqdraIQzLeJpdFuWyyYVRUPNEBIPlT7rc29H0NjVHKqIlxg5u3e6hi9QpkxB2vFnls+9lilFjTVS2NQnXewarMj9fSXBvlhVT7lACWCv0xkaJJIUBZxiMJxfe3YuUK9/lMKcUWIZIoVZP0S0m507/nuREH1VeyUkQO3IOzFIX9Lsl6k0YUYqVKigyFl28nioa1PMsgmqfmYC1YEpJpDcv1gqRz5K/Bpn40Gbqata70fC/XIuwY/ftoT/eRVJVe38ivKtGbxKUw+y96g6I/u9HWcMiuUBjfdIELgzLo6IYCo0UWO7uBZqmhsX3xjYC5oVjfx0o5uSWMkvlqGc3GpnXasaRIXRzP5L3YEO76Bjn1zWpBXzkJMC8kOjUkZ/+WCLOQyUajWAwhraycwEZxuVz02WnmTnemQCVRROdKjVXr0PUT+DfWkgn13dcNoPg6ILivfg4TRSU6/dR122i27Vga5rhypLM4ZKCitG98XXRgo0iz2Ts39C21xCNanN0euj/p9JbUBSy/Q/odElwUKghp1vZS4G/uLR+Q2iYDF+URmfr8HpUR314yiO2043Yw/zl4jUXAjoicD0UnR0ZzxbTKGFgstNSYX9BZPASIDIQ5VYLCs0Zs6jyt2xxkZPvj7caCKkwiQZcsJgxtJDLpIsdbJX2zmiE4ru4YNS0rMjDl6ooA8lL+Upuy06PQgoXN12iN+3vKS7PmD1xhod4BRDGxfAcdYiCa8fgngIoh2s0H+Vn/lKXmS3QG8VcboLHGFlaUW0OdFBL+Byu+L6IR6moeh2oCSMouOgl9Ixi3IWtxI0Pav+JGO3MHPcMjmdk/4kziF2RRZeQ8HB6mu8pxXPJv5Tg+sKcYM1XtkBEOq7ZBmb1NSTZ/Z70Ncq+LAUEabbLS8fRZ4NLO2ndMRLg6j+PFkt10jiiin5wHB03UOwC9r+ITMTbZlvbFivRtjNXr/eFGvHnT3CrxSGma3tpI5ibJNdBtEDw4KcmhmHCk4mzABeiHoIumrNW4bm84a/U5kGSOgJMevUbaTJyD+ukp78n6ETZcHnA6w5nNH1f+TUVUC1pY6Y9MSuqAGhC0pdvQ8Si1CYj7Lt1hI7MPRA/fcLxbJadVSonlgEJX7x8As14np9otNJfl6gpmV+6j+XDCQ1BGT5fXiApbD4oR9ENdv3vXTj+xUNNkXetmJZNkyiRtJ/oxAL93A8wpZo70ApQm5QwF11zPcdSewHt3DpPyMu54xsrIxfVh15qVtfbUpsmQbiQRGerLnCycU23BzimU2lQ57YeQPVe0BNPIveHHmapj5EoYZTUucOJWsMX9ozAvpO2uxJ/Acp2BOUdggejIi1ATaMR9SaIlSZS4aek/jHyc9UMS4YBb1Y+MTJLjfRfRefEi729u89rp9FCJ/m5s65jbrVq1R7XzkCjJBIvtbIL8oqj1J3dWMbHEbWuH32IzhPM7GEL6XyVqqWtq0GeVRNsOGsInA2pL27sOvS01xb+UWB416hPJNCA4OY/bGycEvTNN43Qm1LqJ31HcWXRVtRRm6RMCuTgzrFgsUDTqMNXFdVGUbSkksXrLtFRt7vifcrRdnM2kW29PH47n6tltNB8Det8MMekT8wCr3ZGHT3FumpLyHVK0LfKG6cNkS+dIUfn40uv6HexAvo5Zuw1ZBtKqiqIUH5UKhzEDmkqzAadyrGeIJEFoNP9opWBQbYnUmaD40uJVJ6V2fFXJunuKJCW5pYR/4tAPnI2quC4WwWmgBcV1jqejtWhStW+v92y4FBi2AZL10yJt0rOb9b6cBflbp8Uq7eev2uHwU3EY+yswlsg7SeqJ0psjqolTbKKDi3KZG42J+KzHnUfGgZYkeealu0cPWSL1pktaJc2sttr9IrJd/jWVoc3MOLi5QA+seays/SD+FTPDShxwSVv758Ple9mNjh93gkLSZps5JpbUueuJmi87aV1aSYDrEG5szc4nrEyV8afK9BOQ1ZXDO/7mvZhFaU7LtRXwyg8DS3XD/6S2k1tZqVMthPDPdbX6ApAeKOpToMHWNOktzUKGT4DEWI2lFSsseJXPXvOsh1ZrPrIzRiWKNYY/mB/wFR5OgDHgH4/e05awjK5HTbk/jP7Q7KQ1TwuKL25jMInNT/zUKXhT78pXYypiSGc6p7XJyvFyzdNdhlwdps93v23Wkwk11AiFkh0UTk4299uDkX9nvJ3nKvgBaOQFgKYZIB3WFPcGewNAB4rv8ukB46SldQth49qn6qLbPTdgHZcc10dvOfi7pi2qNa8ZoCNXTP+f2Oc67L/2qXuiTls7BRvP2uWBs3Y2/RgSNNBrlP6ysnvXQ3Sr//n9kT3N8J0MfnLzLzoeMbSZI1qsxgxihBqK131EeLxOSi7LKt8ohe9GySXB3mLJmXTqAbv7DL4g948phbC3ktkrJUnmmQpQYYgk18TgdgbSdXiikZPyRBI3npMKVu3RGMjcBnkXzNwfNvLxsltJza6DQp+h4QvU0NvqpRPtpKW7KJm7pXd5PrlzTlnCzRtvwpYOX3wikWUiPEFhiWL6BLBomQ+RD1sdb+sQfC4qJN7pMj2NMetjBfY0gnvnn2iEk4z3VxNHVivuw4lqeKBzSGmJpLBCNv/UBHKq9bxOb3KFrBMbn3jfBgmHZ23bOv2/pNI1OeC68hD5KU5MX04nzwGrlHchU1de6+eTZJ/c5X2eW4F2M/3mzuHPWC5b+qmeNuMbP9lT9jvmm518BOEdsSQDXO3iZlG649ZuRQKQ1apQKpiXHJk3b5iUEsSwxMwo7bPfucAL8OtWDbH4Dm0Z32x2KtRTVNgFuEWudMiFUlU7O8G440oCmE+Azdzxs2o8oDZZ2jjQ6YSQ+eCuEmXLOjsdiQMA0pob+XUDTByJZHuSGbLdL9+qlTDUQuzp20RqubHgJwep2rZ25K6pmiJxRI4lNTL7QB9at4smMM0jPwjoVlk9L462Sz/Od31+0uYTYMg8bT2V51EViftUFeS8H3QyPWMJa5DQKHiF+L2VKHNSzrNc6Yl95ruNVhL+JOgBSeaLTa7VqDYuisv/TeEH+HstEEoX3/kanUN4YowAiwiw+vmHEPDx2Jb9VASspH54B0Vf8H3UsIKDbIKvPwc4bylA9gRu9u5CNVrlV+ZulQmDCI0aBaqYn6q0skyCwuY1JRME18BAYYNVtKwQrNcCSZ/gI6NSBUprMgm4r7TXkjCTNJeBNBpisPFdNgrskkiceyVJGbR6CwHWY3K1cfbXDZhv+yj1WWbPv8KfJNjczUxy8rOoLGnzW8pKYjU/ESpBE6mMmIL5v+P9M+erYJLnYLbeTNOqve/mWqy2dAWv30T0Hh9WZ12O3GY03m7UhfUZ7pKi9Yvk7GLu3RAJU5QWxOqTLEZPIAda/ZeSWKmUZuZEdtzdJaS/6TO/txaBjcm7FvJdlfKE7OjRSqXM9Qji7D7bxeU7Ia4RUvEk2Xkdtrw0aBMyvGdyu9gs3AgaR2X3wQrSMlfQJp7gpBGd3qR3bI8eemLI9b6MiCY6sBWLe6KOjaqsViYn5UnO/glpv4o8QfKMKBBLPgcvsm2tMFurPivHb+J2sGUT6EzNfFuBS6emn2k/nX5y1HGsWtjO6hMmuUZB0aI7/cil+w+PNDdOUGov8CAUOz8JUL7BbiynAGqgftoe2J5PMl2KLaQgSd7+JKmpyc4xcj+/rK51HPgBLGzqCPYRSBB/rmQPqER931Jl6JrY8IyrznySg+ky6vPreM+hsPT9P3s4pRDtJhwsaBVft0FLf746wiLC158bN4kFs8HadoMoyhBvMVdikghz2httdXQ7vMMTDBlXg9lp1GJq44KjrEYeEgUac9dTPiG/lVruABVIcDcdYv5qS8dF3mx3tSCG8/TV+qyD75T0VYzHsQ1otra0CdHOrYCoiV1JMb7oJAJf9nOIM2455DTolw2vgSYjF/JDdji4Kt8kmstdXj++IyK22+3o/mD25Lv8yXfVJPuo0tFJMo8ermaZJRoY0eBOYWjvzsLibU9JfuIcPDKO1wemaJRtj6LchyIKQpwNmDcaRQS33thCPlpRSI3qWUHQdWNTox+zRQRd7td3PMlVfAfLZbrKt1Ncl3y5a7LdpxgIWBUHu8Tu43X5diL7iI24j+Qf+YxfR1/Cie2kuAgvy+p5dBF+BeuiDh+oxyMIilLOZLClI/CeJAXj+hE29ZoXX7+Cv3XusWrZh+aL/m9OXbRL3zFPwrbiBmrtnX97Qqxjwiut6yajdVW9YUXcxMinwav9AyACWMZqy08EIx3JtbMClGaeuTpGpe/k2zoprL5sDG28xd0X+h/v2nzfV9AHoDZo1g6NYjhkrx9lhdRyW9FZEWGNShzj7WOY2Dgat8MAEE/Yz7se01Kdh7MYYevdvar91sjld1MEG1lnS50W5c8fd6tiJu+XBaUWPzoE6Zq2soUUNWccOt3nDvxxc/yjJ3Fz6pPuGOI+eLhiteJ95nQT3OF5Z7HSOAJxdXRNz7oHzagqllx10eAbp5tlwbFVoSlzqx64X6lM/vVo44xDCG5E/DmIYyxu+nRAYeQ0bd+FtentAlp+zqRrJqF6UVvNP7FF7vF1n276hPH33f/4H1BLAwQUAAIACADJVexIOF/j5UwAAABrAAAAGwAAAHVuaXZlcnNhbC91bml2ZXJzYWwucG5nLnhtbLOxr8jNUShLLSrOzM+zVTLUM1Cyt+PlsikoSi3LTC1XqACKAQUhQEmh0lbJxAjBLc9MKckAqjAwNEMIZqRmpmeU2CqZmyFU6gPNBABQSwECAAAUAAIACABDlFdHDcAxHsABAADaAwAADwAAAAAAAAABAAAAAAAAAAAAbm9uZS9wbGF5ZXIueG1sUEsBAgAAFAACAAgARJRXRyO0Tvv7AgAAsAgAABQAAAAAAAAAAQAAAAAA7QEAAHVuaXZlcnNhbC9wbGF5ZXIueG1sUEsBAgAAFAACAAgAyVXsSB/SzKJDMAAAIFoAABcAAAAAAAAAAAAAAAAAGgUAAHVuaXZlcnNhbC91bml2ZXJzYWwucG5nUEsBAgAAFAACAAgAyVXsSDhf4+VMAAAAawAAABsAAAAAAAAAAQAAAAAAkjUAAHVuaXZlcnNhbC91bml2ZXJzYWwucG5nLnhtbFBLBQYAAAAABAAEAA0BAAAXNgAAAAA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第一PPT，www.1ppt.com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CECEC">
            <a:alpha val="68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2898</TotalTime>
  <Words>475</Words>
  <Application>Microsoft Office PowerPoint</Application>
  <PresentationFormat>宽屏</PresentationFormat>
  <Paragraphs>140</Paragraphs>
  <Slides>21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Montserrat</vt:lpstr>
      <vt:lpstr>Montserrat Light</vt:lpstr>
      <vt:lpstr>Titillium</vt:lpstr>
      <vt:lpstr>等线</vt:lpstr>
      <vt:lpstr>方正细谭黑简体</vt:lpstr>
      <vt:lpstr>宋体</vt:lpstr>
      <vt:lpstr>微软雅黑</vt:lpstr>
      <vt:lpstr>Arial</vt:lpstr>
      <vt:lpstr>Arial Black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灰色简洁点线科技</dc:title>
  <dc:creator>第一PPT</dc:creator>
  <cp:keywords>www.1ppt.com</cp:keywords>
  <dc:description>第一PPT，www.1ppt.com</dc:description>
  <cp:lastModifiedBy>MFHJ-DZ-001-079</cp:lastModifiedBy>
  <cp:revision>86</cp:revision>
  <dcterms:created xsi:type="dcterms:W3CDTF">2018-08-24T09:58:24Z</dcterms:created>
  <dcterms:modified xsi:type="dcterms:W3CDTF">2021-05-17T06:48:21Z</dcterms:modified>
</cp:coreProperties>
</file>