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D3312-CF7D-40C5-9AB5-23EF3362A2C9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6E87-91EE-44C2-B0D5-8E9FCD80A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22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B6E87-91EE-44C2-B0D5-8E9FCD80A9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6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2015-9-21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jingyan.baidu.com/album/e2284b2b42988ce2e6118d0f.html?picindex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jingyan.baidu.com/album/e2284b2b42988ce2e6118d0f.html?picindex=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ingyan.baidu.com/album/e2284b2b42988ce2e6118d0f.html?picindex=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jingyan.baidu.com/album/e2284b2b42988ce2e6118d0f.html?picindex=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ingyan.baidu.com/album/e2284b2b42988ce2e6118d0f.html?picindex=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ingyan.baidu.com/album/e2284b2b42988ce2e6118d0f.html?picindex=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1412776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6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使用</a:t>
            </a:r>
            <a:r>
              <a:rPr lang="zh-CN" altLang="zh-CN" sz="56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邮箱</a:t>
            </a:r>
            <a:endParaRPr lang="en-US" altLang="zh-CN" sz="5600" b="1" dirty="0" smtClean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/>
            <a:r>
              <a:rPr lang="zh-CN" altLang="zh-CN" sz="56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订阅</a:t>
            </a:r>
            <a:r>
              <a:rPr lang="zh-CN" altLang="zh-CN" sz="56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自己感兴趣的</a:t>
            </a:r>
            <a:r>
              <a:rPr lang="zh-CN" altLang="zh-CN" sz="56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邮件</a:t>
            </a:r>
            <a:endParaRPr lang="en-US" altLang="zh-CN" sz="56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9992" y="3967698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+mj-ea"/>
                <a:ea typeface="+mj-ea"/>
              </a:rPr>
              <a:t>­——</a:t>
            </a:r>
            <a:r>
              <a:rPr lang="zh-CN" altLang="en-US" sz="4000" dirty="0" smtClean="0">
                <a:latin typeface="+mj-ea"/>
                <a:ea typeface="+mj-ea"/>
              </a:rPr>
              <a:t>谭术芬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74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1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806509"/>
            <a:ext cx="799288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dirty="0"/>
          </a:p>
          <a:p>
            <a:pPr latinLnBrk="1"/>
            <a:r>
              <a:rPr lang="en-US" altLang="zh-CN" sz="4000" dirty="0" smtClean="0">
                <a:solidFill>
                  <a:srgbClr val="FF0000"/>
                </a:solidFill>
                <a:latin typeface="+mj-ea"/>
                <a:ea typeface="+mj-ea"/>
              </a:rPr>
              <a:t>     </a:t>
            </a:r>
            <a:r>
              <a:rPr lang="zh-CN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我们</a:t>
            </a:r>
            <a:r>
              <a:rPr lang="zh-CN" altLang="zh-CN" sz="4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有时候会关注某一行业或者是突然有了某一兴趣，但是又不想去买那些书籍，想在电脑上面直接浏览。而每天自己又看不了太多的内容，这样</a:t>
            </a:r>
            <a:r>
              <a:rPr lang="zh-CN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的话邮件</a:t>
            </a:r>
            <a:r>
              <a:rPr lang="zh-CN" altLang="zh-CN" sz="4000" b="1" dirty="0">
                <a:latin typeface="方正姚体" panose="02010601030101010101" pitchFamily="2" charset="-122"/>
                <a:ea typeface="方正姚体" panose="02010601030101010101" pitchFamily="2" charset="-122"/>
              </a:rPr>
              <a:t>订阅无疑是最好的</a:t>
            </a:r>
            <a:r>
              <a:rPr lang="zh-CN" altLang="zh-CN" sz="4000" b="1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方法</a:t>
            </a:r>
            <a:endParaRPr lang="zh-CN" altLang="zh-CN" sz="4000" b="1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88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邮箱订阅自己感兴趣的邮件，怎么订阅QQ邮件？">
            <a:hlinkClick r:id="rId2" tgtFrame="&quot;_self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480720" cy="26642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1713" y="764704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F049A"/>
                </a:solidFill>
                <a:latin typeface="+mj-ea"/>
                <a:ea typeface="+mj-ea"/>
              </a:rPr>
              <a:t>以</a:t>
            </a:r>
            <a:r>
              <a:rPr lang="en-US" altLang="zh-CN" sz="4000" b="1" dirty="0" smtClean="0">
                <a:solidFill>
                  <a:srgbClr val="0F049A"/>
                </a:solidFill>
                <a:latin typeface="+mj-ea"/>
                <a:ea typeface="+mj-ea"/>
              </a:rPr>
              <a:t>QQ</a:t>
            </a:r>
            <a:r>
              <a:rPr lang="zh-CN" altLang="en-US" sz="4000" b="1" dirty="0" smtClean="0">
                <a:solidFill>
                  <a:srgbClr val="0F049A"/>
                </a:solidFill>
                <a:latin typeface="+mj-ea"/>
                <a:ea typeface="+mj-ea"/>
              </a:rPr>
              <a:t>邮箱为例</a:t>
            </a:r>
            <a:endParaRPr lang="zh-CN" altLang="en-US" sz="4000" b="1" dirty="0">
              <a:solidFill>
                <a:srgbClr val="0F049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105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2348880"/>
            <a:ext cx="554461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首先登录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QQ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邮箱，然后直接在我们邮箱首页里面的左侧栏，点击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【QQ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邮箱订阅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】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。如果是还没有订阅过的话，会直接跳转到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【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订阅中心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】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页面的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pic>
        <p:nvPicPr>
          <p:cNvPr id="1025" name="图片 5" descr="QQ邮箱订阅自己感兴趣的邮件，怎么订阅QQ邮件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485" y="1503849"/>
            <a:ext cx="1847500" cy="48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0" y="472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15816" y="388648"/>
            <a:ext cx="3605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方法</a:t>
            </a:r>
            <a:r>
              <a:rPr lang="en-US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zh-CN" altLang="en-US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步骤</a:t>
            </a:r>
            <a:endParaRPr lang="zh-CN" altLang="en-US" sz="6000" dirty="0">
              <a:solidFill>
                <a:srgbClr val="0F049A"/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80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1909315"/>
            <a:ext cx="763284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Verdana" panose="020B0604030504040204" pitchFamily="34" charset="0"/>
              </a:rPr>
              <a:t>出现的是我们已经订阅的收到的所有的邮件，接着去选择【订阅中心】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Verdana" panose="020B0604030504040204" pitchFamily="34" charset="0"/>
            </a:endParaRPr>
          </a:p>
        </p:txBody>
      </p:sp>
      <p:pic>
        <p:nvPicPr>
          <p:cNvPr id="2049" name="图片 4" descr="QQ邮箱订阅自己感兴趣的邮件，怎么订阅QQ邮件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12976"/>
            <a:ext cx="6336704" cy="269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388648"/>
            <a:ext cx="3605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方法</a:t>
            </a:r>
            <a:r>
              <a:rPr lang="en-US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zh-CN" altLang="en-US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步骤</a:t>
            </a:r>
            <a:endParaRPr lang="zh-CN" altLang="en-US" sz="6000" dirty="0">
              <a:solidFill>
                <a:srgbClr val="0F049A"/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3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1844824"/>
            <a:ext cx="375301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在【订阅中心】页面中找自己喜欢的分类，然后直接点击【订阅】就完成了订阅。订阅邮件是每天都会发一份到你的邮箱中的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3073" name="图片 3" descr="QQ邮箱订阅自己感兴趣的邮件，怎么订阅QQ邮件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86644"/>
            <a:ext cx="441960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0" y="4838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915816" y="388648"/>
            <a:ext cx="3605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方法</a:t>
            </a:r>
            <a:r>
              <a:rPr lang="en-US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zh-CN" altLang="en-US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步骤</a:t>
            </a:r>
            <a:endParaRPr lang="zh-CN" altLang="en-US" sz="6000" dirty="0">
              <a:solidFill>
                <a:srgbClr val="0F049A"/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5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5536" y="2463812"/>
            <a:ext cx="486003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还有一种就是，左侧栏目中的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【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阅读空间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】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，点击进入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【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阅读空间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】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页面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</p:txBody>
      </p:sp>
      <p:pic>
        <p:nvPicPr>
          <p:cNvPr id="4097" name="图片 2" descr="QQ邮箱订阅自己感兴趣的邮件，怎么订阅QQ邮件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65" y="1628800"/>
            <a:ext cx="169545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hlinkClick r:id="rId2"/>
          </p:cNvPr>
          <p:cNvSpPr>
            <a:spLocks noChangeArrowheads="1"/>
          </p:cNvSpPr>
          <p:nvPr/>
        </p:nvSpPr>
        <p:spPr bwMode="auto">
          <a:xfrm>
            <a:off x="0" y="4895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388648"/>
            <a:ext cx="3605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方法</a:t>
            </a:r>
            <a:r>
              <a:rPr lang="en-US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zh-CN" altLang="en-US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步骤</a:t>
            </a:r>
            <a:endParaRPr lang="zh-CN" altLang="en-US" sz="6000" dirty="0">
              <a:solidFill>
                <a:srgbClr val="0F049A"/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54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5930" y="1988840"/>
            <a:ext cx="518457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在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【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阅读空间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】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ea"/>
                <a:ea typeface="+mj-ea"/>
                <a:cs typeface="宋体" pitchFamily="2" charset="-122"/>
              </a:rPr>
              <a:t>中也是可以发现很多种类的博客，你同样是可以订阅的。当然在你订阅之前是可以浏览一下，是否符合自己的喜欢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5121" name="图片 1" descr="QQ邮箱订阅自己感兴趣的邮件，怎么订阅QQ邮件？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194" y="1404311"/>
            <a:ext cx="2654246" cy="52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7762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816" y="388648"/>
            <a:ext cx="36054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方法</a:t>
            </a:r>
            <a:r>
              <a:rPr lang="en-US" altLang="zh-CN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/</a:t>
            </a:r>
            <a:r>
              <a:rPr lang="zh-CN" altLang="en-US" sz="6000" b="1" dirty="0">
                <a:solidFill>
                  <a:srgbClr val="0F049A"/>
                </a:solidFill>
                <a:latin typeface="+mj-ea"/>
                <a:ea typeface="+mj-ea"/>
                <a:cs typeface="宋体" pitchFamily="2" charset="-122"/>
              </a:rPr>
              <a:t>步骤</a:t>
            </a:r>
            <a:endParaRPr lang="zh-CN" altLang="en-US" sz="6000" dirty="0">
              <a:solidFill>
                <a:srgbClr val="0F049A"/>
              </a:solidFill>
              <a:latin typeface="+mj-ea"/>
              <a:ea typeface="+mj-ea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54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916832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+mj-ea"/>
                <a:ea typeface="+mj-ea"/>
              </a:rPr>
              <a:t>   </a:t>
            </a:r>
            <a:r>
              <a:rPr lang="zh-CN" altLang="en-US" sz="4000" dirty="0" smtClean="0">
                <a:latin typeface="+mj-ea"/>
                <a:ea typeface="+mj-ea"/>
              </a:rPr>
              <a:t>其他</a:t>
            </a:r>
            <a:r>
              <a:rPr lang="zh-CN" altLang="en-US" sz="4000" dirty="0" smtClean="0">
                <a:latin typeface="+mj-ea"/>
                <a:ea typeface="+mj-ea"/>
              </a:rPr>
              <a:t>邮箱订阅自己感兴趣的内容与</a:t>
            </a:r>
            <a:r>
              <a:rPr lang="en-US" altLang="zh-CN" sz="4000" dirty="0" smtClean="0">
                <a:latin typeface="+mj-ea"/>
                <a:ea typeface="+mj-ea"/>
              </a:rPr>
              <a:t>QQ</a:t>
            </a:r>
            <a:r>
              <a:rPr lang="zh-CN" altLang="en-US" sz="4000" dirty="0" smtClean="0">
                <a:latin typeface="+mj-ea"/>
                <a:ea typeface="+mj-ea"/>
              </a:rPr>
              <a:t>邮箱订阅操作类似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87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247</Words>
  <Application>Microsoft Office PowerPoint</Application>
  <PresentationFormat>全屏显示(4:3)</PresentationFormat>
  <Paragraphs>21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</cp:revision>
  <dcterms:created xsi:type="dcterms:W3CDTF">2015-09-21T03:25:20Z</dcterms:created>
  <dcterms:modified xsi:type="dcterms:W3CDTF">2015-09-21T06:44:18Z</dcterms:modified>
</cp:coreProperties>
</file>