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9" r:id="rId3"/>
    <p:sldId id="257" r:id="rId4"/>
    <p:sldId id="260" r:id="rId5"/>
    <p:sldId id="273" r:id="rId6"/>
    <p:sldId id="265" r:id="rId7"/>
    <p:sldId id="261" r:id="rId8"/>
    <p:sldId id="274" r:id="rId9"/>
    <p:sldId id="266" r:id="rId10"/>
    <p:sldId id="269" r:id="rId11"/>
    <p:sldId id="275" r:id="rId12"/>
    <p:sldId id="267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6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0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39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5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5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0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2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34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6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47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5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D575-82B3-49C7-BDF3-2CFDE9693CD1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95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ites.google.com/view/sof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hawon10/ckpl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36-3FB8-48FE-906C-D2E518B3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33031"/>
            <a:ext cx="6815669" cy="1072094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7B75-0E69-441D-8BDC-974091D4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62475"/>
            <a:ext cx="6815669" cy="415924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Tan Shu Jun, GA DSI 11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015A29-D096-4D86-B8F2-30BCB8179BCD}"/>
              </a:ext>
            </a:extLst>
          </p:cNvPr>
          <p:cNvSpPr txBox="1">
            <a:spLocks/>
          </p:cNvSpPr>
          <p:nvPr/>
        </p:nvSpPr>
        <p:spPr>
          <a:xfrm>
            <a:off x="2692398" y="3038475"/>
            <a:ext cx="6815669" cy="89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Detecting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Face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Emotion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 from Images, </a:t>
            </a:r>
          </a:p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using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0413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982132"/>
            <a:ext cx="10858500" cy="138006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Further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407"/>
            <a:ext cx="5648323" cy="3710518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With the above improvements, model accuracy improved to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72.8%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However, model still performs poorly when detecting sd/sr emotion classes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Tried implementing ensemble with Machine Learning models (e.g. Random Forest, Naive Bayes) but did not improve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C9A40-709E-47E7-A86D-470F0C2D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7"/>
          <a:stretch/>
        </p:blipFill>
        <p:spPr>
          <a:xfrm>
            <a:off x="7089389" y="2661179"/>
            <a:ext cx="3883412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982132"/>
            <a:ext cx="10858500" cy="138006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Further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407"/>
            <a:ext cx="9601198" cy="1529293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Ensemble three CNN models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Slightly different architectures and hyperparameters (combining Hyperas top performing models) 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Grid search model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CA7A5-3C9F-46D0-8CF1-506AC9BBB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6"/>
          <a:stretch/>
        </p:blipFill>
        <p:spPr>
          <a:xfrm>
            <a:off x="2111718" y="4188069"/>
            <a:ext cx="2431707" cy="193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4D6C3-FDED-44CD-BB50-6D76C714A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06"/>
          <a:stretch/>
        </p:blipFill>
        <p:spPr>
          <a:xfrm>
            <a:off x="7648574" y="4154188"/>
            <a:ext cx="2396629" cy="1932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39AD8-D48D-4655-9814-74AED3851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0"/>
          <a:stretch/>
        </p:blipFill>
        <p:spPr>
          <a:xfrm>
            <a:off x="4880146" y="4154188"/>
            <a:ext cx="2431707" cy="19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7D85-353C-42B2-9BB4-9F91D434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Ensemble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98780-7CA0-4E6D-95AA-B7196323D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9"/>
          <a:stretch/>
        </p:blipFill>
        <p:spPr>
          <a:xfrm>
            <a:off x="6465135" y="2556932"/>
            <a:ext cx="4282644" cy="3498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7E3A0-A353-4765-9656-1E8915A3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137" y="4229100"/>
            <a:ext cx="2344924" cy="136286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1E4E22-474B-408A-8023-C08AA522A42D}"/>
              </a:ext>
            </a:extLst>
          </p:cNvPr>
          <p:cNvSpPr txBox="1">
            <a:spLocks/>
          </p:cNvSpPr>
          <p:nvPr/>
        </p:nvSpPr>
        <p:spPr>
          <a:xfrm>
            <a:off x="1295400" y="2556932"/>
            <a:ext cx="4724399" cy="167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Significant improvement in model accuracy for sd/sr emotions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‘macro’ – calculate metrics for each class and find unweighted mean</a:t>
            </a:r>
          </a:p>
        </p:txBody>
      </p:sp>
    </p:spTree>
    <p:extLst>
      <p:ext uri="{BB962C8B-B14F-4D97-AF65-F5344CB8AC3E}">
        <p14:creationId xmlns:p14="http://schemas.microsoft.com/office/powerpoint/2010/main" val="150334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E06-6F33-4B41-92E1-FF9DA07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57252"/>
            <a:ext cx="10848975" cy="142874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Emotion Detector Model: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Examples of Wrongly Classified Emotions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34CFE-274E-4838-B13C-56C957B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7" y="2581274"/>
            <a:ext cx="4078836" cy="3419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1DE5A-D1C1-4D9F-9F51-2DA8094E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3" y="2581274"/>
            <a:ext cx="4078836" cy="34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13EA-B9FC-499E-A0DE-A826641C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Deployment to Telegram App using Heroku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4CCFD-86CA-47E2-ADBA-9E0068CB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72" y="2662240"/>
            <a:ext cx="1614101" cy="3317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4A3FE5-6C60-49C9-91E7-617E6B337A6F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565785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Telegram bot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@FaceClassificationBot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Real time prediction of a person’s emotions, gender and age based on the image provided by the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0CBD4-AE71-4EF6-A97C-382A5BE00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96" y="2662238"/>
            <a:ext cx="1614102" cy="33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E05-85AE-4A4F-B857-AB366D6A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7C3F-DA9C-4328-8709-404DD1F0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Models trained on SoF dataset, which is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not representative of population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Most volunteers were from Egypt, very few Asians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Age range mostly between 20-35 years old – model performs poorly on very young (e.g. babies) or very old people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Emotions are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even humans get it wrong sometimes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Challenging to judge someone’s emotions just by their facial expressions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Consider body language, choice of words, tone of voice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552-9264-45F2-8D9A-EEB05AB3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Product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7436E-2CB5-4DE8-BF6A-5DD45C11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33" y="2908897"/>
            <a:ext cx="1313944" cy="123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CE4E8-1204-4663-848F-6D83ECE8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79" y="2908897"/>
            <a:ext cx="1313944" cy="123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D302F-17B3-49D4-AF3C-89CB651C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6" y="2767012"/>
            <a:ext cx="1518878" cy="137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FC03B-50FA-4611-B424-033E0B8F1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982" y="2908897"/>
            <a:ext cx="1313945" cy="1237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A7E95-A8B5-49E3-8A4D-D07817E538B8}"/>
              </a:ext>
            </a:extLst>
          </p:cNvPr>
          <p:cNvSpPr txBox="1"/>
          <p:nvPr/>
        </p:nvSpPr>
        <p:spPr>
          <a:xfrm>
            <a:off x="1743129" y="4202670"/>
            <a:ext cx="1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3942-1F29-4724-BACE-9D41E9AC283D}"/>
              </a:ext>
            </a:extLst>
          </p:cNvPr>
          <p:cNvSpPr txBox="1"/>
          <p:nvPr/>
        </p:nvSpPr>
        <p:spPr>
          <a:xfrm>
            <a:off x="3759695" y="4202670"/>
            <a:ext cx="227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86DF3-ABCC-49B5-90EA-C5032C9034A4}"/>
              </a:ext>
            </a:extLst>
          </p:cNvPr>
          <p:cNvSpPr txBox="1"/>
          <p:nvPr/>
        </p:nvSpPr>
        <p:spPr>
          <a:xfrm>
            <a:off x="6336328" y="4202670"/>
            <a:ext cx="19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Gender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65B00-C05F-47A5-BCD9-ADCD5E5163D9}"/>
              </a:ext>
            </a:extLst>
          </p:cNvPr>
          <p:cNvSpPr txBox="1"/>
          <p:nvPr/>
        </p:nvSpPr>
        <p:spPr>
          <a:xfrm>
            <a:off x="8677117" y="4202670"/>
            <a:ext cx="19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Age Detection</a:t>
            </a:r>
          </a:p>
        </p:txBody>
      </p:sp>
    </p:spTree>
    <p:extLst>
      <p:ext uri="{BB962C8B-B14F-4D97-AF65-F5344CB8AC3E}">
        <p14:creationId xmlns:p14="http://schemas.microsoft.com/office/powerpoint/2010/main" val="1976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FAC4-5063-45AF-B065-521465C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D770-7DBF-48BE-AD5C-419A69A5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7"/>
            <a:ext cx="9601196" cy="1212380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detect and classify human faces by emotions, gender and age, to allow companies to better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customise user experience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improve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customer loyalty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and generate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additional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17F4-D54A-4642-8F9A-DB11BAA3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1" y="3721687"/>
            <a:ext cx="4000501" cy="2164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A757D-C9F7-4E91-A5F1-1945B93C012E}"/>
              </a:ext>
            </a:extLst>
          </p:cNvPr>
          <p:cNvSpPr txBox="1">
            <a:spLocks/>
          </p:cNvSpPr>
          <p:nvPr/>
        </p:nvSpPr>
        <p:spPr>
          <a:xfrm>
            <a:off x="1295401" y="3769312"/>
            <a:ext cx="5829300" cy="1840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Improve understanding of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emotions induced by products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that customers interact with, and how these impact customer satisfaction and their decisions to purchase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6E1D-DC58-42C6-BCBF-C060EAF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10748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Specs on Face (SoF)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https://sites.google.com/view/sof-dataset</a:t>
            </a:r>
            <a:r>
              <a:rPr lang="en-SG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SG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Collection of images for 112 persons who wear glasses under different illumination conditions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Devoted to two main problems: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face occlusions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harsh illumination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99EA9-7D17-4755-8B37-DC5E0E04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4316566"/>
            <a:ext cx="10020300" cy="13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D0344-DB7B-4315-AA43-59B84E60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105" y="2798251"/>
            <a:ext cx="3153232" cy="283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E9F57-B3BD-46C4-8D28-3B59B2AB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223364"/>
            <a:ext cx="2719388" cy="10406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9828A-C099-4CEA-A79D-EEC4D1F0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716704" cy="3318936"/>
          </a:xfrm>
        </p:spPr>
        <p:txBody>
          <a:bodyPr>
            <a:normAutofit/>
          </a:bodyPr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Four emotion labels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provided in dataset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No: Neutral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Hp: Happy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Sd: Sad/Angry/Disgusted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Sr: Surprised/Fearful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Added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CK+48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https://www.kaggle.com/shawon10/ckplus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 for hp/sd/sr emotion classes</a:t>
            </a:r>
          </a:p>
        </p:txBody>
      </p:sp>
    </p:spTree>
    <p:extLst>
      <p:ext uri="{BB962C8B-B14F-4D97-AF65-F5344CB8AC3E}">
        <p14:creationId xmlns:p14="http://schemas.microsoft.com/office/powerpoint/2010/main" val="277718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0CCC-7CAE-41DF-BEB2-C4ACC0F1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07" y="3261794"/>
            <a:ext cx="2898000" cy="2614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DAC81-C785-43F3-A8F8-E0F990D6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88" y="3261795"/>
            <a:ext cx="3786805" cy="26140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827847-C639-4B56-8844-25841A4D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Gender and Age labels also provided in SoF dataset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7E2EC6-1E6E-479F-B1EE-27D0A733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248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B37-DFCD-46F2-A892-F820068E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Resize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to standardise all images (150x150 px) 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Convert to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greyscale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normalise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images to reduce effect of poor lighting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Tried Adaptive Thresholding, but did not improve results</a:t>
            </a:r>
          </a:p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Image augmentation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dataset (horizontal flipping)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A508A8-455B-44D3-97CF-941F9F3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218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522B-231E-418D-AF5B-68BEEDD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CNN 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31EF-023C-4EA1-8E68-8C1C0693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039349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Face Detection – Transfer Learning using pre-trained MTCNN model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Emotion, Gender, Age Detection – Reference from simple LeNet-5 architecture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Emotion classification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60.0%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Gender classification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93.6%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Age regression MAE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3.2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03D31-3B6D-4FE4-9AE7-6B7050D6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624613"/>
            <a:ext cx="3009897" cy="230469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F42E27-86F8-4FDC-8518-0F76B1C2684F}"/>
              </a:ext>
            </a:extLst>
          </p:cNvPr>
          <p:cNvSpPr/>
          <p:nvPr/>
        </p:nvSpPr>
        <p:spPr>
          <a:xfrm>
            <a:off x="1704975" y="3538888"/>
            <a:ext cx="4705350" cy="309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7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82132"/>
            <a:ext cx="10896600" cy="1303867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Initial Problems and Subsequent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6"/>
            <a:ext cx="10029824" cy="3643844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Imbalanced classes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Class weights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to penalise the model more for wrong predictions on images from smaller classes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Overfitting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Dropouts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Batch Normalization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Early Stopping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Difficult to tune hyperparameters manually given time and resource constraints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Hyperas/Hyperopt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(Bayesian Sequential Model-based Optimisation)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Uses information from past trials to inform next set of hyperparameters to explore</a:t>
            </a:r>
          </a:p>
        </p:txBody>
      </p:sp>
    </p:spTree>
    <p:extLst>
      <p:ext uri="{BB962C8B-B14F-4D97-AF65-F5344CB8AC3E}">
        <p14:creationId xmlns:p14="http://schemas.microsoft.com/office/powerpoint/2010/main" val="354783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3007</TotalTime>
  <Words>618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Garamond</vt:lpstr>
      <vt:lpstr>Organic</vt:lpstr>
      <vt:lpstr>Face Analytics</vt:lpstr>
      <vt:lpstr>Product Features</vt:lpstr>
      <vt:lpstr>Problem Statement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CNN Models Implemented</vt:lpstr>
      <vt:lpstr>Emotion Detection Model:  Initial Problems and Subsequent Improvements</vt:lpstr>
      <vt:lpstr>Emotion Detection Model:  Further Optimisations</vt:lpstr>
      <vt:lpstr>Emotion Detection Model:  Further Optimisations</vt:lpstr>
      <vt:lpstr>Emotion Detection Model:  Ensemble Results</vt:lpstr>
      <vt:lpstr>Emotion Detector Model:  Examples of Wrongly Classified Emotions</vt:lpstr>
      <vt:lpstr>Deployment to Telegram App using Heroku</vt:lpstr>
      <vt:lpstr>Project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Shu Jun</dc:creator>
  <cp:lastModifiedBy>Tan Shu Jun</cp:lastModifiedBy>
  <cp:revision>139</cp:revision>
  <dcterms:created xsi:type="dcterms:W3CDTF">2020-01-28T07:55:24Z</dcterms:created>
  <dcterms:modified xsi:type="dcterms:W3CDTF">2020-01-30T10:11:56Z</dcterms:modified>
</cp:coreProperties>
</file>