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51BC0B-4895-4B1B-AA32-59841CB3BE5B}" type="datetimeFigureOut">
              <a:rPr lang="en-SG" smtClean="0"/>
              <a:t>5/8/2016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172EA1-C0DF-4DB3-BEA2-6F0303B23F6A}" type="slidenum">
              <a:rPr lang="en-SG" smtClean="0"/>
              <a:t>‹#›</a:t>
            </a:fld>
            <a:endParaRPr lang="en-S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Corporate Information Page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Aug 2016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Revamp to Corporate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09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Update UI</a:t>
            </a:r>
          </a:p>
          <a:p>
            <a:pPr lvl="1"/>
            <a:r>
              <a:rPr lang="en-US" dirty="0" smtClean="0"/>
              <a:t>Re-organize and remove unwanted information</a:t>
            </a:r>
          </a:p>
          <a:p>
            <a:endParaRPr lang="en-US" dirty="0"/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GSOL Corporate Information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1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Screenshot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865922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Centralize contents to the center of the screen</a:t>
            </a:r>
          </a:p>
          <a:p>
            <a:endParaRPr lang="en-US" dirty="0" smtClean="0"/>
          </a:p>
          <a:p>
            <a:r>
              <a:rPr lang="en-US" dirty="0" smtClean="0"/>
              <a:t>Update color scheme from purple shade to light grey scheme to be consistent with other pages on GSOL</a:t>
            </a:r>
          </a:p>
          <a:p>
            <a:endParaRPr lang="en-US" dirty="0" smtClean="0"/>
          </a:p>
          <a:p>
            <a:r>
              <a:rPr lang="en-US" dirty="0" smtClean="0"/>
              <a:t>Re-organize information</a:t>
            </a:r>
          </a:p>
          <a:p>
            <a:endParaRPr lang="en-US" dirty="0" smtClean="0"/>
          </a:p>
          <a:p>
            <a:r>
              <a:rPr lang="en-US" dirty="0" smtClean="0"/>
              <a:t>Remove unwanted information</a:t>
            </a:r>
          </a:p>
          <a:p>
            <a:endParaRPr lang="en-US" dirty="0" smtClean="0"/>
          </a:p>
          <a:p>
            <a:r>
              <a:rPr lang="en-US" dirty="0" smtClean="0"/>
              <a:t>Update page to be responsive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61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UI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8" y="1754038"/>
            <a:ext cx="5359263" cy="44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"/>
          <a:stretch/>
        </p:blipFill>
        <p:spPr bwMode="auto">
          <a:xfrm>
            <a:off x="6228184" y="1754038"/>
            <a:ext cx="2053809" cy="44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41277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Desktop View:</a:t>
            </a:r>
            <a:endParaRPr lang="en-SG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141277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Mobile View:</a:t>
            </a:r>
            <a:endParaRPr lang="en-SG" sz="1400" i="1" dirty="0"/>
          </a:p>
        </p:txBody>
      </p:sp>
    </p:spTree>
    <p:extLst>
      <p:ext uri="{BB962C8B-B14F-4D97-AF65-F5344CB8AC3E}">
        <p14:creationId xmlns:p14="http://schemas.microsoft.com/office/powerpoint/2010/main" val="26101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</TotalTime>
  <Words>75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UI Revamp to Corporate Page</vt:lpstr>
      <vt:lpstr>Objectives &amp; Scope</vt:lpstr>
      <vt:lpstr>Current Screenshot</vt:lpstr>
      <vt:lpstr>Proposed Changes</vt:lpstr>
      <vt:lpstr>Draft UI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Revamp to Corporate Page</dc:title>
  <dc:creator>Tan Siew Ling</dc:creator>
  <cp:lastModifiedBy>Tan Siew Ling</cp:lastModifiedBy>
  <cp:revision>3</cp:revision>
  <dcterms:created xsi:type="dcterms:W3CDTF">2016-08-05T09:00:34Z</dcterms:created>
  <dcterms:modified xsi:type="dcterms:W3CDTF">2016-08-05T09:41:47Z</dcterms:modified>
</cp:coreProperties>
</file>