
<file path=[Content_Types].xml><?xml version="1.0" encoding="utf-8"?>
<Types xmlns="http://schemas.openxmlformats.org/package/2006/content-types">
  <Override PartName="/ppt/slides/slide47.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data71.xml" ContentType="application/vnd.openxmlformats-officedocument.drawingml.diagramData+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quickStyle28.xml" ContentType="application/vnd.openxmlformats-officedocument.drawingml.diagramStyle+xml"/>
  <Override PartName="/ppt/diagrams/drawing29.xml" ContentType="application/vnd.ms-office.drawingml.diagramDrawing+xml"/>
  <Override PartName="/ppt/diagrams/quickStyle75.xml" ContentType="application/vnd.openxmlformats-officedocument.drawingml.diagramStyle+xml"/>
  <Override PartName="/ppt/diagrams/drawing76.xml" ContentType="application/vnd.ms-office.drawingml.diagramDrawing+xml"/>
  <Default Extension="xml" ContentType="application/xml"/>
  <Override PartName="/ppt/slides/slide50.xml" ContentType="application/vnd.openxmlformats-officedocument.presentationml.slide+xml"/>
  <Override PartName="/ppt/diagrams/layout39.xml" ContentType="application/vnd.openxmlformats-officedocument.drawingml.diagramLayout+xml"/>
  <Override PartName="/ppt/diagrams/layout86.xml" ContentType="application/vnd.openxmlformats-officedocument.drawingml.diagramLayout+xml"/>
  <Override PartName="/ppt/diagrams/layout17.xml" ContentType="application/vnd.openxmlformats-officedocument.drawingml.diagramLayout+xml"/>
  <Override PartName="/ppt/diagrams/colors49.xml" ContentType="application/vnd.openxmlformats-officedocument.drawingml.diagramColors+xml"/>
  <Override PartName="/ppt/diagrams/quickStyle53.xml" ContentType="application/vnd.openxmlformats-officedocument.drawingml.diagramStyle+xml"/>
  <Override PartName="/ppt/diagrams/drawing54.xml" ContentType="application/vnd.ms-office.drawingml.diagramDrawing+xml"/>
  <Override PartName="/ppt/diagrams/layout64.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data2.xml" ContentType="application/vnd.openxmlformats-officedocument.drawingml.diagramData+xml"/>
  <Override PartName="/ppt/diagrams/colors27.xml" ContentType="application/vnd.openxmlformats-officedocument.drawingml.diagramColors+xml"/>
  <Override PartName="/ppt/diagrams/layout42.xml" ContentType="application/vnd.openxmlformats-officedocument.drawingml.diagramLayout+xml"/>
  <Override PartName="/ppt/diagrams/colors74.xml" ContentType="application/vnd.openxmlformats-officedocument.drawingml.diagramColors+xml"/>
  <Override PartName="/ppt/diagrams/data87.xml" ContentType="application/vnd.openxmlformats-officedocument.drawingml.diagramData+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diagrams/data18.xml" ContentType="application/vnd.openxmlformats-officedocument.drawingml.diagramData+xml"/>
  <Override PartName="/ppt/diagrams/colors52.xml" ContentType="application/vnd.openxmlformats-officedocument.drawingml.diagramColors+xml"/>
  <Override PartName="/ppt/diagrams/data65.xml" ContentType="application/vnd.openxmlformats-officedocument.drawingml.diagramData+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diagrams/layout20.xml" ContentType="application/vnd.openxmlformats-officedocument.drawingml.diagramLayout+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43.xml" ContentType="application/vnd.openxmlformats-officedocument.drawingml.diagramData+xml"/>
  <Override PartName="/ppt/diagrams/quickStyle69.xml" ContentType="application/vnd.openxmlformats-officedocument.drawingml.diagramStyle+xml"/>
  <Override PartName="/ppt/slides/slide44.xml" ContentType="application/vnd.openxmlformats-officedocument.presentationml.slide+xml"/>
  <Override PartName="/ppt/slides/slide91.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slides/slide22.xml" ContentType="application/vnd.openxmlformats-officedocument.presentationml.slide+xml"/>
  <Override PartName="/ppt/diagrams/layout6.xml" ContentType="application/vnd.openxmlformats-officedocument.drawingml.diagramLayout+xml"/>
  <Override PartName="/ppt/diagrams/layout5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diagrams/colors68.xml" ContentType="application/vnd.openxmlformats-officedocument.drawingml.diagramColors+xml"/>
  <Override PartName="/ppt/diagrams/quickStyle72.xml" ContentType="application/vnd.openxmlformats-officedocument.drawingml.diagramStyle+xml"/>
  <Override PartName="/ppt/diagrams/drawing73.xml" ContentType="application/vnd.ms-office.drawingml.diagramDrawing+xml"/>
  <Override PartName="/ppt/diagrams/layout83.xml" ContentType="application/vnd.openxmlformats-officedocument.drawingml.diagramLayout+xml"/>
  <Override PartName="/ppt/diagrams/drawing8.xml" ContentType="application/vnd.ms-office.drawingml.diagramDrawing+xml"/>
  <Override PartName="/ppt/diagrams/quickStyle50.xml" ContentType="application/vnd.openxmlformats-officedocument.drawingml.diagramStyle+xml"/>
  <Override PartName="/ppt/diagrams/drawing51.xml" ContentType="application/vnd.ms-office.drawingml.diagramDrawing+xml"/>
  <Override PartName="/ppt/diagrams/layout14.xml" ContentType="application/vnd.openxmlformats-officedocument.drawingml.diagramLayout+xml"/>
  <Override PartName="/ppt/diagrams/colors46.xml" ContentType="application/vnd.openxmlformats-officedocument.drawingml.diagramColors+xml"/>
  <Override PartName="/ppt/diagrams/data59.xml" ContentType="application/vnd.openxmlformats-officedocument.drawingml.diagramData+xml"/>
  <Override PartName="/ppt/diagrams/layout6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ppt/diagrams/colors71.xml" ContentType="application/vnd.openxmlformats-officedocument.drawingml.diagramColors+xml"/>
  <Override PartName="/ppt/diagrams/data84.xml" ContentType="application/vnd.openxmlformats-officedocument.drawingml.diagramData+xml"/>
  <Override PartName="/ppt/slides/slide38.xml" ContentType="application/vnd.openxmlformats-officedocument.presentationml.slide+xml"/>
  <Override PartName="/ppt/slides/slide85.xml" ContentType="application/vnd.openxmlformats-officedocument.presentationml.slide+xml"/>
  <Override PartName="/ppt/diagrams/colors1.xml" ContentType="application/vnd.openxmlformats-officedocument.drawingml.diagramColors+xml"/>
  <Override PartName="/ppt/diagrams/data15.xml" ContentType="application/vnd.openxmlformats-officedocument.drawingml.diagramData+xml"/>
  <Override PartName="/ppt/diagrams/data62.xml" ContentType="application/vnd.openxmlformats-officedocument.drawingml.diagramData+xml"/>
  <Override PartName="/ppt/slides/slide16.xml" ContentType="application/vnd.openxmlformats-officedocument.presentationml.slide+xml"/>
  <Override PartName="/ppt/slides/slide63.xml" ContentType="application/vnd.openxmlformats-officedocument.presentationml.slide+xml"/>
  <Override PartName="/ppt/diagrams/quickStyle19.xml" ContentType="application/vnd.openxmlformats-officedocument.drawingml.diagramStyle+xml"/>
  <Override PartName="/ppt/diagrams/data40.xml" ContentType="application/vnd.openxmlformats-officedocument.drawingml.diagramData+xml"/>
  <Override PartName="/ppt/diagrams/quickStyle66.xml" ContentType="application/vnd.openxmlformats-officedocument.drawingml.diagramStyle+xml"/>
  <Override PartName="/ppt/diagrams/drawing67.xml" ContentType="application/vnd.ms-office.drawingml.diagramDrawing+xml"/>
  <Override PartName="/ppt/slides/slide41.xml" ContentType="application/vnd.openxmlformats-officedocument.presentationml.slide+xml"/>
  <Override PartName="/ppt/diagrams/layout77.xml" ContentType="application/vnd.openxmlformats-officedocument.drawingml.diagramLayout+xml"/>
  <Override PartName="/ppt/diagrams/quickStyle44.xml" ContentType="application/vnd.openxmlformats-officedocument.drawingml.diagramStyle+xml"/>
  <Override PartName="/ppt/diagrams/drawing45.xml" ContentType="application/vnd.ms-office.drawingml.diagramDrawing+xml"/>
  <Override PartName="/ppt/diagrams/layout55.xml" ContentType="application/vnd.openxmlformats-officedocument.drawingml.diagramLayout+xml"/>
  <Override PartName="/ppt/diagrams/colors87.xml" ContentType="application/vnd.openxmlformats-officedocument.drawingml.diagramColors+xml"/>
  <Override PartName="/ppt/diagrams/layout3.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drawing70.xml" ContentType="application/vnd.ms-office.drawingml.diagramDrawing+xml"/>
  <Override PartName="/ppt/diagrams/data78.xml" ContentType="application/vnd.openxmlformats-officedocument.drawingml.diagramData+xml"/>
  <Override PartName="/ppt/slides/slide79.xml" ContentType="application/vnd.openxmlformats-officedocument.presentationml.slide+xml"/>
  <Override PartName="/ppt/diagrams/colors18.xml" ContentType="application/vnd.openxmlformats-officedocument.drawingml.diagramColors+xml"/>
  <Override PartName="/ppt/diagrams/layout33.xml" ContentType="application/vnd.openxmlformats-officedocument.drawingml.diagramLayout+xml"/>
  <Override PartName="/ppt/diagrams/colors65.xml" ContentType="application/vnd.openxmlformats-officedocument.drawingml.diagramColors+xml"/>
  <Override PartName="/ppt/diagrams/layout80.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43.xml" ContentType="application/vnd.openxmlformats-officedocument.drawingml.diagramColors+xml"/>
  <Override PartName="/ppt/diagrams/data56.xml" ContentType="application/vnd.openxmlformats-officedocument.drawingml.diagramData+xml"/>
  <Override PartName="/ppt/slides/slide57.xml" ContentType="application/vnd.openxmlformats-officedocument.presentationml.slide+xml"/>
  <Override PartName="/ppt/diagrams/data34.xml" ContentType="application/vnd.openxmlformats-officedocument.drawingml.diagramData+xml"/>
  <Override PartName="/ppt/notesSlides/notesSlide1.xml" ContentType="application/vnd.openxmlformats-officedocument.presentationml.notesSlide+xml"/>
  <Override PartName="/ppt/diagrams/data81.xml" ContentType="application/vnd.openxmlformats-officedocument.drawingml.diagramData+xml"/>
  <Override PartName="/ppt/diagrams/colors21.xml" ContentType="application/vnd.openxmlformats-officedocument.drawingml.diagramColors+xml"/>
  <Override PartName="/ppt/slides/slide35.xml" ContentType="application/vnd.openxmlformats-officedocument.presentationml.slide+xml"/>
  <Override PartName="/ppt/slides/slide82.xml" ContentType="application/vnd.openxmlformats-officedocument.presentationml.slide+xml"/>
  <Override PartName="/ppt/diagrams/data12.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diagrams/quickStyle85.xml" ContentType="application/vnd.openxmlformats-officedocument.drawingml.diagramStyle+xml"/>
  <Override PartName="/ppt/diagrams/drawing86.xml" ContentType="application/vnd.ms-office.drawingml.diagramDrawing+xml"/>
  <Override PartName="/ppt/slides/slide13.xml" ContentType="application/vnd.openxmlformats-officedocument.presentationml.slide+xml"/>
  <Override PartName="/ppt/slides/slide60.xml" ContentType="application/vnd.openxmlformats-officedocument.presentationml.slide+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layout49.xml" ContentType="application/vnd.openxmlformats-officedocument.drawingml.diagramLayout+xml"/>
  <Override PartName="/ppt/diagrams/drawing64.xml" ContentType="application/vnd.ms-office.drawingml.diagramDrawing+xml"/>
  <Override PartName="/ppt/diagrams/layout27.xml" ContentType="application/vnd.openxmlformats-officedocument.drawingml.diagramLayout+xml"/>
  <Override PartName="/ppt/diagrams/colors59.xml" ContentType="application/vnd.openxmlformats-officedocument.drawingml.diagramColors+xml"/>
  <Override PartName="/ppt/diagrams/quickStyle63.xml" ContentType="application/vnd.openxmlformats-officedocument.drawingml.diagramStyle+xml"/>
  <Override PartName="/ppt/diagrams/layout74.xml" ContentType="application/vnd.openxmlformats-officedocument.drawingml.diagramLayout+xml"/>
  <Override PartName="/ppt/diagrams/layout16.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drawing42.xml" ContentType="application/vnd.ms-office.drawingml.diagramDrawing+xml"/>
  <Override PartName="/ppt/diagrams/colors48.xml" ContentType="application/vnd.openxmlformats-officedocument.drawingml.diagramColors+xml"/>
  <Override PartName="/ppt/diagrams/layout63.xml" ContentType="application/vnd.openxmlformats-officedocument.drawingml.diagramLayout+xml"/>
  <Override PartName="/ppt/diagrams/colors84.xml" ContentType="application/vnd.openxmlformats-officedocument.drawingml.diagramColors+xml"/>
  <Override PartName="/ppt/diagrams/drawing20.xml" ContentType="application/vnd.ms-office.drawingml.diagramDrawing+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diagrams/data39.xml" ContentType="application/vnd.openxmlformats-officedocument.drawingml.diagramData+xml"/>
  <Override PartName="/ppt/diagrams/layout41.xml" ContentType="application/vnd.openxmlformats-officedocument.drawingml.diagramLayout+xml"/>
  <Override PartName="/ppt/diagrams/layout52.xml" ContentType="application/vnd.openxmlformats-officedocument.drawingml.diagramLayout+xml"/>
  <Override PartName="/ppt/diagrams/colors73.xml" ContentType="application/vnd.openxmlformats-officedocument.drawingml.diagramColors+xml"/>
  <Override PartName="/ppt/diagrams/data86.xml" ContentType="application/vnd.openxmlformats-officedocument.drawingml.diagramData+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62.xml" ContentType="application/vnd.openxmlformats-officedocument.drawingml.diagramColors+xml"/>
  <Override PartName="/ppt/diagrams/data75.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diagrams/colors51.xml" ContentType="application/vnd.openxmlformats-officedocument.drawingml.diagramColors+xml"/>
  <Override PartName="/ppt/diagrams/data53.xml" ContentType="application/vnd.openxmlformats-officedocument.drawingml.diagramData+xml"/>
  <Override PartName="/ppt/diagrams/data64.xml" ContentType="application/vnd.openxmlformats-officedocument.drawingml.diagramData+xml"/>
  <Override PartName="/ppt/diagrams/quickStyle79.xml" ContentType="application/vnd.openxmlformats-officedocument.drawingml.diagramStyl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diagrams/quickStyle68.xml" ContentType="application/vnd.openxmlformats-officedocument.drawingml.diagramStyle+xml"/>
  <Override PartName="/ppt/diagrams/drawing69.xml" ContentType="application/vnd.ms-office.drawingml.diagramDrawing+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diagrams/quickStyle57.xml" ContentType="application/vnd.openxmlformats-officedocument.drawingml.diagramStyle+xml"/>
  <Override PartName="/ppt/diagrams/drawing58.xml" ContentType="application/vnd.ms-office.drawingml.diagramDrawing+xml"/>
  <Override PartName="/ppt/diagrams/layout79.xml" ContentType="application/vnd.openxmlformats-officedocument.drawingml.diagramLayout+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diagrams/quickStyle46.xml" ContentType="application/vnd.openxmlformats-officedocument.drawingml.diagramStyle+xml"/>
  <Override PartName="/ppt/diagrams/drawing47.xml" ContentType="application/vnd.ms-office.drawingml.diagramDrawing+xml"/>
  <Override PartName="/ppt/diagrams/layout57.xml" ContentType="application/vnd.openxmlformats-officedocument.drawingml.diagramLayout+xml"/>
  <Override PartName="/ppt/diagrams/layout68.xml" ContentType="application/vnd.openxmlformats-officedocument.drawingml.diagramLayout+xml"/>
  <Override PartName="/ppt/diagrams/quickStyle82.xml" ContentType="application/vnd.openxmlformats-officedocument.drawingml.diagramStyle+xml"/>
  <Override PartName="/ppt/diagrams/drawing83.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layout46.xml" ContentType="application/vnd.openxmlformats-officedocument.drawingml.diagramLayout+xml"/>
  <Override PartName="/ppt/diagrams/quickStyle71.xml" ContentType="application/vnd.openxmlformats-officedocument.drawingml.diagramStyle+xml"/>
  <Override PartName="/ppt/diagrams/drawing72.xml" ContentType="application/vnd.ms-office.drawingml.diagramDrawing+xml"/>
  <Override PartName="/ppt/diagrams/colors78.xml" ContentType="application/vnd.openxmlformats-officedocument.drawingml.diagramColors+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colors56.xml" ContentType="application/vnd.openxmlformats-officedocument.drawingml.diagramColors+xml"/>
  <Override PartName="/ppt/diagrams/quickStyle60.xml" ContentType="application/vnd.openxmlformats-officedocument.drawingml.diagramStyle+xml"/>
  <Override PartName="/ppt/diagrams/drawing61.xml" ContentType="application/vnd.ms-office.drawingml.diagramDrawing+xml"/>
  <Override PartName="/ppt/diagrams/colors67.xml" ContentType="application/vnd.openxmlformats-officedocument.drawingml.diagramColors+xml"/>
  <Override PartName="/ppt/diagrams/data69.xml" ContentType="application/vnd.openxmlformats-officedocument.drawingml.diagramData+xml"/>
  <Override PartName="/ppt/diagrams/layout82.xml" ContentType="application/vnd.openxmlformats-officedocument.drawingml.diagramLayout+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50.xml" ContentType="application/vnd.ms-office.drawingml.diagramDrawing+xml"/>
  <Override PartName="/ppt/diagrams/data58.xml" ContentType="application/vnd.openxmlformats-officedocument.drawingml.diagramData+xml"/>
  <Override PartName="/ppt/diagrams/layout60.xml" ContentType="application/vnd.openxmlformats-officedocument.drawingml.diagramLayout+xml"/>
  <Override PartName="/ppt/diagrams/layout7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diagrams/colors81.xml" ContentType="application/vnd.openxmlformats-officedocument.drawingml.diagramColors+xml"/>
  <Override PartName="/ppt/slides/slide48.xml" ContentType="application/vnd.openxmlformats-officedocument.presentationml.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diagrams/colors70.xml" ContentType="application/vnd.openxmlformats-officedocument.drawingml.diagramColors+xml"/>
  <Override PartName="/ppt/diagrams/data72.xml" ContentType="application/vnd.openxmlformats-officedocument.drawingml.diagramData+xml"/>
  <Override PartName="/ppt/diagrams/data83.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diagrams/data61.xml" ContentType="application/vnd.openxmlformats-officedocument.drawingml.diagramData+xml"/>
  <Override PartName="/ppt/diagrams/quickStyle87.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quickStyle29.xml" ContentType="application/vnd.openxmlformats-officedocument.drawingml.diagramStyle+xml"/>
  <Override PartName="/ppt/diagrams/data50.xml" ContentType="application/vnd.openxmlformats-officedocument.drawingml.diagramData+xml"/>
  <Override PartName="/ppt/diagrams/drawing66.xml" ContentType="application/vnd.ms-office.drawingml.diagramDrawing+xml"/>
  <Override PartName="/ppt/diagrams/quickStyle76.xml" ContentType="application/vnd.openxmlformats-officedocument.drawingml.diagramStyle+xml"/>
  <Override PartName="/ppt/diagrams/drawing77.xml" ContentType="application/vnd.ms-office.drawingml.diagramDrawing+xml"/>
  <Override PartName="/ppt/diagrams/layout87.xml" ContentType="application/vnd.openxmlformats-officedocument.drawingml.diagramLayout+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54.xml" ContentType="application/vnd.openxmlformats-officedocument.drawingml.diagramStyle+xml"/>
  <Override PartName="/ppt/diagrams/drawing55.xml" ContentType="application/vnd.ms-office.drawingml.diagramDrawing+xml"/>
  <Override PartName="/ppt/diagrams/quickStyle65.xml" ContentType="application/vnd.openxmlformats-officedocument.drawingml.diagramStyle+xml"/>
  <Override PartName="/ppt/diagrams/layout76.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drawing44.xml" ContentType="application/vnd.ms-office.drawingml.diagramDrawing+xml"/>
  <Override PartName="/ppt/diagrams/layout65.xml" ContentType="application/vnd.openxmlformats-officedocument.drawingml.diagramLayout+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colors39.xml" ContentType="application/vnd.openxmlformats-officedocument.drawingml.diagramColors+xml"/>
  <Override PartName="/ppt/diagrams/layout54.xml" ContentType="application/vnd.openxmlformats-officedocument.drawingml.diagramLayout+xml"/>
  <Override PartName="/ppt/diagrams/colors75.xml" ContentType="application/vnd.openxmlformats-officedocument.drawingml.diagramColors+xml"/>
  <Override PartName="/ppt/diagrams/drawing80.xml" ContentType="application/vnd.ms-office.drawingml.diagramDrawing+xml"/>
  <Override PartName="/ppt/diagrams/colors86.xml" ContentType="application/vnd.openxmlformats-officedocument.drawingml.diagramColors+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layout43.xml" ContentType="application/vnd.openxmlformats-officedocument.drawingml.diagramLayout+xml"/>
  <Override PartName="/ppt/diagrams/colors64.xml" ContentType="application/vnd.openxmlformats-officedocument.drawingml.diagramColors+xml"/>
  <Override PartName="/ppt/diagrams/data77.xml" ContentType="application/vnd.openxmlformats-officedocument.drawingml.diagramData+xml"/>
  <Override PartName="/ppt/slides/slide78.xml" ContentType="application/vnd.openxmlformats-officedocument.presentationml.slide+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53.xml" ContentType="application/vnd.openxmlformats-officedocument.drawingml.diagramColors+xml"/>
  <Override PartName="/ppt/diagrams/data55.xml" ContentType="application/vnd.openxmlformats-officedocument.drawingml.diagramData+xml"/>
  <Override PartName="/ppt/diagrams/data66.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diagrams/quickStyle59.xml" ContentType="application/vnd.openxmlformats-officedocument.drawingml.diagramStyle+xml"/>
  <Override PartName="/ppt/diagrams/data80.xml" ContentType="application/vnd.openxmlformats-officedocument.drawingml.diagramData+xml"/>
  <Override PartName="/ppt/slides/slide34.xml" ContentType="application/vnd.openxmlformats-officedocument.presentationml.slide+xml"/>
  <Override PartName="/ppt/slides/slide81.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Override PartName="/ppt/diagrams/quickStyle48.xml" ContentType="application/vnd.openxmlformats-officedocument.drawingml.diagramStyle+xml"/>
  <Override PartName="/ppt/diagrams/drawing49.xml" ContentType="application/vnd.ms-office.drawingml.diagramDrawing+xml"/>
  <Override PartName="/ppt/diagrams/layout59.xml" ContentType="application/vnd.openxmlformats-officedocument.drawingml.diagramLayout+xml"/>
  <Override PartName="/ppt/diagrams/quickStyle84.xml" ContentType="application/vnd.openxmlformats-officedocument.drawingml.diagramStyle+xml"/>
  <Override PartName="/ppt/diagrams/drawing85.xml" ContentType="application/vnd.ms-office.drawingml.diagramDrawing+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diagrams/layout48.xml" ContentType="application/vnd.openxmlformats-officedocument.drawingml.diagramLayout+xml"/>
  <Override PartName="/ppt/diagrams/quickStyle73.xml" ContentType="application/vnd.openxmlformats-officedocument.drawingml.diagramStyle+xml"/>
  <Override PartName="/ppt/diagrams/drawing74.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7.xml" ContentType="application/vnd.openxmlformats-officedocument.drawingml.diagramLayout+xml"/>
  <Override PartName="/ppt/diagrams/colors58.xml" ContentType="application/vnd.openxmlformats-officedocument.drawingml.diagramColors+xml"/>
  <Override PartName="/ppt/diagrams/quickStyle62.xml" ContentType="application/vnd.openxmlformats-officedocument.drawingml.diagramStyle+xml"/>
  <Override PartName="/ppt/diagrams/drawing63.xml" ContentType="application/vnd.ms-office.drawingml.diagramDrawing+xml"/>
  <Override PartName="/ppt/diagrams/colors69.xml" ContentType="application/vnd.openxmlformats-officedocument.drawingml.diagramColors+xml"/>
  <Override PartName="/ppt/diagrams/layout84.xml" ContentType="application/vnd.openxmlformats-officedocument.drawingml.diagramLayout+xml"/>
  <Override PartName="/ppt/commentAuthors.xml" ContentType="application/vnd.openxmlformats-officedocument.presentationml.commentAuthors+xml"/>
  <Override PartName="/ppt/diagrams/drawing9.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drawing41.xml" ContentType="application/vnd.ms-office.drawingml.diagramDrawing+xml"/>
  <Override PartName="/ppt/diagrams/colors47.xml" ContentType="application/vnd.openxmlformats-officedocument.drawingml.diagramColors+xml"/>
  <Override PartName="/ppt/diagrams/quickStyle51.xml" ContentType="application/vnd.openxmlformats-officedocument.drawingml.diagramStyle+xml"/>
  <Override PartName="/ppt/diagrams/drawing52.xml" ContentType="application/vnd.ms-office.drawingml.diagramDrawing+xml"/>
  <Override PartName="/ppt/diagrams/layout62.xml" ContentType="application/vnd.openxmlformats-officedocument.drawingml.diagramLayout+xml"/>
  <Override PartName="/ppt/diagrams/layout73.xml" ContentType="application/vnd.openxmlformats-officedocument.drawingml.diagramLayout+xml"/>
  <Override PartName="/ppt/diagrams/quickStyle9.xml" ContentType="application/vnd.openxmlformats-officedocument.drawingml.diagramStyle+xml"/>
  <Override PartName="/ppt/diagrams/drawing30.xml" ContentType="application/vnd.ms-office.drawingml.diagramDrawing+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diagrams/colors83.xml" ContentType="application/vnd.openxmlformats-officedocument.drawingml.diagramColors+xml"/>
  <Override PartName="/ppt/diagrams/colors14.xml" ContentType="application/vnd.openxmlformats-officedocument.drawingml.diagramColors+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61.xml" ContentType="application/vnd.openxmlformats-officedocument.drawingml.diagramColors+xml"/>
  <Override PartName="/ppt/diagrams/colors72.xml" ContentType="application/vnd.openxmlformats-officedocument.drawingml.diagramColors+xml"/>
  <Override PartName="/ppt/diagrams/data74.xml" ContentType="application/vnd.openxmlformats-officedocument.drawingml.diagramData+xml"/>
  <Override PartName="/ppt/diagrams/data85.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diagrams/data63.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data52.xml" ContentType="application/vnd.openxmlformats-officedocument.drawingml.diagramData+xml"/>
  <Override PartName="/ppt/diagrams/quickStyle78.xml" ContentType="application/vnd.openxmlformats-officedocument.drawingml.diagramStyle+xml"/>
  <Override PartName="/ppt/diagrams/drawing79.xml" ContentType="application/vnd.ms-office.drawingml.diagramDrawing+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data30.xml" ContentType="application/vnd.openxmlformats-officedocument.drawingml.diagramData+xml"/>
  <Override PartName="/ppt/diagrams/data41.xml" ContentType="application/vnd.openxmlformats-officedocument.drawingml.diagramData+xml"/>
  <Override PartName="/ppt/diagrams/quickStyle56.xml" ContentType="application/vnd.openxmlformats-officedocument.drawingml.diagramStyle+xml"/>
  <Override PartName="/ppt/diagrams/drawing57.xml" ContentType="application/vnd.ms-office.drawingml.diagramDrawing+xml"/>
  <Override PartName="/ppt/diagrams/quickStyle67.xml" ContentType="application/vnd.openxmlformats-officedocument.drawingml.diagramStyle+xml"/>
  <Override PartName="/ppt/diagrams/drawing68.xml" ContentType="application/vnd.ms-office.drawingml.diagramDrawing+xml"/>
  <Override PartName="/ppt/diagrams/layout78.xml" ContentType="application/vnd.openxmlformats-officedocument.drawingml.diagramLayout+xml"/>
  <Override PartName="/ppt/slides/slide31.xml" ContentType="application/vnd.openxmlformats-officedocument.presentationml.slide+xml"/>
  <Override PartName="/ppt/slides/slide42.xml" ContentType="application/vnd.openxmlformats-officedocument.presentationml.slide+xml"/>
  <Override PartName="/ppt/diagrams/quickStyle45.xml" ContentType="application/vnd.openxmlformats-officedocument.drawingml.diagramStyle+xml"/>
  <Override PartName="/ppt/diagrams/drawing46.xml" ContentType="application/vnd.ms-office.drawingml.diagramDrawing+xml"/>
  <Override PartName="/ppt/diagrams/layout67.xml" ContentType="application/vnd.openxmlformats-officedocument.drawingml.diagramLayout+xml"/>
  <Override PartName="/ppt/slides/slide20.xml" ContentType="application/vnd.openxmlformats-officedocument.presentationml.slide+xml"/>
  <Override PartName="/ppt/diagrams/layout4.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layout56.xml" ContentType="application/vnd.openxmlformats-officedocument.drawingml.diagramLayout+xml"/>
  <Override PartName="/ppt/diagrams/colors77.xml" ContentType="application/vnd.openxmlformats-officedocument.drawingml.diagramColors+xml"/>
  <Override PartName="/ppt/diagrams/quickStyle81.xml" ContentType="application/vnd.openxmlformats-officedocument.drawingml.diagramStyle+xml"/>
  <Override PartName="/ppt/diagrams/drawing82.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layout45.xml" ContentType="application/vnd.openxmlformats-officedocument.drawingml.diagramLayout+xml"/>
  <Override PartName="/ppt/diagrams/drawing60.xml" ContentType="application/vnd.ms-office.drawingml.diagramDrawing+xml"/>
  <Override PartName="/ppt/diagrams/colors66.xml" ContentType="application/vnd.openxmlformats-officedocument.drawingml.diagramColors+xml"/>
  <Override PartName="/ppt/diagrams/quickStyle70.xml" ContentType="application/vnd.openxmlformats-officedocument.drawingml.diagramStyle+xml"/>
  <Override PartName="/ppt/diagrams/drawing71.xml" ContentType="application/vnd.ms-office.drawingml.diagramDrawing+xml"/>
  <Override PartName="/ppt/diagrams/data79.xml" ContentType="application/vnd.openxmlformats-officedocument.drawingml.diagramData+xml"/>
  <Override PartName="/ppt/diagrams/layout81.xml" ContentType="application/vnd.openxmlformats-officedocument.drawingml.diagramLayout+xml"/>
  <Override PartName="/ppt/diagrams/drawing6.xml" ContentType="application/vnd.ms-office.drawingml.diagramDrawing+xml"/>
  <Override PartName="/ppt/diagrams/layout23.xml" ContentType="application/vnd.openxmlformats-officedocument.drawingml.diagramLayout+xml"/>
  <Override PartName="/ppt/diagrams/colors55.xml" ContentType="application/vnd.openxmlformats-officedocument.drawingml.diagramColors+xml"/>
  <Override PartName="/ppt/diagrams/data57.xml" ContentType="application/vnd.openxmlformats-officedocument.drawingml.diagramData+xml"/>
  <Override PartName="/ppt/diagrams/data68.xml" ContentType="application/vnd.openxmlformats-officedocument.drawingml.diagramData+xml"/>
  <Override PartName="/ppt/diagrams/layout70.xml" ContentType="application/vnd.openxmlformats-officedocument.drawingml.diagramLayout+xml"/>
  <Override PartName="/ppt/slides/slide8.xml" ContentType="application/vnd.openxmlformats-officedocument.presentationml.slide+xml"/>
  <Override PartName="/ppt/slides/slide69.xml" ContentType="application/vnd.openxmlformats-officedocument.presentationml.slide+xml"/>
  <Override PartName="/ppt/diagrams/quickStyle6.xml" ContentType="application/vnd.openxmlformats-officedocument.drawingml.diagramStyle+xml"/>
  <Override PartName="/ppt/diagrams/layout12.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diagrams/colors80.xml" ContentType="application/vnd.openxmlformats-officedocument.drawingml.diagramColors+xml"/>
  <Override PartName="/ppt/slides/slide58.xml" ContentType="application/vnd.openxmlformats-officedocument.presentationml.slide+xml"/>
  <Override PartName="/ppt/diagrams/colors22.xml" ContentType="application/vnd.openxmlformats-officedocument.drawingml.diagramColors+xml"/>
  <Override PartName="/ppt/diagrams/data35.xml" ContentType="application/vnd.openxmlformats-officedocument.drawingml.diagramData+xml"/>
  <Override PartName="/ppt/diagrams/data82.xml" ContentType="application/vnd.openxmlformats-officedocument.drawingml.diagramData+xml"/>
  <Override PartName="/ppt/slides/slide36.xml" ContentType="application/vnd.openxmlformats-officedocument.presentationml.slide+xml"/>
  <Override PartName="/ppt/slides/slide83.xml" ContentType="application/vnd.openxmlformats-officedocument.presentationml.slide+xml"/>
  <Override PartName="/ppt/diagrams/quickStyle39.xml" ContentType="application/vnd.openxmlformats-officedocument.drawingml.diagramStyle+xml"/>
  <Override PartName="/ppt/diagrams/quickStyle86.xml" ContentType="application/vnd.openxmlformats-officedocument.drawingml.diagramStyle+xml"/>
  <Override PartName="/ppt/diagrams/drawing87.xml" ContentType="application/vnd.ms-office.drawingml.diagramDrawing+xml"/>
  <Override PartName="/ppt/diagrams/data13.xml" ContentType="application/vnd.openxmlformats-officedocument.drawingml.diagramData+xml"/>
  <Override PartName="/ppt/diagrams/data60.xml" ContentType="application/vnd.openxmlformats-officedocument.drawingml.diagramData+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diagrams/quickStyle64.xml" ContentType="application/vnd.openxmlformats-officedocument.drawingml.diagramStyle+xml"/>
  <Override PartName="/ppt/diagrams/drawing65.xml" ContentType="application/vnd.ms-office.drawingml.diagramDrawing+xml"/>
  <Override PartName="/ppt/tableStyles.xml" ContentType="application/vnd.openxmlformats-officedocument.presentationml.tableStyles+xml"/>
  <Override PartName="/ppt/diagrams/layout28.xml" ContentType="application/vnd.openxmlformats-officedocument.drawingml.diagramLayout+xml"/>
  <Override PartName="/ppt/diagrams/drawing43.xml" ContentType="application/vnd.ms-office.drawingml.diagramDrawing+xml"/>
  <Override PartName="/ppt/diagrams/layout75.xml" ContentType="application/vnd.openxmlformats-officedocument.drawingml.diagramLayout+xml"/>
  <Override PartName="/ppt/diagrams/colors38.xml" ContentType="application/vnd.openxmlformats-officedocument.drawingml.diagramColors+xml"/>
  <Override PartName="/ppt/diagrams/quickStyle42.xml" ContentType="application/vnd.openxmlformats-officedocument.drawingml.diagramStyle+xml"/>
  <Override PartName="/ppt/diagrams/layout53.xml" ContentType="application/vnd.openxmlformats-officedocument.drawingml.diagramLayout+xml"/>
  <Override PartName="/ppt/diagrams/colors85.xml" ContentType="application/vnd.openxmlformats-officedocument.drawingml.diagramColors+xml"/>
  <Override PartName="/ppt/diagrams/layout1.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data29.xml" ContentType="application/vnd.openxmlformats-officedocument.drawingml.diagramData+xml"/>
  <Override PartName="/ppt/diagrams/data76.xml" ContentType="application/vnd.openxmlformats-officedocument.drawingml.diagramData+xml"/>
  <Override PartName="/ppt/slides/slide77.xml" ContentType="application/vnd.openxmlformats-officedocument.presentationml.slide+xml"/>
  <Override PartName="/ppt/diagrams/colors16.xml" ContentType="application/vnd.openxmlformats-officedocument.drawingml.diagramColors+xml"/>
  <Override PartName="/ppt/diagrams/layout31.xml" ContentType="application/vnd.openxmlformats-officedocument.drawingml.diagramLayout+xml"/>
  <Override PartName="/ppt/diagrams/colors63.xml" ContentType="application/vnd.openxmlformats-officedocument.drawingml.diagramColors+xml"/>
  <Override PartName="/ppt/slides/slide5.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Override PartName="/ppt/diagrams/colors41.xml" ContentType="application/vnd.openxmlformats-officedocument.drawingml.diagramColors+xml"/>
  <Override PartName="/ppt/diagrams/data54.xml" ContentType="application/vnd.openxmlformats-officedocument.drawingml.diagramData+xml"/>
  <Override PartName="/ppt/slides/slide55.xml" ContentType="application/vnd.openxmlformats-officedocument.presentationml.slide+xml"/>
  <Override PartName="/ppt/diagrams/data32.xml" ContentType="application/vnd.openxmlformats-officedocument.drawingml.diagramData+xml"/>
  <Override PartName="/ppt/diagrams/quickStyle58.xml" ContentType="application/vnd.openxmlformats-officedocument.drawingml.diagramStyle+xml"/>
  <Override PartName="/ppt/diagrams/drawing59.xml" ContentType="application/vnd.ms-office.drawingml.diagramDrawing+xml"/>
  <Override PartName="/ppt/slides/slide33.xml" ContentType="application/vnd.openxmlformats-officedocument.presentationml.slide+xml"/>
  <Override PartName="/ppt/slides/slide80.xml" ContentType="application/vnd.openxmlformats-officedocument.presentationml.slide+xml"/>
  <Override PartName="/ppt/diagrams/layout69.xml" ContentType="application/vnd.openxmlformats-officedocument.drawingml.diagramLayout+xml"/>
  <Override PartName="/ppt/presentation.xml" ContentType="application/vnd.openxmlformats-officedocument.presentationml.presentation.main+xml"/>
  <Override PartName="/ppt/diagrams/data10.xml" ContentType="application/vnd.openxmlformats-officedocument.drawingml.diagramData+xml"/>
  <Override PartName="/ppt/diagrams/quickStyle36.xml" ContentType="application/vnd.openxmlformats-officedocument.drawingml.diagramStyle+xml"/>
  <Override PartName="/ppt/diagrams/drawing37.xml" ContentType="application/vnd.ms-office.drawingml.diagramDrawing+xml"/>
  <Override PartName="/ppt/diagrams/colors79.xml" ContentType="application/vnd.openxmlformats-officedocument.drawingml.diagramColors+xml"/>
  <Override PartName="/ppt/diagrams/quickStyle83.xml" ContentType="application/vnd.openxmlformats-officedocument.drawingml.diagramStyle+xml"/>
  <Override PartName="/ppt/diagrams/drawing84.xml" ContentType="application/vnd.ms-office.drawingml.diagramDrawing+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47.xml" ContentType="application/vnd.openxmlformats-officedocument.drawingml.diagramLayout+xml"/>
  <Override PartName="/ppt/diagrams/quickStyle61.xml" ContentType="application/vnd.openxmlformats-officedocument.drawingml.diagramStyle+xml"/>
  <Override PartName="/ppt/diagrams/drawing62.xml" ContentType="application/vnd.ms-office.drawingml.diagramDrawing+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colors57.xml" ContentType="application/vnd.openxmlformats-officedocument.drawingml.diagramColors+xml"/>
  <Override PartName="/ppt/diagrams/layout72.xml" ContentType="application/vnd.openxmlformats-officedocument.drawingml.diagramLayout+xml"/>
  <Override PartName="/ppt/diagrams/quickStyle8.xml" ContentType="application/vnd.openxmlformats-officedocument.drawingml.diagramStyle+xml"/>
  <Override PartName="/ppt/diagrams/colors35.xml" ContentType="application/vnd.openxmlformats-officedocument.drawingml.diagramColors+xml"/>
  <Override PartName="/ppt/diagrams/drawing40.xml" ContentType="application/vnd.ms-office.drawingml.diagramDrawing+xml"/>
  <Override PartName="/ppt/diagrams/data48.xml" ContentType="application/vnd.openxmlformats-officedocument.drawingml.diagramData+xml"/>
  <Override PartName="/ppt/diagrams/colors82.xml" ContentType="application/vnd.openxmlformats-officedocument.drawingml.diagramColors+xml"/>
  <Override PartName="/ppt/slides/slide49.xml" ContentType="application/vnd.openxmlformats-officedocument.presentationml.slide+xml"/>
  <Override PartName="/ppt/diagrams/layout5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60.xml" ContentType="application/vnd.openxmlformats-officedocument.drawingml.diagramColors+xml"/>
  <Override PartName="/ppt/diagrams/data73.xml" ContentType="application/vnd.openxmlformats-officedocument.drawingml.diagramData+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diagrams/data51.xml" ContentType="application/vnd.openxmlformats-officedocument.drawingml.diagramData+xml"/>
  <Override PartName="/ppt/diagrams/quickStyle77.xml" ContentType="application/vnd.openxmlformats-officedocument.drawingml.diagramStyle+xml"/>
  <Override PartName="/ppt/diagrams/drawing78.xml" ContentType="application/vnd.ms-office.drawingml.diagramDrawing+xml"/>
  <Override PartName="/ppt/slides/slide2.xml" ContentType="application/vnd.openxmlformats-officedocument.presentationml.slide+xml"/>
  <Override PartName="/ppt/slides/slide52.xml" ContentType="application/vnd.openxmlformats-officedocument.presentationml.slide+xml"/>
  <Override PartName="/ppt/diagrams/quickStyle55.xml" ContentType="application/vnd.openxmlformats-officedocument.drawingml.diagramStyle+xml"/>
  <Override PartName="/ppt/diagrams/drawing56.xml" ContentType="application/vnd.ms-office.drawingml.diagramDrawing+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layout66.xml" ContentType="application/vnd.openxmlformats-officedocument.drawingml.diagramLayout+xml"/>
  <Override PartName="/ppt/diagrams/quickStyle80.xml" ContentType="application/vnd.openxmlformats-officedocument.drawingml.diagramStyle+xml"/>
  <Override PartName="/ppt/diagrams/drawing81.xml" ContentType="application/vnd.ms-office.drawingml.diagramDrawing+xml"/>
  <Override PartName="/ppt/diagrams/data4.xml" ContentType="application/vnd.openxmlformats-officedocument.drawingml.diagramData+xml"/>
  <Override PartName="/ppt/diagrams/colors29.xml" ContentType="application/vnd.openxmlformats-officedocument.drawingml.diagramColors+xml"/>
  <Override PartName="/ppt/diagrams/layout44.xml" ContentType="application/vnd.openxmlformats-officedocument.drawingml.diagramLayout+xml"/>
  <Override PartName="/ppt/diagrams/colors76.xml" ContentType="application/vnd.openxmlformats-officedocument.drawingml.diagramColors+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diagrams/colors54.xml" ContentType="application/vnd.openxmlformats-officedocument.drawingml.diagramColors+xml"/>
  <Override PartName="/ppt/diagrams/data67.xml" ContentType="application/vnd.openxmlformats-officedocument.drawingml.diagramData+xml"/>
  <Override PartName="/ppt/slides/slide68.xml" ContentType="application/vnd.openxmlformats-officedocument.presentationml.slide+xml"/>
  <Override PartName="/ppt/diagrams/layout22.xml" ContentType="application/vnd.openxmlformats-officedocument.drawingml.diagramLayout+xml"/>
  <Override PartName="/ppt/diagrams/quickStyle5.xml" ContentType="application/vnd.openxmlformats-officedocument.drawingml.diagramStyle+xml"/>
  <Override PartName="/ppt/diagrams/colors32.xml" ContentType="application/vnd.openxmlformats-officedocument.drawingml.diagramColors+xml"/>
  <Override PartName="/ppt/diagrams/data45.xml" ContentType="application/vnd.openxmlformats-officedocument.drawingml.diagramData+xml"/>
  <Override PartName="/ppt/slides/slide46.xml" ContentType="application/vnd.openxmlformats-officedocument.presentationml.slide+xml"/>
  <Override PartName="/ppt/diagrams/colors10.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diagrams/data70.xml" ContentType="application/vnd.openxmlformats-officedocument.drawingml.diagramData+xml"/>
  <Override PartName="/ppt/slides/slide24.xml" ContentType="application/vnd.openxmlformats-officedocument.presentationml.slide+xml"/>
  <Override PartName="/ppt/slides/slide71.xml" ContentType="application/vnd.openxmlformats-officedocument.presentationml.slide+xml"/>
  <Override PartName="/ppt/diagrams/layout8.xml" ContentType="application/vnd.openxmlformats-officedocument.drawingml.diagramLayout+xml"/>
  <Override PartName="/ppt/slideLayouts/slideLayout1.xml" ContentType="application/vnd.openxmlformats-officedocument.presentationml.slideLayout+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quickStyle74.xml" ContentType="application/vnd.openxmlformats-officedocument.drawingml.diagramStyle+xml"/>
  <Override PartName="/ppt/diagrams/drawing75.xml" ContentType="application/vnd.ms-office.drawingml.diagramDrawing+xml"/>
  <Override PartName="/ppt/diagrams/layout85.xml" ContentType="application/vnd.openxmlformats-officedocument.drawingml.diagramLayout+xml"/>
  <Override PartName="/ppt/diagrams/quickStyle52.xml" ContentType="application/vnd.openxmlformats-officedocument.drawingml.diagramStyle+xml"/>
  <Override PartName="/ppt/diagrams/drawing5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359" r:id="rId2"/>
    <p:sldId id="259"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7" r:id="rId37"/>
    <p:sldId id="315" r:id="rId38"/>
    <p:sldId id="316"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60" r:id="rId69"/>
    <p:sldId id="348"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427" r:id="rId83"/>
    <p:sldId id="428" r:id="rId84"/>
    <p:sldId id="429" r:id="rId85"/>
    <p:sldId id="430" r:id="rId86"/>
    <p:sldId id="431" r:id="rId87"/>
    <p:sldId id="432" r:id="rId88"/>
    <p:sldId id="373" r:id="rId89"/>
    <p:sldId id="433" r:id="rId90"/>
    <p:sldId id="374" r:id="rId91"/>
    <p:sldId id="434" r:id="rId9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dal.duran"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73F8F-8FFF-4375-8E89-284688BEB3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B82CFEE4-04C1-4E1C-94DB-586C08BB14FA}">
      <dgm:prSet custT="1"/>
      <dgm:spPr>
        <a:solidFill>
          <a:schemeClr val="accent1">
            <a:hueOff val="0"/>
            <a:satOff val="0"/>
            <a:lumOff val="0"/>
          </a:schemeClr>
        </a:solidFill>
      </dgm:spPr>
      <dgm:t>
        <a:bodyPr/>
        <a:lstStyle/>
        <a:p>
          <a:pPr algn="just" rtl="0">
            <a:spcBef>
              <a:spcPts val="1800"/>
            </a:spcBef>
            <a:spcAft>
              <a:spcPts val="1800"/>
            </a:spcAft>
          </a:pPr>
          <a:r>
            <a:rPr lang="tr-TR" sz="2800" b="1" dirty="0" smtClean="0">
              <a:solidFill>
                <a:srgbClr val="FF0000"/>
              </a:solidFill>
            </a:rPr>
            <a:t>Risk; </a:t>
          </a:r>
          <a:r>
            <a:rPr lang="tr-TR" sz="2800" dirty="0" smtClean="0"/>
            <a:t>Risk gelecekte ortaya çıkabilecek olayların sonuçlarının (olumlu ise fırsat, olumsuz ise tehdit) belirsizliğidir. İdareler açısından bu durum, amaçların ve bunlara ulaşmak için belirledikleri hedeflerin iç ve/veya dış etkenlerden olumlu ya da olumsuz olarak etkilenebileceği anlamına gelmektedir. </a:t>
          </a:r>
          <a:endParaRPr lang="tr-TR" sz="2800" dirty="0"/>
        </a:p>
      </dgm:t>
    </dgm:pt>
    <dgm:pt modelId="{FD05F9DB-6D47-4919-B826-C3B7E49DC3C6}" type="parTrans" cxnId="{2FDFAB6E-7016-40A8-9278-8DAC06DC2643}">
      <dgm:prSet/>
      <dgm:spPr/>
      <dgm:t>
        <a:bodyPr/>
        <a:lstStyle/>
        <a:p>
          <a:endParaRPr lang="tr-TR"/>
        </a:p>
      </dgm:t>
    </dgm:pt>
    <dgm:pt modelId="{B166F5F6-3A41-437C-94E9-25DAA1295698}" type="sibTrans" cxnId="{2FDFAB6E-7016-40A8-9278-8DAC06DC2643}">
      <dgm:prSet/>
      <dgm:spPr/>
      <dgm:t>
        <a:bodyPr/>
        <a:lstStyle/>
        <a:p>
          <a:endParaRPr lang="tr-TR"/>
        </a:p>
      </dgm:t>
    </dgm:pt>
    <dgm:pt modelId="{0B9E106C-223B-465D-BEE7-BF28DA0F7222}">
      <dgm:prSet custT="1"/>
      <dgm:spPr/>
      <dgm:t>
        <a:bodyPr/>
        <a:lstStyle/>
        <a:p>
          <a:pPr algn="just" rtl="0">
            <a:spcBef>
              <a:spcPts val="1200"/>
            </a:spcBef>
            <a:spcAft>
              <a:spcPts val="1200"/>
            </a:spcAft>
          </a:pPr>
          <a:endParaRPr lang="tr-TR" sz="2200" dirty="0">
            <a:solidFill>
              <a:srgbClr val="7030A0"/>
            </a:solidFill>
          </a:endParaRPr>
        </a:p>
      </dgm:t>
    </dgm:pt>
    <dgm:pt modelId="{31ABC7D7-373A-4234-9AA4-A7B090D6C20A}" type="parTrans" cxnId="{F72CB48D-073F-4261-B36A-CEE81AA66095}">
      <dgm:prSet/>
      <dgm:spPr/>
      <dgm:t>
        <a:bodyPr/>
        <a:lstStyle/>
        <a:p>
          <a:endParaRPr lang="tr-TR"/>
        </a:p>
      </dgm:t>
    </dgm:pt>
    <dgm:pt modelId="{BE50BB7E-CB27-4844-8006-B3B1D0124D91}" type="sibTrans" cxnId="{F72CB48D-073F-4261-B36A-CEE81AA66095}">
      <dgm:prSet/>
      <dgm:spPr/>
      <dgm:t>
        <a:bodyPr/>
        <a:lstStyle/>
        <a:p>
          <a:endParaRPr lang="tr-TR"/>
        </a:p>
      </dgm:t>
    </dgm:pt>
    <dgm:pt modelId="{45572521-F31B-4A54-A595-C885A24327AF}" type="pres">
      <dgm:prSet presAssocID="{46F73F8F-8FFF-4375-8E89-284688BEB378}" presName="linear" presStyleCnt="0">
        <dgm:presLayoutVars>
          <dgm:animLvl val="lvl"/>
          <dgm:resizeHandles val="exact"/>
        </dgm:presLayoutVars>
      </dgm:prSet>
      <dgm:spPr/>
      <dgm:t>
        <a:bodyPr/>
        <a:lstStyle/>
        <a:p>
          <a:endParaRPr lang="tr-TR"/>
        </a:p>
      </dgm:t>
    </dgm:pt>
    <dgm:pt modelId="{0D4E481F-6B95-4BF6-A75B-29EC49B9A898}" type="pres">
      <dgm:prSet presAssocID="{B82CFEE4-04C1-4E1C-94DB-586C08BB14FA}" presName="parentText" presStyleLbl="node1" presStyleIdx="0" presStyleCnt="1">
        <dgm:presLayoutVars>
          <dgm:chMax val="0"/>
          <dgm:bulletEnabled val="1"/>
        </dgm:presLayoutVars>
      </dgm:prSet>
      <dgm:spPr/>
      <dgm:t>
        <a:bodyPr/>
        <a:lstStyle/>
        <a:p>
          <a:endParaRPr lang="tr-TR"/>
        </a:p>
      </dgm:t>
    </dgm:pt>
    <dgm:pt modelId="{A7254FAA-21FA-454F-A732-4CC317F2A172}" type="pres">
      <dgm:prSet presAssocID="{B82CFEE4-04C1-4E1C-94DB-586C08BB14FA}" presName="childText" presStyleLbl="revTx" presStyleIdx="0" presStyleCnt="1">
        <dgm:presLayoutVars>
          <dgm:bulletEnabled val="1"/>
        </dgm:presLayoutVars>
      </dgm:prSet>
      <dgm:spPr/>
      <dgm:t>
        <a:bodyPr/>
        <a:lstStyle/>
        <a:p>
          <a:endParaRPr lang="tr-TR"/>
        </a:p>
      </dgm:t>
    </dgm:pt>
  </dgm:ptLst>
  <dgm:cxnLst>
    <dgm:cxn modelId="{E1A2CD30-B56A-4060-B12B-FBEC8AA1FEC9}" type="presOf" srcId="{46F73F8F-8FFF-4375-8E89-284688BEB378}" destId="{45572521-F31B-4A54-A595-C885A24327AF}" srcOrd="0" destOrd="0" presId="urn:microsoft.com/office/officeart/2005/8/layout/vList2"/>
    <dgm:cxn modelId="{0A185618-180E-4DE4-A14B-EAD0B73436B6}" type="presOf" srcId="{0B9E106C-223B-465D-BEE7-BF28DA0F7222}" destId="{A7254FAA-21FA-454F-A732-4CC317F2A172}" srcOrd="0" destOrd="0" presId="urn:microsoft.com/office/officeart/2005/8/layout/vList2"/>
    <dgm:cxn modelId="{7010E138-0D24-46E1-9C0C-1EC49FC2DE85}" type="presOf" srcId="{B82CFEE4-04C1-4E1C-94DB-586C08BB14FA}" destId="{0D4E481F-6B95-4BF6-A75B-29EC49B9A898}" srcOrd="0" destOrd="0" presId="urn:microsoft.com/office/officeart/2005/8/layout/vList2"/>
    <dgm:cxn modelId="{2FDFAB6E-7016-40A8-9278-8DAC06DC2643}" srcId="{46F73F8F-8FFF-4375-8E89-284688BEB378}" destId="{B82CFEE4-04C1-4E1C-94DB-586C08BB14FA}" srcOrd="0" destOrd="0" parTransId="{FD05F9DB-6D47-4919-B826-C3B7E49DC3C6}" sibTransId="{B166F5F6-3A41-437C-94E9-25DAA1295698}"/>
    <dgm:cxn modelId="{F72CB48D-073F-4261-B36A-CEE81AA66095}" srcId="{B82CFEE4-04C1-4E1C-94DB-586C08BB14FA}" destId="{0B9E106C-223B-465D-BEE7-BF28DA0F7222}" srcOrd="0" destOrd="0" parTransId="{31ABC7D7-373A-4234-9AA4-A7B090D6C20A}" sibTransId="{BE50BB7E-CB27-4844-8006-B3B1D0124D91}"/>
    <dgm:cxn modelId="{93458B9C-7CBA-4A67-9A3D-97560ABAE8B4}" type="presParOf" srcId="{45572521-F31B-4A54-A595-C885A24327AF}" destId="{0D4E481F-6B95-4BF6-A75B-29EC49B9A898}" srcOrd="0" destOrd="0" presId="urn:microsoft.com/office/officeart/2005/8/layout/vList2"/>
    <dgm:cxn modelId="{3DED7FD7-8050-4D6A-B9E8-944474C54609}" type="presParOf" srcId="{45572521-F31B-4A54-A595-C885A24327AF}" destId="{A7254FAA-21FA-454F-A732-4CC317F2A172}"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İdare Risk Koordinatörlüğü (İRK) görevinin SGB yöneticisi tarafından yürütülmesi tavsiye edilir. İRK, Kurulun bir üyesidir ve idarenin risk yönetimi süreçlerinin tutarlı ve standartlara uygun olmasından üst yöneticiye karşı sorumludur.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39CA4931-71C9-4C9F-8E0E-E63D327A2521}">
      <dgm:prSet custT="1"/>
      <dgm:spPr/>
      <dgm:t>
        <a:bodyPr/>
        <a:lstStyle/>
        <a:p>
          <a:pPr algn="just" rtl="0"/>
          <a:r>
            <a:rPr lang="tr-TR" sz="2400" dirty="0" smtClean="0"/>
            <a:t>Risk yönetimi çerçevesinde en az 3 ayda bir Birim Risk Koordinatörlerini (BRK) toplantıya çağırır. </a:t>
          </a:r>
          <a:endParaRPr lang="tr-TR" sz="2400" dirty="0"/>
        </a:p>
      </dgm:t>
    </dgm:pt>
    <dgm:pt modelId="{F0CE57F6-C25A-4CC5-99C8-08A4BDFC9C76}" type="parTrans" cxnId="{3A9F2CA9-1268-4119-B1E2-56F42CB86A6A}">
      <dgm:prSet/>
      <dgm:spPr/>
      <dgm:t>
        <a:bodyPr/>
        <a:lstStyle/>
        <a:p>
          <a:endParaRPr lang="tr-TR"/>
        </a:p>
      </dgm:t>
    </dgm:pt>
    <dgm:pt modelId="{EAF34166-4271-43DC-B288-5A2DFFF0F990}" type="sibTrans" cxnId="{3A9F2CA9-1268-4119-B1E2-56F42CB86A6A}">
      <dgm:prSet/>
      <dgm:spPr/>
      <dgm:t>
        <a:bodyPr/>
        <a:lstStyle/>
        <a:p>
          <a:endParaRPr lang="tr-TR"/>
        </a:p>
      </dgm:t>
    </dgm:pt>
    <dgm:pt modelId="{0EB0F5B1-47F0-4E3B-80BD-35C8FFE825ED}">
      <dgm:prSet custT="1"/>
      <dgm:spPr/>
      <dgm:t>
        <a:bodyPr/>
        <a:lstStyle/>
        <a:p>
          <a:pPr algn="just" rtl="0"/>
          <a:r>
            <a:rPr lang="tr-TR" sz="2400" dirty="0" smtClean="0"/>
            <a:t>Her bir BRK tarafından raporlanan birim risklerinden yola çıkarak bu Rehberde yer alan Konsolide Risk Raporunu hazırlar; bu raporu üçer aylık dönemlerle İKRYK ve üst yönetime sunar. Bu raporla birlikte izlenmesi gereken önemli riskleri ve kendi değerlendirmelerini de raporlar. </a:t>
          </a:r>
          <a:endParaRPr lang="tr-TR" sz="2400" dirty="0"/>
        </a:p>
      </dgm:t>
    </dgm:pt>
    <dgm:pt modelId="{0724FC6F-3E41-4322-95C6-38CAA3CADC86}" type="parTrans" cxnId="{57410CA9-13A9-4E97-B3D2-45D7C752D577}">
      <dgm:prSet/>
      <dgm:spPr/>
      <dgm:t>
        <a:bodyPr/>
        <a:lstStyle/>
        <a:p>
          <a:endParaRPr lang="tr-TR"/>
        </a:p>
      </dgm:t>
    </dgm:pt>
    <dgm:pt modelId="{5625EA89-800C-46A4-998D-15F02C35E122}" type="sibTrans" cxnId="{57410CA9-13A9-4E97-B3D2-45D7C752D577}">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3" custScaleY="113025">
        <dgm:presLayoutVars>
          <dgm:chMax val="0"/>
          <dgm:bulletEnabled val="1"/>
        </dgm:presLayoutVars>
      </dgm:prSet>
      <dgm:spPr/>
      <dgm:t>
        <a:bodyPr/>
        <a:lstStyle/>
        <a:p>
          <a:endParaRPr lang="tr-TR"/>
        </a:p>
      </dgm:t>
    </dgm:pt>
    <dgm:pt modelId="{1E03F116-0DF9-4555-A20B-0CA65AF3CD85}" type="pres">
      <dgm:prSet presAssocID="{FF287E8C-7DC7-4090-B514-1129DC332B5B}" presName="spacer" presStyleCnt="0"/>
      <dgm:spPr/>
    </dgm:pt>
    <dgm:pt modelId="{54716374-6C42-4729-8522-6F408F048B6F}" type="pres">
      <dgm:prSet presAssocID="{39CA4931-71C9-4C9F-8E0E-E63D327A2521}" presName="parentText" presStyleLbl="node1" presStyleIdx="1" presStyleCnt="3" custScaleY="72659">
        <dgm:presLayoutVars>
          <dgm:chMax val="0"/>
          <dgm:bulletEnabled val="1"/>
        </dgm:presLayoutVars>
      </dgm:prSet>
      <dgm:spPr/>
      <dgm:t>
        <a:bodyPr/>
        <a:lstStyle/>
        <a:p>
          <a:endParaRPr lang="tr-TR"/>
        </a:p>
      </dgm:t>
    </dgm:pt>
    <dgm:pt modelId="{C3AA18BE-9849-4711-B412-5A62859E8AE2}" type="pres">
      <dgm:prSet presAssocID="{EAF34166-4271-43DC-B288-5A2DFFF0F990}" presName="spacer" presStyleCnt="0"/>
      <dgm:spPr/>
    </dgm:pt>
    <dgm:pt modelId="{D921AC3F-F929-4E14-BFF9-A76C8D3B0AA1}" type="pres">
      <dgm:prSet presAssocID="{0EB0F5B1-47F0-4E3B-80BD-35C8FFE825ED}" presName="parentText" presStyleLbl="node1" presStyleIdx="2" presStyleCnt="3" custScaleY="109210">
        <dgm:presLayoutVars>
          <dgm:chMax val="0"/>
          <dgm:bulletEnabled val="1"/>
        </dgm:presLayoutVars>
      </dgm:prSet>
      <dgm:spPr/>
      <dgm:t>
        <a:bodyPr/>
        <a:lstStyle/>
        <a:p>
          <a:endParaRPr lang="tr-TR"/>
        </a:p>
      </dgm:t>
    </dgm:pt>
  </dgm:ptLst>
  <dgm:cxnLst>
    <dgm:cxn modelId="{3A9F2CA9-1268-4119-B1E2-56F42CB86A6A}" srcId="{A4DD2976-B952-4205-8783-0BDBAE138105}" destId="{39CA4931-71C9-4C9F-8E0E-E63D327A2521}" srcOrd="1" destOrd="0" parTransId="{F0CE57F6-C25A-4CC5-99C8-08A4BDFC9C76}" sibTransId="{EAF34166-4271-43DC-B288-5A2DFFF0F990}"/>
    <dgm:cxn modelId="{57410CA9-13A9-4E97-B3D2-45D7C752D577}" srcId="{A4DD2976-B952-4205-8783-0BDBAE138105}" destId="{0EB0F5B1-47F0-4E3B-80BD-35C8FFE825ED}" srcOrd="2" destOrd="0" parTransId="{0724FC6F-3E41-4322-95C6-38CAA3CADC86}" sibTransId="{5625EA89-800C-46A4-998D-15F02C35E122}"/>
    <dgm:cxn modelId="{D14AA2D0-D90F-46EA-8757-C31E33E59D99}" type="presOf" srcId="{A4DD2976-B952-4205-8783-0BDBAE138105}" destId="{F4A5EB46-D737-4312-AC8C-93841355775E}" srcOrd="0" destOrd="0" presId="urn:microsoft.com/office/officeart/2005/8/layout/vList2"/>
    <dgm:cxn modelId="{A8D651D0-5735-4527-9599-8C54A36B828C}" type="presOf" srcId="{4768C61E-7AA1-4535-8133-9CED6A9A45F2}" destId="{E79DF89A-61DD-40DE-B3E5-6382AF9B4266}" srcOrd="0" destOrd="0" presId="urn:microsoft.com/office/officeart/2005/8/layout/vList2"/>
    <dgm:cxn modelId="{50697FA4-97D3-48A1-9635-BF7EE6ED049C}" type="presOf" srcId="{39CA4931-71C9-4C9F-8E0E-E63D327A2521}" destId="{54716374-6C42-4729-8522-6F408F048B6F}" srcOrd="0" destOrd="0" presId="urn:microsoft.com/office/officeart/2005/8/layout/vList2"/>
    <dgm:cxn modelId="{FD2418F5-7053-4BA5-9125-BD21C8927747}" type="presOf" srcId="{0EB0F5B1-47F0-4E3B-80BD-35C8FFE825ED}" destId="{D921AC3F-F929-4E14-BFF9-A76C8D3B0AA1}"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3B771D40-D12E-4984-A5EE-00A0FEF6E4CF}" type="presParOf" srcId="{F4A5EB46-D737-4312-AC8C-93841355775E}" destId="{E79DF89A-61DD-40DE-B3E5-6382AF9B4266}" srcOrd="0" destOrd="0" presId="urn:microsoft.com/office/officeart/2005/8/layout/vList2"/>
    <dgm:cxn modelId="{0A274EEC-F7A7-4771-9BB3-556D31499B6F}" type="presParOf" srcId="{F4A5EB46-D737-4312-AC8C-93841355775E}" destId="{1E03F116-0DF9-4555-A20B-0CA65AF3CD85}" srcOrd="1" destOrd="0" presId="urn:microsoft.com/office/officeart/2005/8/layout/vList2"/>
    <dgm:cxn modelId="{2B87B408-F67B-417B-B926-0ECB7EC03BB4}" type="presParOf" srcId="{F4A5EB46-D737-4312-AC8C-93841355775E}" destId="{54716374-6C42-4729-8522-6F408F048B6F}" srcOrd="2" destOrd="0" presId="urn:microsoft.com/office/officeart/2005/8/layout/vList2"/>
    <dgm:cxn modelId="{F9D5669F-DCA4-411C-B565-58080F835CB6}" type="presParOf" srcId="{F4A5EB46-D737-4312-AC8C-93841355775E}" destId="{C3AA18BE-9849-4711-B412-5A62859E8AE2}" srcOrd="3" destOrd="0" presId="urn:microsoft.com/office/officeart/2005/8/layout/vList2"/>
    <dgm:cxn modelId="{72AE4E75-8CD6-48A6-85B5-F25D740D8F8C}" type="presParOf" srcId="{F4A5EB46-D737-4312-AC8C-93841355775E}" destId="{D921AC3F-F929-4E14-BFF9-A76C8D3B0AA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Diğer idarelerin </a:t>
          </a:r>
          <a:r>
            <a:rPr lang="tr-TR" sz="2000" dirty="0" err="1" smtClean="0"/>
            <a:t>İRK’leri</a:t>
          </a:r>
          <a:r>
            <a:rPr lang="tr-TR" sz="2000" dirty="0" smtClean="0"/>
            <a:t> ile ortak risk alanlarına ilişkin konuların görüşülmesi ve bunların idare içerisinde koordinasyonundan sorumludur.</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82E6FC40-D17E-46E2-98E5-77ABC494DFD5}">
      <dgm:prSet custT="1"/>
      <dgm:spPr/>
      <dgm:t>
        <a:bodyPr/>
        <a:lstStyle/>
        <a:p>
          <a:pPr algn="just" rtl="0"/>
          <a:r>
            <a:rPr lang="tr-TR" sz="2000" dirty="0" err="1" smtClean="0"/>
            <a:t>İKRYK’nın</a:t>
          </a:r>
          <a:r>
            <a:rPr lang="tr-TR" sz="2000" dirty="0" smtClean="0"/>
            <a:t> sekretarya hizmetlerini yürütür ve Kurulun yapacağı toplantıların gündemini belirleme, toplantı sonucunu tutanağa bağlama, Kurulun aldığı kararların üst yöneticinin onayına sunulması v.b. görevleri yürütür. </a:t>
          </a:r>
          <a:endParaRPr lang="tr-TR" sz="2000" dirty="0"/>
        </a:p>
      </dgm:t>
    </dgm:pt>
    <dgm:pt modelId="{6BBFFF58-6908-4987-860F-D2B2B596BCA0}" type="parTrans" cxnId="{3C98368F-97A0-4D42-873A-D371CBC500AE}">
      <dgm:prSet/>
      <dgm:spPr/>
    </dgm:pt>
    <dgm:pt modelId="{E5C13402-6270-4534-9CE7-0C516EBB694F}" type="sibTrans" cxnId="{3C98368F-97A0-4D42-873A-D371CBC500AE}">
      <dgm:prSet/>
      <dgm:spPr/>
    </dgm:pt>
    <dgm:pt modelId="{E4792C87-1EEC-4056-8E97-47069959F7E5}">
      <dgm:prSet custT="1"/>
      <dgm:spPr/>
      <dgm:t>
        <a:bodyPr/>
        <a:lstStyle/>
        <a:p>
          <a:pPr algn="just" rtl="0"/>
          <a:r>
            <a:rPr lang="tr-TR" sz="2000" dirty="0" smtClean="0"/>
            <a:t>İRK idarenin risk yönetimi konusunda birimlere teknik destek sağlar. Birimlerin risk yönetimi konusundaki ihtiyaçlarını belirleyerek bunu her toplantı öncesinde İKRYK ve üst yöneticiye raporlar. </a:t>
          </a:r>
          <a:endParaRPr lang="tr-TR" sz="2000" dirty="0"/>
        </a:p>
      </dgm:t>
    </dgm:pt>
    <dgm:pt modelId="{66EFB8EF-F5D5-4F83-8A96-1C483DFD361E}" type="parTrans" cxnId="{62BC6182-9F5A-4D63-ABCF-1144F96FEBC7}">
      <dgm:prSet/>
      <dgm:spPr/>
    </dgm:pt>
    <dgm:pt modelId="{602D37C1-AEAE-4288-B364-94C57A09A5A4}" type="sibTrans" cxnId="{62BC6182-9F5A-4D63-ABCF-1144F96FEBC7}">
      <dgm:prSet/>
      <dgm:spPr/>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3" custScaleY="111507">
        <dgm:presLayoutVars>
          <dgm:chMax val="0"/>
          <dgm:bulletEnabled val="1"/>
        </dgm:presLayoutVars>
      </dgm:prSet>
      <dgm:spPr/>
      <dgm:t>
        <a:bodyPr/>
        <a:lstStyle/>
        <a:p>
          <a:endParaRPr lang="tr-TR"/>
        </a:p>
      </dgm:t>
    </dgm:pt>
    <dgm:pt modelId="{7D7BC339-EA37-4383-A247-0F840ED4FADC}" type="pres">
      <dgm:prSet presAssocID="{FF287E8C-7DC7-4090-B514-1129DC332B5B}" presName="spacer" presStyleCnt="0"/>
      <dgm:spPr/>
    </dgm:pt>
    <dgm:pt modelId="{FDFE20E8-79FF-473F-B3D9-A5301F3E9734}" type="pres">
      <dgm:prSet presAssocID="{82E6FC40-D17E-46E2-98E5-77ABC494DFD5}" presName="parentText" presStyleLbl="node1" presStyleIdx="1" presStyleCnt="3">
        <dgm:presLayoutVars>
          <dgm:chMax val="0"/>
          <dgm:bulletEnabled val="1"/>
        </dgm:presLayoutVars>
      </dgm:prSet>
      <dgm:spPr/>
      <dgm:t>
        <a:bodyPr/>
        <a:lstStyle/>
        <a:p>
          <a:endParaRPr lang="tr-TR"/>
        </a:p>
      </dgm:t>
    </dgm:pt>
    <dgm:pt modelId="{255BD491-5B38-4BCB-A84B-1A90D40779D2}" type="pres">
      <dgm:prSet presAssocID="{E5C13402-6270-4534-9CE7-0C516EBB694F}" presName="spacer" presStyleCnt="0"/>
      <dgm:spPr/>
    </dgm:pt>
    <dgm:pt modelId="{C25039C7-903D-4988-83A6-8CB217602E15}" type="pres">
      <dgm:prSet presAssocID="{E4792C87-1EEC-4056-8E97-47069959F7E5}" presName="parentText" presStyleLbl="node1" presStyleIdx="2" presStyleCnt="3">
        <dgm:presLayoutVars>
          <dgm:chMax val="0"/>
          <dgm:bulletEnabled val="1"/>
        </dgm:presLayoutVars>
      </dgm:prSet>
      <dgm:spPr/>
      <dgm:t>
        <a:bodyPr/>
        <a:lstStyle/>
        <a:p>
          <a:endParaRPr lang="tr-TR"/>
        </a:p>
      </dgm:t>
    </dgm:pt>
  </dgm:ptLst>
  <dgm:cxnLst>
    <dgm:cxn modelId="{293FE355-AB2B-44A7-980B-5DC35CBB0B1C}" type="presOf" srcId="{4768C61E-7AA1-4535-8133-9CED6A9A45F2}" destId="{E79DF89A-61DD-40DE-B3E5-6382AF9B4266}" srcOrd="0" destOrd="0" presId="urn:microsoft.com/office/officeart/2005/8/layout/vList2"/>
    <dgm:cxn modelId="{3C98368F-97A0-4D42-873A-D371CBC500AE}" srcId="{A4DD2976-B952-4205-8783-0BDBAE138105}" destId="{82E6FC40-D17E-46E2-98E5-77ABC494DFD5}" srcOrd="1" destOrd="0" parTransId="{6BBFFF58-6908-4987-860F-D2B2B596BCA0}" sibTransId="{E5C13402-6270-4534-9CE7-0C516EBB694F}"/>
    <dgm:cxn modelId="{9AA52CD8-9875-4383-8171-3E286D916E57}" type="presOf" srcId="{E4792C87-1EEC-4056-8E97-47069959F7E5}" destId="{C25039C7-903D-4988-83A6-8CB217602E15}" srcOrd="0" destOrd="0" presId="urn:microsoft.com/office/officeart/2005/8/layout/vList2"/>
    <dgm:cxn modelId="{F8A5E52D-BE23-4517-8B42-711D0F5E6A82}" type="presOf" srcId="{A4DD2976-B952-4205-8783-0BDBAE138105}" destId="{F4A5EB46-D737-4312-AC8C-93841355775E}" srcOrd="0" destOrd="0" presId="urn:microsoft.com/office/officeart/2005/8/layout/vList2"/>
    <dgm:cxn modelId="{56B12796-82BB-42F5-B78C-1BE165EB76FB}" type="presOf" srcId="{82E6FC40-D17E-46E2-98E5-77ABC494DFD5}" destId="{FDFE20E8-79FF-473F-B3D9-A5301F3E9734}"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62BC6182-9F5A-4D63-ABCF-1144F96FEBC7}" srcId="{A4DD2976-B952-4205-8783-0BDBAE138105}" destId="{E4792C87-1EEC-4056-8E97-47069959F7E5}" srcOrd="2" destOrd="0" parTransId="{66EFB8EF-F5D5-4F83-8A96-1C483DFD361E}" sibTransId="{602D37C1-AEAE-4288-B364-94C57A09A5A4}"/>
    <dgm:cxn modelId="{7323A1F0-3C8B-4E99-BC7F-EA07582E6011}" type="presParOf" srcId="{F4A5EB46-D737-4312-AC8C-93841355775E}" destId="{E79DF89A-61DD-40DE-B3E5-6382AF9B4266}" srcOrd="0" destOrd="0" presId="urn:microsoft.com/office/officeart/2005/8/layout/vList2"/>
    <dgm:cxn modelId="{16DF380C-6B89-4A5B-9C0A-915995B8837A}" type="presParOf" srcId="{F4A5EB46-D737-4312-AC8C-93841355775E}" destId="{7D7BC339-EA37-4383-A247-0F840ED4FADC}" srcOrd="1" destOrd="0" presId="urn:microsoft.com/office/officeart/2005/8/layout/vList2"/>
    <dgm:cxn modelId="{FB3952AF-8D5F-4A51-A117-5A47EBC1FAE4}" type="presParOf" srcId="{F4A5EB46-D737-4312-AC8C-93841355775E}" destId="{FDFE20E8-79FF-473F-B3D9-A5301F3E9734}" srcOrd="2" destOrd="0" presId="urn:microsoft.com/office/officeart/2005/8/layout/vList2"/>
    <dgm:cxn modelId="{9C717A91-EA85-489A-B9D8-4177C9A74FB2}" type="presParOf" srcId="{F4A5EB46-D737-4312-AC8C-93841355775E}" destId="{255BD491-5B38-4BCB-A84B-1A90D40779D2}" srcOrd="3" destOrd="0" presId="urn:microsoft.com/office/officeart/2005/8/layout/vList2"/>
    <dgm:cxn modelId="{2A5DC19D-3594-40D2-95F0-E3FD9DB5A3C1}" type="presParOf" srcId="{F4A5EB46-D737-4312-AC8C-93841355775E}" destId="{C25039C7-903D-4988-83A6-8CB217602E15}"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4DD2976-B952-4205-8783-0BDBAE13810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1800" dirty="0" smtClean="0"/>
            <a:t>Birim Risk Koordinatörü (BRK), harcama yetkilisi veya harcama yetkilisinin belirleyeceği kişidir. </a:t>
          </a:r>
          <a:endParaRPr lang="tr-TR" sz="18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BEDC36F4-A49E-434D-8254-383A84CC4B39}">
      <dgm:prSet custT="1"/>
      <dgm:spPr/>
      <dgm:t>
        <a:bodyPr/>
        <a:lstStyle/>
        <a:p>
          <a:pPr algn="just" rtl="0"/>
          <a:r>
            <a:rPr lang="tr-TR" sz="2000" dirty="0" smtClean="0"/>
            <a:t>	Yılın başında idarenin hedeflerini etkileyebilecek birim risklerinin tespit edilmesini koordine eder ve rehberlik sağlar. BRK, tespit edilen riskleri alt birimlerin bilgi ve uzmanlıklarından yararlanarak faaliyetleri ile eşleştirir ve tüm önemli bir konuların ele alınmasını sağlar. </a:t>
          </a:r>
        </a:p>
        <a:p>
          <a:pPr algn="just" rtl="0"/>
          <a:r>
            <a:rPr lang="tr-TR" sz="2000" dirty="0" smtClean="0"/>
            <a:t>	Risk kaydına alınmış olan önemli riskler, </a:t>
          </a:r>
          <a:r>
            <a:rPr lang="tr-TR" sz="2000" dirty="0" err="1" smtClean="0"/>
            <a:t>İKRYK’nin</a:t>
          </a:r>
          <a:r>
            <a:rPr lang="tr-TR" sz="2000" dirty="0" smtClean="0"/>
            <a:t> değerlendirmesine sunulmak üzere </a:t>
          </a:r>
          <a:r>
            <a:rPr lang="tr-TR" sz="2000" dirty="0" err="1" smtClean="0"/>
            <a:t>İRK’ye</a:t>
          </a:r>
          <a:r>
            <a:rPr lang="tr-TR" sz="2000" dirty="0" smtClean="0"/>
            <a:t> raporlanır. Yıllık olarak belirlenen risk kayıtlarını ve ilgili raporları idare tarafından belirlenecek periyotlarla gözden geçirir (aylık, 3 aylık gibi) ve </a:t>
          </a:r>
          <a:r>
            <a:rPr lang="tr-TR" sz="2000" dirty="0" err="1" smtClean="0"/>
            <a:t>İRK’ye</a:t>
          </a:r>
          <a:r>
            <a:rPr lang="tr-TR" sz="2000" dirty="0" smtClean="0"/>
            <a:t> raporlar. </a:t>
          </a:r>
          <a:endParaRPr lang="tr-TR" sz="2000" dirty="0"/>
        </a:p>
      </dgm:t>
    </dgm:pt>
    <dgm:pt modelId="{2D5C2538-3D2C-459F-9B4C-E8D2DD245334}" type="parTrans" cxnId="{6A380082-4DC6-4CB9-833D-A7BB45759D05}">
      <dgm:prSet/>
      <dgm:spPr/>
      <dgm:t>
        <a:bodyPr/>
        <a:lstStyle/>
        <a:p>
          <a:endParaRPr lang="tr-TR"/>
        </a:p>
      </dgm:t>
    </dgm:pt>
    <dgm:pt modelId="{CA00018F-4A01-4C9B-8558-890F4C0B06D9}" type="sibTrans" cxnId="{6A380082-4DC6-4CB9-833D-A7BB45759D05}">
      <dgm:prSet/>
      <dgm:spPr/>
      <dgm:t>
        <a:bodyPr/>
        <a:lstStyle/>
        <a:p>
          <a:endParaRPr lang="tr-TR"/>
        </a:p>
      </dgm:t>
    </dgm:pt>
    <dgm:pt modelId="{30750970-B3DA-4899-933B-6511AE725B36}" type="pres">
      <dgm:prSet presAssocID="{A4DD2976-B952-4205-8783-0BDBAE138105}" presName="Name0" presStyleCnt="0">
        <dgm:presLayoutVars>
          <dgm:chPref val="1"/>
          <dgm:dir/>
          <dgm:animOne val="branch"/>
          <dgm:animLvl val="lvl"/>
          <dgm:resizeHandles/>
        </dgm:presLayoutVars>
      </dgm:prSet>
      <dgm:spPr/>
      <dgm:t>
        <a:bodyPr/>
        <a:lstStyle/>
        <a:p>
          <a:endParaRPr lang="tr-TR"/>
        </a:p>
      </dgm:t>
    </dgm:pt>
    <dgm:pt modelId="{62732C6A-E53E-4C98-BD0D-C9A523085ABA}" type="pres">
      <dgm:prSet presAssocID="{4768C61E-7AA1-4535-8133-9CED6A9A45F2}" presName="vertOne" presStyleCnt="0"/>
      <dgm:spPr/>
    </dgm:pt>
    <dgm:pt modelId="{E07D9EB2-54FD-4DD0-BF92-302F95FE573D}" type="pres">
      <dgm:prSet presAssocID="{4768C61E-7AA1-4535-8133-9CED6A9A45F2}" presName="txOne" presStyleLbl="node0" presStyleIdx="0" presStyleCnt="2" custScaleX="110304" custScaleY="51758" custLinFactNeighborX="3025" custLinFactNeighborY="20830">
        <dgm:presLayoutVars>
          <dgm:chPref val="3"/>
        </dgm:presLayoutVars>
      </dgm:prSet>
      <dgm:spPr/>
      <dgm:t>
        <a:bodyPr/>
        <a:lstStyle/>
        <a:p>
          <a:endParaRPr lang="tr-TR"/>
        </a:p>
      </dgm:t>
    </dgm:pt>
    <dgm:pt modelId="{A4700F88-9B97-48CD-99D2-F6A894ACE8DB}" type="pres">
      <dgm:prSet presAssocID="{4768C61E-7AA1-4535-8133-9CED6A9A45F2}" presName="horzOne" presStyleCnt="0"/>
      <dgm:spPr/>
    </dgm:pt>
    <dgm:pt modelId="{399832BD-E341-4544-9B29-478F3F162C40}" type="pres">
      <dgm:prSet presAssocID="{FF287E8C-7DC7-4090-B514-1129DC332B5B}" presName="sibSpaceOne" presStyleCnt="0"/>
      <dgm:spPr/>
    </dgm:pt>
    <dgm:pt modelId="{3C3D4E20-8896-4A88-9AE6-8FC42EE792FD}" type="pres">
      <dgm:prSet presAssocID="{BEDC36F4-A49E-434D-8254-383A84CC4B39}" presName="vertOne" presStyleCnt="0"/>
      <dgm:spPr/>
    </dgm:pt>
    <dgm:pt modelId="{21998852-C90E-45E4-B156-C56776789938}" type="pres">
      <dgm:prSet presAssocID="{BEDC36F4-A49E-434D-8254-383A84CC4B39}" presName="txOne" presStyleLbl="node0" presStyleIdx="1" presStyleCnt="2" custScaleX="182579">
        <dgm:presLayoutVars>
          <dgm:chPref val="3"/>
        </dgm:presLayoutVars>
      </dgm:prSet>
      <dgm:spPr/>
      <dgm:t>
        <a:bodyPr/>
        <a:lstStyle/>
        <a:p>
          <a:endParaRPr lang="tr-TR"/>
        </a:p>
      </dgm:t>
    </dgm:pt>
    <dgm:pt modelId="{F53C1E68-E38F-47DB-BF58-2F8B0886A16F}" type="pres">
      <dgm:prSet presAssocID="{BEDC36F4-A49E-434D-8254-383A84CC4B39}" presName="horzOne" presStyleCnt="0"/>
      <dgm:spPr/>
    </dgm:pt>
  </dgm:ptLst>
  <dgm:cxnLst>
    <dgm:cxn modelId="{6A380082-4DC6-4CB9-833D-A7BB45759D05}" srcId="{A4DD2976-B952-4205-8783-0BDBAE138105}" destId="{BEDC36F4-A49E-434D-8254-383A84CC4B39}" srcOrd="1" destOrd="0" parTransId="{2D5C2538-3D2C-459F-9B4C-E8D2DD245334}" sibTransId="{CA00018F-4A01-4C9B-8558-890F4C0B06D9}"/>
    <dgm:cxn modelId="{8A261FAA-E89F-4447-912D-8E012451AA8D}" type="presOf" srcId="{A4DD2976-B952-4205-8783-0BDBAE138105}" destId="{30750970-B3DA-4899-933B-6511AE725B36}" srcOrd="0" destOrd="0" presId="urn:microsoft.com/office/officeart/2005/8/layout/hierarchy4"/>
    <dgm:cxn modelId="{EA30BF76-95A6-49C2-8BC4-B328DF78A697}" type="presOf" srcId="{4768C61E-7AA1-4535-8133-9CED6A9A45F2}" destId="{E07D9EB2-54FD-4DD0-BF92-302F95FE573D}" srcOrd="0" destOrd="0" presId="urn:microsoft.com/office/officeart/2005/8/layout/hierarchy4"/>
    <dgm:cxn modelId="{5FB2020A-0279-419E-B690-E5E852C1B957}" type="presOf" srcId="{BEDC36F4-A49E-434D-8254-383A84CC4B39}" destId="{21998852-C90E-45E4-B156-C56776789938}" srcOrd="0" destOrd="0" presId="urn:microsoft.com/office/officeart/2005/8/layout/hierarchy4"/>
    <dgm:cxn modelId="{6F16D926-13D4-4716-BCDC-CDB39DE92161}" srcId="{A4DD2976-B952-4205-8783-0BDBAE138105}" destId="{4768C61E-7AA1-4535-8133-9CED6A9A45F2}" srcOrd="0" destOrd="0" parTransId="{43E385E5-D8AF-4F16-B3A3-950E0832EDC6}" sibTransId="{FF287E8C-7DC7-4090-B514-1129DC332B5B}"/>
    <dgm:cxn modelId="{1223D59E-C278-4B28-9A6E-177797237B21}" type="presParOf" srcId="{30750970-B3DA-4899-933B-6511AE725B36}" destId="{62732C6A-E53E-4C98-BD0D-C9A523085ABA}" srcOrd="0" destOrd="0" presId="urn:microsoft.com/office/officeart/2005/8/layout/hierarchy4"/>
    <dgm:cxn modelId="{098B6959-53B4-4919-A43A-5AAD0AAE6587}" type="presParOf" srcId="{62732C6A-E53E-4C98-BD0D-C9A523085ABA}" destId="{E07D9EB2-54FD-4DD0-BF92-302F95FE573D}" srcOrd="0" destOrd="0" presId="urn:microsoft.com/office/officeart/2005/8/layout/hierarchy4"/>
    <dgm:cxn modelId="{2BDDA5E6-362D-4014-82E4-16F8DD3F106E}" type="presParOf" srcId="{62732C6A-E53E-4C98-BD0D-C9A523085ABA}" destId="{A4700F88-9B97-48CD-99D2-F6A894ACE8DB}" srcOrd="1" destOrd="0" presId="urn:microsoft.com/office/officeart/2005/8/layout/hierarchy4"/>
    <dgm:cxn modelId="{751428E1-2721-4531-81E5-3B3383CC3DE9}" type="presParOf" srcId="{30750970-B3DA-4899-933B-6511AE725B36}" destId="{399832BD-E341-4544-9B29-478F3F162C40}" srcOrd="1" destOrd="0" presId="urn:microsoft.com/office/officeart/2005/8/layout/hierarchy4"/>
    <dgm:cxn modelId="{AFBC5F4E-DEDF-48ED-9260-E9F4BE518FDB}" type="presParOf" srcId="{30750970-B3DA-4899-933B-6511AE725B36}" destId="{3C3D4E20-8896-4A88-9AE6-8FC42EE792FD}" srcOrd="2" destOrd="0" presId="urn:microsoft.com/office/officeart/2005/8/layout/hierarchy4"/>
    <dgm:cxn modelId="{D91E52AE-9141-4E2D-9018-5CA9DCD60145}" type="presParOf" srcId="{3C3D4E20-8896-4A88-9AE6-8FC42EE792FD}" destId="{21998852-C90E-45E4-B156-C56776789938}" srcOrd="0" destOrd="0" presId="urn:microsoft.com/office/officeart/2005/8/layout/hierarchy4"/>
    <dgm:cxn modelId="{DD4C3680-D001-43EA-BEB7-97C45AE50EC3}" type="presParOf" srcId="{3C3D4E20-8896-4A88-9AE6-8FC42EE792FD}" destId="{F53C1E68-E38F-47DB-BF58-2F8B0886A16F}"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Alt Birim Risk Koordinatörlerinin (ARK) yönettikleri ve raporladıkları riskleri birim düzeyinde izler. Mevcut risklerdeki değişiklikleri ve varsa yeni riskleri değerlendirerek birim yöneticisinin uygun görüşünü alarak İRK’ ye raporlar.</a:t>
          </a:r>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418EBF83-A6AF-47D5-872A-A97009C3F294}">
      <dgm:prSet custT="1"/>
      <dgm:spPr/>
      <dgm:t>
        <a:bodyPr/>
        <a:lstStyle/>
        <a:p>
          <a:pPr algn="just" rtl="0"/>
          <a:r>
            <a:rPr lang="tr-TR" sz="2000" dirty="0" smtClean="0"/>
            <a:t>Yıllık olarak, daha önce belirlenmiş veya yıl içerisinde ortaya çıkabilecek risklerin iyi yönetilip yönetilmediğine dair kanıtlarla desteklenmiş bir Güvence Beyanını İKRYK’ ye sunar.</a:t>
          </a:r>
          <a:r>
            <a:rPr lang="tr-TR" sz="2000" b="1" i="1" dirty="0" smtClean="0"/>
            <a:t> </a:t>
          </a:r>
          <a:endParaRPr lang="tr-TR" sz="2000" dirty="0" smtClean="0"/>
        </a:p>
      </dgm:t>
    </dgm:pt>
    <dgm:pt modelId="{CE8096FE-D9A1-4C59-8E42-59A399F17087}" type="parTrans" cxnId="{F3B4750D-0A3B-4D2D-A576-DAFFF647ED13}">
      <dgm:prSet/>
      <dgm:spPr/>
      <dgm:t>
        <a:bodyPr/>
        <a:lstStyle/>
        <a:p>
          <a:endParaRPr lang="tr-TR"/>
        </a:p>
      </dgm:t>
    </dgm:pt>
    <dgm:pt modelId="{C0153AB3-FC43-43D8-A49C-A3C115FACEE9}" type="sibTrans" cxnId="{F3B4750D-0A3B-4D2D-A576-DAFFF647ED13}">
      <dgm:prSet/>
      <dgm:spPr/>
      <dgm:t>
        <a:bodyPr/>
        <a:lstStyle/>
        <a:p>
          <a:endParaRPr lang="tr-TR"/>
        </a:p>
      </dgm:t>
    </dgm:pt>
    <dgm:pt modelId="{4B099887-0990-40DD-96DB-CE45D9AF7117}">
      <dgm:prSet custT="1"/>
      <dgm:spPr/>
      <dgm:t>
        <a:bodyPr/>
        <a:lstStyle/>
        <a:p>
          <a:pPr algn="just" rtl="0"/>
          <a:r>
            <a:rPr lang="tr-TR" sz="2000" dirty="0" smtClean="0"/>
            <a:t>İRK ve </a:t>
          </a:r>
          <a:r>
            <a:rPr lang="tr-TR" sz="2000" dirty="0" err="1" smtClean="0"/>
            <a:t>İKRYK’nin</a:t>
          </a:r>
          <a:r>
            <a:rPr lang="tr-TR" sz="2000" dirty="0" smtClean="0"/>
            <a:t> görüşleri, tavsiyeleri ve kararları doğrultusunda </a:t>
          </a:r>
          <a:r>
            <a:rPr lang="tr-TR" sz="2000" dirty="0" err="1" smtClean="0"/>
            <a:t>ARK’lere</a:t>
          </a:r>
          <a:r>
            <a:rPr lang="tr-TR" sz="2000" dirty="0" smtClean="0"/>
            <a:t> geri bildirim sağlar.</a:t>
          </a:r>
        </a:p>
      </dgm:t>
    </dgm:pt>
    <dgm:pt modelId="{00D492F5-4B96-4258-B49D-4A352C6B5738}" type="parTrans" cxnId="{A8DCB6BC-A53E-45C1-B260-1A9FBFEF569E}">
      <dgm:prSet/>
      <dgm:spPr/>
      <dgm:t>
        <a:bodyPr/>
        <a:lstStyle/>
        <a:p>
          <a:endParaRPr lang="tr-TR"/>
        </a:p>
      </dgm:t>
    </dgm:pt>
    <dgm:pt modelId="{82CA4C73-4EAB-4DD3-A3D0-97148FDA688B}" type="sibTrans" cxnId="{A8DCB6BC-A53E-45C1-B260-1A9FBFEF569E}">
      <dgm:prSet/>
      <dgm:spPr/>
      <dgm:t>
        <a:bodyPr/>
        <a:lstStyle/>
        <a:p>
          <a:endParaRPr lang="tr-TR"/>
        </a:p>
      </dgm:t>
    </dgm:pt>
    <dgm:pt modelId="{E5DDC42B-AF4F-46D4-B25F-6AE60BDD4A45}">
      <dgm:prSet custT="1"/>
      <dgm:spPr/>
      <dgm:t>
        <a:bodyPr/>
        <a:lstStyle/>
        <a:p>
          <a:pPr algn="just" rtl="0"/>
          <a:r>
            <a:rPr lang="tr-TR" sz="2000" dirty="0" smtClean="0"/>
            <a:t>Risk yönetimiyle ilgili eğitim ihtiyaçlarını tespit eder. </a:t>
          </a:r>
        </a:p>
      </dgm:t>
    </dgm:pt>
    <dgm:pt modelId="{6E18201C-CAFB-449D-9027-8789B4B6A8BD}" type="parTrans" cxnId="{884F6A39-F085-4322-81C0-EAC762EE2D8F}">
      <dgm:prSet/>
      <dgm:spPr/>
      <dgm:t>
        <a:bodyPr/>
        <a:lstStyle/>
        <a:p>
          <a:endParaRPr lang="tr-TR"/>
        </a:p>
      </dgm:t>
    </dgm:pt>
    <dgm:pt modelId="{6A9971F4-B19E-4BC3-9DCB-B881A7EEDC9C}" type="sibTrans" cxnId="{884F6A39-F085-4322-81C0-EAC762EE2D8F}">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4" custScaleY="165774">
        <dgm:presLayoutVars>
          <dgm:chMax val="0"/>
          <dgm:bulletEnabled val="1"/>
        </dgm:presLayoutVars>
      </dgm:prSet>
      <dgm:spPr/>
      <dgm:t>
        <a:bodyPr/>
        <a:lstStyle/>
        <a:p>
          <a:endParaRPr lang="tr-TR"/>
        </a:p>
      </dgm:t>
    </dgm:pt>
    <dgm:pt modelId="{38E4A900-62F7-4D66-8DEB-F7CD001B0173}" type="pres">
      <dgm:prSet presAssocID="{FF287E8C-7DC7-4090-B514-1129DC332B5B}" presName="spacer" presStyleCnt="0"/>
      <dgm:spPr/>
    </dgm:pt>
    <dgm:pt modelId="{9D0E0135-9A33-4D1E-A7E4-8FBEE6C34151}" type="pres">
      <dgm:prSet presAssocID="{418EBF83-A6AF-47D5-872A-A97009C3F294}" presName="parentText" presStyleLbl="node1" presStyleIdx="1" presStyleCnt="4" custScaleY="126154">
        <dgm:presLayoutVars>
          <dgm:chMax val="0"/>
          <dgm:bulletEnabled val="1"/>
        </dgm:presLayoutVars>
      </dgm:prSet>
      <dgm:spPr/>
      <dgm:t>
        <a:bodyPr/>
        <a:lstStyle/>
        <a:p>
          <a:endParaRPr lang="tr-TR"/>
        </a:p>
      </dgm:t>
    </dgm:pt>
    <dgm:pt modelId="{B00039C6-6422-4025-B721-524DC65C2F61}" type="pres">
      <dgm:prSet presAssocID="{C0153AB3-FC43-43D8-A49C-A3C115FACEE9}" presName="spacer" presStyleCnt="0"/>
      <dgm:spPr/>
    </dgm:pt>
    <dgm:pt modelId="{495D85C2-9D9F-4C81-B310-87F8278B175A}" type="pres">
      <dgm:prSet presAssocID="{4B099887-0990-40DD-96DB-CE45D9AF7117}" presName="parentText" presStyleLbl="node1" presStyleIdx="2" presStyleCnt="4" custScaleY="83440">
        <dgm:presLayoutVars>
          <dgm:chMax val="0"/>
          <dgm:bulletEnabled val="1"/>
        </dgm:presLayoutVars>
      </dgm:prSet>
      <dgm:spPr/>
      <dgm:t>
        <a:bodyPr/>
        <a:lstStyle/>
        <a:p>
          <a:endParaRPr lang="tr-TR"/>
        </a:p>
      </dgm:t>
    </dgm:pt>
    <dgm:pt modelId="{4523F765-BE8E-40B1-A391-0E5D95C825A0}" type="pres">
      <dgm:prSet presAssocID="{82CA4C73-4EAB-4DD3-A3D0-97148FDA688B}" presName="spacer" presStyleCnt="0"/>
      <dgm:spPr/>
    </dgm:pt>
    <dgm:pt modelId="{D60E3C9F-7197-4BDC-A73F-399599A63897}" type="pres">
      <dgm:prSet presAssocID="{E5DDC42B-AF4F-46D4-B25F-6AE60BDD4A45}" presName="parentText" presStyleLbl="node1" presStyleIdx="3" presStyleCnt="4">
        <dgm:presLayoutVars>
          <dgm:chMax val="0"/>
          <dgm:bulletEnabled val="1"/>
        </dgm:presLayoutVars>
      </dgm:prSet>
      <dgm:spPr/>
      <dgm:t>
        <a:bodyPr/>
        <a:lstStyle/>
        <a:p>
          <a:endParaRPr lang="tr-TR"/>
        </a:p>
      </dgm:t>
    </dgm:pt>
  </dgm:ptLst>
  <dgm:cxnLst>
    <dgm:cxn modelId="{115EB73C-598E-46CD-99EE-A78A9B537E57}" type="presOf" srcId="{4B099887-0990-40DD-96DB-CE45D9AF7117}" destId="{495D85C2-9D9F-4C81-B310-87F8278B175A}" srcOrd="0" destOrd="0" presId="urn:microsoft.com/office/officeart/2005/8/layout/vList2"/>
    <dgm:cxn modelId="{A8DCB6BC-A53E-45C1-B260-1A9FBFEF569E}" srcId="{A4DD2976-B952-4205-8783-0BDBAE138105}" destId="{4B099887-0990-40DD-96DB-CE45D9AF7117}" srcOrd="2" destOrd="0" parTransId="{00D492F5-4B96-4258-B49D-4A352C6B5738}" sibTransId="{82CA4C73-4EAB-4DD3-A3D0-97148FDA688B}"/>
    <dgm:cxn modelId="{F8201F55-CF4F-4E5B-8583-5406F8A3A59D}" type="presOf" srcId="{E5DDC42B-AF4F-46D4-B25F-6AE60BDD4A45}" destId="{D60E3C9F-7197-4BDC-A73F-399599A63897}" srcOrd="0" destOrd="0" presId="urn:microsoft.com/office/officeart/2005/8/layout/vList2"/>
    <dgm:cxn modelId="{7625BF68-8D8F-47B9-B72A-F99C88969769}" type="presOf" srcId="{418EBF83-A6AF-47D5-872A-A97009C3F294}" destId="{9D0E0135-9A33-4D1E-A7E4-8FBEE6C34151}" srcOrd="0" destOrd="0" presId="urn:microsoft.com/office/officeart/2005/8/layout/vList2"/>
    <dgm:cxn modelId="{F3B4750D-0A3B-4D2D-A576-DAFFF647ED13}" srcId="{A4DD2976-B952-4205-8783-0BDBAE138105}" destId="{418EBF83-A6AF-47D5-872A-A97009C3F294}" srcOrd="1" destOrd="0" parTransId="{CE8096FE-D9A1-4C59-8E42-59A399F17087}" sibTransId="{C0153AB3-FC43-43D8-A49C-A3C115FACEE9}"/>
    <dgm:cxn modelId="{036F80E6-CD53-4B85-8130-B7E790C0ECA4}" type="presOf" srcId="{4768C61E-7AA1-4535-8133-9CED6A9A45F2}" destId="{E79DF89A-61DD-40DE-B3E5-6382AF9B4266}" srcOrd="0" destOrd="0" presId="urn:microsoft.com/office/officeart/2005/8/layout/vList2"/>
    <dgm:cxn modelId="{34B5545C-54BB-4EB4-BBEA-EE5DC5419F94}"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884F6A39-F085-4322-81C0-EAC762EE2D8F}" srcId="{A4DD2976-B952-4205-8783-0BDBAE138105}" destId="{E5DDC42B-AF4F-46D4-B25F-6AE60BDD4A45}" srcOrd="3" destOrd="0" parTransId="{6E18201C-CAFB-449D-9027-8789B4B6A8BD}" sibTransId="{6A9971F4-B19E-4BC3-9DCB-B881A7EEDC9C}"/>
    <dgm:cxn modelId="{F70236E7-8C04-4F40-A3CB-13C3D28758AD}" type="presParOf" srcId="{F4A5EB46-D737-4312-AC8C-93841355775E}" destId="{E79DF89A-61DD-40DE-B3E5-6382AF9B4266}" srcOrd="0" destOrd="0" presId="urn:microsoft.com/office/officeart/2005/8/layout/vList2"/>
    <dgm:cxn modelId="{4B9F4E7B-0B61-47FC-8732-4F93414458B8}" type="presParOf" srcId="{F4A5EB46-D737-4312-AC8C-93841355775E}" destId="{38E4A900-62F7-4D66-8DEB-F7CD001B0173}" srcOrd="1" destOrd="0" presId="urn:microsoft.com/office/officeart/2005/8/layout/vList2"/>
    <dgm:cxn modelId="{9496F165-7B28-4351-BDC8-B3234A7DA92F}" type="presParOf" srcId="{F4A5EB46-D737-4312-AC8C-93841355775E}" destId="{9D0E0135-9A33-4D1E-A7E4-8FBEE6C34151}" srcOrd="2" destOrd="0" presId="urn:microsoft.com/office/officeart/2005/8/layout/vList2"/>
    <dgm:cxn modelId="{317BE709-998C-401C-B37D-613D667C5886}" type="presParOf" srcId="{F4A5EB46-D737-4312-AC8C-93841355775E}" destId="{B00039C6-6422-4025-B721-524DC65C2F61}" srcOrd="3" destOrd="0" presId="urn:microsoft.com/office/officeart/2005/8/layout/vList2"/>
    <dgm:cxn modelId="{B0FFFB9F-9828-41BA-88CD-C3882F5519D2}" type="presParOf" srcId="{F4A5EB46-D737-4312-AC8C-93841355775E}" destId="{495D85C2-9D9F-4C81-B310-87F8278B175A}" srcOrd="4" destOrd="0" presId="urn:microsoft.com/office/officeart/2005/8/layout/vList2"/>
    <dgm:cxn modelId="{0AAE1765-AC6F-47A3-8AA3-156522743791}" type="presParOf" srcId="{F4A5EB46-D737-4312-AC8C-93841355775E}" destId="{4523F765-BE8E-40B1-A391-0E5D95C825A0}" srcOrd="5" destOrd="0" presId="urn:microsoft.com/office/officeart/2005/8/layout/vList2"/>
    <dgm:cxn modelId="{352DCAF3-BC1E-4F33-9779-DB0AB085859E}" type="presParOf" srcId="{F4A5EB46-D737-4312-AC8C-93841355775E}" destId="{D60E3C9F-7197-4BDC-A73F-399599A63897}"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Alt birim risk koordinatörü (ARK), idarelerdeki birimlerin alt birimlerinin (alt birim bulunması veya risklerin bu düzeyde yönetilmesinin uygun görülmesi halinde) risk yönetim faaliyetlerinin koordinasyonundan sorumlu olan ve harcama yetkilisi tarafından belirlenen kişidir. Risk yönetiminde </a:t>
          </a:r>
          <a:r>
            <a:rPr lang="tr-TR" sz="2400" dirty="0" err="1" smtClean="0"/>
            <a:t>BRK’ye</a:t>
          </a:r>
          <a:r>
            <a:rPr lang="tr-TR" sz="2400" dirty="0" smtClean="0"/>
            <a:t> karşı doğrudan sorumludur. </a:t>
          </a:r>
          <a:r>
            <a:rPr lang="tr-TR" sz="2400" dirty="0" err="1" smtClean="0"/>
            <a:t>ARK’ler</a:t>
          </a:r>
          <a:r>
            <a:rPr lang="tr-TR" sz="2400" dirty="0" smtClean="0"/>
            <a:t>, birim içerisinde gerekli yetkinliğe ve tecrübeye sahip kişiler arasından seçilmelidir.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858744">
        <dgm:presLayoutVars>
          <dgm:chMax val="0"/>
          <dgm:bulletEnabled val="1"/>
        </dgm:presLayoutVars>
      </dgm:prSet>
      <dgm:spPr/>
      <dgm:t>
        <a:bodyPr/>
        <a:lstStyle/>
        <a:p>
          <a:endParaRPr lang="tr-TR"/>
        </a:p>
      </dgm:t>
    </dgm:pt>
  </dgm:ptLst>
  <dgm:cxnLst>
    <dgm:cxn modelId="{1A4BA0B4-5F7E-4738-869F-79BA97965E28}" type="presOf" srcId="{A4DD2976-B952-4205-8783-0BDBAE138105}" destId="{F4A5EB46-D737-4312-AC8C-93841355775E}" srcOrd="0" destOrd="0" presId="urn:microsoft.com/office/officeart/2005/8/layout/vList2"/>
    <dgm:cxn modelId="{E83349EF-221D-47E5-A8A9-4AA1A1683F76}"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9B35C4E6-B339-4B15-A9F8-BEF65AF8B940}"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İdarenin risk stratejisine uygun olarak alt birimin faaliyetlerine ait yeni tespit edilen riskleri, risk puanı değişenleri ve bunları azaltmakta kullanılan kontrollerin etkinliğini Birim Risk Koordinatörünün belirlediği periyotlarla </a:t>
          </a:r>
          <a:r>
            <a:rPr lang="tr-TR" sz="2400" dirty="0" err="1" smtClean="0"/>
            <a:t>BRK’ye</a:t>
          </a:r>
          <a:r>
            <a:rPr lang="tr-TR" sz="2400" dirty="0" smtClean="0"/>
            <a:t> raporlar.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D5528A1B-91D8-4E1E-8C69-A9DB392DA909}">
      <dgm:prSet custT="1"/>
      <dgm:spPr/>
      <dgm:t>
        <a:bodyPr/>
        <a:lstStyle/>
        <a:p>
          <a:pPr algn="just" rtl="0"/>
          <a:r>
            <a:rPr lang="tr-TR" sz="2400" dirty="0" smtClean="0"/>
            <a:t>BRK’ ye karşı sorumlu olmakla birlikte, İRK tarafından talep edilen bilgi ve belgeleri de vermekle yükümlüdür. </a:t>
          </a:r>
          <a:endParaRPr lang="tr-TR" sz="2400" dirty="0"/>
        </a:p>
      </dgm:t>
    </dgm:pt>
    <dgm:pt modelId="{489E23AD-F6A1-4645-901D-D3270E68552F}" type="parTrans" cxnId="{530A29A6-A424-4971-BCAC-7E7DF542C649}">
      <dgm:prSet/>
      <dgm:spPr/>
    </dgm:pt>
    <dgm:pt modelId="{F34EAFD1-E1F8-4625-A42D-DD8B373C4AF0}" type="sibTrans" cxnId="{530A29A6-A424-4971-BCAC-7E7DF542C649}">
      <dgm:prSet/>
      <dgm:spPr/>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2" custScaleY="112683">
        <dgm:presLayoutVars>
          <dgm:chMax val="0"/>
          <dgm:bulletEnabled val="1"/>
        </dgm:presLayoutVars>
      </dgm:prSet>
      <dgm:spPr/>
      <dgm:t>
        <a:bodyPr/>
        <a:lstStyle/>
        <a:p>
          <a:endParaRPr lang="tr-TR"/>
        </a:p>
      </dgm:t>
    </dgm:pt>
    <dgm:pt modelId="{7235DC27-E29F-4B56-A81E-16029D654D10}" type="pres">
      <dgm:prSet presAssocID="{FF287E8C-7DC7-4090-B514-1129DC332B5B}" presName="spacer" presStyleCnt="0"/>
      <dgm:spPr/>
    </dgm:pt>
    <dgm:pt modelId="{326F8AFC-6D35-425F-9CE7-B5FDBA95580A}" type="pres">
      <dgm:prSet presAssocID="{D5528A1B-91D8-4E1E-8C69-A9DB392DA909}" presName="parentText" presStyleLbl="node1" presStyleIdx="1" presStyleCnt="2" custScaleY="60247">
        <dgm:presLayoutVars>
          <dgm:chMax val="0"/>
          <dgm:bulletEnabled val="1"/>
        </dgm:presLayoutVars>
      </dgm:prSet>
      <dgm:spPr/>
      <dgm:t>
        <a:bodyPr/>
        <a:lstStyle/>
        <a:p>
          <a:endParaRPr lang="tr-TR"/>
        </a:p>
      </dgm:t>
    </dgm:pt>
  </dgm:ptLst>
  <dgm:cxnLst>
    <dgm:cxn modelId="{69227C26-389C-4A2E-966E-F7C4978863C6}" type="presOf" srcId="{A4DD2976-B952-4205-8783-0BDBAE138105}" destId="{F4A5EB46-D737-4312-AC8C-93841355775E}" srcOrd="0" destOrd="0" presId="urn:microsoft.com/office/officeart/2005/8/layout/vList2"/>
    <dgm:cxn modelId="{4F8F8A08-EC8F-42FC-A30B-E0BBF30D6610}" type="presOf" srcId="{D5528A1B-91D8-4E1E-8C69-A9DB392DA909}" destId="{326F8AFC-6D35-425F-9CE7-B5FDBA95580A}"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26759B6A-D4F8-4576-9A84-D798E605B756}" type="presOf" srcId="{4768C61E-7AA1-4535-8133-9CED6A9A45F2}" destId="{E79DF89A-61DD-40DE-B3E5-6382AF9B4266}" srcOrd="0" destOrd="0" presId="urn:microsoft.com/office/officeart/2005/8/layout/vList2"/>
    <dgm:cxn modelId="{530A29A6-A424-4971-BCAC-7E7DF542C649}" srcId="{A4DD2976-B952-4205-8783-0BDBAE138105}" destId="{D5528A1B-91D8-4E1E-8C69-A9DB392DA909}" srcOrd="1" destOrd="0" parTransId="{489E23AD-F6A1-4645-901D-D3270E68552F}" sibTransId="{F34EAFD1-E1F8-4625-A42D-DD8B373C4AF0}"/>
    <dgm:cxn modelId="{2A82CB97-BAB2-4415-AA4B-113D81B57B47}" type="presParOf" srcId="{F4A5EB46-D737-4312-AC8C-93841355775E}" destId="{E79DF89A-61DD-40DE-B3E5-6382AF9B4266}" srcOrd="0" destOrd="0" presId="urn:microsoft.com/office/officeart/2005/8/layout/vList2"/>
    <dgm:cxn modelId="{ED5AE582-0673-4194-BD17-862CDC3A57C8}" type="presParOf" srcId="{F4A5EB46-D737-4312-AC8C-93841355775E}" destId="{7235DC27-E29F-4B56-A81E-16029D654D10}" srcOrd="1" destOrd="0" presId="urn:microsoft.com/office/officeart/2005/8/layout/vList2"/>
    <dgm:cxn modelId="{8438FECC-906E-4FAB-A1FC-CAA256972C22}" type="presParOf" srcId="{F4A5EB46-D737-4312-AC8C-93841355775E}" destId="{326F8AFC-6D35-425F-9CE7-B5FDBA95580A}"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 yönetiminin başarılı olmasının en önemli unsuru çalışanların risk yönetimini sahiplenmesidir. Dolayısıyla, her bir çalışan, görev alanı çerçevesinde risklerin yönetilmesinden (risklerin tespit edilmesi, değerlendirilmesi, cevap verilmesi, gözden geçirilmesi ve raporlanması) sorumludur.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A5671E03-AAAA-4AA9-B6A8-74D55236AB1F}">
      <dgm:prSet custT="1"/>
      <dgm:spPr/>
      <dgm:t>
        <a:bodyPr/>
        <a:lstStyle/>
        <a:p>
          <a:pPr algn="just" rtl="0"/>
          <a:r>
            <a:rPr lang="tr-TR" sz="2400" dirty="0" smtClean="0"/>
            <a:t>Kendi görev alanındaki risklerin iyi yönetilip yönetilmediği konusunda </a:t>
          </a:r>
          <a:r>
            <a:rPr lang="tr-TR" sz="2400" dirty="0" err="1" smtClean="0"/>
            <a:t>ARK’ye</a:t>
          </a:r>
          <a:r>
            <a:rPr lang="tr-TR" sz="2400" dirty="0" smtClean="0"/>
            <a:t>; ARK bulunmadığı durumlarda </a:t>
          </a:r>
          <a:r>
            <a:rPr lang="tr-TR" sz="2400" dirty="0" err="1" smtClean="0"/>
            <a:t>BRK’ye</a:t>
          </a:r>
          <a:r>
            <a:rPr lang="tr-TR" sz="2400" dirty="0" smtClean="0"/>
            <a:t> gerekli kanıtları sağlar.</a:t>
          </a:r>
          <a:endParaRPr lang="tr-TR" sz="2400" dirty="0"/>
        </a:p>
      </dgm:t>
    </dgm:pt>
    <dgm:pt modelId="{D6FCEFD5-3571-4F9C-A1D8-BC8B6DB10941}" type="parTrans" cxnId="{BDFAC7D9-BC63-40CF-A2F8-B79B8BC4B406}">
      <dgm:prSet/>
      <dgm:spPr/>
      <dgm:t>
        <a:bodyPr/>
        <a:lstStyle/>
        <a:p>
          <a:endParaRPr lang="tr-TR"/>
        </a:p>
      </dgm:t>
    </dgm:pt>
    <dgm:pt modelId="{4F3ED343-2416-4942-8F40-16A45F91460E}" type="sibTrans" cxnId="{BDFAC7D9-BC63-40CF-A2F8-B79B8BC4B406}">
      <dgm:prSet/>
      <dgm:spPr/>
      <dgm:t>
        <a:bodyPr/>
        <a:lstStyle/>
        <a:p>
          <a:endParaRPr lang="tr-TR"/>
        </a:p>
      </dgm:t>
    </dgm:pt>
    <dgm:pt modelId="{78BCA549-2426-4997-A86A-316D874F9698}">
      <dgm:prSet custT="1"/>
      <dgm:spPr/>
      <dgm:t>
        <a:bodyPr/>
        <a:lstStyle/>
        <a:p>
          <a:pPr algn="just" rtl="0"/>
          <a:r>
            <a:rPr lang="tr-TR" sz="2400" dirty="0" smtClean="0"/>
            <a:t>Çalışanlar, riskleri tespit etmek ve ilgili risk koordinatörüne iletmek konusunda tereddüt yaşamamalıdır. Bir vidanın bile sıkılmamış olmasının, bazen çok güvenli bir uçağın düşmesine neden olabileceği unutulmamalıdır.</a:t>
          </a:r>
          <a:r>
            <a:rPr lang="tr-TR" sz="2400" b="1" i="1" dirty="0" smtClean="0"/>
            <a:t> </a:t>
          </a:r>
          <a:endParaRPr lang="tr-TR" sz="2400" dirty="0"/>
        </a:p>
      </dgm:t>
    </dgm:pt>
    <dgm:pt modelId="{BF79F6E2-3392-4362-9C68-3CA11A2C66D8}" type="parTrans" cxnId="{0223A267-5955-4971-A2DD-607CBBE8CF7C}">
      <dgm:prSet/>
      <dgm:spPr/>
      <dgm:t>
        <a:bodyPr/>
        <a:lstStyle/>
        <a:p>
          <a:endParaRPr lang="tr-TR"/>
        </a:p>
      </dgm:t>
    </dgm:pt>
    <dgm:pt modelId="{692664DF-D90D-48DC-85C1-1B28AB8010AD}" type="sibTrans" cxnId="{0223A267-5955-4971-A2DD-607CBBE8CF7C}">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3" custScaleY="165774">
        <dgm:presLayoutVars>
          <dgm:chMax val="0"/>
          <dgm:bulletEnabled val="1"/>
        </dgm:presLayoutVars>
      </dgm:prSet>
      <dgm:spPr/>
      <dgm:t>
        <a:bodyPr/>
        <a:lstStyle/>
        <a:p>
          <a:endParaRPr lang="tr-TR"/>
        </a:p>
      </dgm:t>
    </dgm:pt>
    <dgm:pt modelId="{64FE668F-1CEC-49A6-A2E0-7006D09B30F0}" type="pres">
      <dgm:prSet presAssocID="{FF287E8C-7DC7-4090-B514-1129DC332B5B}" presName="spacer" presStyleCnt="0"/>
      <dgm:spPr/>
    </dgm:pt>
    <dgm:pt modelId="{3A6AC9BC-7509-4DCE-A302-3DE7449F465A}" type="pres">
      <dgm:prSet presAssocID="{A5671E03-AAAA-4AA9-B6A8-74D55236AB1F}" presName="parentText" presStyleLbl="node1" presStyleIdx="1" presStyleCnt="3">
        <dgm:presLayoutVars>
          <dgm:chMax val="0"/>
          <dgm:bulletEnabled val="1"/>
        </dgm:presLayoutVars>
      </dgm:prSet>
      <dgm:spPr/>
      <dgm:t>
        <a:bodyPr/>
        <a:lstStyle/>
        <a:p>
          <a:endParaRPr lang="tr-TR"/>
        </a:p>
      </dgm:t>
    </dgm:pt>
    <dgm:pt modelId="{431330C8-66F6-44F3-9177-E332E015EE11}" type="pres">
      <dgm:prSet presAssocID="{4F3ED343-2416-4942-8F40-16A45F91460E}" presName="spacer" presStyleCnt="0"/>
      <dgm:spPr/>
    </dgm:pt>
    <dgm:pt modelId="{7895F987-E99E-4180-B1C9-7B9193A6DE36}" type="pres">
      <dgm:prSet presAssocID="{78BCA549-2426-4997-A86A-316D874F9698}" presName="parentText" presStyleLbl="node1" presStyleIdx="2" presStyleCnt="3">
        <dgm:presLayoutVars>
          <dgm:chMax val="0"/>
          <dgm:bulletEnabled val="1"/>
        </dgm:presLayoutVars>
      </dgm:prSet>
      <dgm:spPr/>
      <dgm:t>
        <a:bodyPr/>
        <a:lstStyle/>
        <a:p>
          <a:endParaRPr lang="tr-TR"/>
        </a:p>
      </dgm:t>
    </dgm:pt>
  </dgm:ptLst>
  <dgm:cxnLst>
    <dgm:cxn modelId="{83D15CAB-09D0-46D8-8CFE-90870ABA2643}" type="presOf" srcId="{4768C61E-7AA1-4535-8133-9CED6A9A45F2}" destId="{E79DF89A-61DD-40DE-B3E5-6382AF9B4266}" srcOrd="0" destOrd="0" presId="urn:microsoft.com/office/officeart/2005/8/layout/vList2"/>
    <dgm:cxn modelId="{BDFAC7D9-BC63-40CF-A2F8-B79B8BC4B406}" srcId="{A4DD2976-B952-4205-8783-0BDBAE138105}" destId="{A5671E03-AAAA-4AA9-B6A8-74D55236AB1F}" srcOrd="1" destOrd="0" parTransId="{D6FCEFD5-3571-4F9C-A1D8-BC8B6DB10941}" sibTransId="{4F3ED343-2416-4942-8F40-16A45F91460E}"/>
    <dgm:cxn modelId="{E136D238-17BC-48CD-8D7C-12F2B08DCB55}" type="presOf" srcId="{78BCA549-2426-4997-A86A-316D874F9698}" destId="{7895F987-E99E-4180-B1C9-7B9193A6DE36}" srcOrd="0" destOrd="0" presId="urn:microsoft.com/office/officeart/2005/8/layout/vList2"/>
    <dgm:cxn modelId="{393A401B-0830-4A2B-8A22-DF985B1E2FF8}" type="presOf" srcId="{A4DD2976-B952-4205-8783-0BDBAE138105}" destId="{F4A5EB46-D737-4312-AC8C-93841355775E}" srcOrd="0" destOrd="0" presId="urn:microsoft.com/office/officeart/2005/8/layout/vList2"/>
    <dgm:cxn modelId="{496302F7-E1A5-4A45-BF2F-40981AF3671C}" type="presOf" srcId="{A5671E03-AAAA-4AA9-B6A8-74D55236AB1F}" destId="{3A6AC9BC-7509-4DCE-A302-3DE7449F465A}" srcOrd="0" destOrd="0" presId="urn:microsoft.com/office/officeart/2005/8/layout/vList2"/>
    <dgm:cxn modelId="{0223A267-5955-4971-A2DD-607CBBE8CF7C}" srcId="{A4DD2976-B952-4205-8783-0BDBAE138105}" destId="{78BCA549-2426-4997-A86A-316D874F9698}" srcOrd="2" destOrd="0" parTransId="{BF79F6E2-3392-4362-9C68-3CA11A2C66D8}" sibTransId="{692664DF-D90D-48DC-85C1-1B28AB8010AD}"/>
    <dgm:cxn modelId="{6F16D926-13D4-4716-BCDC-CDB39DE92161}" srcId="{A4DD2976-B952-4205-8783-0BDBAE138105}" destId="{4768C61E-7AA1-4535-8133-9CED6A9A45F2}" srcOrd="0" destOrd="0" parTransId="{43E385E5-D8AF-4F16-B3A3-950E0832EDC6}" sibTransId="{FF287E8C-7DC7-4090-B514-1129DC332B5B}"/>
    <dgm:cxn modelId="{D4B8495B-42FB-47A4-8E56-52D1E6B56D96}" type="presParOf" srcId="{F4A5EB46-D737-4312-AC8C-93841355775E}" destId="{E79DF89A-61DD-40DE-B3E5-6382AF9B4266}" srcOrd="0" destOrd="0" presId="urn:microsoft.com/office/officeart/2005/8/layout/vList2"/>
    <dgm:cxn modelId="{91E0A1FE-EEDC-48EF-A864-9CE29CCB9F89}" type="presParOf" srcId="{F4A5EB46-D737-4312-AC8C-93841355775E}" destId="{64FE668F-1CEC-49A6-A2E0-7006D09B30F0}" srcOrd="1" destOrd="0" presId="urn:microsoft.com/office/officeart/2005/8/layout/vList2"/>
    <dgm:cxn modelId="{DB1D0353-907C-42DA-A721-CBB39AE9136C}" type="presParOf" srcId="{F4A5EB46-D737-4312-AC8C-93841355775E}" destId="{3A6AC9BC-7509-4DCE-A302-3DE7449F465A}" srcOrd="2" destOrd="0" presId="urn:microsoft.com/office/officeart/2005/8/layout/vList2"/>
    <dgm:cxn modelId="{4B32CC68-456E-448C-A1BF-B98C0303BD7C}" type="presParOf" srcId="{F4A5EB46-D737-4312-AC8C-93841355775E}" destId="{431330C8-66F6-44F3-9177-E332E015EE11}" srcOrd="3" destOrd="0" presId="urn:microsoft.com/office/officeart/2005/8/layout/vList2"/>
    <dgm:cxn modelId="{FDE9EE00-35EE-4FEA-912F-1A924DEEAC83}" type="presParOf" srcId="{F4A5EB46-D737-4312-AC8C-93841355775E}" destId="{7895F987-E99E-4180-B1C9-7B9193A6DE36}"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İç Denetçi risk yönetimi sürecinin etkili olup olmadığı, risklerin gereken şekilde yönetilip yönetilmediği hususunda bütün işler üzerinde incelemeler yaparak üst yöneticiye risk yönetimi konusunda gerekli danışmanlığı sunar. İç Denetçi aynı zamanda herhangi bir kilit riskin göz ardı edilip edilmediğine veya gereken şekilde kontrol edilip edilmediğine yönelik rehberlik sunabilir.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15700">
        <dgm:presLayoutVars>
          <dgm:chMax val="0"/>
          <dgm:bulletEnabled val="1"/>
        </dgm:presLayoutVars>
      </dgm:prSet>
      <dgm:spPr/>
      <dgm:t>
        <a:bodyPr/>
        <a:lstStyle/>
        <a:p>
          <a:endParaRPr lang="tr-TR"/>
        </a:p>
      </dgm:t>
    </dgm:pt>
  </dgm:ptLst>
  <dgm:cxnLst>
    <dgm:cxn modelId="{44EA9764-7833-484C-A523-EC3918FFBAE9}"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881CC830-D715-42E1-BAC8-252A2EC3A980}" type="presOf" srcId="{4768C61E-7AA1-4535-8133-9CED6A9A45F2}" destId="{E79DF89A-61DD-40DE-B3E5-6382AF9B4266}" srcOrd="0" destOrd="0" presId="urn:microsoft.com/office/officeart/2005/8/layout/vList2"/>
    <dgm:cxn modelId="{942BB9F1-1C20-4250-A380-9436A198A4D0}"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Strateji Geliştirme Birimi, eğitimlerin verilmesi, eğitim ihtiyaçlarının belirlenmesi ve gerekli eğitimin verilmesinin kolaylaştırılmasından sorumludur. Ayrıca, risk yönetiminde en iyi uygulamaları belirler, bu tür uygulamaların paylaşılmasını teşvik eder ve gerektiğinde rehberlik sunar.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40436">
        <dgm:presLayoutVars>
          <dgm:chMax val="0"/>
          <dgm:bulletEnabled val="1"/>
        </dgm:presLayoutVars>
      </dgm:prSet>
      <dgm:spPr/>
      <dgm:t>
        <a:bodyPr/>
        <a:lstStyle/>
        <a:p>
          <a:endParaRPr lang="tr-TR"/>
        </a:p>
      </dgm:t>
    </dgm:pt>
  </dgm:ptLst>
  <dgm:cxnLst>
    <dgm:cxn modelId="{6F16D926-13D4-4716-BCDC-CDB39DE92161}" srcId="{A4DD2976-B952-4205-8783-0BDBAE138105}" destId="{4768C61E-7AA1-4535-8133-9CED6A9A45F2}" srcOrd="0" destOrd="0" parTransId="{43E385E5-D8AF-4F16-B3A3-950E0832EDC6}" sibTransId="{FF287E8C-7DC7-4090-B514-1129DC332B5B}"/>
    <dgm:cxn modelId="{5BCDD804-920E-4316-9CB2-056F1ECED4E7}" type="presOf" srcId="{A4DD2976-B952-4205-8783-0BDBAE138105}" destId="{F4A5EB46-D737-4312-AC8C-93841355775E}" srcOrd="0" destOrd="0" presId="urn:microsoft.com/office/officeart/2005/8/layout/vList2"/>
    <dgm:cxn modelId="{6951913D-9A68-4C8F-99CB-AB9639CED0A6}" type="presOf" srcId="{4768C61E-7AA1-4535-8133-9CED6A9A45F2}" destId="{E79DF89A-61DD-40DE-B3E5-6382AF9B4266}" srcOrd="0" destOrd="0" presId="urn:microsoft.com/office/officeart/2005/8/layout/vList2"/>
    <dgm:cxn modelId="{8DB31457-4B58-4D1A-B1EF-0A6C8E3525B3}"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Merkezi Uyumlaştırma Birimi (MUB), risk yönetimini de kapsayacak şekilde iç kontrol alanında düzenlemeler yapma, risk yönetiminin geliştirilmesi, eğitimler verme, rehberlik sağlama, uyumlaştırma, kurumlar arası koordinasyon, genel olarak MYK sistemi çerçevesinde, risk yönetiminin etkililiği ile ilgili raporlama gibi faaliyetleri yürütür.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95228">
        <dgm:presLayoutVars>
          <dgm:chMax val="0"/>
          <dgm:bulletEnabled val="1"/>
        </dgm:presLayoutVars>
      </dgm:prSet>
      <dgm:spPr/>
      <dgm:t>
        <a:bodyPr/>
        <a:lstStyle/>
        <a:p>
          <a:endParaRPr lang="tr-TR"/>
        </a:p>
      </dgm:t>
    </dgm:pt>
  </dgm:ptLst>
  <dgm:cxnLst>
    <dgm:cxn modelId="{8B65071A-228F-4899-B34D-EB43B940F4F2}" type="presOf" srcId="{A4DD2976-B952-4205-8783-0BDBAE138105}" destId="{F4A5EB46-D737-4312-AC8C-93841355775E}" srcOrd="0" destOrd="0" presId="urn:microsoft.com/office/officeart/2005/8/layout/vList2"/>
    <dgm:cxn modelId="{56DA71AA-67FC-4E9B-B102-B2E559B66926}"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FD293E01-E93F-4708-B365-DA1B443260B0}"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İdarelerin sunduğu hizmetler ve gerçekleştirdiği faaliyetlerin sürekliliğinin sağlanmasına ve kalitesinin geliştirilmesine yardımcı olmak,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7D490235-D1CC-4E93-9BCF-DC413423E31B}">
      <dgm:prSet custT="1"/>
      <dgm:spPr/>
      <dgm:t>
        <a:bodyPr/>
        <a:lstStyle/>
        <a:p>
          <a:pPr algn="just"/>
          <a:r>
            <a:rPr lang="tr-TR" sz="2400" dirty="0" smtClean="0"/>
            <a:t> Belirlenen risklerle bunlara karşı uygulanan kontroller arasında fayda-maliyet dengesini sağlamak ve dolayısıyla kaynak tahsisinde etkinliği artırmak, </a:t>
          </a:r>
          <a:endParaRPr lang="tr-TR" sz="2400" dirty="0"/>
        </a:p>
      </dgm:t>
    </dgm:pt>
    <dgm:pt modelId="{1798C34C-DA5A-4A65-BC8B-FE23479E45E3}" type="parTrans" cxnId="{E44233A8-F5E8-4374-8C58-17FC7DD8ED9A}">
      <dgm:prSet/>
      <dgm:spPr/>
      <dgm:t>
        <a:bodyPr/>
        <a:lstStyle/>
        <a:p>
          <a:endParaRPr lang="tr-TR"/>
        </a:p>
      </dgm:t>
    </dgm:pt>
    <dgm:pt modelId="{215B4EDE-6B58-4430-8F00-DC71A3FA7203}" type="sibTrans" cxnId="{E44233A8-F5E8-4374-8C58-17FC7DD8ED9A}">
      <dgm:prSet/>
      <dgm:spPr/>
      <dgm:t>
        <a:bodyPr/>
        <a:lstStyle/>
        <a:p>
          <a:endParaRPr lang="tr-TR"/>
        </a:p>
      </dgm:t>
    </dgm:pt>
    <dgm:pt modelId="{DD58F339-E618-402F-B2DA-54205D60643F}">
      <dgm:prSet custT="1"/>
      <dgm:spPr/>
      <dgm:t>
        <a:bodyPr/>
        <a:lstStyle/>
        <a:p>
          <a:pPr algn="just"/>
          <a:r>
            <a:rPr lang="tr-TR" sz="2400" dirty="0" smtClean="0"/>
            <a:t> Olası kayıpların etkilerinin kontrol altında tutulması ve bunların neden olacağı maliyetlerin azaltılmasına katkı sağlamak, </a:t>
          </a:r>
          <a:endParaRPr lang="tr-TR" sz="2400" dirty="0"/>
        </a:p>
      </dgm:t>
    </dgm:pt>
    <dgm:pt modelId="{26D00F07-E31F-4029-8F8A-FD42B25E49F9}" type="parTrans" cxnId="{5B762856-10A7-49FD-88AD-42BE23FFEFA6}">
      <dgm:prSet/>
      <dgm:spPr/>
      <dgm:t>
        <a:bodyPr/>
        <a:lstStyle/>
        <a:p>
          <a:endParaRPr lang="tr-TR"/>
        </a:p>
      </dgm:t>
    </dgm:pt>
    <dgm:pt modelId="{9E5B2C4C-7F9F-4024-BB70-C0324CFF2BC6}" type="sibTrans" cxnId="{5B762856-10A7-49FD-88AD-42BE23FFEFA6}">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3" custScaleY="107854">
        <dgm:presLayoutVars>
          <dgm:chMax val="0"/>
          <dgm:bulletEnabled val="1"/>
        </dgm:presLayoutVars>
      </dgm:prSet>
      <dgm:spPr/>
      <dgm:t>
        <a:bodyPr/>
        <a:lstStyle/>
        <a:p>
          <a:endParaRPr lang="tr-TR"/>
        </a:p>
      </dgm:t>
    </dgm:pt>
    <dgm:pt modelId="{AAB86592-4CDE-4276-9CE8-450FD4810E9C}" type="pres">
      <dgm:prSet presAssocID="{FF287E8C-7DC7-4090-B514-1129DC332B5B}" presName="spacer" presStyleCnt="0"/>
      <dgm:spPr/>
    </dgm:pt>
    <dgm:pt modelId="{3EB94C09-ACEA-4B43-A1E9-A8A80E29541F}" type="pres">
      <dgm:prSet presAssocID="{7D490235-D1CC-4E93-9BCF-DC413423E31B}" presName="parentText" presStyleLbl="node1" presStyleIdx="1" presStyleCnt="3">
        <dgm:presLayoutVars>
          <dgm:chMax val="0"/>
          <dgm:bulletEnabled val="1"/>
        </dgm:presLayoutVars>
      </dgm:prSet>
      <dgm:spPr/>
      <dgm:t>
        <a:bodyPr/>
        <a:lstStyle/>
        <a:p>
          <a:endParaRPr lang="tr-TR"/>
        </a:p>
      </dgm:t>
    </dgm:pt>
    <dgm:pt modelId="{73FFB125-A450-4F71-8CCC-48EF2ABFE58A}" type="pres">
      <dgm:prSet presAssocID="{215B4EDE-6B58-4430-8F00-DC71A3FA7203}" presName="spacer" presStyleCnt="0"/>
      <dgm:spPr/>
    </dgm:pt>
    <dgm:pt modelId="{8E824703-1E5D-45CD-A86C-ED009049D57A}" type="pres">
      <dgm:prSet presAssocID="{DD58F339-E618-402F-B2DA-54205D60643F}" presName="parentText" presStyleLbl="node1" presStyleIdx="2" presStyleCnt="3">
        <dgm:presLayoutVars>
          <dgm:chMax val="0"/>
          <dgm:bulletEnabled val="1"/>
        </dgm:presLayoutVars>
      </dgm:prSet>
      <dgm:spPr/>
      <dgm:t>
        <a:bodyPr/>
        <a:lstStyle/>
        <a:p>
          <a:endParaRPr lang="tr-TR"/>
        </a:p>
      </dgm:t>
    </dgm:pt>
  </dgm:ptLst>
  <dgm:cxnLst>
    <dgm:cxn modelId="{02977E90-15C7-44EF-AF2C-59D9C3D246EE}" type="presOf" srcId="{4768C61E-7AA1-4535-8133-9CED6A9A45F2}" destId="{E79DF89A-61DD-40DE-B3E5-6382AF9B4266}" srcOrd="0" destOrd="0" presId="urn:microsoft.com/office/officeart/2005/8/layout/vList2"/>
    <dgm:cxn modelId="{E44233A8-F5E8-4374-8C58-17FC7DD8ED9A}" srcId="{A4DD2976-B952-4205-8783-0BDBAE138105}" destId="{7D490235-D1CC-4E93-9BCF-DC413423E31B}" srcOrd="1" destOrd="0" parTransId="{1798C34C-DA5A-4A65-BC8B-FE23479E45E3}" sibTransId="{215B4EDE-6B58-4430-8F00-DC71A3FA7203}"/>
    <dgm:cxn modelId="{8F5C916B-866C-4E80-947E-ED554D9452A1}" type="presOf" srcId="{A4DD2976-B952-4205-8783-0BDBAE138105}" destId="{F4A5EB46-D737-4312-AC8C-93841355775E}" srcOrd="0" destOrd="0" presId="urn:microsoft.com/office/officeart/2005/8/layout/vList2"/>
    <dgm:cxn modelId="{0A912215-B3A0-4BC3-844E-10573E7B9F13}" type="presOf" srcId="{DD58F339-E618-402F-B2DA-54205D60643F}" destId="{8E824703-1E5D-45CD-A86C-ED009049D57A}"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763BAE82-88F0-4084-AA78-7A64D9BD8631}" type="presOf" srcId="{7D490235-D1CC-4E93-9BCF-DC413423E31B}" destId="{3EB94C09-ACEA-4B43-A1E9-A8A80E29541F}" srcOrd="0" destOrd="0" presId="urn:microsoft.com/office/officeart/2005/8/layout/vList2"/>
    <dgm:cxn modelId="{5B762856-10A7-49FD-88AD-42BE23FFEFA6}" srcId="{A4DD2976-B952-4205-8783-0BDBAE138105}" destId="{DD58F339-E618-402F-B2DA-54205D60643F}" srcOrd="2" destOrd="0" parTransId="{26D00F07-E31F-4029-8F8A-FD42B25E49F9}" sibTransId="{9E5B2C4C-7F9F-4024-BB70-C0324CFF2BC6}"/>
    <dgm:cxn modelId="{85EAC0FD-1A86-4A40-A437-DD3471B9F945}" type="presParOf" srcId="{F4A5EB46-D737-4312-AC8C-93841355775E}" destId="{E79DF89A-61DD-40DE-B3E5-6382AF9B4266}" srcOrd="0" destOrd="0" presId="urn:microsoft.com/office/officeart/2005/8/layout/vList2"/>
    <dgm:cxn modelId="{5DBC1126-86E7-40F2-B5EC-978914F5045E}" type="presParOf" srcId="{F4A5EB46-D737-4312-AC8C-93841355775E}" destId="{AAB86592-4CDE-4276-9CE8-450FD4810E9C}" srcOrd="1" destOrd="0" presId="urn:microsoft.com/office/officeart/2005/8/layout/vList2"/>
    <dgm:cxn modelId="{EC75AFC7-1C95-4AEB-8DFD-50B31D5033A1}" type="presParOf" srcId="{F4A5EB46-D737-4312-AC8C-93841355775E}" destId="{3EB94C09-ACEA-4B43-A1E9-A8A80E29541F}" srcOrd="2" destOrd="0" presId="urn:microsoft.com/office/officeart/2005/8/layout/vList2"/>
    <dgm:cxn modelId="{08B9CD74-0C94-4C2A-B5D7-EC7D28451E83}" type="presParOf" srcId="{F4A5EB46-D737-4312-AC8C-93841355775E}" destId="{73FFB125-A450-4F71-8CCC-48EF2ABFE58A}" srcOrd="3" destOrd="0" presId="urn:microsoft.com/office/officeart/2005/8/layout/vList2"/>
    <dgm:cxn modelId="{4191BD58-246B-4099-BE33-1EA444D3CB50}" type="presParOf" srcId="{F4A5EB46-D737-4312-AC8C-93841355775E}" destId="{8E824703-1E5D-45CD-A86C-ED009049D57A}"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1A1AAC5B-42DF-4370-B144-C3546FACE704}"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A47EE6BB-8016-4658-ADEF-B317D6C6A9A2}" type="presOf" srcId="{A4DD2976-B952-4205-8783-0BDBAE138105}" destId="{F4A5EB46-D737-4312-AC8C-93841355775E}" srcOrd="0" destOrd="0" presId="urn:microsoft.com/office/officeart/2005/8/layout/vList2"/>
    <dgm:cxn modelId="{4E2D0FCE-A10E-4774-BB6F-999979CE3C8C}"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 yönetiminin ilk aşaması olan risklerin tespit edilmesi, idarenin hedeflerine ulaşmasını engelleyen veya zorlaştıran risklerin, önceden tanımlanmış yöntemlerle belirlenmesi, gruplandırılması ve güncellenmesi sürecidir.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55587">
        <dgm:presLayoutVars>
          <dgm:chMax val="0"/>
          <dgm:bulletEnabled val="1"/>
        </dgm:presLayoutVars>
      </dgm:prSet>
      <dgm:spPr/>
      <dgm:t>
        <a:bodyPr/>
        <a:lstStyle/>
        <a:p>
          <a:endParaRPr lang="tr-TR"/>
        </a:p>
      </dgm:t>
    </dgm:pt>
  </dgm:ptLst>
  <dgm:cxnLst>
    <dgm:cxn modelId="{7957AAFA-DE35-487A-802A-7190EEFCE2DE}" type="presOf" srcId="{4768C61E-7AA1-4535-8133-9CED6A9A45F2}" destId="{E79DF89A-61DD-40DE-B3E5-6382AF9B4266}" srcOrd="0" destOrd="0" presId="urn:microsoft.com/office/officeart/2005/8/layout/vList2"/>
    <dgm:cxn modelId="{99E784A1-6BFA-4B8A-A70B-38D3CBDBF8FF}"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2CBDFAF4-86DE-4644-AE14-A219EF9CFCBD}"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4DD2976-B952-4205-8783-0BDBAE13810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	Genel kural olarak, idareyi etkileyebilecek stratejik riskler, stratejik plan hazırlama aşamasında tespit edilir ve tespit edilen riskler stratejik plana eklenir. </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2DDCEC23-18DA-4EAC-A0EE-B2C936BDBA79}">
      <dgm:prSet custT="1"/>
      <dgm:spPr/>
      <dgm:t>
        <a:bodyPr/>
        <a:lstStyle/>
        <a:p>
          <a:pPr algn="just" rtl="0"/>
          <a:r>
            <a:rPr lang="tr-TR" sz="1800" dirty="0" smtClean="0"/>
            <a:t>	Riskler program ve </a:t>
          </a:r>
          <a:r>
            <a:rPr lang="tr-TR" sz="1800" dirty="0" err="1" smtClean="0"/>
            <a:t>operasyonel</a:t>
          </a:r>
          <a:r>
            <a:rPr lang="tr-TR" sz="1800" dirty="0" smtClean="0"/>
            <a:t> düzeyde de tespit edilmelidir. Program ve </a:t>
          </a:r>
          <a:r>
            <a:rPr lang="tr-TR" sz="1800" dirty="0" err="1" smtClean="0"/>
            <a:t>operasyonel</a:t>
          </a:r>
          <a:r>
            <a:rPr lang="tr-TR" sz="1800" dirty="0" smtClean="0"/>
            <a:t> risklerin stratejik risklerin tamamını içermesi gerekmektedir. Ancak, program ve </a:t>
          </a:r>
          <a:r>
            <a:rPr lang="tr-TR" sz="1800" dirty="0" err="1" smtClean="0"/>
            <a:t>operasyonel</a:t>
          </a:r>
          <a:r>
            <a:rPr lang="tr-TR" sz="1800" dirty="0" smtClean="0"/>
            <a:t> riskler tespit edilirken stratejik düzey ile sınırlı kalmayıp geniş kapsamlı düşünmek önemlidir. </a:t>
          </a:r>
          <a:endParaRPr lang="tr-TR" sz="1800" dirty="0"/>
        </a:p>
      </dgm:t>
    </dgm:pt>
    <dgm:pt modelId="{BEB92325-634A-4FAD-904B-18D4AF60DAE1}" type="parTrans" cxnId="{81762F6C-A7B7-45D1-9687-33B9D321B332}">
      <dgm:prSet/>
      <dgm:spPr/>
      <dgm:t>
        <a:bodyPr/>
        <a:lstStyle/>
        <a:p>
          <a:endParaRPr lang="tr-TR"/>
        </a:p>
      </dgm:t>
    </dgm:pt>
    <dgm:pt modelId="{99DF0E08-EEBA-42EB-B00D-7D211A7C8824}" type="sibTrans" cxnId="{81762F6C-A7B7-45D1-9687-33B9D321B332}">
      <dgm:prSet/>
      <dgm:spPr/>
      <dgm:t>
        <a:bodyPr/>
        <a:lstStyle/>
        <a:p>
          <a:endParaRPr lang="tr-TR"/>
        </a:p>
      </dgm:t>
    </dgm:pt>
    <dgm:pt modelId="{1088A457-F321-4FF5-A5C8-D6D85991BA08}">
      <dgm:prSet custT="1"/>
      <dgm:spPr/>
      <dgm:t>
        <a:bodyPr/>
        <a:lstStyle/>
        <a:p>
          <a:pPr algn="just" rtl="0"/>
          <a:r>
            <a:rPr lang="tr-TR" sz="2000" dirty="0" smtClean="0"/>
            <a:t>	İdare risklerini tespit ederken yukarıdan aşağıya ya da aşağıdan yukarıya doğru bir yöntem belirleyebilir. İdarenin tercihine göre bu iki yöntem bir arada da kullanılabilir. </a:t>
          </a:r>
          <a:endParaRPr lang="tr-TR" sz="2000" dirty="0"/>
        </a:p>
      </dgm:t>
    </dgm:pt>
    <dgm:pt modelId="{6FA801B8-E431-459A-A339-66EDF6C10FB0}" type="parTrans" cxnId="{DB0BE844-8D3E-40AA-BBD4-FA663D18F781}">
      <dgm:prSet/>
      <dgm:spPr/>
      <dgm:t>
        <a:bodyPr/>
        <a:lstStyle/>
        <a:p>
          <a:endParaRPr lang="tr-TR"/>
        </a:p>
      </dgm:t>
    </dgm:pt>
    <dgm:pt modelId="{287DABA1-5C2C-42B1-9923-0EC6F239F959}" type="sibTrans" cxnId="{DB0BE844-8D3E-40AA-BBD4-FA663D18F781}">
      <dgm:prSet/>
      <dgm:spPr/>
      <dgm:t>
        <a:bodyPr/>
        <a:lstStyle/>
        <a:p>
          <a:endParaRPr lang="tr-TR"/>
        </a:p>
      </dgm:t>
    </dgm:pt>
    <dgm:pt modelId="{3710E6A7-A665-43C9-B718-821ACA8BB4B7}" type="pres">
      <dgm:prSet presAssocID="{A4DD2976-B952-4205-8783-0BDBAE138105}" presName="diagram" presStyleCnt="0">
        <dgm:presLayoutVars>
          <dgm:dir/>
          <dgm:resizeHandles val="exact"/>
        </dgm:presLayoutVars>
      </dgm:prSet>
      <dgm:spPr/>
      <dgm:t>
        <a:bodyPr/>
        <a:lstStyle/>
        <a:p>
          <a:endParaRPr lang="tr-TR"/>
        </a:p>
      </dgm:t>
    </dgm:pt>
    <dgm:pt modelId="{4FD614A2-0E84-47F4-8420-6B2EFA8DAFD4}" type="pres">
      <dgm:prSet presAssocID="{4768C61E-7AA1-4535-8133-9CED6A9A45F2}" presName="node" presStyleLbl="node1" presStyleIdx="0" presStyleCnt="3" custScaleY="145681">
        <dgm:presLayoutVars>
          <dgm:bulletEnabled val="1"/>
        </dgm:presLayoutVars>
      </dgm:prSet>
      <dgm:spPr/>
      <dgm:t>
        <a:bodyPr/>
        <a:lstStyle/>
        <a:p>
          <a:endParaRPr lang="tr-TR"/>
        </a:p>
      </dgm:t>
    </dgm:pt>
    <dgm:pt modelId="{7E5CB898-FE52-4B1C-AE3C-DA565363B5F7}" type="pres">
      <dgm:prSet presAssocID="{FF287E8C-7DC7-4090-B514-1129DC332B5B}" presName="sibTrans" presStyleCnt="0"/>
      <dgm:spPr/>
    </dgm:pt>
    <dgm:pt modelId="{1A7B8C71-07DE-45D9-8CE3-02B7EE46A2DE}" type="pres">
      <dgm:prSet presAssocID="{2DDCEC23-18DA-4EAC-A0EE-B2C936BDBA79}" presName="node" presStyleLbl="node1" presStyleIdx="1" presStyleCnt="3" custScaleX="144674" custScaleY="142618">
        <dgm:presLayoutVars>
          <dgm:bulletEnabled val="1"/>
        </dgm:presLayoutVars>
      </dgm:prSet>
      <dgm:spPr/>
      <dgm:t>
        <a:bodyPr/>
        <a:lstStyle/>
        <a:p>
          <a:endParaRPr lang="tr-TR"/>
        </a:p>
      </dgm:t>
    </dgm:pt>
    <dgm:pt modelId="{B6B6A6AC-4C23-4638-B0C6-9E9418C73363}" type="pres">
      <dgm:prSet presAssocID="{99DF0E08-EEBA-42EB-B00D-7D211A7C8824}" presName="sibTrans" presStyleCnt="0"/>
      <dgm:spPr/>
    </dgm:pt>
    <dgm:pt modelId="{48CF232A-E345-4F91-BC74-8E6FEE74312C}" type="pres">
      <dgm:prSet presAssocID="{1088A457-F321-4FF5-A5C8-D6D85991BA08}" presName="node" presStyleLbl="node1" presStyleIdx="2" presStyleCnt="3" custScaleX="217630" custScaleY="65038">
        <dgm:presLayoutVars>
          <dgm:bulletEnabled val="1"/>
        </dgm:presLayoutVars>
      </dgm:prSet>
      <dgm:spPr/>
      <dgm:t>
        <a:bodyPr/>
        <a:lstStyle/>
        <a:p>
          <a:endParaRPr lang="tr-TR"/>
        </a:p>
      </dgm:t>
    </dgm:pt>
  </dgm:ptLst>
  <dgm:cxnLst>
    <dgm:cxn modelId="{3A4D8BDF-2D8B-4D24-BCBC-760A69B9ACA8}" type="presOf" srcId="{4768C61E-7AA1-4535-8133-9CED6A9A45F2}" destId="{4FD614A2-0E84-47F4-8420-6B2EFA8DAFD4}" srcOrd="0" destOrd="0" presId="urn:microsoft.com/office/officeart/2005/8/layout/default"/>
    <dgm:cxn modelId="{D564EA6C-3A7F-4B16-8C35-17C2405FA121}" type="presOf" srcId="{1088A457-F321-4FF5-A5C8-D6D85991BA08}" destId="{48CF232A-E345-4F91-BC74-8E6FEE74312C}" srcOrd="0" destOrd="0" presId="urn:microsoft.com/office/officeart/2005/8/layout/default"/>
    <dgm:cxn modelId="{3FFA792A-895F-41A3-892E-52A4F73F3F15}" type="presOf" srcId="{A4DD2976-B952-4205-8783-0BDBAE138105}" destId="{3710E6A7-A665-43C9-B718-821ACA8BB4B7}" srcOrd="0" destOrd="0" presId="urn:microsoft.com/office/officeart/2005/8/layout/default"/>
    <dgm:cxn modelId="{81762F6C-A7B7-45D1-9687-33B9D321B332}" srcId="{A4DD2976-B952-4205-8783-0BDBAE138105}" destId="{2DDCEC23-18DA-4EAC-A0EE-B2C936BDBA79}" srcOrd="1" destOrd="0" parTransId="{BEB92325-634A-4FAD-904B-18D4AF60DAE1}" sibTransId="{99DF0E08-EEBA-42EB-B00D-7D211A7C8824}"/>
    <dgm:cxn modelId="{7436D5D7-5D6E-4C64-93DC-38897146B814}" type="presOf" srcId="{2DDCEC23-18DA-4EAC-A0EE-B2C936BDBA79}" destId="{1A7B8C71-07DE-45D9-8CE3-02B7EE46A2DE}" srcOrd="0" destOrd="0" presId="urn:microsoft.com/office/officeart/2005/8/layout/default"/>
    <dgm:cxn modelId="{DB0BE844-8D3E-40AA-BBD4-FA663D18F781}" srcId="{A4DD2976-B952-4205-8783-0BDBAE138105}" destId="{1088A457-F321-4FF5-A5C8-D6D85991BA08}" srcOrd="2" destOrd="0" parTransId="{6FA801B8-E431-459A-A339-66EDF6C10FB0}" sibTransId="{287DABA1-5C2C-42B1-9923-0EC6F239F959}"/>
    <dgm:cxn modelId="{6F16D926-13D4-4716-BCDC-CDB39DE92161}" srcId="{A4DD2976-B952-4205-8783-0BDBAE138105}" destId="{4768C61E-7AA1-4535-8133-9CED6A9A45F2}" srcOrd="0" destOrd="0" parTransId="{43E385E5-D8AF-4F16-B3A3-950E0832EDC6}" sibTransId="{FF287E8C-7DC7-4090-B514-1129DC332B5B}"/>
    <dgm:cxn modelId="{B8631044-4070-4D20-B084-3DC27400D07E}" type="presParOf" srcId="{3710E6A7-A665-43C9-B718-821ACA8BB4B7}" destId="{4FD614A2-0E84-47F4-8420-6B2EFA8DAFD4}" srcOrd="0" destOrd="0" presId="urn:microsoft.com/office/officeart/2005/8/layout/default"/>
    <dgm:cxn modelId="{F27A9EBE-9EC3-4997-B7F9-8419461CCCCF}" type="presParOf" srcId="{3710E6A7-A665-43C9-B718-821ACA8BB4B7}" destId="{7E5CB898-FE52-4B1C-AE3C-DA565363B5F7}" srcOrd="1" destOrd="0" presId="urn:microsoft.com/office/officeart/2005/8/layout/default"/>
    <dgm:cxn modelId="{DA153595-4161-46F1-8E6A-2C01CE30494D}" type="presParOf" srcId="{3710E6A7-A665-43C9-B718-821ACA8BB4B7}" destId="{1A7B8C71-07DE-45D9-8CE3-02B7EE46A2DE}" srcOrd="2" destOrd="0" presId="urn:microsoft.com/office/officeart/2005/8/layout/default"/>
    <dgm:cxn modelId="{534CC2C8-5EF7-4FFE-BE27-3F5BDEADE637}" type="presParOf" srcId="{3710E6A7-A665-43C9-B718-821ACA8BB4B7}" destId="{B6B6A6AC-4C23-4638-B0C6-9E9418C73363}" srcOrd="3" destOrd="0" presId="urn:microsoft.com/office/officeart/2005/8/layout/default"/>
    <dgm:cxn modelId="{085A14B1-E514-49FD-B03B-FC9D2C5142A7}" type="presParOf" srcId="{3710E6A7-A665-43C9-B718-821ACA8BB4B7}" destId="{48CF232A-E345-4F91-BC74-8E6FEE74312C}"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4DD2976-B952-4205-8783-0BDBAE13810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	Tespit edilen riskler idarenin hedefleri ile ilişkilendirilmelidir. İtibarı zedeleyebilecek riskler gibi bazı risklerin hedefleri dolaylı etkileyebileceğini de göz önünde bulundurmak gerekir. </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5DF1F0E0-A37A-4A45-AFE1-9F0FFB05F0AB}">
      <dgm:prSet custT="1"/>
      <dgm:spPr/>
      <dgm:t>
        <a:bodyPr/>
        <a:lstStyle/>
        <a:p>
          <a:pPr algn="just" rtl="0"/>
          <a:r>
            <a:rPr lang="tr-TR" sz="2000" dirty="0" smtClean="0"/>
            <a:t>	Riskler, sistematik olarak ve önceden belirlenmiş yöntemlere göre tespit edilmelidir. Söz konusu yöntemler idarenin ve faaliyetlerin özelliklerine göre farklılıklar gösterebilecektir. Bu süreçte aşağıda yer verilen yöntemlerden birine veya birkaçına başvurulabileceği gibi idarelerin kendi ihtiyaçları doğrultusunda yeni yöntemler geliştirmeleri de mümkündür.</a:t>
          </a:r>
          <a:endParaRPr lang="tr-TR" sz="2000" dirty="0"/>
        </a:p>
      </dgm:t>
    </dgm:pt>
    <dgm:pt modelId="{95E79DA0-1E77-411E-BF3F-6AD4B35B62B0}" type="parTrans" cxnId="{3E205449-DBD2-4404-AF9D-AC7560D3F04A}">
      <dgm:prSet/>
      <dgm:spPr/>
      <dgm:t>
        <a:bodyPr/>
        <a:lstStyle/>
        <a:p>
          <a:endParaRPr lang="tr-TR"/>
        </a:p>
      </dgm:t>
    </dgm:pt>
    <dgm:pt modelId="{1E848A1F-AAD5-4DF7-8EAF-56E7B0C36661}" type="sibTrans" cxnId="{3E205449-DBD2-4404-AF9D-AC7560D3F04A}">
      <dgm:prSet/>
      <dgm:spPr/>
      <dgm:t>
        <a:bodyPr/>
        <a:lstStyle/>
        <a:p>
          <a:endParaRPr lang="tr-TR"/>
        </a:p>
      </dgm:t>
    </dgm:pt>
    <dgm:pt modelId="{1B8EE6AA-BC90-41E7-B430-453846ADC682}" type="pres">
      <dgm:prSet presAssocID="{A4DD2976-B952-4205-8783-0BDBAE138105}" presName="diagram" presStyleCnt="0">
        <dgm:presLayoutVars>
          <dgm:dir/>
          <dgm:resizeHandles val="exact"/>
        </dgm:presLayoutVars>
      </dgm:prSet>
      <dgm:spPr/>
      <dgm:t>
        <a:bodyPr/>
        <a:lstStyle/>
        <a:p>
          <a:endParaRPr lang="tr-TR"/>
        </a:p>
      </dgm:t>
    </dgm:pt>
    <dgm:pt modelId="{B292AFEC-230A-41C4-92FC-9E5B183C0AFA}" type="pres">
      <dgm:prSet presAssocID="{4768C61E-7AA1-4535-8133-9CED6A9A45F2}" presName="node" presStyleLbl="node1" presStyleIdx="0" presStyleCnt="2" custScaleY="223371">
        <dgm:presLayoutVars>
          <dgm:bulletEnabled val="1"/>
        </dgm:presLayoutVars>
      </dgm:prSet>
      <dgm:spPr/>
      <dgm:t>
        <a:bodyPr/>
        <a:lstStyle/>
        <a:p>
          <a:endParaRPr lang="tr-TR"/>
        </a:p>
      </dgm:t>
    </dgm:pt>
    <dgm:pt modelId="{48684083-8A62-4B16-92DF-2C3D9E871B43}" type="pres">
      <dgm:prSet presAssocID="{FF287E8C-7DC7-4090-B514-1129DC332B5B}" presName="sibTrans" presStyleCnt="0"/>
      <dgm:spPr/>
    </dgm:pt>
    <dgm:pt modelId="{65B3BB2F-4317-49DF-95D4-D2959EBAAA76}" type="pres">
      <dgm:prSet presAssocID="{5DF1F0E0-A37A-4A45-AFE1-9F0FFB05F0AB}" presName="node" presStyleLbl="node1" presStyleIdx="1" presStyleCnt="2" custScaleX="201121" custScaleY="223371">
        <dgm:presLayoutVars>
          <dgm:bulletEnabled val="1"/>
        </dgm:presLayoutVars>
      </dgm:prSet>
      <dgm:spPr/>
      <dgm:t>
        <a:bodyPr/>
        <a:lstStyle/>
        <a:p>
          <a:endParaRPr lang="tr-TR"/>
        </a:p>
      </dgm:t>
    </dgm:pt>
  </dgm:ptLst>
  <dgm:cxnLst>
    <dgm:cxn modelId="{9B87765A-BBF3-47B4-8E21-7E23ACAADB56}" type="presOf" srcId="{5DF1F0E0-A37A-4A45-AFE1-9F0FFB05F0AB}" destId="{65B3BB2F-4317-49DF-95D4-D2959EBAAA76}" srcOrd="0" destOrd="0" presId="urn:microsoft.com/office/officeart/2005/8/layout/default"/>
    <dgm:cxn modelId="{821D446C-B95D-429A-83D5-6C4C1DC1F713}" type="presOf" srcId="{4768C61E-7AA1-4535-8133-9CED6A9A45F2}" destId="{B292AFEC-230A-41C4-92FC-9E5B183C0AFA}" srcOrd="0" destOrd="0" presId="urn:microsoft.com/office/officeart/2005/8/layout/default"/>
    <dgm:cxn modelId="{3E205449-DBD2-4404-AF9D-AC7560D3F04A}" srcId="{A4DD2976-B952-4205-8783-0BDBAE138105}" destId="{5DF1F0E0-A37A-4A45-AFE1-9F0FFB05F0AB}" srcOrd="1" destOrd="0" parTransId="{95E79DA0-1E77-411E-BF3F-6AD4B35B62B0}" sibTransId="{1E848A1F-AAD5-4DF7-8EAF-56E7B0C36661}"/>
    <dgm:cxn modelId="{ED466CE6-80CD-4A7E-B111-6D03EB7126EF}" type="presOf" srcId="{A4DD2976-B952-4205-8783-0BDBAE138105}" destId="{1B8EE6AA-BC90-41E7-B430-453846ADC682}" srcOrd="0" destOrd="0" presId="urn:microsoft.com/office/officeart/2005/8/layout/default"/>
    <dgm:cxn modelId="{6F16D926-13D4-4716-BCDC-CDB39DE92161}" srcId="{A4DD2976-B952-4205-8783-0BDBAE138105}" destId="{4768C61E-7AA1-4535-8133-9CED6A9A45F2}" srcOrd="0" destOrd="0" parTransId="{43E385E5-D8AF-4F16-B3A3-950E0832EDC6}" sibTransId="{FF287E8C-7DC7-4090-B514-1129DC332B5B}"/>
    <dgm:cxn modelId="{5A97FBD1-BD32-46E2-B894-8313D3BC0F82}" type="presParOf" srcId="{1B8EE6AA-BC90-41E7-B430-453846ADC682}" destId="{B292AFEC-230A-41C4-92FC-9E5B183C0AFA}" srcOrd="0" destOrd="0" presId="urn:microsoft.com/office/officeart/2005/8/layout/default"/>
    <dgm:cxn modelId="{32C22B85-51CA-463B-95D9-52F2A32918E5}" type="presParOf" srcId="{1B8EE6AA-BC90-41E7-B430-453846ADC682}" destId="{48684083-8A62-4B16-92DF-2C3D9E871B43}" srcOrd="1" destOrd="0" presId="urn:microsoft.com/office/officeart/2005/8/layout/default"/>
    <dgm:cxn modelId="{DF6A5AE1-E802-44DD-8B55-09243F7513C2}" type="presParOf" srcId="{1B8EE6AA-BC90-41E7-B430-453846ADC682}" destId="{65B3BB2F-4317-49DF-95D4-D2959EBAAA76}" srcOrd="2"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Tespit edilen risklerin; “x” riski veya “</a:t>
          </a:r>
          <a:r>
            <a:rPr lang="tr-TR" sz="2400" dirty="0" err="1" smtClean="0"/>
            <a:t>x’in</a:t>
          </a:r>
          <a:r>
            <a:rPr lang="tr-TR" sz="2400" dirty="0" smtClean="0"/>
            <a:t> olması” riski şeklinde ifade edilmesi gerekir. Risk kaydına da bu şekilde kaydedilmesi uygun olacaktır.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A96E3108-EE12-4EB4-AB43-6962E24FD4EF}">
      <dgm:prSet custT="1"/>
      <dgm:spPr/>
      <dgm:t>
        <a:bodyPr/>
        <a:lstStyle/>
        <a:p>
          <a:pPr algn="just" rtl="0"/>
          <a:r>
            <a:rPr lang="tr-TR" sz="2400" dirty="0" smtClean="0"/>
            <a:t>Tespit edilen risklerin iç risk mi yoksa dış risk mi olduğunu değerlendirin. </a:t>
          </a:r>
          <a:endParaRPr lang="tr-TR" sz="2400" dirty="0"/>
        </a:p>
      </dgm:t>
    </dgm:pt>
    <dgm:pt modelId="{3DC405F0-1163-4017-8EB5-A7DF01F78FB0}" type="parTrans" cxnId="{215ACDD8-F312-4631-8896-D5E07BE07FE2}">
      <dgm:prSet/>
      <dgm:spPr/>
    </dgm:pt>
    <dgm:pt modelId="{EB252133-A13C-49B7-8F3A-0D256EBFD567}" type="sibTrans" cxnId="{215ACDD8-F312-4631-8896-D5E07BE07FE2}">
      <dgm:prSet/>
      <dgm:spPr/>
    </dgm:pt>
    <dgm:pt modelId="{72828503-82A6-49FB-AF89-C09352EDD878}">
      <dgm:prSet custT="1"/>
      <dgm:spPr/>
      <dgm:t>
        <a:bodyPr/>
        <a:lstStyle/>
        <a:p>
          <a:r>
            <a:rPr lang="tr-TR" sz="1800" dirty="0" smtClean="0"/>
            <a:t>O	 </a:t>
          </a:r>
          <a:r>
            <a:rPr lang="tr-TR" sz="1800" b="1" dirty="0" smtClean="0">
              <a:solidFill>
                <a:srgbClr val="FFC000"/>
              </a:solidFill>
            </a:rPr>
            <a:t>İç riskler; </a:t>
          </a:r>
          <a:r>
            <a:rPr lang="tr-TR" sz="1800" dirty="0" smtClean="0"/>
            <a:t>doğrudan kurum tarafından kontrol edilen olaylar sonucunda ortaya çıkan risklerdir. İç riskler kendi içinde stratejik riskler, programa ilişkin riskler ve faaliyet riskleri olarak üç düzeyde sınıflandırılmalıdır. </a:t>
          </a:r>
          <a:endParaRPr lang="tr-TR" sz="1800" dirty="0"/>
        </a:p>
      </dgm:t>
    </dgm:pt>
    <dgm:pt modelId="{E05728A2-A3D0-4C59-8C6A-285B20B7C82F}" type="parTrans" cxnId="{AF47741B-C9AA-496D-95B4-72ED19C23F8D}">
      <dgm:prSet/>
      <dgm:spPr/>
      <dgm:t>
        <a:bodyPr/>
        <a:lstStyle/>
        <a:p>
          <a:endParaRPr lang="tr-TR"/>
        </a:p>
      </dgm:t>
    </dgm:pt>
    <dgm:pt modelId="{8C99165C-41D1-4A14-B2B2-92DD5050397A}" type="sibTrans" cxnId="{AF47741B-C9AA-496D-95B4-72ED19C23F8D}">
      <dgm:prSet/>
      <dgm:spPr/>
      <dgm:t>
        <a:bodyPr/>
        <a:lstStyle/>
        <a:p>
          <a:endParaRPr lang="tr-TR"/>
        </a:p>
      </dgm:t>
    </dgm:pt>
    <dgm:pt modelId="{8D4B9346-05A2-4C98-8FFB-DAAEBC7B1C0C}">
      <dgm:prSet custT="1"/>
      <dgm:spPr/>
      <dgm:t>
        <a:bodyPr/>
        <a:lstStyle/>
        <a:p>
          <a:r>
            <a:rPr lang="tr-TR" sz="1800" dirty="0" smtClean="0"/>
            <a:t>O	</a:t>
          </a:r>
          <a:r>
            <a:rPr lang="tr-TR" sz="1800" b="1" dirty="0" smtClean="0">
              <a:solidFill>
                <a:srgbClr val="FF0000"/>
              </a:solidFill>
            </a:rPr>
            <a:t> </a:t>
          </a:r>
          <a:r>
            <a:rPr lang="tr-TR" sz="1800" b="1" dirty="0" smtClean="0">
              <a:solidFill>
                <a:srgbClr val="FFC000"/>
              </a:solidFill>
            </a:rPr>
            <a:t>Dış riskler </a:t>
          </a:r>
          <a:r>
            <a:rPr lang="tr-TR" sz="1800" dirty="0" smtClean="0"/>
            <a:t>ise; idarenin kontrolü dışında gerçekleşen olaylar sonucunda ortaya çıkan ve hedeflere ulaşmayı güçleştiren veya engelleyen belirsizliklerdir. Dış riskler belirlenirken bunların konularına göre sınıflandırılması yararlı olacaktır. (Genellikle PESTLE analizi kullanılır. Bkz. RY Kutu 7) </a:t>
          </a:r>
          <a:endParaRPr lang="tr-TR" sz="1800" dirty="0"/>
        </a:p>
      </dgm:t>
    </dgm:pt>
    <dgm:pt modelId="{00D3A6B5-8978-4B6F-971A-24E11E8B305F}" type="parTrans" cxnId="{2B362AF9-2D67-4106-B64F-5A3661D5767D}">
      <dgm:prSet/>
      <dgm:spPr/>
      <dgm:t>
        <a:bodyPr/>
        <a:lstStyle/>
        <a:p>
          <a:endParaRPr lang="tr-TR"/>
        </a:p>
      </dgm:t>
    </dgm:pt>
    <dgm:pt modelId="{BA56882F-8762-41B5-9ED8-0D38A6BD60D2}" type="sibTrans" cxnId="{2B362AF9-2D67-4106-B64F-5A3661D5767D}">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4" custScaleY="165774">
        <dgm:presLayoutVars>
          <dgm:chMax val="0"/>
          <dgm:bulletEnabled val="1"/>
        </dgm:presLayoutVars>
      </dgm:prSet>
      <dgm:spPr/>
      <dgm:t>
        <a:bodyPr/>
        <a:lstStyle/>
        <a:p>
          <a:endParaRPr lang="tr-TR"/>
        </a:p>
      </dgm:t>
    </dgm:pt>
    <dgm:pt modelId="{8E978810-C17C-437A-8982-5BD052E742D2}" type="pres">
      <dgm:prSet presAssocID="{FF287E8C-7DC7-4090-B514-1129DC332B5B}" presName="spacer" presStyleCnt="0"/>
      <dgm:spPr/>
    </dgm:pt>
    <dgm:pt modelId="{9E0A71B3-ABCB-4C74-BB2E-CF1A7C59E628}" type="pres">
      <dgm:prSet presAssocID="{A96E3108-EE12-4EB4-AB43-6962E24FD4EF}" presName="parentText" presStyleLbl="node1" presStyleIdx="1" presStyleCnt="4">
        <dgm:presLayoutVars>
          <dgm:chMax val="0"/>
          <dgm:bulletEnabled val="1"/>
        </dgm:presLayoutVars>
      </dgm:prSet>
      <dgm:spPr/>
      <dgm:t>
        <a:bodyPr/>
        <a:lstStyle/>
        <a:p>
          <a:endParaRPr lang="tr-TR"/>
        </a:p>
      </dgm:t>
    </dgm:pt>
    <dgm:pt modelId="{1417CE1E-C33F-4F74-9329-2CD40143BBF7}" type="pres">
      <dgm:prSet presAssocID="{EB252133-A13C-49B7-8F3A-0D256EBFD567}" presName="spacer" presStyleCnt="0"/>
      <dgm:spPr/>
    </dgm:pt>
    <dgm:pt modelId="{08069C38-4C99-4C37-A529-5C869A562E63}" type="pres">
      <dgm:prSet presAssocID="{72828503-82A6-49FB-AF89-C09352EDD878}" presName="parentText" presStyleLbl="node1" presStyleIdx="2" presStyleCnt="4">
        <dgm:presLayoutVars>
          <dgm:chMax val="0"/>
          <dgm:bulletEnabled val="1"/>
        </dgm:presLayoutVars>
      </dgm:prSet>
      <dgm:spPr/>
      <dgm:t>
        <a:bodyPr/>
        <a:lstStyle/>
        <a:p>
          <a:endParaRPr lang="tr-TR"/>
        </a:p>
      </dgm:t>
    </dgm:pt>
    <dgm:pt modelId="{24FD6A9D-73C4-4C9A-8733-C836CDA2C26B}" type="pres">
      <dgm:prSet presAssocID="{8C99165C-41D1-4A14-B2B2-92DD5050397A}" presName="spacer" presStyleCnt="0"/>
      <dgm:spPr/>
    </dgm:pt>
    <dgm:pt modelId="{77A3A524-C78E-409F-AF4D-8398E41259A3}" type="pres">
      <dgm:prSet presAssocID="{8D4B9346-05A2-4C98-8FFB-DAAEBC7B1C0C}" presName="parentText" presStyleLbl="node1" presStyleIdx="3" presStyleCnt="4">
        <dgm:presLayoutVars>
          <dgm:chMax val="0"/>
          <dgm:bulletEnabled val="1"/>
        </dgm:presLayoutVars>
      </dgm:prSet>
      <dgm:spPr/>
      <dgm:t>
        <a:bodyPr/>
        <a:lstStyle/>
        <a:p>
          <a:endParaRPr lang="tr-TR"/>
        </a:p>
      </dgm:t>
    </dgm:pt>
  </dgm:ptLst>
  <dgm:cxnLst>
    <dgm:cxn modelId="{215ACDD8-F312-4631-8896-D5E07BE07FE2}" srcId="{A4DD2976-B952-4205-8783-0BDBAE138105}" destId="{A96E3108-EE12-4EB4-AB43-6962E24FD4EF}" srcOrd="1" destOrd="0" parTransId="{3DC405F0-1163-4017-8EB5-A7DF01F78FB0}" sibTransId="{EB252133-A13C-49B7-8F3A-0D256EBFD567}"/>
    <dgm:cxn modelId="{9BA95B33-C467-40D1-9A5E-FE40FFFD2ABD}" type="presOf" srcId="{A96E3108-EE12-4EB4-AB43-6962E24FD4EF}" destId="{9E0A71B3-ABCB-4C74-BB2E-CF1A7C59E628}" srcOrd="0" destOrd="0" presId="urn:microsoft.com/office/officeart/2005/8/layout/vList2"/>
    <dgm:cxn modelId="{DA664FD7-FDB1-4907-AFD3-0BCC25F5D76B}" type="presOf" srcId="{A4DD2976-B952-4205-8783-0BDBAE138105}" destId="{F4A5EB46-D737-4312-AC8C-93841355775E}" srcOrd="0" destOrd="0" presId="urn:microsoft.com/office/officeart/2005/8/layout/vList2"/>
    <dgm:cxn modelId="{AF47741B-C9AA-496D-95B4-72ED19C23F8D}" srcId="{A4DD2976-B952-4205-8783-0BDBAE138105}" destId="{72828503-82A6-49FB-AF89-C09352EDD878}" srcOrd="2" destOrd="0" parTransId="{E05728A2-A3D0-4C59-8C6A-285B20B7C82F}" sibTransId="{8C99165C-41D1-4A14-B2B2-92DD5050397A}"/>
    <dgm:cxn modelId="{FFA180F7-3952-4A04-BBBF-7F34816B0388}" type="presOf" srcId="{72828503-82A6-49FB-AF89-C09352EDD878}" destId="{08069C38-4C99-4C37-A529-5C869A562E63}" srcOrd="0" destOrd="0" presId="urn:microsoft.com/office/officeart/2005/8/layout/vList2"/>
    <dgm:cxn modelId="{F75A9CD6-B52A-448F-AE83-4EEE23A967AC}" type="presOf" srcId="{8D4B9346-05A2-4C98-8FFB-DAAEBC7B1C0C}" destId="{77A3A524-C78E-409F-AF4D-8398E41259A3}" srcOrd="0" destOrd="0" presId="urn:microsoft.com/office/officeart/2005/8/layout/vList2"/>
    <dgm:cxn modelId="{D53B4836-F559-4762-A022-44F6B74CB31D}"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2B362AF9-2D67-4106-B64F-5A3661D5767D}" srcId="{A4DD2976-B952-4205-8783-0BDBAE138105}" destId="{8D4B9346-05A2-4C98-8FFB-DAAEBC7B1C0C}" srcOrd="3" destOrd="0" parTransId="{00D3A6B5-8978-4B6F-971A-24E11E8B305F}" sibTransId="{BA56882F-8762-41B5-9ED8-0D38A6BD60D2}"/>
    <dgm:cxn modelId="{E2358E5B-CF98-416F-A472-08D563A6300F}" type="presParOf" srcId="{F4A5EB46-D737-4312-AC8C-93841355775E}" destId="{E79DF89A-61DD-40DE-B3E5-6382AF9B4266}" srcOrd="0" destOrd="0" presId="urn:microsoft.com/office/officeart/2005/8/layout/vList2"/>
    <dgm:cxn modelId="{40FE7E6B-6A05-41B4-8441-4B68125DD413}" type="presParOf" srcId="{F4A5EB46-D737-4312-AC8C-93841355775E}" destId="{8E978810-C17C-437A-8982-5BD052E742D2}" srcOrd="1" destOrd="0" presId="urn:microsoft.com/office/officeart/2005/8/layout/vList2"/>
    <dgm:cxn modelId="{3C5EA9E6-81F3-4674-9A99-C1F66F5A39A0}" type="presParOf" srcId="{F4A5EB46-D737-4312-AC8C-93841355775E}" destId="{9E0A71B3-ABCB-4C74-BB2E-CF1A7C59E628}" srcOrd="2" destOrd="0" presId="urn:microsoft.com/office/officeart/2005/8/layout/vList2"/>
    <dgm:cxn modelId="{DA96FB6F-8221-4BE5-B9A8-DB5044F7623F}" type="presParOf" srcId="{F4A5EB46-D737-4312-AC8C-93841355775E}" destId="{1417CE1E-C33F-4F74-9329-2CD40143BBF7}" srcOrd="3" destOrd="0" presId="urn:microsoft.com/office/officeart/2005/8/layout/vList2"/>
    <dgm:cxn modelId="{C0E00AC4-F51E-41C6-A175-B1FAF469D9A8}" type="presParOf" srcId="{F4A5EB46-D737-4312-AC8C-93841355775E}" destId="{08069C38-4C99-4C37-A529-5C869A562E63}" srcOrd="4" destOrd="0" presId="urn:microsoft.com/office/officeart/2005/8/layout/vList2"/>
    <dgm:cxn modelId="{D8782FF0-AC9A-4190-BB0B-EF6BC6710E2D}" type="presParOf" srcId="{F4A5EB46-D737-4312-AC8C-93841355775E}" destId="{24FD6A9D-73C4-4C9A-8733-C836CDA2C26B}" srcOrd="5" destOrd="0" presId="urn:microsoft.com/office/officeart/2005/8/layout/vList2"/>
    <dgm:cxn modelId="{D3576B35-F82F-4F37-8567-73844C232B7F}" type="presParOf" srcId="{F4A5EB46-D737-4312-AC8C-93841355775E}" destId="{77A3A524-C78E-409F-AF4D-8398E41259A3}"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Riskler tespit edildikten sonra bunların sahibi yani kimin sorumluluğunda olduğu belirlenmeli ve risk kaydında bu bilgiye yer verilmelidir.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DBA0DAEF-8919-4C74-8C6E-C8D3D5F95519}">
      <dgm:prSet custT="1"/>
      <dgm:spPr/>
      <dgm:t>
        <a:bodyPr/>
        <a:lstStyle/>
        <a:p>
          <a:pPr algn="just" rtl="0"/>
          <a:r>
            <a:rPr lang="tr-TR" sz="2400" smtClean="0"/>
            <a:t>Risk yönetimi dinamik bir süreç olduğundan yeni ortaya çıkan riskler tespit edilmeli ve mevcut risklerdeki değişiklikler sürekli takip edilmelidir. </a:t>
          </a:r>
          <a:endParaRPr lang="tr-TR" sz="2400" dirty="0"/>
        </a:p>
      </dgm:t>
    </dgm:pt>
    <dgm:pt modelId="{81DE7673-EA63-4318-BFD9-C2BA938037A7}" type="parTrans" cxnId="{3765401F-4D2F-40ED-9A73-4E4991460048}">
      <dgm:prSet/>
      <dgm:spPr/>
    </dgm:pt>
    <dgm:pt modelId="{5238ED1D-A3AF-4C71-A143-B08733FFDE73}" type="sibTrans" cxnId="{3765401F-4D2F-40ED-9A73-4E4991460048}">
      <dgm:prSet/>
      <dgm:spPr/>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2" custScaleY="165774">
        <dgm:presLayoutVars>
          <dgm:chMax val="0"/>
          <dgm:bulletEnabled val="1"/>
        </dgm:presLayoutVars>
      </dgm:prSet>
      <dgm:spPr/>
      <dgm:t>
        <a:bodyPr/>
        <a:lstStyle/>
        <a:p>
          <a:endParaRPr lang="tr-TR"/>
        </a:p>
      </dgm:t>
    </dgm:pt>
    <dgm:pt modelId="{F5FE4FB7-F8F1-46DB-A5B0-EB7968CF18DF}" type="pres">
      <dgm:prSet presAssocID="{FF287E8C-7DC7-4090-B514-1129DC332B5B}" presName="spacer" presStyleCnt="0"/>
      <dgm:spPr/>
    </dgm:pt>
    <dgm:pt modelId="{CA3FF983-E81C-4D78-8456-F967995AD11C}" type="pres">
      <dgm:prSet presAssocID="{DBA0DAEF-8919-4C74-8C6E-C8D3D5F95519}" presName="parentText" presStyleLbl="node1" presStyleIdx="1" presStyleCnt="2">
        <dgm:presLayoutVars>
          <dgm:chMax val="0"/>
          <dgm:bulletEnabled val="1"/>
        </dgm:presLayoutVars>
      </dgm:prSet>
      <dgm:spPr/>
      <dgm:t>
        <a:bodyPr/>
        <a:lstStyle/>
        <a:p>
          <a:endParaRPr lang="tr-TR"/>
        </a:p>
      </dgm:t>
    </dgm:pt>
  </dgm:ptLst>
  <dgm:cxnLst>
    <dgm:cxn modelId="{09F4D5D4-7015-4510-8617-F7D48D377703}" type="presOf" srcId="{4768C61E-7AA1-4535-8133-9CED6A9A45F2}" destId="{E79DF89A-61DD-40DE-B3E5-6382AF9B4266}" srcOrd="0" destOrd="0" presId="urn:microsoft.com/office/officeart/2005/8/layout/vList2"/>
    <dgm:cxn modelId="{42FEC145-9162-4BC9-841A-78BDE520D461}" type="presOf" srcId="{A4DD2976-B952-4205-8783-0BDBAE138105}" destId="{F4A5EB46-D737-4312-AC8C-93841355775E}" srcOrd="0" destOrd="0" presId="urn:microsoft.com/office/officeart/2005/8/layout/vList2"/>
    <dgm:cxn modelId="{7D346767-A820-4DB7-8A85-047383298C99}" type="presOf" srcId="{DBA0DAEF-8919-4C74-8C6E-C8D3D5F95519}" destId="{CA3FF983-E81C-4D78-8456-F967995AD11C}"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3765401F-4D2F-40ED-9A73-4E4991460048}" srcId="{A4DD2976-B952-4205-8783-0BDBAE138105}" destId="{DBA0DAEF-8919-4C74-8C6E-C8D3D5F95519}" srcOrd="1" destOrd="0" parTransId="{81DE7673-EA63-4318-BFD9-C2BA938037A7}" sibTransId="{5238ED1D-A3AF-4C71-A143-B08733FFDE73}"/>
    <dgm:cxn modelId="{38EB0BC3-C33F-44CB-827F-6DD1F3B49005}" type="presParOf" srcId="{F4A5EB46-D737-4312-AC8C-93841355775E}" destId="{E79DF89A-61DD-40DE-B3E5-6382AF9B4266}" srcOrd="0" destOrd="0" presId="urn:microsoft.com/office/officeart/2005/8/layout/vList2"/>
    <dgm:cxn modelId="{473873A0-A45C-4A37-83BA-022A515D0388}" type="presParOf" srcId="{F4A5EB46-D737-4312-AC8C-93841355775E}" destId="{F5FE4FB7-F8F1-46DB-A5B0-EB7968CF18DF}" srcOrd="1" destOrd="0" presId="urn:microsoft.com/office/officeart/2005/8/layout/vList2"/>
    <dgm:cxn modelId="{C2E29C53-3F2F-4C2E-82DF-BA64BC80849D}" type="presParOf" srcId="{F4A5EB46-D737-4312-AC8C-93841355775E}" destId="{CA3FF983-E81C-4D78-8456-F967995AD11C}"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4313426C-8145-498A-8A78-79C0514BE606}"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F99D3F78-E668-4ABA-A548-3647373987B1}" type="presOf" srcId="{A4DD2976-B952-4205-8783-0BDBAE138105}" destId="{F4A5EB46-D737-4312-AC8C-93841355775E}" srcOrd="0" destOrd="0" presId="urn:microsoft.com/office/officeart/2005/8/layout/vList2"/>
    <dgm:cxn modelId="{3DAD4366-F6CA-4CE8-8639-87C8C2C5DB04}"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5765558E-BCC9-4880-8894-50133006EA86}"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6EC7E578-DE9E-4A63-99E5-FE6E4F909723}" type="presOf" srcId="{A4DD2976-B952-4205-8783-0BDBAE138105}" destId="{F4A5EB46-D737-4312-AC8C-93841355775E}" srcOrd="0" destOrd="0" presId="urn:microsoft.com/office/officeart/2005/8/layout/vList2"/>
    <dgm:cxn modelId="{76B2C395-3569-4777-BB2F-39ADA1EC9817}"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 değerlendirmesi idarenin hedeflerine ulaşmasını etkileyebilecek faktörlerin analiz edilmesi ve riskin etki ve olasılık açısından öneminin değerlendirilmesidir. Riskler değerlendirilirken idarenin karşılaşacağı potansiyel olaylar ile birlikte idarenin kendine özgü durumu (örneğin kurumun büyüklüğü, faaliyetlerinin karmaşıklığı, yürüttüğü faaliyetlerde tabi olduğu mevzuat, siyasi öncelikleri, kamuoyu ilgisi) da göz önünde bulundurulmalıdır.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977980">
        <dgm:presLayoutVars>
          <dgm:chMax val="0"/>
          <dgm:bulletEnabled val="1"/>
        </dgm:presLayoutVars>
      </dgm:prSet>
      <dgm:spPr/>
      <dgm:t>
        <a:bodyPr/>
        <a:lstStyle/>
        <a:p>
          <a:endParaRPr lang="tr-TR"/>
        </a:p>
      </dgm:t>
    </dgm:pt>
  </dgm:ptLst>
  <dgm:cxnLst>
    <dgm:cxn modelId="{7C180972-183D-4306-A449-FD38D5A6E04C}"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CF9CB5DB-EB61-44F0-B533-6F40EAE4B4DD}" type="presOf" srcId="{A4DD2976-B952-4205-8783-0BDBAE138105}" destId="{F4A5EB46-D737-4312-AC8C-93841355775E}" srcOrd="0" destOrd="0" presId="urn:microsoft.com/office/officeart/2005/8/layout/vList2"/>
    <dgm:cxn modelId="{AD816B52-8D99-4128-91ED-9C07D9270188}"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Riskler tespit edildikten sonra risklerin ölçülmesi ve </a:t>
          </a:r>
          <a:r>
            <a:rPr lang="tr-TR" sz="2400" dirty="0" err="1" smtClean="0"/>
            <a:t>önceliklendirilmesi</a:t>
          </a:r>
          <a:r>
            <a:rPr lang="tr-TR" sz="2400" dirty="0" smtClean="0"/>
            <a:t> aşamalarını kapsar. </a:t>
          </a:r>
          <a:r>
            <a:rPr lang="tr-TR" sz="2400" dirty="0" err="1" smtClean="0"/>
            <a:t>Önceliklendirme</a:t>
          </a:r>
          <a:r>
            <a:rPr lang="tr-TR" sz="2400" dirty="0" smtClean="0"/>
            <a:t>, risklerin aldıkları puanlar doğrultusunda önem derecesine göre sıralanmasıdır.; Risk değerlendirme, tespit edilmiş risklere karşılık verilip verilmeyeceğine ve karşılık verilecekse fayda/maliyet dengesi açısından en uygun olan karşılığın seçilmesine yardımcı olur. Kutu 10 risk değerlendirme başlangıcında dikkate alınması gereken bazı soruları içermektedir.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256198">
        <dgm:presLayoutVars>
          <dgm:chMax val="0"/>
          <dgm:bulletEnabled val="1"/>
        </dgm:presLayoutVars>
      </dgm:prSet>
      <dgm:spPr/>
      <dgm:t>
        <a:bodyPr/>
        <a:lstStyle/>
        <a:p>
          <a:endParaRPr lang="tr-TR"/>
        </a:p>
      </dgm:t>
    </dgm:pt>
  </dgm:ptLst>
  <dgm:cxnLst>
    <dgm:cxn modelId="{4DCC1214-EBAC-4B92-AAA2-6C134A3CA60E}"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5A45B392-05F9-4A04-B9FA-5F3F0C511F34}" type="presOf" srcId="{4768C61E-7AA1-4535-8133-9CED6A9A45F2}" destId="{E79DF89A-61DD-40DE-B3E5-6382AF9B4266}" srcOrd="0" destOrd="0" presId="urn:microsoft.com/office/officeart/2005/8/layout/vList2"/>
    <dgm:cxn modelId="{1BE0999E-2468-4E02-9D73-5ECC5BAF89D3}"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DD2976-B952-4205-8783-0BDBAE13810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 yönetimine karşı tanımlanan kurumsal yaklaşıma ve üst düzey politikalara Risk Stratejisi; bu yaklaşım ve politikaların yazılı olarak ortaya konduğu belgeye de </a:t>
          </a:r>
          <a:r>
            <a:rPr lang="tr-TR" sz="2400" b="1" i="1" dirty="0" smtClean="0"/>
            <a:t>Risk Stratejisi ve Politika Belgesi (RSPB)</a:t>
          </a:r>
          <a:r>
            <a:rPr lang="tr-TR" sz="2400" dirty="0" smtClean="0"/>
            <a:t> denir.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8863C3C3-E936-4E55-AD1B-1330C3C7E3C6}">
      <dgm:prSet custT="1"/>
      <dgm:spPr/>
      <dgm:t>
        <a:bodyPr/>
        <a:lstStyle/>
        <a:p>
          <a:pPr algn="just" rtl="0"/>
          <a:r>
            <a:rPr lang="tr-TR" sz="2400" dirty="0" smtClean="0"/>
            <a:t>Risk stratejisi kurumun risk iştahını stratejik düzeyde ortaya koyacak şekilde belirlenmelidir. Risk iştahı çeşitli koşullara bağlı olarak zaman içinde (örneğin mali kriz dönemlerinde risk iştahı daha düşük olabilir) değişebileceği için kurumun risk stratejisi yılda en az bir kez gözden geçirilmeli ve gerekli görüldüğü takdirde güncellenmelidir.</a:t>
          </a:r>
          <a:endParaRPr lang="tr-TR" sz="2400" dirty="0"/>
        </a:p>
      </dgm:t>
    </dgm:pt>
    <dgm:pt modelId="{5EED27DD-2C96-47B0-A6B7-163BE210CA64}" type="parTrans" cxnId="{DBA107C8-162D-4779-B2F3-CA30142CEB8E}">
      <dgm:prSet/>
      <dgm:spPr/>
      <dgm:t>
        <a:bodyPr/>
        <a:lstStyle/>
        <a:p>
          <a:endParaRPr lang="tr-TR"/>
        </a:p>
      </dgm:t>
    </dgm:pt>
    <dgm:pt modelId="{0515E027-8061-44BF-B830-CFC2228A5D07}" type="sibTrans" cxnId="{DBA107C8-162D-4779-B2F3-CA30142CEB8E}">
      <dgm:prSet/>
      <dgm:spPr/>
      <dgm:t>
        <a:bodyPr/>
        <a:lstStyle/>
        <a:p>
          <a:endParaRPr lang="tr-TR"/>
        </a:p>
      </dgm:t>
    </dgm:pt>
    <dgm:pt modelId="{1FA9F5DD-33ED-49DB-8163-6CD31316544D}" type="pres">
      <dgm:prSet presAssocID="{A4DD2976-B952-4205-8783-0BDBAE138105}" presName="diagram" presStyleCnt="0">
        <dgm:presLayoutVars>
          <dgm:dir/>
          <dgm:resizeHandles val="exact"/>
        </dgm:presLayoutVars>
      </dgm:prSet>
      <dgm:spPr/>
      <dgm:t>
        <a:bodyPr/>
        <a:lstStyle/>
        <a:p>
          <a:endParaRPr lang="tr-TR"/>
        </a:p>
      </dgm:t>
    </dgm:pt>
    <dgm:pt modelId="{88A3D3CA-6F18-4FE8-B1B0-791029D100E1}" type="pres">
      <dgm:prSet presAssocID="{4768C61E-7AA1-4535-8133-9CED6A9A45F2}" presName="node" presStyleLbl="node1" presStyleIdx="0" presStyleCnt="2" custScaleY="144769">
        <dgm:presLayoutVars>
          <dgm:bulletEnabled val="1"/>
        </dgm:presLayoutVars>
      </dgm:prSet>
      <dgm:spPr/>
      <dgm:t>
        <a:bodyPr/>
        <a:lstStyle/>
        <a:p>
          <a:endParaRPr lang="tr-TR"/>
        </a:p>
      </dgm:t>
    </dgm:pt>
    <dgm:pt modelId="{8E5C8E03-C991-4DDE-971F-8F7CE513E81C}" type="pres">
      <dgm:prSet presAssocID="{FF287E8C-7DC7-4090-B514-1129DC332B5B}" presName="sibTrans" presStyleCnt="0"/>
      <dgm:spPr/>
    </dgm:pt>
    <dgm:pt modelId="{8A02A144-48A6-49EB-B266-5068003A96CA}" type="pres">
      <dgm:prSet presAssocID="{8863C3C3-E936-4E55-AD1B-1330C3C7E3C6}" presName="node" presStyleLbl="node1" presStyleIdx="1" presStyleCnt="2" custScaleY="206096">
        <dgm:presLayoutVars>
          <dgm:bulletEnabled val="1"/>
        </dgm:presLayoutVars>
      </dgm:prSet>
      <dgm:spPr/>
      <dgm:t>
        <a:bodyPr/>
        <a:lstStyle/>
        <a:p>
          <a:endParaRPr lang="tr-TR"/>
        </a:p>
      </dgm:t>
    </dgm:pt>
  </dgm:ptLst>
  <dgm:cxnLst>
    <dgm:cxn modelId="{927B2AD2-DB68-4BA7-A769-80E5FF200111}" type="presOf" srcId="{A4DD2976-B952-4205-8783-0BDBAE138105}" destId="{1FA9F5DD-33ED-49DB-8163-6CD31316544D}" srcOrd="0" destOrd="0" presId="urn:microsoft.com/office/officeart/2005/8/layout/default"/>
    <dgm:cxn modelId="{FC59BEE0-4E7F-4556-8C9C-2EC2432AFBB4}" type="presOf" srcId="{8863C3C3-E936-4E55-AD1B-1330C3C7E3C6}" destId="{8A02A144-48A6-49EB-B266-5068003A96CA}" srcOrd="0" destOrd="0" presId="urn:microsoft.com/office/officeart/2005/8/layout/default"/>
    <dgm:cxn modelId="{0E05CEE8-AC2B-410F-AEEC-73D7C30CB4F9}" type="presOf" srcId="{4768C61E-7AA1-4535-8133-9CED6A9A45F2}" destId="{88A3D3CA-6F18-4FE8-B1B0-791029D100E1}" srcOrd="0" destOrd="0" presId="urn:microsoft.com/office/officeart/2005/8/layout/default"/>
    <dgm:cxn modelId="{6F16D926-13D4-4716-BCDC-CDB39DE92161}" srcId="{A4DD2976-B952-4205-8783-0BDBAE138105}" destId="{4768C61E-7AA1-4535-8133-9CED6A9A45F2}" srcOrd="0" destOrd="0" parTransId="{43E385E5-D8AF-4F16-B3A3-950E0832EDC6}" sibTransId="{FF287E8C-7DC7-4090-B514-1129DC332B5B}"/>
    <dgm:cxn modelId="{DBA107C8-162D-4779-B2F3-CA30142CEB8E}" srcId="{A4DD2976-B952-4205-8783-0BDBAE138105}" destId="{8863C3C3-E936-4E55-AD1B-1330C3C7E3C6}" srcOrd="1" destOrd="0" parTransId="{5EED27DD-2C96-47B0-A6B7-163BE210CA64}" sibTransId="{0515E027-8061-44BF-B830-CFC2228A5D07}"/>
    <dgm:cxn modelId="{799B794D-CE80-4985-B990-4E149FC0F433}" type="presParOf" srcId="{1FA9F5DD-33ED-49DB-8163-6CD31316544D}" destId="{88A3D3CA-6F18-4FE8-B1B0-791029D100E1}" srcOrd="0" destOrd="0" presId="urn:microsoft.com/office/officeart/2005/8/layout/default"/>
    <dgm:cxn modelId="{1B36F8F8-CAB0-4689-BF23-FA5BD37098AF}" type="presParOf" srcId="{1FA9F5DD-33ED-49DB-8163-6CD31316544D}" destId="{8E5C8E03-C991-4DDE-971F-8F7CE513E81C}" srcOrd="1" destOrd="0" presId="urn:microsoft.com/office/officeart/2005/8/layout/default"/>
    <dgm:cxn modelId="{55CF4B08-D57F-4BD7-B7B5-12BF3A1C8254}" type="presParOf" srcId="{1FA9F5DD-33ED-49DB-8163-6CD31316544D}" destId="{8A02A144-48A6-49EB-B266-5068003A96CA}" srcOrd="2"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E04075C3-CBFA-441E-89CE-443E5D1BE2BB}">
      <dgm:prSet custT="1"/>
      <dgm:spPr/>
      <dgm:t>
        <a:bodyPr/>
        <a:lstStyle/>
        <a:p>
          <a:r>
            <a:rPr lang="tr-TR" sz="2400" dirty="0" smtClean="0"/>
            <a:t>Riskleri değerlendirmenin üç önemli ilkesi vardır; </a:t>
          </a:r>
          <a:endParaRPr lang="tr-TR" sz="2400" dirty="0"/>
        </a:p>
      </dgm:t>
    </dgm:pt>
    <dgm:pt modelId="{7DD4969B-D4A0-4C42-ADC8-19C2ACE856ED}" type="parTrans" cxnId="{5814F31B-EB79-4625-9A6D-A933B4C81610}">
      <dgm:prSet/>
      <dgm:spPr/>
      <dgm:t>
        <a:bodyPr/>
        <a:lstStyle/>
        <a:p>
          <a:endParaRPr lang="tr-TR"/>
        </a:p>
      </dgm:t>
    </dgm:pt>
    <dgm:pt modelId="{097F5A4B-CE99-4035-BAE8-651A7DCD9844}" type="sibTrans" cxnId="{5814F31B-EB79-4625-9A6D-A933B4C81610}">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A233C335-F644-4DE7-809C-22DB68BFC9F9}" type="pres">
      <dgm:prSet presAssocID="{E04075C3-CBFA-441E-89CE-443E5D1BE2BB}" presName="parentText" presStyleLbl="node1" presStyleIdx="0" presStyleCnt="1" custScaleY="52817">
        <dgm:presLayoutVars>
          <dgm:chMax val="0"/>
          <dgm:bulletEnabled val="1"/>
        </dgm:presLayoutVars>
      </dgm:prSet>
      <dgm:spPr/>
      <dgm:t>
        <a:bodyPr/>
        <a:lstStyle/>
        <a:p>
          <a:endParaRPr lang="tr-TR"/>
        </a:p>
      </dgm:t>
    </dgm:pt>
  </dgm:ptLst>
  <dgm:cxnLst>
    <dgm:cxn modelId="{5814F31B-EB79-4625-9A6D-A933B4C81610}" srcId="{A4DD2976-B952-4205-8783-0BDBAE138105}" destId="{E04075C3-CBFA-441E-89CE-443E5D1BE2BB}" srcOrd="0" destOrd="0" parTransId="{7DD4969B-D4A0-4C42-ADC8-19C2ACE856ED}" sibTransId="{097F5A4B-CE99-4035-BAE8-651A7DCD9844}"/>
    <dgm:cxn modelId="{714E2D72-E289-4DB9-8419-A29DF9608446}" type="presOf" srcId="{A4DD2976-B952-4205-8783-0BDBAE138105}" destId="{F4A5EB46-D737-4312-AC8C-93841355775E}" srcOrd="0" destOrd="0" presId="urn:microsoft.com/office/officeart/2005/8/layout/vList2"/>
    <dgm:cxn modelId="{D363D3CE-433C-401E-8C6C-23CBBE420A4B}" type="presOf" srcId="{E04075C3-CBFA-441E-89CE-443E5D1BE2BB}" destId="{A233C335-F644-4DE7-809C-22DB68BFC9F9}" srcOrd="0" destOrd="0" presId="urn:microsoft.com/office/officeart/2005/8/layout/vList2"/>
    <dgm:cxn modelId="{045C323E-F72F-4759-84B4-85239A424720}" type="presParOf" srcId="{F4A5EB46-D737-4312-AC8C-93841355775E}" destId="{A233C335-F644-4DE7-809C-22DB68BFC9F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B00926B0-D166-4802-A5FE-0E36266C5588}" type="doc">
      <dgm:prSet loTypeId="urn:microsoft.com/office/officeart/2005/8/layout/list1" loCatId="list" qsTypeId="urn:microsoft.com/office/officeart/2005/8/quickstyle/3d7" qsCatId="3D" csTypeId="urn:microsoft.com/office/officeart/2005/8/colors/accent1_2" csCatId="accent1" phldr="1"/>
      <dgm:spPr/>
      <dgm:t>
        <a:bodyPr/>
        <a:lstStyle/>
        <a:p>
          <a:endParaRPr lang="tr-TR"/>
        </a:p>
      </dgm:t>
    </dgm:pt>
    <dgm:pt modelId="{E3C790F5-A270-4221-82BD-6A44A70935C0}">
      <dgm:prSet phldrT="[Metin]" custT="1"/>
      <dgm:spPr/>
      <dgm:t>
        <a:bodyPr/>
        <a:lstStyle/>
        <a:p>
          <a:pPr algn="just"/>
          <a:r>
            <a:rPr lang="tr-TR" sz="2000" b="1" dirty="0" smtClean="0"/>
            <a:t>1- Her risk için etki ve olma olasılığının tespit edilmesi</a:t>
          </a:r>
          <a:endParaRPr lang="tr-TR" sz="2000" dirty="0"/>
        </a:p>
      </dgm:t>
    </dgm:pt>
    <dgm:pt modelId="{770AAFA3-A95C-40FF-9529-577F702E1D4E}" type="parTrans" cxnId="{A9BD86AC-C057-47F5-8A62-155CE8607D28}">
      <dgm:prSet/>
      <dgm:spPr/>
      <dgm:t>
        <a:bodyPr/>
        <a:lstStyle/>
        <a:p>
          <a:endParaRPr lang="tr-TR"/>
        </a:p>
      </dgm:t>
    </dgm:pt>
    <dgm:pt modelId="{900F293C-ADBD-4383-9BFE-1A9EC6487822}" type="sibTrans" cxnId="{A9BD86AC-C057-47F5-8A62-155CE8607D28}">
      <dgm:prSet/>
      <dgm:spPr/>
      <dgm:t>
        <a:bodyPr/>
        <a:lstStyle/>
        <a:p>
          <a:endParaRPr lang="tr-TR"/>
        </a:p>
      </dgm:t>
    </dgm:pt>
    <dgm:pt modelId="{87812048-ACCC-456C-AE44-8C8B9C390B3D}">
      <dgm:prSet phldrT="[Metin]" custT="1"/>
      <dgm:spPr/>
      <dgm:t>
        <a:bodyPr/>
        <a:lstStyle/>
        <a:p>
          <a:r>
            <a:rPr lang="tr-TR" sz="2000" b="1" dirty="0" smtClean="0"/>
            <a:t>2- Risklerin, doğal risk ve kalıntı risk esas alınarak değerlendirilmesi:</a:t>
          </a:r>
          <a:endParaRPr lang="tr-TR" sz="2000" dirty="0"/>
        </a:p>
      </dgm:t>
    </dgm:pt>
    <dgm:pt modelId="{ECD988AE-7AD8-404B-846B-AC224D29C330}" type="parTrans" cxnId="{18E894D8-F3A8-4A6B-B3AA-51BE8BE43CAC}">
      <dgm:prSet/>
      <dgm:spPr/>
      <dgm:t>
        <a:bodyPr/>
        <a:lstStyle/>
        <a:p>
          <a:endParaRPr lang="tr-TR"/>
        </a:p>
      </dgm:t>
    </dgm:pt>
    <dgm:pt modelId="{6E2137DA-9EE4-4079-959E-BA01F2D31A40}" type="sibTrans" cxnId="{18E894D8-F3A8-4A6B-B3AA-51BE8BE43CAC}">
      <dgm:prSet/>
      <dgm:spPr/>
      <dgm:t>
        <a:bodyPr/>
        <a:lstStyle/>
        <a:p>
          <a:endParaRPr lang="tr-TR"/>
        </a:p>
      </dgm:t>
    </dgm:pt>
    <dgm:pt modelId="{8DEBB7C0-04F8-4DF7-95E9-68D50669D164}">
      <dgm:prSet phldrT="[Metin]" custT="1"/>
      <dgm:spPr/>
      <dgm:t>
        <a:bodyPr/>
        <a:lstStyle/>
        <a:p>
          <a:r>
            <a:rPr lang="tr-TR" sz="2100" b="1" dirty="0" smtClean="0"/>
            <a:t>3- Risklerin </a:t>
          </a:r>
          <a:r>
            <a:rPr lang="tr-TR" sz="2000" b="1" dirty="0" smtClean="0"/>
            <a:t>kaydedilmesi</a:t>
          </a:r>
          <a:r>
            <a:rPr lang="tr-TR" sz="2100" b="1" dirty="0" smtClean="0"/>
            <a:t> </a:t>
          </a:r>
          <a:endParaRPr lang="tr-TR" sz="2100" dirty="0"/>
        </a:p>
      </dgm:t>
    </dgm:pt>
    <dgm:pt modelId="{1F8969C1-48D4-413E-95A6-6924EC8EFAF3}" type="parTrans" cxnId="{4C9B42CF-D7D9-4586-BBF1-0EE4C35A3A43}">
      <dgm:prSet/>
      <dgm:spPr/>
      <dgm:t>
        <a:bodyPr/>
        <a:lstStyle/>
        <a:p>
          <a:endParaRPr lang="tr-TR"/>
        </a:p>
      </dgm:t>
    </dgm:pt>
    <dgm:pt modelId="{F4977EE8-3967-4924-B835-4A5FEE56BA41}" type="sibTrans" cxnId="{4C9B42CF-D7D9-4586-BBF1-0EE4C35A3A43}">
      <dgm:prSet/>
      <dgm:spPr/>
      <dgm:t>
        <a:bodyPr/>
        <a:lstStyle/>
        <a:p>
          <a:endParaRPr lang="tr-TR"/>
        </a:p>
      </dgm:t>
    </dgm:pt>
    <dgm:pt modelId="{42970C3C-3F17-4C89-91D7-64A5D2FF51E1}" type="pres">
      <dgm:prSet presAssocID="{B00926B0-D166-4802-A5FE-0E36266C5588}" presName="linear" presStyleCnt="0">
        <dgm:presLayoutVars>
          <dgm:dir/>
          <dgm:animLvl val="lvl"/>
          <dgm:resizeHandles val="exact"/>
        </dgm:presLayoutVars>
      </dgm:prSet>
      <dgm:spPr/>
      <dgm:t>
        <a:bodyPr/>
        <a:lstStyle/>
        <a:p>
          <a:endParaRPr lang="tr-TR"/>
        </a:p>
      </dgm:t>
    </dgm:pt>
    <dgm:pt modelId="{4A9C80DC-CB1B-4A07-957B-9CAC214B9417}" type="pres">
      <dgm:prSet presAssocID="{E3C790F5-A270-4221-82BD-6A44A70935C0}" presName="parentLin" presStyleCnt="0"/>
      <dgm:spPr/>
    </dgm:pt>
    <dgm:pt modelId="{A2DCF337-020E-4D2F-B562-FD43D23E3811}" type="pres">
      <dgm:prSet presAssocID="{E3C790F5-A270-4221-82BD-6A44A70935C0}" presName="parentLeftMargin" presStyleLbl="node1" presStyleIdx="0" presStyleCnt="3"/>
      <dgm:spPr/>
      <dgm:t>
        <a:bodyPr/>
        <a:lstStyle/>
        <a:p>
          <a:endParaRPr lang="tr-TR"/>
        </a:p>
      </dgm:t>
    </dgm:pt>
    <dgm:pt modelId="{E799B152-7C8C-43C5-B7F1-8DFF0AA2871F}" type="pres">
      <dgm:prSet presAssocID="{E3C790F5-A270-4221-82BD-6A44A70935C0}" presName="parentText" presStyleLbl="node1" presStyleIdx="0" presStyleCnt="3" custScaleX="142997" custScaleY="163632">
        <dgm:presLayoutVars>
          <dgm:chMax val="0"/>
          <dgm:bulletEnabled val="1"/>
        </dgm:presLayoutVars>
      </dgm:prSet>
      <dgm:spPr/>
      <dgm:t>
        <a:bodyPr/>
        <a:lstStyle/>
        <a:p>
          <a:endParaRPr lang="tr-TR"/>
        </a:p>
      </dgm:t>
    </dgm:pt>
    <dgm:pt modelId="{AE3B4D25-FC4A-4131-A68B-7307EAF77CFE}" type="pres">
      <dgm:prSet presAssocID="{E3C790F5-A270-4221-82BD-6A44A70935C0}" presName="negativeSpace" presStyleCnt="0"/>
      <dgm:spPr/>
    </dgm:pt>
    <dgm:pt modelId="{5F816831-817A-49CA-B6FD-4147494CAD5D}" type="pres">
      <dgm:prSet presAssocID="{E3C790F5-A270-4221-82BD-6A44A70935C0}" presName="childText" presStyleLbl="conFgAcc1" presStyleIdx="0" presStyleCnt="3">
        <dgm:presLayoutVars>
          <dgm:bulletEnabled val="1"/>
        </dgm:presLayoutVars>
      </dgm:prSet>
      <dgm:spPr/>
    </dgm:pt>
    <dgm:pt modelId="{12E70EA5-B9A7-40C3-B42F-874240F69007}" type="pres">
      <dgm:prSet presAssocID="{900F293C-ADBD-4383-9BFE-1A9EC6487822}" presName="spaceBetweenRectangles" presStyleCnt="0"/>
      <dgm:spPr/>
    </dgm:pt>
    <dgm:pt modelId="{66C52118-30AE-434D-B109-5866EB104663}" type="pres">
      <dgm:prSet presAssocID="{87812048-ACCC-456C-AE44-8C8B9C390B3D}" presName="parentLin" presStyleCnt="0"/>
      <dgm:spPr/>
    </dgm:pt>
    <dgm:pt modelId="{65A54FBC-19E8-46C9-B4F9-AEC2AEDC05BD}" type="pres">
      <dgm:prSet presAssocID="{87812048-ACCC-456C-AE44-8C8B9C390B3D}" presName="parentLeftMargin" presStyleLbl="node1" presStyleIdx="0" presStyleCnt="3"/>
      <dgm:spPr/>
      <dgm:t>
        <a:bodyPr/>
        <a:lstStyle/>
        <a:p>
          <a:endParaRPr lang="tr-TR"/>
        </a:p>
      </dgm:t>
    </dgm:pt>
    <dgm:pt modelId="{7DA8FB12-9958-4872-827D-1ADFEFEC8854}" type="pres">
      <dgm:prSet presAssocID="{87812048-ACCC-456C-AE44-8C8B9C390B3D}" presName="parentText" presStyleLbl="node1" presStyleIdx="1" presStyleCnt="3" custScaleX="142857" custScaleY="186991">
        <dgm:presLayoutVars>
          <dgm:chMax val="0"/>
          <dgm:bulletEnabled val="1"/>
        </dgm:presLayoutVars>
      </dgm:prSet>
      <dgm:spPr/>
      <dgm:t>
        <a:bodyPr/>
        <a:lstStyle/>
        <a:p>
          <a:endParaRPr lang="tr-TR"/>
        </a:p>
      </dgm:t>
    </dgm:pt>
    <dgm:pt modelId="{E7C25C0C-08EA-4506-9E70-00C25F88D8CA}" type="pres">
      <dgm:prSet presAssocID="{87812048-ACCC-456C-AE44-8C8B9C390B3D}" presName="negativeSpace" presStyleCnt="0"/>
      <dgm:spPr/>
    </dgm:pt>
    <dgm:pt modelId="{410E53D9-E570-4479-A3A2-58FE1A754DEE}" type="pres">
      <dgm:prSet presAssocID="{87812048-ACCC-456C-AE44-8C8B9C390B3D}" presName="childText" presStyleLbl="conFgAcc1" presStyleIdx="1" presStyleCnt="3">
        <dgm:presLayoutVars>
          <dgm:bulletEnabled val="1"/>
        </dgm:presLayoutVars>
      </dgm:prSet>
      <dgm:spPr/>
    </dgm:pt>
    <dgm:pt modelId="{12BFD823-7151-4C26-940D-65DA51B502A7}" type="pres">
      <dgm:prSet presAssocID="{6E2137DA-9EE4-4079-959E-BA01F2D31A40}" presName="spaceBetweenRectangles" presStyleCnt="0"/>
      <dgm:spPr/>
    </dgm:pt>
    <dgm:pt modelId="{42F310A4-6031-4B61-9755-04EC3722C85A}" type="pres">
      <dgm:prSet presAssocID="{8DEBB7C0-04F8-4DF7-95E9-68D50669D164}" presName="parentLin" presStyleCnt="0"/>
      <dgm:spPr/>
    </dgm:pt>
    <dgm:pt modelId="{233795FC-5A0B-4788-9228-9476C1518197}" type="pres">
      <dgm:prSet presAssocID="{8DEBB7C0-04F8-4DF7-95E9-68D50669D164}" presName="parentLeftMargin" presStyleLbl="node1" presStyleIdx="1" presStyleCnt="3"/>
      <dgm:spPr/>
      <dgm:t>
        <a:bodyPr/>
        <a:lstStyle/>
        <a:p>
          <a:endParaRPr lang="tr-TR"/>
        </a:p>
      </dgm:t>
    </dgm:pt>
    <dgm:pt modelId="{16988466-A142-4EA8-8007-7D1786D3EB96}" type="pres">
      <dgm:prSet presAssocID="{8DEBB7C0-04F8-4DF7-95E9-68D50669D164}" presName="parentText" presStyleLbl="node1" presStyleIdx="2" presStyleCnt="3" custScaleX="142857" custScaleY="148614">
        <dgm:presLayoutVars>
          <dgm:chMax val="0"/>
          <dgm:bulletEnabled val="1"/>
        </dgm:presLayoutVars>
      </dgm:prSet>
      <dgm:spPr/>
      <dgm:t>
        <a:bodyPr/>
        <a:lstStyle/>
        <a:p>
          <a:endParaRPr lang="tr-TR"/>
        </a:p>
      </dgm:t>
    </dgm:pt>
    <dgm:pt modelId="{4EB6A920-B7C0-48D2-AB84-86F3E8C25B39}" type="pres">
      <dgm:prSet presAssocID="{8DEBB7C0-04F8-4DF7-95E9-68D50669D164}" presName="negativeSpace" presStyleCnt="0"/>
      <dgm:spPr/>
    </dgm:pt>
    <dgm:pt modelId="{687A24B6-EC4C-47F2-9A4F-32D126F1E3DF}" type="pres">
      <dgm:prSet presAssocID="{8DEBB7C0-04F8-4DF7-95E9-68D50669D164}" presName="childText" presStyleLbl="conFgAcc1" presStyleIdx="2" presStyleCnt="3">
        <dgm:presLayoutVars>
          <dgm:bulletEnabled val="1"/>
        </dgm:presLayoutVars>
      </dgm:prSet>
      <dgm:spPr/>
    </dgm:pt>
  </dgm:ptLst>
  <dgm:cxnLst>
    <dgm:cxn modelId="{0ADEE505-1B16-442A-9C25-ADF0E3B58A3A}" type="presOf" srcId="{B00926B0-D166-4802-A5FE-0E36266C5588}" destId="{42970C3C-3F17-4C89-91D7-64A5D2FF51E1}" srcOrd="0" destOrd="0" presId="urn:microsoft.com/office/officeart/2005/8/layout/list1"/>
    <dgm:cxn modelId="{9EC0C659-799E-4687-A2AF-6AF894FD2F65}" type="presOf" srcId="{87812048-ACCC-456C-AE44-8C8B9C390B3D}" destId="{7DA8FB12-9958-4872-827D-1ADFEFEC8854}" srcOrd="1" destOrd="0" presId="urn:microsoft.com/office/officeart/2005/8/layout/list1"/>
    <dgm:cxn modelId="{40026CDB-1DA5-473B-9FCF-CCCCBBE793CE}" type="presOf" srcId="{E3C790F5-A270-4221-82BD-6A44A70935C0}" destId="{A2DCF337-020E-4D2F-B562-FD43D23E3811}" srcOrd="0" destOrd="0" presId="urn:microsoft.com/office/officeart/2005/8/layout/list1"/>
    <dgm:cxn modelId="{18E894D8-F3A8-4A6B-B3AA-51BE8BE43CAC}" srcId="{B00926B0-D166-4802-A5FE-0E36266C5588}" destId="{87812048-ACCC-456C-AE44-8C8B9C390B3D}" srcOrd="1" destOrd="0" parTransId="{ECD988AE-7AD8-404B-846B-AC224D29C330}" sibTransId="{6E2137DA-9EE4-4079-959E-BA01F2D31A40}"/>
    <dgm:cxn modelId="{A5DDF044-FB16-47BF-A592-3148F468F80C}" type="presOf" srcId="{E3C790F5-A270-4221-82BD-6A44A70935C0}" destId="{E799B152-7C8C-43C5-B7F1-8DFF0AA2871F}" srcOrd="1" destOrd="0" presId="urn:microsoft.com/office/officeart/2005/8/layout/list1"/>
    <dgm:cxn modelId="{62531EE7-468D-4BFB-B181-5D4C537E22F0}" type="presOf" srcId="{87812048-ACCC-456C-AE44-8C8B9C390B3D}" destId="{65A54FBC-19E8-46C9-B4F9-AEC2AEDC05BD}" srcOrd="0" destOrd="0" presId="urn:microsoft.com/office/officeart/2005/8/layout/list1"/>
    <dgm:cxn modelId="{E8599B34-D578-4FBA-A84D-1BC9EEAFD9C1}" type="presOf" srcId="{8DEBB7C0-04F8-4DF7-95E9-68D50669D164}" destId="{233795FC-5A0B-4788-9228-9476C1518197}" srcOrd="0" destOrd="0" presId="urn:microsoft.com/office/officeart/2005/8/layout/list1"/>
    <dgm:cxn modelId="{A9BD86AC-C057-47F5-8A62-155CE8607D28}" srcId="{B00926B0-D166-4802-A5FE-0E36266C5588}" destId="{E3C790F5-A270-4221-82BD-6A44A70935C0}" srcOrd="0" destOrd="0" parTransId="{770AAFA3-A95C-40FF-9529-577F702E1D4E}" sibTransId="{900F293C-ADBD-4383-9BFE-1A9EC6487822}"/>
    <dgm:cxn modelId="{F150B6D9-01DB-4460-B44E-35276149856B}" type="presOf" srcId="{8DEBB7C0-04F8-4DF7-95E9-68D50669D164}" destId="{16988466-A142-4EA8-8007-7D1786D3EB96}" srcOrd="1" destOrd="0" presId="urn:microsoft.com/office/officeart/2005/8/layout/list1"/>
    <dgm:cxn modelId="{4C9B42CF-D7D9-4586-BBF1-0EE4C35A3A43}" srcId="{B00926B0-D166-4802-A5FE-0E36266C5588}" destId="{8DEBB7C0-04F8-4DF7-95E9-68D50669D164}" srcOrd="2" destOrd="0" parTransId="{1F8969C1-48D4-413E-95A6-6924EC8EFAF3}" sibTransId="{F4977EE8-3967-4924-B835-4A5FEE56BA41}"/>
    <dgm:cxn modelId="{9EAB6F2B-6B9B-4F48-83B2-9DB7799D750F}" type="presParOf" srcId="{42970C3C-3F17-4C89-91D7-64A5D2FF51E1}" destId="{4A9C80DC-CB1B-4A07-957B-9CAC214B9417}" srcOrd="0" destOrd="0" presId="urn:microsoft.com/office/officeart/2005/8/layout/list1"/>
    <dgm:cxn modelId="{15F3D433-5AC8-41D3-81F5-E32366F19564}" type="presParOf" srcId="{4A9C80DC-CB1B-4A07-957B-9CAC214B9417}" destId="{A2DCF337-020E-4D2F-B562-FD43D23E3811}" srcOrd="0" destOrd="0" presId="urn:microsoft.com/office/officeart/2005/8/layout/list1"/>
    <dgm:cxn modelId="{72910532-3555-486C-AF14-A16E07728F3D}" type="presParOf" srcId="{4A9C80DC-CB1B-4A07-957B-9CAC214B9417}" destId="{E799B152-7C8C-43C5-B7F1-8DFF0AA2871F}" srcOrd="1" destOrd="0" presId="urn:microsoft.com/office/officeart/2005/8/layout/list1"/>
    <dgm:cxn modelId="{66E248C9-C9F8-431D-A8D3-F4D7A74DC84B}" type="presParOf" srcId="{42970C3C-3F17-4C89-91D7-64A5D2FF51E1}" destId="{AE3B4D25-FC4A-4131-A68B-7307EAF77CFE}" srcOrd="1" destOrd="0" presId="urn:microsoft.com/office/officeart/2005/8/layout/list1"/>
    <dgm:cxn modelId="{061F56F5-1DBE-45FD-A90F-FB794B3B2F43}" type="presParOf" srcId="{42970C3C-3F17-4C89-91D7-64A5D2FF51E1}" destId="{5F816831-817A-49CA-B6FD-4147494CAD5D}" srcOrd="2" destOrd="0" presId="urn:microsoft.com/office/officeart/2005/8/layout/list1"/>
    <dgm:cxn modelId="{79E97503-2FDA-43B4-9610-7E7365EFF2BD}" type="presParOf" srcId="{42970C3C-3F17-4C89-91D7-64A5D2FF51E1}" destId="{12E70EA5-B9A7-40C3-B42F-874240F69007}" srcOrd="3" destOrd="0" presId="urn:microsoft.com/office/officeart/2005/8/layout/list1"/>
    <dgm:cxn modelId="{C6CB260D-07D2-420C-B1F9-D50DE3AB6CAF}" type="presParOf" srcId="{42970C3C-3F17-4C89-91D7-64A5D2FF51E1}" destId="{66C52118-30AE-434D-B109-5866EB104663}" srcOrd="4" destOrd="0" presId="urn:microsoft.com/office/officeart/2005/8/layout/list1"/>
    <dgm:cxn modelId="{CF974CC8-74D8-4648-B182-14E2F381B2E6}" type="presParOf" srcId="{66C52118-30AE-434D-B109-5866EB104663}" destId="{65A54FBC-19E8-46C9-B4F9-AEC2AEDC05BD}" srcOrd="0" destOrd="0" presId="urn:microsoft.com/office/officeart/2005/8/layout/list1"/>
    <dgm:cxn modelId="{A53A1258-CBFF-4FED-AE9C-A004EDEF5B59}" type="presParOf" srcId="{66C52118-30AE-434D-B109-5866EB104663}" destId="{7DA8FB12-9958-4872-827D-1ADFEFEC8854}" srcOrd="1" destOrd="0" presId="urn:microsoft.com/office/officeart/2005/8/layout/list1"/>
    <dgm:cxn modelId="{2AB946DE-5B71-46F7-8E79-DBA171C78466}" type="presParOf" srcId="{42970C3C-3F17-4C89-91D7-64A5D2FF51E1}" destId="{E7C25C0C-08EA-4506-9E70-00C25F88D8CA}" srcOrd="5" destOrd="0" presId="urn:microsoft.com/office/officeart/2005/8/layout/list1"/>
    <dgm:cxn modelId="{9BD4FAAF-F600-4308-900D-754522226C87}" type="presParOf" srcId="{42970C3C-3F17-4C89-91D7-64A5D2FF51E1}" destId="{410E53D9-E570-4479-A3A2-58FE1A754DEE}" srcOrd="6" destOrd="0" presId="urn:microsoft.com/office/officeart/2005/8/layout/list1"/>
    <dgm:cxn modelId="{53E93C47-4071-4C26-9DCA-C04BF24EDBB6}" type="presParOf" srcId="{42970C3C-3F17-4C89-91D7-64A5D2FF51E1}" destId="{12BFD823-7151-4C26-940D-65DA51B502A7}" srcOrd="7" destOrd="0" presId="urn:microsoft.com/office/officeart/2005/8/layout/list1"/>
    <dgm:cxn modelId="{7C12D2A7-B5BC-42AF-BB57-EC36F8D76D00}" type="presParOf" srcId="{42970C3C-3F17-4C89-91D7-64A5D2FF51E1}" destId="{42F310A4-6031-4B61-9755-04EC3722C85A}" srcOrd="8" destOrd="0" presId="urn:microsoft.com/office/officeart/2005/8/layout/list1"/>
    <dgm:cxn modelId="{66EE7D75-44EF-4550-BC79-9FDD4E144970}" type="presParOf" srcId="{42F310A4-6031-4B61-9755-04EC3722C85A}" destId="{233795FC-5A0B-4788-9228-9476C1518197}" srcOrd="0" destOrd="0" presId="urn:microsoft.com/office/officeart/2005/8/layout/list1"/>
    <dgm:cxn modelId="{45316CFF-2B1B-4FA4-A3C4-28A462E97B2D}" type="presParOf" srcId="{42F310A4-6031-4B61-9755-04EC3722C85A}" destId="{16988466-A142-4EA8-8007-7D1786D3EB96}" srcOrd="1" destOrd="0" presId="urn:microsoft.com/office/officeart/2005/8/layout/list1"/>
    <dgm:cxn modelId="{52D52DB3-9482-440A-8FBB-B7FD4F6E4140}" type="presParOf" srcId="{42970C3C-3F17-4C89-91D7-64A5D2FF51E1}" destId="{4EB6A920-B7C0-48D2-AB84-86F3E8C25B39}" srcOrd="9" destOrd="0" presId="urn:microsoft.com/office/officeart/2005/8/layout/list1"/>
    <dgm:cxn modelId="{AED09B67-350B-489A-9DA1-02BA292069FB}" type="presParOf" srcId="{42970C3C-3F17-4C89-91D7-64A5D2FF51E1}" destId="{687A24B6-EC4C-47F2-9A4F-32D126F1E3DF}" srcOrd="10" destOrd="0" presId="urn:microsoft.com/office/officeart/2005/8/layout/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4DD2976-B952-4205-8783-0BDBAE13810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b="1" dirty="0" smtClean="0">
              <a:solidFill>
                <a:srgbClr val="FFC000"/>
              </a:solidFill>
            </a:rPr>
            <a:t>OLASILIK</a:t>
          </a:r>
          <a:r>
            <a:rPr lang="tr-TR" sz="2400" dirty="0" smtClean="0"/>
            <a:t>:</a:t>
          </a:r>
        </a:p>
        <a:p>
          <a:pPr algn="just" rtl="0"/>
          <a:endParaRPr lang="tr-TR" sz="2400" dirty="0" smtClean="0"/>
        </a:p>
        <a:p>
          <a:pPr algn="just" rtl="0"/>
          <a:r>
            <a:rPr lang="tr-TR" sz="2400" dirty="0" smtClean="0"/>
            <a:t>Bir olayın belirli bir dönemde gerçekleşme ihtimalini ifade eder.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1595846B-2335-4998-B04C-8E0575997F10}">
      <dgm:prSet custT="1"/>
      <dgm:spPr/>
      <dgm:t>
        <a:bodyPr/>
        <a:lstStyle/>
        <a:p>
          <a:pPr algn="just" rtl="0"/>
          <a:endParaRPr lang="tr-TR" sz="2400" b="1" dirty="0" smtClean="0">
            <a:solidFill>
              <a:srgbClr val="FFC000"/>
            </a:solidFill>
          </a:endParaRPr>
        </a:p>
        <a:p>
          <a:pPr algn="just" rtl="0"/>
          <a:r>
            <a:rPr lang="tr-TR" sz="2400" b="1" dirty="0" smtClean="0">
              <a:solidFill>
                <a:srgbClr val="FFC000"/>
              </a:solidFill>
            </a:rPr>
            <a:t>ETKİ: </a:t>
          </a:r>
        </a:p>
        <a:p>
          <a:pPr algn="just" rtl="0"/>
          <a:endParaRPr lang="tr-TR" sz="2400" dirty="0" smtClean="0"/>
        </a:p>
        <a:p>
          <a:pPr algn="just" rtl="0"/>
          <a:r>
            <a:rPr lang="tr-TR" sz="2400" dirty="0" smtClean="0"/>
            <a:t>Eğer bu olay meydana gelirse doğuracağı sonuç veya yaratacağı tesiri ifade eder. </a:t>
          </a:r>
        </a:p>
        <a:p>
          <a:pPr algn="just" rtl="0"/>
          <a:endParaRPr lang="tr-TR" sz="2400" dirty="0"/>
        </a:p>
      </dgm:t>
    </dgm:pt>
    <dgm:pt modelId="{AF53D2DD-2E5B-42E5-A11D-ADAA0C32F5A7}" type="parTrans" cxnId="{3D876CDB-594A-41F4-AF7D-F16E61BB5432}">
      <dgm:prSet/>
      <dgm:spPr/>
      <dgm:t>
        <a:bodyPr/>
        <a:lstStyle/>
        <a:p>
          <a:endParaRPr lang="tr-TR"/>
        </a:p>
      </dgm:t>
    </dgm:pt>
    <dgm:pt modelId="{2776C2B4-317F-41B1-92CE-5B83A649ACDD}" type="sibTrans" cxnId="{3D876CDB-594A-41F4-AF7D-F16E61BB5432}">
      <dgm:prSet/>
      <dgm:spPr/>
      <dgm:t>
        <a:bodyPr/>
        <a:lstStyle/>
        <a:p>
          <a:endParaRPr lang="tr-TR"/>
        </a:p>
      </dgm:t>
    </dgm:pt>
    <dgm:pt modelId="{598434F4-D85D-429C-8D98-5FA016E32F0C}" type="pres">
      <dgm:prSet presAssocID="{A4DD2976-B952-4205-8783-0BDBAE138105}" presName="Name0" presStyleCnt="0">
        <dgm:presLayoutVars>
          <dgm:dir/>
          <dgm:resizeHandles val="exact"/>
        </dgm:presLayoutVars>
      </dgm:prSet>
      <dgm:spPr/>
      <dgm:t>
        <a:bodyPr/>
        <a:lstStyle/>
        <a:p>
          <a:endParaRPr lang="tr-TR"/>
        </a:p>
      </dgm:t>
    </dgm:pt>
    <dgm:pt modelId="{A2F983C1-989E-473F-9107-BDBB0F348B6C}" type="pres">
      <dgm:prSet presAssocID="{4768C61E-7AA1-4535-8133-9CED6A9A45F2}" presName="node" presStyleLbl="node1" presStyleIdx="0" presStyleCnt="2">
        <dgm:presLayoutVars>
          <dgm:bulletEnabled val="1"/>
        </dgm:presLayoutVars>
      </dgm:prSet>
      <dgm:spPr/>
      <dgm:t>
        <a:bodyPr/>
        <a:lstStyle/>
        <a:p>
          <a:endParaRPr lang="tr-TR"/>
        </a:p>
      </dgm:t>
    </dgm:pt>
    <dgm:pt modelId="{47D793D6-9CD9-4D06-80BB-6BF4C847F652}" type="pres">
      <dgm:prSet presAssocID="{FF287E8C-7DC7-4090-B514-1129DC332B5B}" presName="sibTrans" presStyleCnt="0"/>
      <dgm:spPr/>
    </dgm:pt>
    <dgm:pt modelId="{3D7CD2F8-8999-475E-AC2D-A0B8790869D6}" type="pres">
      <dgm:prSet presAssocID="{1595846B-2335-4998-B04C-8E0575997F10}" presName="node" presStyleLbl="node1" presStyleIdx="1" presStyleCnt="2">
        <dgm:presLayoutVars>
          <dgm:bulletEnabled val="1"/>
        </dgm:presLayoutVars>
      </dgm:prSet>
      <dgm:spPr/>
      <dgm:t>
        <a:bodyPr/>
        <a:lstStyle/>
        <a:p>
          <a:endParaRPr lang="tr-TR"/>
        </a:p>
      </dgm:t>
    </dgm:pt>
  </dgm:ptLst>
  <dgm:cxnLst>
    <dgm:cxn modelId="{3D876CDB-594A-41F4-AF7D-F16E61BB5432}" srcId="{A4DD2976-B952-4205-8783-0BDBAE138105}" destId="{1595846B-2335-4998-B04C-8E0575997F10}" srcOrd="1" destOrd="0" parTransId="{AF53D2DD-2E5B-42E5-A11D-ADAA0C32F5A7}" sibTransId="{2776C2B4-317F-41B1-92CE-5B83A649ACDD}"/>
    <dgm:cxn modelId="{1C6322FD-99BF-4703-855C-81E1FC3F0F30}" type="presOf" srcId="{A4DD2976-B952-4205-8783-0BDBAE138105}" destId="{598434F4-D85D-429C-8D98-5FA016E32F0C}" srcOrd="0" destOrd="0" presId="urn:microsoft.com/office/officeart/2005/8/layout/hList6"/>
    <dgm:cxn modelId="{6C285609-F328-40C6-BFF6-1976A47269B7}" type="presOf" srcId="{1595846B-2335-4998-B04C-8E0575997F10}" destId="{3D7CD2F8-8999-475E-AC2D-A0B8790869D6}" srcOrd="0" destOrd="0" presId="urn:microsoft.com/office/officeart/2005/8/layout/hList6"/>
    <dgm:cxn modelId="{F871D18A-0C49-48D9-8189-B909ADB06102}" type="presOf" srcId="{4768C61E-7AA1-4535-8133-9CED6A9A45F2}" destId="{A2F983C1-989E-473F-9107-BDBB0F348B6C}" srcOrd="0" destOrd="0" presId="urn:microsoft.com/office/officeart/2005/8/layout/hList6"/>
    <dgm:cxn modelId="{6F16D926-13D4-4716-BCDC-CDB39DE92161}" srcId="{A4DD2976-B952-4205-8783-0BDBAE138105}" destId="{4768C61E-7AA1-4535-8133-9CED6A9A45F2}" srcOrd="0" destOrd="0" parTransId="{43E385E5-D8AF-4F16-B3A3-950E0832EDC6}" sibTransId="{FF287E8C-7DC7-4090-B514-1129DC332B5B}"/>
    <dgm:cxn modelId="{23B7D18B-6C81-487C-ACA4-E55BED6FD5F5}" type="presParOf" srcId="{598434F4-D85D-429C-8D98-5FA016E32F0C}" destId="{A2F983C1-989E-473F-9107-BDBB0F348B6C}" srcOrd="0" destOrd="0" presId="urn:microsoft.com/office/officeart/2005/8/layout/hList6"/>
    <dgm:cxn modelId="{A50AB845-5446-4437-BCA3-6F72F57002FC}" type="presParOf" srcId="{598434F4-D85D-429C-8D98-5FA016E32F0C}" destId="{47D793D6-9CD9-4D06-80BB-6BF4C847F652}" srcOrd="1" destOrd="0" presId="urn:microsoft.com/office/officeart/2005/8/layout/hList6"/>
    <dgm:cxn modelId="{31AF3193-867C-4EFB-92C2-CAD3DD7C0133}" type="presParOf" srcId="{598434F4-D85D-429C-8D98-5FA016E32F0C}" destId="{3D7CD2F8-8999-475E-AC2D-A0B8790869D6}"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0565337C-E98B-48E7-8B38-582BF992EF48}">
      <dgm:prSet custT="1"/>
      <dgm:spPr/>
      <dgm:t>
        <a:bodyPr/>
        <a:lstStyle/>
        <a:p>
          <a:pPr algn="just"/>
          <a:r>
            <a:rPr lang="tr-TR" sz="2000" dirty="0" smtClean="0"/>
            <a:t>Olasılık için 1 rakamı, bir riskin gerçekleşme ihtimalinin hemen hemen olmadığı; 10 rakamı ise riskin gerçekleşmesinin neredeyse kesin olduğu anlamına gelir. Etki açısından ise 1 rakamı riskin gerçekleşmesinin doğuracağı sonucun çok az önemi olduğu; 10 rakamı ise bu sonucun çok önemli olduğu anlamına gelir. Risklerin olasılık ve etki açısından 1 ila 10 arasında hangi değeri aldığı belirlenir </a:t>
          </a:r>
          <a:endParaRPr lang="tr-TR" sz="2000" dirty="0"/>
        </a:p>
      </dgm:t>
    </dgm:pt>
    <dgm:pt modelId="{C958BED7-BF33-4465-9330-95B42D9A8434}" type="parTrans" cxnId="{3D86929A-90B3-4BDB-9758-B267BE34183F}">
      <dgm:prSet/>
      <dgm:spPr/>
      <dgm:t>
        <a:bodyPr/>
        <a:lstStyle/>
        <a:p>
          <a:endParaRPr lang="tr-TR"/>
        </a:p>
      </dgm:t>
    </dgm:pt>
    <dgm:pt modelId="{12AA9C21-643F-41C5-B4F5-C86B3E1A4059}" type="sibTrans" cxnId="{3D86929A-90B3-4BDB-9758-B267BE34183F}">
      <dgm:prSet/>
      <dgm:spPr/>
      <dgm:t>
        <a:bodyPr/>
        <a:lstStyle/>
        <a:p>
          <a:endParaRPr lang="tr-TR"/>
        </a:p>
      </dgm:t>
    </dgm:pt>
    <dgm:pt modelId="{31A2BDC6-6193-4838-96BA-557A550BC695}">
      <dgm:prSet custT="1"/>
      <dgm:spPr/>
      <dgm:t>
        <a:bodyPr/>
        <a:lstStyle/>
        <a:p>
          <a:pPr algn="just"/>
          <a:r>
            <a:rPr lang="tr-TR" sz="2000" dirty="0" smtClean="0"/>
            <a:t>Riskler değerlendirilirken üçlü bir kategori kullanılır. Düşük risk seviyesi (yeşil ile gösterilir), orta risk seviyesi (sarı ile gösterilir) ve yüksek risk seviyesi (kırmızı ile gösterilir). Trafik ışıkları ile gösterilen bu renk kodu riskin önem derecesinin kolayca görülmesine yardımcı olur.</a:t>
          </a:r>
          <a:endParaRPr lang="tr-TR" sz="2000" dirty="0"/>
        </a:p>
      </dgm:t>
    </dgm:pt>
    <dgm:pt modelId="{3D792991-2368-4132-8B2C-090CA898DF49}" type="parTrans" cxnId="{1CE4E3FD-786D-40E8-B7F4-D4F7464738DA}">
      <dgm:prSet/>
      <dgm:spPr/>
    </dgm:pt>
    <dgm:pt modelId="{BC482BCE-4563-4A3C-B2EC-45613875C219}" type="sibTrans" cxnId="{1CE4E3FD-786D-40E8-B7F4-D4F7464738DA}">
      <dgm:prSet/>
      <dgm:spPr/>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846C0C1D-6A65-4F8B-8BAF-80C252A9379B}" type="pres">
      <dgm:prSet presAssocID="{0565337C-E98B-48E7-8B38-582BF992EF48}" presName="parentText" presStyleLbl="node1" presStyleIdx="0" presStyleCnt="2">
        <dgm:presLayoutVars>
          <dgm:chMax val="0"/>
          <dgm:bulletEnabled val="1"/>
        </dgm:presLayoutVars>
      </dgm:prSet>
      <dgm:spPr/>
      <dgm:t>
        <a:bodyPr/>
        <a:lstStyle/>
        <a:p>
          <a:endParaRPr lang="tr-TR"/>
        </a:p>
      </dgm:t>
    </dgm:pt>
    <dgm:pt modelId="{B0F011F2-A62E-4B76-B3FE-A946F2822B60}" type="pres">
      <dgm:prSet presAssocID="{12AA9C21-643F-41C5-B4F5-C86B3E1A4059}" presName="spacer" presStyleCnt="0"/>
      <dgm:spPr/>
    </dgm:pt>
    <dgm:pt modelId="{A5F82693-7A09-401F-8D21-21FE327AA7D5}" type="pres">
      <dgm:prSet presAssocID="{31A2BDC6-6193-4838-96BA-557A550BC695}" presName="parentText" presStyleLbl="node1" presStyleIdx="1" presStyleCnt="2">
        <dgm:presLayoutVars>
          <dgm:chMax val="0"/>
          <dgm:bulletEnabled val="1"/>
        </dgm:presLayoutVars>
      </dgm:prSet>
      <dgm:spPr/>
      <dgm:t>
        <a:bodyPr/>
        <a:lstStyle/>
        <a:p>
          <a:endParaRPr lang="tr-TR"/>
        </a:p>
      </dgm:t>
    </dgm:pt>
  </dgm:ptLst>
  <dgm:cxnLst>
    <dgm:cxn modelId="{B31A421E-6F34-4EDA-B692-DE46DB8CEC5F}" type="presOf" srcId="{A4DD2976-B952-4205-8783-0BDBAE138105}" destId="{F4A5EB46-D737-4312-AC8C-93841355775E}" srcOrd="0" destOrd="0" presId="urn:microsoft.com/office/officeart/2005/8/layout/vList2"/>
    <dgm:cxn modelId="{1CE4E3FD-786D-40E8-B7F4-D4F7464738DA}" srcId="{A4DD2976-B952-4205-8783-0BDBAE138105}" destId="{31A2BDC6-6193-4838-96BA-557A550BC695}" srcOrd="1" destOrd="0" parTransId="{3D792991-2368-4132-8B2C-090CA898DF49}" sibTransId="{BC482BCE-4563-4A3C-B2EC-45613875C219}"/>
    <dgm:cxn modelId="{A643589A-BB91-454C-8039-D123E577D0F1}" type="presOf" srcId="{0565337C-E98B-48E7-8B38-582BF992EF48}" destId="{846C0C1D-6A65-4F8B-8BAF-80C252A9379B}" srcOrd="0" destOrd="0" presId="urn:microsoft.com/office/officeart/2005/8/layout/vList2"/>
    <dgm:cxn modelId="{3D86929A-90B3-4BDB-9758-B267BE34183F}" srcId="{A4DD2976-B952-4205-8783-0BDBAE138105}" destId="{0565337C-E98B-48E7-8B38-582BF992EF48}" srcOrd="0" destOrd="0" parTransId="{C958BED7-BF33-4465-9330-95B42D9A8434}" sibTransId="{12AA9C21-643F-41C5-B4F5-C86B3E1A4059}"/>
    <dgm:cxn modelId="{2ABDC683-D482-41AC-B4F0-FADBF8BBAF33}" type="presOf" srcId="{31A2BDC6-6193-4838-96BA-557A550BC695}" destId="{A5F82693-7A09-401F-8D21-21FE327AA7D5}" srcOrd="0" destOrd="0" presId="urn:microsoft.com/office/officeart/2005/8/layout/vList2"/>
    <dgm:cxn modelId="{44351D03-4EF2-473B-9B28-680C9A1BF340}" type="presParOf" srcId="{F4A5EB46-D737-4312-AC8C-93841355775E}" destId="{846C0C1D-6A65-4F8B-8BAF-80C252A9379B}" srcOrd="0" destOrd="0" presId="urn:microsoft.com/office/officeart/2005/8/layout/vList2"/>
    <dgm:cxn modelId="{65961AA4-05C0-4F4B-83B6-E06B84163756}" type="presParOf" srcId="{F4A5EB46-D737-4312-AC8C-93841355775E}" destId="{B0F011F2-A62E-4B76-B3FE-A946F2822B60}" srcOrd="1" destOrd="0" presId="urn:microsoft.com/office/officeart/2005/8/layout/vList2"/>
    <dgm:cxn modelId="{A015C6BF-DE84-4097-8315-1594328125AC}" type="presParOf" srcId="{F4A5EB46-D737-4312-AC8C-93841355775E}" destId="{A5F82693-7A09-401F-8D21-21FE327AA7D5}"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4DD2976-B952-4205-8783-0BDBAE13810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b="1" dirty="0" smtClean="0">
              <a:solidFill>
                <a:srgbClr val="FFC000"/>
              </a:solidFill>
            </a:rPr>
            <a:t>DOĞAL RİSK</a:t>
          </a:r>
        </a:p>
        <a:p>
          <a:pPr algn="just" rtl="0"/>
          <a:endParaRPr lang="tr-TR" sz="2400" dirty="0" smtClean="0"/>
        </a:p>
        <a:p>
          <a:pPr algn="just" rtl="0"/>
          <a:r>
            <a:rPr lang="tr-TR" sz="2400" dirty="0" smtClean="0"/>
            <a:t>Mevcut olan riskin, yönetilmeden veya herhangi bir önlem alınmadan önceki miktarını ifade eder.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11A72A30-F58A-40E6-B760-EDDF3B8674F7}">
      <dgm:prSet custT="1"/>
      <dgm:spPr/>
      <dgm:t>
        <a:bodyPr/>
        <a:lstStyle/>
        <a:p>
          <a:pPr algn="just" rtl="0"/>
          <a:r>
            <a:rPr lang="tr-TR" sz="2400" b="1" dirty="0" smtClean="0">
              <a:solidFill>
                <a:srgbClr val="FFC000"/>
              </a:solidFill>
            </a:rPr>
            <a:t>KALINTI RİSK</a:t>
          </a:r>
        </a:p>
        <a:p>
          <a:pPr algn="just" rtl="0"/>
          <a:endParaRPr lang="tr-TR" sz="2400" dirty="0" smtClean="0"/>
        </a:p>
        <a:p>
          <a:pPr algn="just" rtl="0"/>
          <a:r>
            <a:rPr lang="tr-TR" sz="2400" dirty="0" smtClean="0"/>
            <a:t>Kalıntı risk, yönetimin riskin olma olasılığını ve etkisini azaltmak için aldığı önlemlerden sonra arta kalan riskleri ifade eder.</a:t>
          </a:r>
          <a:endParaRPr lang="tr-TR" sz="2400" dirty="0"/>
        </a:p>
      </dgm:t>
    </dgm:pt>
    <dgm:pt modelId="{D5BA73E2-A070-4C71-B595-578C53952715}" type="parTrans" cxnId="{FD2A8E8F-E3ED-47D3-A893-D4CB83EBA9CE}">
      <dgm:prSet/>
      <dgm:spPr/>
      <dgm:t>
        <a:bodyPr/>
        <a:lstStyle/>
        <a:p>
          <a:endParaRPr lang="tr-TR"/>
        </a:p>
      </dgm:t>
    </dgm:pt>
    <dgm:pt modelId="{AA5E1FBB-BF83-4D5F-AA5A-306E5F7A4578}" type="sibTrans" cxnId="{FD2A8E8F-E3ED-47D3-A893-D4CB83EBA9CE}">
      <dgm:prSet/>
      <dgm:spPr/>
      <dgm:t>
        <a:bodyPr/>
        <a:lstStyle/>
        <a:p>
          <a:endParaRPr lang="tr-TR"/>
        </a:p>
      </dgm:t>
    </dgm:pt>
    <dgm:pt modelId="{0E4619F2-3E73-406E-AE45-B19779594A73}" type="pres">
      <dgm:prSet presAssocID="{A4DD2976-B952-4205-8783-0BDBAE138105}" presName="Name0" presStyleCnt="0">
        <dgm:presLayoutVars>
          <dgm:dir/>
          <dgm:resizeHandles val="exact"/>
        </dgm:presLayoutVars>
      </dgm:prSet>
      <dgm:spPr/>
      <dgm:t>
        <a:bodyPr/>
        <a:lstStyle/>
        <a:p>
          <a:endParaRPr lang="tr-TR"/>
        </a:p>
      </dgm:t>
    </dgm:pt>
    <dgm:pt modelId="{584E59F7-25CD-43F1-B324-9FFE2F8F7CBF}" type="pres">
      <dgm:prSet presAssocID="{4768C61E-7AA1-4535-8133-9CED6A9A45F2}" presName="node" presStyleLbl="node1" presStyleIdx="0" presStyleCnt="2">
        <dgm:presLayoutVars>
          <dgm:bulletEnabled val="1"/>
        </dgm:presLayoutVars>
      </dgm:prSet>
      <dgm:spPr/>
      <dgm:t>
        <a:bodyPr/>
        <a:lstStyle/>
        <a:p>
          <a:endParaRPr lang="tr-TR"/>
        </a:p>
      </dgm:t>
    </dgm:pt>
    <dgm:pt modelId="{2C3C9429-9989-4FFE-9BCA-7FEE55A1B4D8}" type="pres">
      <dgm:prSet presAssocID="{FF287E8C-7DC7-4090-B514-1129DC332B5B}" presName="sibTrans" presStyleCnt="0"/>
      <dgm:spPr/>
    </dgm:pt>
    <dgm:pt modelId="{F29F8930-2E95-40A2-A45A-BD7D7FF82191}" type="pres">
      <dgm:prSet presAssocID="{11A72A30-F58A-40E6-B760-EDDF3B8674F7}" presName="node" presStyleLbl="node1" presStyleIdx="1" presStyleCnt="2">
        <dgm:presLayoutVars>
          <dgm:bulletEnabled val="1"/>
        </dgm:presLayoutVars>
      </dgm:prSet>
      <dgm:spPr/>
      <dgm:t>
        <a:bodyPr/>
        <a:lstStyle/>
        <a:p>
          <a:endParaRPr lang="tr-TR"/>
        </a:p>
      </dgm:t>
    </dgm:pt>
  </dgm:ptLst>
  <dgm:cxnLst>
    <dgm:cxn modelId="{C70A1133-00F2-4616-9333-D9E531CDC92F}" type="presOf" srcId="{11A72A30-F58A-40E6-B760-EDDF3B8674F7}" destId="{F29F8930-2E95-40A2-A45A-BD7D7FF82191}" srcOrd="0" destOrd="0" presId="urn:microsoft.com/office/officeart/2005/8/layout/hList6"/>
    <dgm:cxn modelId="{FA156B6D-728C-4444-BDAA-054B42B1896C}" type="presOf" srcId="{4768C61E-7AA1-4535-8133-9CED6A9A45F2}" destId="{584E59F7-25CD-43F1-B324-9FFE2F8F7CBF}" srcOrd="0" destOrd="0" presId="urn:microsoft.com/office/officeart/2005/8/layout/hList6"/>
    <dgm:cxn modelId="{6F16D926-13D4-4716-BCDC-CDB39DE92161}" srcId="{A4DD2976-B952-4205-8783-0BDBAE138105}" destId="{4768C61E-7AA1-4535-8133-9CED6A9A45F2}" srcOrd="0" destOrd="0" parTransId="{43E385E5-D8AF-4F16-B3A3-950E0832EDC6}" sibTransId="{FF287E8C-7DC7-4090-B514-1129DC332B5B}"/>
    <dgm:cxn modelId="{FD2A8E8F-E3ED-47D3-A893-D4CB83EBA9CE}" srcId="{A4DD2976-B952-4205-8783-0BDBAE138105}" destId="{11A72A30-F58A-40E6-B760-EDDF3B8674F7}" srcOrd="1" destOrd="0" parTransId="{D5BA73E2-A070-4C71-B595-578C53952715}" sibTransId="{AA5E1FBB-BF83-4D5F-AA5A-306E5F7A4578}"/>
    <dgm:cxn modelId="{8A37D020-DAE1-4041-8CE0-C1C8933C5BC9}" type="presOf" srcId="{A4DD2976-B952-4205-8783-0BDBAE138105}" destId="{0E4619F2-3E73-406E-AE45-B19779594A73}" srcOrd="0" destOrd="0" presId="urn:microsoft.com/office/officeart/2005/8/layout/hList6"/>
    <dgm:cxn modelId="{06CD93E0-1213-4919-AD13-F83ED827BBD4}" type="presParOf" srcId="{0E4619F2-3E73-406E-AE45-B19779594A73}" destId="{584E59F7-25CD-43F1-B324-9FFE2F8F7CBF}" srcOrd="0" destOrd="0" presId="urn:microsoft.com/office/officeart/2005/8/layout/hList6"/>
    <dgm:cxn modelId="{BD8AC94D-7670-48DE-9977-332C34F0000A}" type="presParOf" srcId="{0E4619F2-3E73-406E-AE45-B19779594A73}" destId="{2C3C9429-9989-4FFE-9BCA-7FEE55A1B4D8}" srcOrd="1" destOrd="0" presId="urn:microsoft.com/office/officeart/2005/8/layout/hList6"/>
    <dgm:cxn modelId="{43B5E91C-B920-42E5-A4C0-07C5168AE014}" type="presParOf" srcId="{0E4619F2-3E73-406E-AE45-B19779594A73}" destId="{F29F8930-2E95-40A2-A45A-BD7D7FF82191}"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Bu doğal riskler, olma olasılığı ve etkisi değerlendirildikten sonra risk kaydına aktarılır. Değerlendirmede olma olasılığı 1 ila 10 arasında, etkisi de yine 1 ila 10 arasında puanlanır. Verilen olasılık puanı ile etki puanının çarpımı risk puanını gösterir.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60431789-C94B-4BA1-B963-F2D79FCD1F50}">
      <dgm:prSet custT="1"/>
      <dgm:spPr/>
      <dgm:t>
        <a:bodyPr/>
        <a:lstStyle/>
        <a:p>
          <a:pPr algn="just" rtl="0"/>
          <a:r>
            <a:rPr lang="tr-TR" sz="2400" dirty="0" smtClean="0"/>
            <a:t>İdare, bu aşamada risk iştahına karar vermelidir. İdare, belirlenen risk stratejisine göre hangi puanlar arasındaki risklerin düşük, hangilerinin orta hangilerinin de yüksek olacağını belirlemeli ve bu çerçevede idarenin risk haritasını oluşturmalıdır.</a:t>
          </a:r>
          <a:endParaRPr lang="tr-TR" sz="2400" dirty="0"/>
        </a:p>
      </dgm:t>
    </dgm:pt>
    <dgm:pt modelId="{AC9E7FBC-15C9-43CD-8874-80CD63AD6F24}" type="parTrans" cxnId="{9C9F8FBB-B850-40D5-B72B-4273F8B0233F}">
      <dgm:prSet/>
      <dgm:spPr/>
    </dgm:pt>
    <dgm:pt modelId="{AB6D1971-4179-41E9-B0C5-9CD68C78E8A1}" type="sibTrans" cxnId="{9C9F8FBB-B850-40D5-B72B-4273F8B0233F}">
      <dgm:prSet/>
      <dgm:spPr/>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2" custScaleY="125252">
        <dgm:presLayoutVars>
          <dgm:chMax val="0"/>
          <dgm:bulletEnabled val="1"/>
        </dgm:presLayoutVars>
      </dgm:prSet>
      <dgm:spPr/>
      <dgm:t>
        <a:bodyPr/>
        <a:lstStyle/>
        <a:p>
          <a:endParaRPr lang="tr-TR"/>
        </a:p>
      </dgm:t>
    </dgm:pt>
    <dgm:pt modelId="{4F7B0CFB-FAD8-4539-9EBF-F21405A7A24E}" type="pres">
      <dgm:prSet presAssocID="{FF287E8C-7DC7-4090-B514-1129DC332B5B}" presName="spacer" presStyleCnt="0"/>
      <dgm:spPr/>
    </dgm:pt>
    <dgm:pt modelId="{BB0E5A07-FC7A-479F-9892-04D1F4E31C60}" type="pres">
      <dgm:prSet presAssocID="{60431789-C94B-4BA1-B963-F2D79FCD1F50}" presName="parentText" presStyleLbl="node1" presStyleIdx="1" presStyleCnt="2">
        <dgm:presLayoutVars>
          <dgm:chMax val="0"/>
          <dgm:bulletEnabled val="1"/>
        </dgm:presLayoutVars>
      </dgm:prSet>
      <dgm:spPr/>
      <dgm:t>
        <a:bodyPr/>
        <a:lstStyle/>
        <a:p>
          <a:endParaRPr lang="tr-TR"/>
        </a:p>
      </dgm:t>
    </dgm:pt>
  </dgm:ptLst>
  <dgm:cxnLst>
    <dgm:cxn modelId="{4105DF5A-C10F-4C77-8513-98D8789DC4CB}" type="presOf" srcId="{60431789-C94B-4BA1-B963-F2D79FCD1F50}" destId="{BB0E5A07-FC7A-479F-9892-04D1F4E31C60}" srcOrd="0" destOrd="0" presId="urn:microsoft.com/office/officeart/2005/8/layout/vList2"/>
    <dgm:cxn modelId="{9C9F8FBB-B850-40D5-B72B-4273F8B0233F}" srcId="{A4DD2976-B952-4205-8783-0BDBAE138105}" destId="{60431789-C94B-4BA1-B963-F2D79FCD1F50}" srcOrd="1" destOrd="0" parTransId="{AC9E7FBC-15C9-43CD-8874-80CD63AD6F24}" sibTransId="{AB6D1971-4179-41E9-B0C5-9CD68C78E8A1}"/>
    <dgm:cxn modelId="{03102A2E-7F0D-4E9B-9F94-9624883B69ED}"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A28DF41C-4202-43F8-B538-CBF7892E0305}" type="presOf" srcId="{A4DD2976-B952-4205-8783-0BDBAE138105}" destId="{F4A5EB46-D737-4312-AC8C-93841355775E}" srcOrd="0" destOrd="0" presId="urn:microsoft.com/office/officeart/2005/8/layout/vList2"/>
    <dgm:cxn modelId="{FAA014D3-296A-4398-9196-4C53B2B301E2}" type="presParOf" srcId="{F4A5EB46-D737-4312-AC8C-93841355775E}" destId="{E79DF89A-61DD-40DE-B3E5-6382AF9B4266}" srcOrd="0" destOrd="0" presId="urn:microsoft.com/office/officeart/2005/8/layout/vList2"/>
    <dgm:cxn modelId="{226490D0-5F5F-41CB-9406-73B7C593CAAA}" type="presParOf" srcId="{F4A5EB46-D737-4312-AC8C-93841355775E}" destId="{4F7B0CFB-FAD8-4539-9EBF-F21405A7A24E}" srcOrd="1" destOrd="0" presId="urn:microsoft.com/office/officeart/2005/8/layout/vList2"/>
    <dgm:cxn modelId="{7D391A34-9C50-4A7B-B207-78CACDB5C5E2}" type="presParOf" srcId="{F4A5EB46-D737-4312-AC8C-93841355775E}" destId="{BB0E5A07-FC7A-479F-9892-04D1F4E31C60}"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4DD2976-B952-4205-8783-0BDBAE13810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 puanı belirlendikten sonra riskler en yüksek puandan başlamak üzere </a:t>
          </a:r>
          <a:r>
            <a:rPr lang="tr-TR" sz="2400" dirty="0" err="1" smtClean="0"/>
            <a:t>önceliklendirilir</a:t>
          </a:r>
          <a:r>
            <a:rPr lang="tr-TR" sz="2400" dirty="0" smtClean="0"/>
            <a:t>. Risklere verilecek cevaplara karar verilir. Risklere verilecek cevap yöntemlerine göre kontroller tespit edilir ve uygulanır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70345C56-DDE3-4B9D-B20C-04E1304FA1B1}">
      <dgm:prSet custT="1"/>
      <dgm:spPr/>
      <dgm:t>
        <a:bodyPr/>
        <a:lstStyle/>
        <a:p>
          <a:pPr algn="just" rtl="0"/>
          <a:r>
            <a:rPr lang="tr-TR" sz="2000" dirty="0" smtClean="0"/>
            <a:t>Yönetim, riski yönetmek için gerçekleştirdiği kontrol faaliyetleri sonrasında arta kalan riskin seviyesini tespit etmelidir. Kalıntı riskin seviyesi hala risk iştahından yüksek çıkarsa var olan kontrol faaliyetlerinin etkinliğinin ve yeterliliğinin sorgulanması, gerekirse risklere verilecek cevapların tekrar gözden geçirilmesi gerekir. </a:t>
          </a:r>
          <a:endParaRPr lang="tr-TR" sz="2000" dirty="0"/>
        </a:p>
      </dgm:t>
    </dgm:pt>
    <dgm:pt modelId="{2A388DD0-A8F4-4DFF-AA65-F13A7A3F38BF}" type="parTrans" cxnId="{71E58D87-D1E6-4103-8047-D089D21ECB28}">
      <dgm:prSet/>
      <dgm:spPr/>
      <dgm:t>
        <a:bodyPr/>
        <a:lstStyle/>
        <a:p>
          <a:endParaRPr lang="tr-TR"/>
        </a:p>
      </dgm:t>
    </dgm:pt>
    <dgm:pt modelId="{307C17CA-4189-4E55-B3AD-E8AB2297ACDF}" type="sibTrans" cxnId="{71E58D87-D1E6-4103-8047-D089D21ECB28}">
      <dgm:prSet/>
      <dgm:spPr/>
      <dgm:t>
        <a:bodyPr/>
        <a:lstStyle/>
        <a:p>
          <a:endParaRPr lang="tr-TR"/>
        </a:p>
      </dgm:t>
    </dgm:pt>
    <dgm:pt modelId="{5AD7CAA6-AAD6-4417-81B2-2CAF444115B1}" type="pres">
      <dgm:prSet presAssocID="{A4DD2976-B952-4205-8783-0BDBAE138105}" presName="Name0" presStyleCnt="0">
        <dgm:presLayoutVars>
          <dgm:chPref val="1"/>
          <dgm:dir/>
          <dgm:animOne val="branch"/>
          <dgm:animLvl val="lvl"/>
          <dgm:resizeHandles/>
        </dgm:presLayoutVars>
      </dgm:prSet>
      <dgm:spPr/>
      <dgm:t>
        <a:bodyPr/>
        <a:lstStyle/>
        <a:p>
          <a:endParaRPr lang="tr-TR"/>
        </a:p>
      </dgm:t>
    </dgm:pt>
    <dgm:pt modelId="{B88B59CF-43C8-48D2-BF84-404C9227547B}" type="pres">
      <dgm:prSet presAssocID="{4768C61E-7AA1-4535-8133-9CED6A9A45F2}" presName="vertOne" presStyleCnt="0"/>
      <dgm:spPr/>
    </dgm:pt>
    <dgm:pt modelId="{E3E0ED9F-EE12-421D-86CC-640866020F4B}" type="pres">
      <dgm:prSet presAssocID="{4768C61E-7AA1-4535-8133-9CED6A9A45F2}" presName="txOne" presStyleLbl="node0" presStyleIdx="0" presStyleCnt="2">
        <dgm:presLayoutVars>
          <dgm:chPref val="3"/>
        </dgm:presLayoutVars>
      </dgm:prSet>
      <dgm:spPr/>
      <dgm:t>
        <a:bodyPr/>
        <a:lstStyle/>
        <a:p>
          <a:endParaRPr lang="tr-TR"/>
        </a:p>
      </dgm:t>
    </dgm:pt>
    <dgm:pt modelId="{FC24AA0A-16EF-4361-9B02-717CF0C667D7}" type="pres">
      <dgm:prSet presAssocID="{4768C61E-7AA1-4535-8133-9CED6A9A45F2}" presName="horzOne" presStyleCnt="0"/>
      <dgm:spPr/>
    </dgm:pt>
    <dgm:pt modelId="{5A34EBFB-AFFE-4BDB-907A-D147C1FEEF1C}" type="pres">
      <dgm:prSet presAssocID="{FF287E8C-7DC7-4090-B514-1129DC332B5B}" presName="sibSpaceOne" presStyleCnt="0"/>
      <dgm:spPr/>
    </dgm:pt>
    <dgm:pt modelId="{96304E12-35E1-4FAA-BD42-F8DFC685D8E7}" type="pres">
      <dgm:prSet presAssocID="{70345C56-DDE3-4B9D-B20C-04E1304FA1B1}" presName="vertOne" presStyleCnt="0"/>
      <dgm:spPr/>
    </dgm:pt>
    <dgm:pt modelId="{C4E26419-212F-4F67-8F60-1C1E9EAB373E}" type="pres">
      <dgm:prSet presAssocID="{70345C56-DDE3-4B9D-B20C-04E1304FA1B1}" presName="txOne" presStyleLbl="node0" presStyleIdx="1" presStyleCnt="2">
        <dgm:presLayoutVars>
          <dgm:chPref val="3"/>
        </dgm:presLayoutVars>
      </dgm:prSet>
      <dgm:spPr/>
      <dgm:t>
        <a:bodyPr/>
        <a:lstStyle/>
        <a:p>
          <a:endParaRPr lang="tr-TR"/>
        </a:p>
      </dgm:t>
    </dgm:pt>
    <dgm:pt modelId="{B8E315A0-F22D-4F80-9C51-C5CFD172AC93}" type="pres">
      <dgm:prSet presAssocID="{70345C56-DDE3-4B9D-B20C-04E1304FA1B1}" presName="horzOne" presStyleCnt="0"/>
      <dgm:spPr/>
    </dgm:pt>
  </dgm:ptLst>
  <dgm:cxnLst>
    <dgm:cxn modelId="{9471FFB9-D355-4276-981A-FE34AC79B9A3}" type="presOf" srcId="{4768C61E-7AA1-4535-8133-9CED6A9A45F2}" destId="{E3E0ED9F-EE12-421D-86CC-640866020F4B}" srcOrd="0" destOrd="0" presId="urn:microsoft.com/office/officeart/2005/8/layout/hierarchy4"/>
    <dgm:cxn modelId="{71E58D87-D1E6-4103-8047-D089D21ECB28}" srcId="{A4DD2976-B952-4205-8783-0BDBAE138105}" destId="{70345C56-DDE3-4B9D-B20C-04E1304FA1B1}" srcOrd="1" destOrd="0" parTransId="{2A388DD0-A8F4-4DFF-AA65-F13A7A3F38BF}" sibTransId="{307C17CA-4189-4E55-B3AD-E8AB2297ACDF}"/>
    <dgm:cxn modelId="{24EAC056-46D8-4C36-870F-381D616C82BB}" type="presOf" srcId="{70345C56-DDE3-4B9D-B20C-04E1304FA1B1}" destId="{C4E26419-212F-4F67-8F60-1C1E9EAB373E}" srcOrd="0" destOrd="0" presId="urn:microsoft.com/office/officeart/2005/8/layout/hierarchy4"/>
    <dgm:cxn modelId="{85E96B69-9D95-480B-9A39-851333A86B9F}" type="presOf" srcId="{A4DD2976-B952-4205-8783-0BDBAE138105}" destId="{5AD7CAA6-AAD6-4417-81B2-2CAF444115B1}" srcOrd="0" destOrd="0" presId="urn:microsoft.com/office/officeart/2005/8/layout/hierarchy4"/>
    <dgm:cxn modelId="{6F16D926-13D4-4716-BCDC-CDB39DE92161}" srcId="{A4DD2976-B952-4205-8783-0BDBAE138105}" destId="{4768C61E-7AA1-4535-8133-9CED6A9A45F2}" srcOrd="0" destOrd="0" parTransId="{43E385E5-D8AF-4F16-B3A3-950E0832EDC6}" sibTransId="{FF287E8C-7DC7-4090-B514-1129DC332B5B}"/>
    <dgm:cxn modelId="{07D9ACDF-0C35-4371-899D-EB4027FFC406}" type="presParOf" srcId="{5AD7CAA6-AAD6-4417-81B2-2CAF444115B1}" destId="{B88B59CF-43C8-48D2-BF84-404C9227547B}" srcOrd="0" destOrd="0" presId="urn:microsoft.com/office/officeart/2005/8/layout/hierarchy4"/>
    <dgm:cxn modelId="{45A17C8D-C295-48CD-92FE-68C1861F4BBF}" type="presParOf" srcId="{B88B59CF-43C8-48D2-BF84-404C9227547B}" destId="{E3E0ED9F-EE12-421D-86CC-640866020F4B}" srcOrd="0" destOrd="0" presId="urn:microsoft.com/office/officeart/2005/8/layout/hierarchy4"/>
    <dgm:cxn modelId="{158A7C60-17D3-41E2-A9B9-ABC0A7ACA421}" type="presParOf" srcId="{B88B59CF-43C8-48D2-BF84-404C9227547B}" destId="{FC24AA0A-16EF-4361-9B02-717CF0C667D7}" srcOrd="1" destOrd="0" presId="urn:microsoft.com/office/officeart/2005/8/layout/hierarchy4"/>
    <dgm:cxn modelId="{022D4F86-5EEC-4C69-8ADB-0F8D2DAE2743}" type="presParOf" srcId="{5AD7CAA6-AAD6-4417-81B2-2CAF444115B1}" destId="{5A34EBFB-AFFE-4BDB-907A-D147C1FEEF1C}" srcOrd="1" destOrd="0" presId="urn:microsoft.com/office/officeart/2005/8/layout/hierarchy4"/>
    <dgm:cxn modelId="{99761CAE-6DDD-4513-B290-2BE41F1B9445}" type="presParOf" srcId="{5AD7CAA6-AAD6-4417-81B2-2CAF444115B1}" destId="{96304E12-35E1-4FAA-BD42-F8DFC685D8E7}" srcOrd="2" destOrd="0" presId="urn:microsoft.com/office/officeart/2005/8/layout/hierarchy4"/>
    <dgm:cxn modelId="{A0839C37-55A9-4A5B-B2EA-54EC5C6D752F}" type="presParOf" srcId="{96304E12-35E1-4FAA-BD42-F8DFC685D8E7}" destId="{C4E26419-212F-4F67-8F60-1C1E9EAB373E}" srcOrd="0" destOrd="0" presId="urn:microsoft.com/office/officeart/2005/8/layout/hierarchy4"/>
    <dgm:cxn modelId="{B0BAE4DB-BB71-4F31-8D52-FC1F60464891}" type="presParOf" srcId="{96304E12-35E1-4FAA-BD42-F8DFC685D8E7}" destId="{B8E315A0-F22D-4F80-9C51-C5CFD172AC93}"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Risklerin kaydedilmesi, risklerin öncelik sıralamasının yapılmasına ve dolayısıyla kaynak tahsisinde etkinliğe, verilen kararlar için kanıt oluşturulmasına, kişilerin risk yönetimi içindeki sorumluluklarını görmelerine yardımcı olur ve gerekli bilginin elde edilmesi ve raporlama mekanizması ile doğru zamanda doğru kişilere iletilmesini, riskin gözden geçirilmesi ve izlenmesini sağlar.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15700">
        <dgm:presLayoutVars>
          <dgm:chMax val="0"/>
          <dgm:bulletEnabled val="1"/>
        </dgm:presLayoutVars>
      </dgm:prSet>
      <dgm:spPr/>
      <dgm:t>
        <a:bodyPr/>
        <a:lstStyle/>
        <a:p>
          <a:endParaRPr lang="tr-TR"/>
        </a:p>
      </dgm:t>
    </dgm:pt>
  </dgm:ptLst>
  <dgm:cxnLst>
    <dgm:cxn modelId="{8D22A413-EFDA-4E8F-BF05-6186AF20292F}" type="presOf" srcId="{4768C61E-7AA1-4535-8133-9CED6A9A45F2}" destId="{E79DF89A-61DD-40DE-B3E5-6382AF9B4266}" srcOrd="0" destOrd="0" presId="urn:microsoft.com/office/officeart/2005/8/layout/vList2"/>
    <dgm:cxn modelId="{68D65B79-E0FB-465F-AC5D-26E75EB72802}"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8D44377C-8149-4C80-8BA3-AC6FBCC4472B}"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4DD2976-B952-4205-8783-0BDBAE138105}"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 kayıtları iki aşamalı olarak rapor edilir:</a:t>
          </a:r>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CF2F1B72-A555-4A27-B793-997DBE2F33C0}">
      <dgm:prSet custT="1"/>
      <dgm:spPr/>
      <dgm:t>
        <a:bodyPr/>
        <a:lstStyle/>
        <a:p>
          <a:pPr algn="just" rtl="0"/>
          <a:r>
            <a:rPr lang="tr-TR" sz="2400" dirty="0" smtClean="0">
              <a:solidFill>
                <a:srgbClr val="FFC000"/>
              </a:solidFill>
            </a:rPr>
            <a:t>1- </a:t>
          </a:r>
          <a:r>
            <a:rPr lang="tr-TR" sz="2400" b="1" dirty="0" smtClean="0">
              <a:solidFill>
                <a:srgbClr val="FFC000"/>
              </a:solidFill>
            </a:rPr>
            <a:t>Risk Kaydı Raporu: </a:t>
          </a:r>
          <a:r>
            <a:rPr lang="tr-TR" sz="2400" dirty="0" smtClean="0"/>
            <a:t>Risklerin tespit edilip kaydedilmesinde kullanılır.</a:t>
          </a:r>
        </a:p>
      </dgm:t>
    </dgm:pt>
    <dgm:pt modelId="{7BEAF21B-0FD6-407D-85E6-6968634372DE}" type="parTrans" cxnId="{3A530931-80A0-4B7C-B545-3DC5C97E4EE7}">
      <dgm:prSet/>
      <dgm:spPr/>
      <dgm:t>
        <a:bodyPr/>
        <a:lstStyle/>
        <a:p>
          <a:endParaRPr lang="tr-TR"/>
        </a:p>
      </dgm:t>
    </dgm:pt>
    <dgm:pt modelId="{D57FD666-0A26-4300-90B3-CE9E6029CEDB}" type="sibTrans" cxnId="{3A530931-80A0-4B7C-B545-3DC5C97E4EE7}">
      <dgm:prSet/>
      <dgm:spPr/>
      <dgm:t>
        <a:bodyPr/>
        <a:lstStyle/>
        <a:p>
          <a:endParaRPr lang="tr-TR"/>
        </a:p>
      </dgm:t>
    </dgm:pt>
    <dgm:pt modelId="{77243A82-A5F8-463B-96E3-8A6A25CB15E5}">
      <dgm:prSet custT="1"/>
      <dgm:spPr/>
      <dgm:t>
        <a:bodyPr/>
        <a:lstStyle/>
        <a:p>
          <a:pPr algn="just" rtl="0"/>
          <a:r>
            <a:rPr lang="tr-TR" sz="2400" dirty="0" smtClean="0">
              <a:solidFill>
                <a:srgbClr val="FFC000"/>
              </a:solidFill>
            </a:rPr>
            <a:t>2- </a:t>
          </a:r>
          <a:r>
            <a:rPr lang="tr-TR" sz="2400" b="1" dirty="0" smtClean="0">
              <a:solidFill>
                <a:srgbClr val="FFC000"/>
              </a:solidFill>
            </a:rPr>
            <a:t>Konsolide Risk Raporları: </a:t>
          </a:r>
          <a:r>
            <a:rPr lang="tr-TR" sz="2400" b="1" dirty="0" smtClean="0"/>
            <a:t>K</a:t>
          </a:r>
          <a:r>
            <a:rPr lang="tr-TR" sz="2400" dirty="0" smtClean="0"/>
            <a:t>ilit risklerin yukarı kademelerdeki yöneticilere raporlanmasında kullanılır.</a:t>
          </a:r>
          <a:endParaRPr lang="tr-TR" sz="2400" dirty="0"/>
        </a:p>
      </dgm:t>
    </dgm:pt>
    <dgm:pt modelId="{C59B9A96-3980-4368-A342-F178AA6DCDD0}" type="parTrans" cxnId="{F8039215-7CC8-46F6-8139-6DB8D830DDA0}">
      <dgm:prSet/>
      <dgm:spPr/>
      <dgm:t>
        <a:bodyPr/>
        <a:lstStyle/>
        <a:p>
          <a:endParaRPr lang="tr-TR"/>
        </a:p>
      </dgm:t>
    </dgm:pt>
    <dgm:pt modelId="{48930A76-485F-402F-B377-88017DB0B762}" type="sibTrans" cxnId="{F8039215-7CC8-46F6-8139-6DB8D830DDA0}">
      <dgm:prSet/>
      <dgm:spPr/>
      <dgm:t>
        <a:bodyPr/>
        <a:lstStyle/>
        <a:p>
          <a:endParaRPr lang="tr-TR"/>
        </a:p>
      </dgm:t>
    </dgm:pt>
    <dgm:pt modelId="{7CC4C021-4F13-4945-BF53-A8C84879A42D}" type="pres">
      <dgm:prSet presAssocID="{A4DD2976-B952-4205-8783-0BDBAE138105}" presName="Name0" presStyleCnt="0">
        <dgm:presLayoutVars>
          <dgm:chMax val="7"/>
          <dgm:dir/>
          <dgm:animLvl val="lvl"/>
          <dgm:resizeHandles val="exact"/>
        </dgm:presLayoutVars>
      </dgm:prSet>
      <dgm:spPr/>
      <dgm:t>
        <a:bodyPr/>
        <a:lstStyle/>
        <a:p>
          <a:endParaRPr lang="tr-TR"/>
        </a:p>
      </dgm:t>
    </dgm:pt>
    <dgm:pt modelId="{1C13ABA8-9C9E-46D3-ACC4-EDE8BF27C702}" type="pres">
      <dgm:prSet presAssocID="{4768C61E-7AA1-4535-8133-9CED6A9A45F2}" presName="circle1" presStyleLbl="node1" presStyleIdx="0" presStyleCnt="3"/>
      <dgm:spPr/>
    </dgm:pt>
    <dgm:pt modelId="{1E08B8B0-DA91-4EFF-A8E3-9E6493AA2F75}" type="pres">
      <dgm:prSet presAssocID="{4768C61E-7AA1-4535-8133-9CED6A9A45F2}" presName="space" presStyleCnt="0"/>
      <dgm:spPr/>
    </dgm:pt>
    <dgm:pt modelId="{1DE21DF9-D3CC-4313-9FE1-4ADAD7F89A76}" type="pres">
      <dgm:prSet presAssocID="{4768C61E-7AA1-4535-8133-9CED6A9A45F2}" presName="rect1" presStyleLbl="alignAcc1" presStyleIdx="0" presStyleCnt="3"/>
      <dgm:spPr/>
      <dgm:t>
        <a:bodyPr/>
        <a:lstStyle/>
        <a:p>
          <a:endParaRPr lang="tr-TR"/>
        </a:p>
      </dgm:t>
    </dgm:pt>
    <dgm:pt modelId="{BACD53BC-EBCB-40A9-824A-F64008B05964}" type="pres">
      <dgm:prSet presAssocID="{CF2F1B72-A555-4A27-B793-997DBE2F33C0}" presName="vertSpace2" presStyleLbl="node1" presStyleIdx="0" presStyleCnt="3"/>
      <dgm:spPr/>
    </dgm:pt>
    <dgm:pt modelId="{E473785E-4AFE-4A7D-B865-90F02C4C28EE}" type="pres">
      <dgm:prSet presAssocID="{CF2F1B72-A555-4A27-B793-997DBE2F33C0}" presName="circle2" presStyleLbl="node1" presStyleIdx="1" presStyleCnt="3"/>
      <dgm:spPr/>
    </dgm:pt>
    <dgm:pt modelId="{FDAFC638-AD4B-45F6-8851-20D029DDD186}" type="pres">
      <dgm:prSet presAssocID="{CF2F1B72-A555-4A27-B793-997DBE2F33C0}" presName="rect2" presStyleLbl="alignAcc1" presStyleIdx="1" presStyleCnt="3"/>
      <dgm:spPr/>
      <dgm:t>
        <a:bodyPr/>
        <a:lstStyle/>
        <a:p>
          <a:endParaRPr lang="tr-TR"/>
        </a:p>
      </dgm:t>
    </dgm:pt>
    <dgm:pt modelId="{8313534E-38A6-4C2A-9F90-06C3AF3337D6}" type="pres">
      <dgm:prSet presAssocID="{77243A82-A5F8-463B-96E3-8A6A25CB15E5}" presName="vertSpace3" presStyleLbl="node1" presStyleIdx="1" presStyleCnt="3"/>
      <dgm:spPr/>
    </dgm:pt>
    <dgm:pt modelId="{71A1BF97-710E-417C-A686-B7715F58E0C1}" type="pres">
      <dgm:prSet presAssocID="{77243A82-A5F8-463B-96E3-8A6A25CB15E5}" presName="circle3" presStyleLbl="node1" presStyleIdx="2" presStyleCnt="3"/>
      <dgm:spPr/>
    </dgm:pt>
    <dgm:pt modelId="{2EEC322C-FF64-42DD-91BD-9D356AAF6C9A}" type="pres">
      <dgm:prSet presAssocID="{77243A82-A5F8-463B-96E3-8A6A25CB15E5}" presName="rect3" presStyleLbl="alignAcc1" presStyleIdx="2" presStyleCnt="3"/>
      <dgm:spPr/>
      <dgm:t>
        <a:bodyPr/>
        <a:lstStyle/>
        <a:p>
          <a:endParaRPr lang="tr-TR"/>
        </a:p>
      </dgm:t>
    </dgm:pt>
    <dgm:pt modelId="{687A76D2-8B12-4CC2-BF56-AA3F082A90A3}" type="pres">
      <dgm:prSet presAssocID="{4768C61E-7AA1-4535-8133-9CED6A9A45F2}" presName="rect1ParTxNoCh" presStyleLbl="alignAcc1" presStyleIdx="2" presStyleCnt="3">
        <dgm:presLayoutVars>
          <dgm:chMax val="1"/>
          <dgm:bulletEnabled val="1"/>
        </dgm:presLayoutVars>
      </dgm:prSet>
      <dgm:spPr/>
      <dgm:t>
        <a:bodyPr/>
        <a:lstStyle/>
        <a:p>
          <a:endParaRPr lang="tr-TR"/>
        </a:p>
      </dgm:t>
    </dgm:pt>
    <dgm:pt modelId="{DEABABC4-6716-478E-8421-CA0E7CBD7CAA}" type="pres">
      <dgm:prSet presAssocID="{CF2F1B72-A555-4A27-B793-997DBE2F33C0}" presName="rect2ParTxNoCh" presStyleLbl="alignAcc1" presStyleIdx="2" presStyleCnt="3">
        <dgm:presLayoutVars>
          <dgm:chMax val="1"/>
          <dgm:bulletEnabled val="1"/>
        </dgm:presLayoutVars>
      </dgm:prSet>
      <dgm:spPr/>
      <dgm:t>
        <a:bodyPr/>
        <a:lstStyle/>
        <a:p>
          <a:endParaRPr lang="tr-TR"/>
        </a:p>
      </dgm:t>
    </dgm:pt>
    <dgm:pt modelId="{EF59F7F2-D65C-423F-A407-078853100330}" type="pres">
      <dgm:prSet presAssocID="{77243A82-A5F8-463B-96E3-8A6A25CB15E5}" presName="rect3ParTxNoCh" presStyleLbl="alignAcc1" presStyleIdx="2" presStyleCnt="3">
        <dgm:presLayoutVars>
          <dgm:chMax val="1"/>
          <dgm:bulletEnabled val="1"/>
        </dgm:presLayoutVars>
      </dgm:prSet>
      <dgm:spPr/>
      <dgm:t>
        <a:bodyPr/>
        <a:lstStyle/>
        <a:p>
          <a:endParaRPr lang="tr-TR"/>
        </a:p>
      </dgm:t>
    </dgm:pt>
  </dgm:ptLst>
  <dgm:cxnLst>
    <dgm:cxn modelId="{5F25DCAD-635F-449A-B3E3-0166FA23CD28}" type="presOf" srcId="{4768C61E-7AA1-4535-8133-9CED6A9A45F2}" destId="{687A76D2-8B12-4CC2-BF56-AA3F082A90A3}" srcOrd="1" destOrd="0" presId="urn:microsoft.com/office/officeart/2005/8/layout/target3"/>
    <dgm:cxn modelId="{F8039215-7CC8-46F6-8139-6DB8D830DDA0}" srcId="{A4DD2976-B952-4205-8783-0BDBAE138105}" destId="{77243A82-A5F8-463B-96E3-8A6A25CB15E5}" srcOrd="2" destOrd="0" parTransId="{C59B9A96-3980-4368-A342-F178AA6DCDD0}" sibTransId="{48930A76-485F-402F-B377-88017DB0B762}"/>
    <dgm:cxn modelId="{4E3102EE-FD95-4078-8139-BDCC39343671}" type="presOf" srcId="{4768C61E-7AA1-4535-8133-9CED6A9A45F2}" destId="{1DE21DF9-D3CC-4313-9FE1-4ADAD7F89A76}" srcOrd="0" destOrd="0" presId="urn:microsoft.com/office/officeart/2005/8/layout/target3"/>
    <dgm:cxn modelId="{098583E8-ACBB-41FA-8A68-BC9CCEDFCBD2}" type="presOf" srcId="{77243A82-A5F8-463B-96E3-8A6A25CB15E5}" destId="{2EEC322C-FF64-42DD-91BD-9D356AAF6C9A}" srcOrd="0" destOrd="0" presId="urn:microsoft.com/office/officeart/2005/8/layout/target3"/>
    <dgm:cxn modelId="{FC90CFF4-03AC-4AD3-B9B5-49DC9400D087}" type="presOf" srcId="{CF2F1B72-A555-4A27-B793-997DBE2F33C0}" destId="{FDAFC638-AD4B-45F6-8851-20D029DDD186}" srcOrd="0" destOrd="0" presId="urn:microsoft.com/office/officeart/2005/8/layout/target3"/>
    <dgm:cxn modelId="{F37FF332-8627-485F-9CA1-60D923DC617E}" type="presOf" srcId="{CF2F1B72-A555-4A27-B793-997DBE2F33C0}" destId="{DEABABC4-6716-478E-8421-CA0E7CBD7CAA}" srcOrd="1" destOrd="0" presId="urn:microsoft.com/office/officeart/2005/8/layout/target3"/>
    <dgm:cxn modelId="{3A530931-80A0-4B7C-B545-3DC5C97E4EE7}" srcId="{A4DD2976-B952-4205-8783-0BDBAE138105}" destId="{CF2F1B72-A555-4A27-B793-997DBE2F33C0}" srcOrd="1" destOrd="0" parTransId="{7BEAF21B-0FD6-407D-85E6-6968634372DE}" sibTransId="{D57FD666-0A26-4300-90B3-CE9E6029CEDB}"/>
    <dgm:cxn modelId="{6F16D926-13D4-4716-BCDC-CDB39DE92161}" srcId="{A4DD2976-B952-4205-8783-0BDBAE138105}" destId="{4768C61E-7AA1-4535-8133-9CED6A9A45F2}" srcOrd="0" destOrd="0" parTransId="{43E385E5-D8AF-4F16-B3A3-950E0832EDC6}" sibTransId="{FF287E8C-7DC7-4090-B514-1129DC332B5B}"/>
    <dgm:cxn modelId="{C55EF684-7543-49CB-8C1B-13EA87DAF826}" type="presOf" srcId="{77243A82-A5F8-463B-96E3-8A6A25CB15E5}" destId="{EF59F7F2-D65C-423F-A407-078853100330}" srcOrd="1" destOrd="0" presId="urn:microsoft.com/office/officeart/2005/8/layout/target3"/>
    <dgm:cxn modelId="{EF0FB472-6654-4EE8-BC86-4AFC1AC074A1}" type="presOf" srcId="{A4DD2976-B952-4205-8783-0BDBAE138105}" destId="{7CC4C021-4F13-4945-BF53-A8C84879A42D}" srcOrd="0" destOrd="0" presId="urn:microsoft.com/office/officeart/2005/8/layout/target3"/>
    <dgm:cxn modelId="{6F4D824B-3725-440B-B328-3E116F8EAF60}" type="presParOf" srcId="{7CC4C021-4F13-4945-BF53-A8C84879A42D}" destId="{1C13ABA8-9C9E-46D3-ACC4-EDE8BF27C702}" srcOrd="0" destOrd="0" presId="urn:microsoft.com/office/officeart/2005/8/layout/target3"/>
    <dgm:cxn modelId="{D90522F7-075C-41D7-BAAA-82E1ABD317A7}" type="presParOf" srcId="{7CC4C021-4F13-4945-BF53-A8C84879A42D}" destId="{1E08B8B0-DA91-4EFF-A8E3-9E6493AA2F75}" srcOrd="1" destOrd="0" presId="urn:microsoft.com/office/officeart/2005/8/layout/target3"/>
    <dgm:cxn modelId="{203D98A0-F17F-4415-81E0-33020BF869F7}" type="presParOf" srcId="{7CC4C021-4F13-4945-BF53-A8C84879A42D}" destId="{1DE21DF9-D3CC-4313-9FE1-4ADAD7F89A76}" srcOrd="2" destOrd="0" presId="urn:microsoft.com/office/officeart/2005/8/layout/target3"/>
    <dgm:cxn modelId="{79F79BEE-70B1-4D11-AFE5-404640FA41C4}" type="presParOf" srcId="{7CC4C021-4F13-4945-BF53-A8C84879A42D}" destId="{BACD53BC-EBCB-40A9-824A-F64008B05964}" srcOrd="3" destOrd="0" presId="urn:microsoft.com/office/officeart/2005/8/layout/target3"/>
    <dgm:cxn modelId="{2DD539F4-7E11-4AE0-9B8C-F39148C40FA2}" type="presParOf" srcId="{7CC4C021-4F13-4945-BF53-A8C84879A42D}" destId="{E473785E-4AFE-4A7D-B865-90F02C4C28EE}" srcOrd="4" destOrd="0" presId="urn:microsoft.com/office/officeart/2005/8/layout/target3"/>
    <dgm:cxn modelId="{A6FA1595-E191-43C7-A601-DF8C98A4569F}" type="presParOf" srcId="{7CC4C021-4F13-4945-BF53-A8C84879A42D}" destId="{FDAFC638-AD4B-45F6-8851-20D029DDD186}" srcOrd="5" destOrd="0" presId="urn:microsoft.com/office/officeart/2005/8/layout/target3"/>
    <dgm:cxn modelId="{B66438ED-7BBE-4CA5-83A5-5DB044588FB8}" type="presParOf" srcId="{7CC4C021-4F13-4945-BF53-A8C84879A42D}" destId="{8313534E-38A6-4C2A-9F90-06C3AF3337D6}" srcOrd="6" destOrd="0" presId="urn:microsoft.com/office/officeart/2005/8/layout/target3"/>
    <dgm:cxn modelId="{7D95A703-5F7C-4C2A-AF09-0C4E26BBC48A}" type="presParOf" srcId="{7CC4C021-4F13-4945-BF53-A8C84879A42D}" destId="{71A1BF97-710E-417C-A686-B7715F58E0C1}" srcOrd="7" destOrd="0" presId="urn:microsoft.com/office/officeart/2005/8/layout/target3"/>
    <dgm:cxn modelId="{5CBE64F7-E11D-4EBC-BC61-52731AFEE875}" type="presParOf" srcId="{7CC4C021-4F13-4945-BF53-A8C84879A42D}" destId="{2EEC322C-FF64-42DD-91BD-9D356AAF6C9A}" srcOrd="8" destOrd="0" presId="urn:microsoft.com/office/officeart/2005/8/layout/target3"/>
    <dgm:cxn modelId="{C0D37AB0-D2B0-48B3-B1BF-051F1BCFFBE5}" type="presParOf" srcId="{7CC4C021-4F13-4945-BF53-A8C84879A42D}" destId="{687A76D2-8B12-4CC2-BF56-AA3F082A90A3}" srcOrd="9" destOrd="0" presId="urn:microsoft.com/office/officeart/2005/8/layout/target3"/>
    <dgm:cxn modelId="{18E1F4FE-F8DA-47D5-9F36-70A9F0562737}" type="presParOf" srcId="{7CC4C021-4F13-4945-BF53-A8C84879A42D}" destId="{DEABABC4-6716-478E-8421-CA0E7CBD7CAA}" srcOrd="10" destOrd="0" presId="urn:microsoft.com/office/officeart/2005/8/layout/target3"/>
    <dgm:cxn modelId="{2C824782-436A-4387-8F73-CDAACD733970}" type="presParOf" srcId="{7CC4C021-4F13-4945-BF53-A8C84879A42D}" destId="{EF59F7F2-D65C-423F-A407-078853100330}" srcOrd="11"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D93A2E87-E464-4D96-91BF-1DE8716E19D5}" type="presOf" srcId="{A4DD2976-B952-4205-8783-0BDBAE138105}" destId="{F4A5EB46-D737-4312-AC8C-93841355775E}" srcOrd="0" destOrd="0" presId="urn:microsoft.com/office/officeart/2005/8/layout/vList2"/>
    <dgm:cxn modelId="{7ECB4AF5-AF0A-4609-934B-87C6819C6079}"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921E3410-B8DB-48C4-BC21-57F3134137EC}"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Risk İştahı;</a:t>
          </a:r>
          <a:r>
            <a:rPr lang="tr-TR" sz="2000" b="1" dirty="0" smtClean="0"/>
            <a:t> </a:t>
          </a:r>
          <a:r>
            <a:rPr lang="tr-TR" sz="2000" dirty="0" smtClean="0"/>
            <a:t>idarenin misyonu, vizyonu, amaç ve hedefleri doğrultusunda herhangi bir zaman diliminde, kabul etmeye (</a:t>
          </a:r>
          <a:r>
            <a:rPr lang="tr-TR" sz="2000" dirty="0" err="1" smtClean="0"/>
            <a:t>tolere</a:t>
          </a:r>
          <a:r>
            <a:rPr lang="tr-TR" sz="2000" dirty="0" smtClean="0"/>
            <a:t> etmeye/maruz kalmaya/önlem almamaya) hazır olduğu risk miktarıdır. Stratejik Planları hazırlarken risk iştahını göz önünde bulundurmak gerekir.</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C6B645F9-22D8-4A82-82B1-B5E4CA23EDEF}">
      <dgm:prSet custT="1"/>
      <dgm:spPr/>
      <dgm:t>
        <a:bodyPr/>
        <a:lstStyle/>
        <a:p>
          <a:pPr algn="just" rtl="0"/>
          <a:r>
            <a:rPr lang="tr-TR" sz="2000" dirty="0" smtClean="0"/>
            <a:t>Risk İştahı;</a:t>
          </a:r>
          <a:r>
            <a:rPr lang="tr-TR" sz="2000" b="1" dirty="0" smtClean="0"/>
            <a:t> </a:t>
          </a:r>
          <a:r>
            <a:rPr lang="tr-TR" sz="2000" dirty="0" smtClean="0"/>
            <a:t>iç ve dış çevre, insanlar, iş sistemleri ve politikalardan etkilenir.</a:t>
          </a:r>
          <a:r>
            <a:rPr lang="tr-TR" sz="2000" b="1" dirty="0" smtClean="0"/>
            <a:t> </a:t>
          </a:r>
          <a:r>
            <a:rPr lang="tr-TR" sz="2000" dirty="0" smtClean="0"/>
            <a:t>Bu kapsamda risk iştahı, kurumsal risk politikaları çerçevesinde yukarıdan aşağıya doğru bir yönlendirme ile belirlenmelidir. </a:t>
          </a:r>
          <a:endParaRPr lang="tr-TR" sz="2000" dirty="0"/>
        </a:p>
      </dgm:t>
    </dgm:pt>
    <dgm:pt modelId="{07D363C1-884D-43FF-B4A9-5518B705F79A}" type="parTrans" cxnId="{47022686-C7D8-4F7C-AE3C-673FA19DEA4D}">
      <dgm:prSet/>
      <dgm:spPr/>
      <dgm:t>
        <a:bodyPr/>
        <a:lstStyle/>
        <a:p>
          <a:endParaRPr lang="tr-TR"/>
        </a:p>
      </dgm:t>
    </dgm:pt>
    <dgm:pt modelId="{7EA6F5DC-18D5-4D4B-81FF-6BF3F4188A5E}" type="sibTrans" cxnId="{47022686-C7D8-4F7C-AE3C-673FA19DEA4D}">
      <dgm:prSet/>
      <dgm:spPr/>
      <dgm:t>
        <a:bodyPr/>
        <a:lstStyle/>
        <a:p>
          <a:endParaRPr lang="tr-TR"/>
        </a:p>
      </dgm:t>
    </dgm:pt>
    <dgm:pt modelId="{2FA38525-FAAA-481D-B572-DCF17A9BC2E4}">
      <dgm:prSet custT="1"/>
      <dgm:spPr/>
      <dgm:t>
        <a:bodyPr/>
        <a:lstStyle/>
        <a:p>
          <a:pPr algn="just" rtl="0"/>
          <a:r>
            <a:rPr lang="tr-TR" sz="2000" dirty="0" smtClean="0"/>
            <a:t>Tüm riskler için idarenin kurumsal iştah sınırları içinde kalınması şartıyla farklı iştah seviyeleri belirlemek mümkündür. </a:t>
          </a:r>
          <a:endParaRPr lang="tr-TR" sz="2000" dirty="0"/>
        </a:p>
      </dgm:t>
    </dgm:pt>
    <dgm:pt modelId="{9B7A385D-4A03-4A99-B4F7-FA6F8A1CB97E}" type="parTrans" cxnId="{C4FA1B28-4366-44BB-BC1C-8D949B0F2E0C}">
      <dgm:prSet/>
      <dgm:spPr/>
      <dgm:t>
        <a:bodyPr/>
        <a:lstStyle/>
        <a:p>
          <a:endParaRPr lang="tr-TR"/>
        </a:p>
      </dgm:t>
    </dgm:pt>
    <dgm:pt modelId="{1C44C450-F553-4DE5-BEC4-BF6241FE3430}" type="sibTrans" cxnId="{C4FA1B28-4366-44BB-BC1C-8D949B0F2E0C}">
      <dgm:prSet/>
      <dgm:spPr/>
      <dgm:t>
        <a:bodyPr/>
        <a:lstStyle/>
        <a:p>
          <a:endParaRPr lang="tr-TR"/>
        </a:p>
      </dgm:t>
    </dgm:pt>
    <dgm:pt modelId="{F35B5F11-108B-47F2-B968-A4E17044CBD7}">
      <dgm:prSet custT="1"/>
      <dgm:spPr/>
      <dgm:t>
        <a:bodyPr/>
        <a:lstStyle/>
        <a:p>
          <a:pPr algn="just" rtl="0"/>
          <a:r>
            <a:rPr lang="tr-TR" sz="1800" dirty="0" smtClean="0"/>
            <a:t>Çok risk almak kadar az risk almak da başarısızlığa neden olabilir. Risk iştahının düşük olması güvenilir bir yönetim tekniği olarak görülse de yaratıcılık, yenilikçilik (</a:t>
          </a:r>
          <a:r>
            <a:rPr lang="tr-TR" sz="1800" dirty="0" err="1" smtClean="0"/>
            <a:t>innovasyon</a:t>
          </a:r>
          <a:r>
            <a:rPr lang="tr-TR" sz="1800" dirty="0" smtClean="0"/>
            <a:t>) ve fırsatlardan yararlanma konusunda idareyi sınırlayabilir. </a:t>
          </a:r>
          <a:endParaRPr lang="tr-TR" sz="1800" dirty="0"/>
        </a:p>
      </dgm:t>
    </dgm:pt>
    <dgm:pt modelId="{0E190180-2041-492D-9CDD-5C72F9955B5B}" type="parTrans" cxnId="{637DF2E2-5BEA-4145-BF10-F918B2AFCA72}">
      <dgm:prSet/>
      <dgm:spPr/>
      <dgm:t>
        <a:bodyPr/>
        <a:lstStyle/>
        <a:p>
          <a:endParaRPr lang="tr-TR"/>
        </a:p>
      </dgm:t>
    </dgm:pt>
    <dgm:pt modelId="{3EEC8280-9196-4D69-9390-EF88A734E7BA}" type="sibTrans" cxnId="{637DF2E2-5BEA-4145-BF10-F918B2AFCA72}">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4" custScaleY="140988">
        <dgm:presLayoutVars>
          <dgm:chMax val="0"/>
          <dgm:bulletEnabled val="1"/>
        </dgm:presLayoutVars>
      </dgm:prSet>
      <dgm:spPr/>
      <dgm:t>
        <a:bodyPr/>
        <a:lstStyle/>
        <a:p>
          <a:endParaRPr lang="tr-TR"/>
        </a:p>
      </dgm:t>
    </dgm:pt>
    <dgm:pt modelId="{AFEFC27D-BDBF-4F35-B0B8-B65D081B8A92}" type="pres">
      <dgm:prSet presAssocID="{FF287E8C-7DC7-4090-B514-1129DC332B5B}" presName="spacer" presStyleCnt="0"/>
      <dgm:spPr/>
    </dgm:pt>
    <dgm:pt modelId="{A228F81B-DBC8-4970-8243-802C92F46ABA}" type="pres">
      <dgm:prSet presAssocID="{C6B645F9-22D8-4A82-82B1-B5E4CA23EDEF}" presName="parentText" presStyleLbl="node1" presStyleIdx="1" presStyleCnt="4">
        <dgm:presLayoutVars>
          <dgm:chMax val="0"/>
          <dgm:bulletEnabled val="1"/>
        </dgm:presLayoutVars>
      </dgm:prSet>
      <dgm:spPr/>
      <dgm:t>
        <a:bodyPr/>
        <a:lstStyle/>
        <a:p>
          <a:endParaRPr lang="tr-TR"/>
        </a:p>
      </dgm:t>
    </dgm:pt>
    <dgm:pt modelId="{D3F29E10-BB60-414B-802D-79EE0C3D7A25}" type="pres">
      <dgm:prSet presAssocID="{7EA6F5DC-18D5-4D4B-81FF-6BF3F4188A5E}" presName="spacer" presStyleCnt="0"/>
      <dgm:spPr/>
    </dgm:pt>
    <dgm:pt modelId="{A5A161A1-55F5-4C5F-B813-A02D9B5482CE}" type="pres">
      <dgm:prSet presAssocID="{2FA38525-FAAA-481D-B572-DCF17A9BC2E4}" presName="parentText" presStyleLbl="node1" presStyleIdx="2" presStyleCnt="4">
        <dgm:presLayoutVars>
          <dgm:chMax val="0"/>
          <dgm:bulletEnabled val="1"/>
        </dgm:presLayoutVars>
      </dgm:prSet>
      <dgm:spPr/>
      <dgm:t>
        <a:bodyPr/>
        <a:lstStyle/>
        <a:p>
          <a:endParaRPr lang="tr-TR"/>
        </a:p>
      </dgm:t>
    </dgm:pt>
    <dgm:pt modelId="{B311C85D-9567-4041-AF73-660634BD1E8A}" type="pres">
      <dgm:prSet presAssocID="{1C44C450-F553-4DE5-BEC4-BF6241FE3430}" presName="spacer" presStyleCnt="0"/>
      <dgm:spPr/>
    </dgm:pt>
    <dgm:pt modelId="{0BDE855A-8BD5-473F-8EAD-D88A676C5821}" type="pres">
      <dgm:prSet presAssocID="{F35B5F11-108B-47F2-B968-A4E17044CBD7}" presName="parentText" presStyleLbl="node1" presStyleIdx="3" presStyleCnt="4">
        <dgm:presLayoutVars>
          <dgm:chMax val="0"/>
          <dgm:bulletEnabled val="1"/>
        </dgm:presLayoutVars>
      </dgm:prSet>
      <dgm:spPr/>
      <dgm:t>
        <a:bodyPr/>
        <a:lstStyle/>
        <a:p>
          <a:endParaRPr lang="tr-TR"/>
        </a:p>
      </dgm:t>
    </dgm:pt>
  </dgm:ptLst>
  <dgm:cxnLst>
    <dgm:cxn modelId="{09F5C31A-C532-4CBC-BBBE-6E2A044702A3}" type="presOf" srcId="{4768C61E-7AA1-4535-8133-9CED6A9A45F2}" destId="{E79DF89A-61DD-40DE-B3E5-6382AF9B4266}" srcOrd="0" destOrd="0" presId="urn:microsoft.com/office/officeart/2005/8/layout/vList2"/>
    <dgm:cxn modelId="{C4FA1B28-4366-44BB-BC1C-8D949B0F2E0C}" srcId="{A4DD2976-B952-4205-8783-0BDBAE138105}" destId="{2FA38525-FAAA-481D-B572-DCF17A9BC2E4}" srcOrd="2" destOrd="0" parTransId="{9B7A385D-4A03-4A99-B4F7-FA6F8A1CB97E}" sibTransId="{1C44C450-F553-4DE5-BEC4-BF6241FE3430}"/>
    <dgm:cxn modelId="{F1850526-E85A-47F6-8438-E2C07674FC05}" type="presOf" srcId="{A4DD2976-B952-4205-8783-0BDBAE138105}" destId="{F4A5EB46-D737-4312-AC8C-93841355775E}" srcOrd="0" destOrd="0" presId="urn:microsoft.com/office/officeart/2005/8/layout/vList2"/>
    <dgm:cxn modelId="{9AA4EEF1-0BFE-4D28-9ED4-E30F28A882FB}" type="presOf" srcId="{C6B645F9-22D8-4A82-82B1-B5E4CA23EDEF}" destId="{A228F81B-DBC8-4970-8243-802C92F46ABA}" srcOrd="0" destOrd="0" presId="urn:microsoft.com/office/officeart/2005/8/layout/vList2"/>
    <dgm:cxn modelId="{637DF2E2-5BEA-4145-BF10-F918B2AFCA72}" srcId="{A4DD2976-B952-4205-8783-0BDBAE138105}" destId="{F35B5F11-108B-47F2-B968-A4E17044CBD7}" srcOrd="3" destOrd="0" parTransId="{0E190180-2041-492D-9CDD-5C72F9955B5B}" sibTransId="{3EEC8280-9196-4D69-9390-EF88A734E7BA}"/>
    <dgm:cxn modelId="{40A8A3C3-49A1-47C6-921D-CFB69EB4A8C8}" type="presOf" srcId="{2FA38525-FAAA-481D-B572-DCF17A9BC2E4}" destId="{A5A161A1-55F5-4C5F-B813-A02D9B5482CE}" srcOrd="0" destOrd="0" presId="urn:microsoft.com/office/officeart/2005/8/layout/vList2"/>
    <dgm:cxn modelId="{B373BD9E-1215-4EF5-8766-0D87492BD93C}" type="presOf" srcId="{F35B5F11-108B-47F2-B968-A4E17044CBD7}" destId="{0BDE855A-8BD5-473F-8EAD-D88A676C5821}"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47022686-C7D8-4F7C-AE3C-673FA19DEA4D}" srcId="{A4DD2976-B952-4205-8783-0BDBAE138105}" destId="{C6B645F9-22D8-4A82-82B1-B5E4CA23EDEF}" srcOrd="1" destOrd="0" parTransId="{07D363C1-884D-43FF-B4A9-5518B705F79A}" sibTransId="{7EA6F5DC-18D5-4D4B-81FF-6BF3F4188A5E}"/>
    <dgm:cxn modelId="{F5F56E67-2044-4C87-80EE-6B563747C59D}" type="presParOf" srcId="{F4A5EB46-D737-4312-AC8C-93841355775E}" destId="{E79DF89A-61DD-40DE-B3E5-6382AF9B4266}" srcOrd="0" destOrd="0" presId="urn:microsoft.com/office/officeart/2005/8/layout/vList2"/>
    <dgm:cxn modelId="{29B18FE6-B940-4668-BA54-5D137D26C612}" type="presParOf" srcId="{F4A5EB46-D737-4312-AC8C-93841355775E}" destId="{AFEFC27D-BDBF-4F35-B0B8-B65D081B8A92}" srcOrd="1" destOrd="0" presId="urn:microsoft.com/office/officeart/2005/8/layout/vList2"/>
    <dgm:cxn modelId="{937FBC33-250A-4E2C-A792-6BFB16A00B31}" type="presParOf" srcId="{F4A5EB46-D737-4312-AC8C-93841355775E}" destId="{A228F81B-DBC8-4970-8243-802C92F46ABA}" srcOrd="2" destOrd="0" presId="urn:microsoft.com/office/officeart/2005/8/layout/vList2"/>
    <dgm:cxn modelId="{CE890D9E-2B15-44FA-A45F-8414ADDA5B0C}" type="presParOf" srcId="{F4A5EB46-D737-4312-AC8C-93841355775E}" destId="{D3F29E10-BB60-414B-802D-79EE0C3D7A25}" srcOrd="3" destOrd="0" presId="urn:microsoft.com/office/officeart/2005/8/layout/vList2"/>
    <dgm:cxn modelId="{DE25D842-55A9-4A3D-B134-900434F06A22}" type="presParOf" srcId="{F4A5EB46-D737-4312-AC8C-93841355775E}" destId="{A5A161A1-55F5-4C5F-B813-A02D9B5482CE}" srcOrd="4" destOrd="0" presId="urn:microsoft.com/office/officeart/2005/8/layout/vList2"/>
    <dgm:cxn modelId="{458AE192-3D14-4D17-BC80-2E7A49714A7E}" type="presParOf" srcId="{F4A5EB46-D737-4312-AC8C-93841355775E}" destId="{B311C85D-9567-4041-AF73-660634BD1E8A}" srcOrd="5" destOrd="0" presId="urn:microsoft.com/office/officeart/2005/8/layout/vList2"/>
    <dgm:cxn modelId="{383F3976-E934-4630-A746-C73B90A4A0DC}" type="presParOf" srcId="{F4A5EB46-D737-4312-AC8C-93841355775E}" destId="{0BDE855A-8BD5-473F-8EAD-D88A676C5821}"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B9CA87A9-F559-4E19-A941-EDCF0B23676A}"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40565900-7762-4422-95F7-A58B2E155CBC}" type="presOf" srcId="{A4DD2976-B952-4205-8783-0BDBAE138105}" destId="{F4A5EB46-D737-4312-AC8C-93841355775E}" srcOrd="0" destOrd="0" presId="urn:microsoft.com/office/officeart/2005/8/layout/vList2"/>
    <dgm:cxn modelId="{3E0EE588-9508-410D-BD80-8E1D4E678B3D}"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6F16D926-13D4-4716-BCDC-CDB39DE92161}" srcId="{A4DD2976-B952-4205-8783-0BDBAE138105}" destId="{4768C61E-7AA1-4535-8133-9CED6A9A45F2}" srcOrd="0" destOrd="0" parTransId="{43E385E5-D8AF-4F16-B3A3-950E0832EDC6}" sibTransId="{FF287E8C-7DC7-4090-B514-1129DC332B5B}"/>
    <dgm:cxn modelId="{17FC648E-8068-4711-B053-28F6563F83B6}" type="presOf" srcId="{4768C61E-7AA1-4535-8133-9CED6A9A45F2}" destId="{E79DF89A-61DD-40DE-B3E5-6382AF9B4266}" srcOrd="0" destOrd="0" presId="urn:microsoft.com/office/officeart/2005/8/layout/vList2"/>
    <dgm:cxn modelId="{BE206258-BC06-4EFE-83B2-203323FA57C2}" type="presOf" srcId="{A4DD2976-B952-4205-8783-0BDBAE138105}" destId="{F4A5EB46-D737-4312-AC8C-93841355775E}" srcOrd="0" destOrd="0" presId="urn:microsoft.com/office/officeart/2005/8/layout/vList2"/>
    <dgm:cxn modelId="{4587CCE2-0E72-4527-AB46-ED01F05DD81D}"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3A1D114D-1048-432E-A5EB-52D01EBD037C}"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3856D3D7-0DDE-4058-9172-55DE82986C4E}" type="presOf" srcId="{4768C61E-7AA1-4535-8133-9CED6A9A45F2}" destId="{E79DF89A-61DD-40DE-B3E5-6382AF9B4266}" srcOrd="0" destOrd="0" presId="urn:microsoft.com/office/officeart/2005/8/layout/vList2"/>
    <dgm:cxn modelId="{ABCD9270-E519-4662-A45F-D368BBED2E58}"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Risklere cevap verilmesi, kamu idareleri tarafından tespit edilen ve risk iştahları çerçevesinde değerlendirilen risklere verilecek yanıtın ne olacağının belirlenmesi ve bu bağlamda beklenen tehditlerin azaltılması veya ortaya çıkacak fırsatların değerlendirilmesidir. </a:t>
          </a:r>
        </a:p>
        <a:p>
          <a:pPr algn="just" rtl="0"/>
          <a:r>
            <a:rPr lang="tr-TR" sz="2400" dirty="0" smtClean="0"/>
            <a:t>Risklere cevap verme yöntemini belirlemeden önce mutlaka fayda-maliyet analizini yapmak gerekir. Risklere verilen cevaplar sonucunda ulaşılmak istenen, riskin olasılığını ve/veya etkisini azaltarak öngörülen hedefe en etkin bir şekilde ulaşmaktır.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057471">
        <dgm:presLayoutVars>
          <dgm:chMax val="0"/>
          <dgm:bulletEnabled val="1"/>
        </dgm:presLayoutVars>
      </dgm:prSet>
      <dgm:spPr/>
      <dgm:t>
        <a:bodyPr/>
        <a:lstStyle/>
        <a:p>
          <a:endParaRPr lang="tr-TR"/>
        </a:p>
      </dgm:t>
    </dgm:pt>
  </dgm:ptLst>
  <dgm:cxnLst>
    <dgm:cxn modelId="{8F335AC9-04CA-4C5D-A1A5-6BF535BE8CCD}"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EC5C5B29-9A96-46F5-90A8-192A9EF9913E}" type="presOf" srcId="{4768C61E-7AA1-4535-8133-9CED6A9A45F2}" destId="{E79DF89A-61DD-40DE-B3E5-6382AF9B4266}" srcOrd="0" destOrd="0" presId="urn:microsoft.com/office/officeart/2005/8/layout/vList2"/>
    <dgm:cxn modelId="{A0A7B44B-A9A8-4876-8817-D5601152DA12}"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FF32C2BA-D0B6-44D7-992D-6B3FEB3A2118}"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7606A195-6C05-4272-8741-3A34CE718AE4}" type="presOf" srcId="{A4DD2976-B952-4205-8783-0BDBAE138105}" destId="{F4A5EB46-D737-4312-AC8C-93841355775E}" srcOrd="0" destOrd="0" presId="urn:microsoft.com/office/officeart/2005/8/layout/vList2"/>
    <dgm:cxn modelId="{1DE797DB-42E3-4DC0-AF3D-9CF52FA8A1EB}"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1800" dirty="0" smtClean="0"/>
            <a:t>1 ve 5. sütunlarda; kontrol faaliyetleri ile doğal risk azaltılmış ve böylece, kalıntı risk, risk iştahı ile aynı düzeye indirilmiştir. İdarenin risk iştahı ile kalıntı riskin kesiştiği bu noktalar risk yönetimi açısından ideal (maliyet-etkin) durumlardır. </a:t>
          </a:r>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60A06400-4BCC-4B37-86FF-7C85B65B9BB7}">
      <dgm:prSet custT="1"/>
      <dgm:spPr/>
      <dgm:t>
        <a:bodyPr/>
        <a:lstStyle/>
        <a:p>
          <a:pPr algn="just" rtl="0"/>
          <a:r>
            <a:rPr lang="tr-TR" sz="1800" dirty="0" smtClean="0"/>
            <a:t>2, 3 ve 4. sütunlarda; kontrol faaliyetleri riski azaltmıştır. Ancak, kalıntı risk hala risk iştahından (kabul edilebilir düzeyden) daha yüksektir. Bu durum, uygulanan kontrol faaliyetlerinin etkinliğinin ve yeterliliğinin sorgulanması ve daha fazla kontrol faaliyeti uygulanması gerektiği anlamına gelmektedir. </a:t>
          </a:r>
        </a:p>
      </dgm:t>
    </dgm:pt>
    <dgm:pt modelId="{751FC5A2-A206-40C5-8E6E-73F36CDC654A}" type="parTrans" cxnId="{2D18CB12-1973-4134-8D70-F86404FB6F6E}">
      <dgm:prSet/>
      <dgm:spPr/>
    </dgm:pt>
    <dgm:pt modelId="{FA1C87DB-1F2C-41E7-8843-98E50B74DA16}" type="sibTrans" cxnId="{2D18CB12-1973-4134-8D70-F86404FB6F6E}">
      <dgm:prSet/>
      <dgm:spPr/>
    </dgm:pt>
    <dgm:pt modelId="{6EC5D00A-1AF8-47CE-AB54-7C04DC60E01F}">
      <dgm:prSet custT="1"/>
      <dgm:spPr/>
      <dgm:t>
        <a:bodyPr/>
        <a:lstStyle/>
        <a:p>
          <a:pPr algn="just" rtl="0"/>
          <a:r>
            <a:rPr lang="tr-TR" sz="1800" dirty="0" smtClean="0"/>
            <a:t>6. sütunda; doğal risk, risk iştahına eşit olduğu için risk kabul edilir. Ancak bu riskleri, değişiklik ihtimali olması nedeniyle diğer riskler gibi izlemek gerekir. </a:t>
          </a:r>
        </a:p>
      </dgm:t>
    </dgm:pt>
    <dgm:pt modelId="{1BFC9DE9-FD8B-4E2A-A4AD-7F00D007CC58}" type="parTrans" cxnId="{57C7DD48-4D74-4259-98C0-6619A350D762}">
      <dgm:prSet/>
      <dgm:spPr/>
    </dgm:pt>
    <dgm:pt modelId="{CC55D29D-615C-4365-A7BC-5A0099DC6D1F}" type="sibTrans" cxnId="{57C7DD48-4D74-4259-98C0-6619A350D762}">
      <dgm:prSet/>
      <dgm:spPr/>
    </dgm:pt>
    <dgm:pt modelId="{8D2B015D-6F23-43B1-B39C-54E6AD32EC99}">
      <dgm:prSet custT="1"/>
      <dgm:spPr/>
      <dgm:t>
        <a:bodyPr/>
        <a:lstStyle/>
        <a:p>
          <a:pPr algn="just" rtl="0"/>
          <a:r>
            <a:rPr lang="tr-TR" sz="1800" dirty="0" smtClean="0"/>
            <a:t>7. sütunda; kontrol faaliyetleri kalıntı riski, risk iştahının altına indirmiştir. Bu durum, gereğinden fazla kontrol faaliyetinin bulunduğunu ve dolayısıyla kaynakların etkin kullanılmadığını göstermektedir. Aşırı kontrolün olduğu bu durumda kalıntı riskin risk iştahına eşitleyecek kadar kontrol faaliyetlerini azaltmak gereklidir. </a:t>
          </a:r>
        </a:p>
      </dgm:t>
    </dgm:pt>
    <dgm:pt modelId="{C0905953-80D4-4621-B998-5761F932BD67}" type="parTrans" cxnId="{6F4573EF-ADE0-49CF-B086-21EAEDF06893}">
      <dgm:prSet/>
      <dgm:spPr/>
    </dgm:pt>
    <dgm:pt modelId="{E4AC247A-F6E5-4253-B46C-96C9DFCA02FF}" type="sibTrans" cxnId="{6F4573EF-ADE0-49CF-B086-21EAEDF06893}">
      <dgm:prSet/>
      <dgm:spPr/>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4" custScaleY="96983">
        <dgm:presLayoutVars>
          <dgm:chMax val="0"/>
          <dgm:bulletEnabled val="1"/>
        </dgm:presLayoutVars>
      </dgm:prSet>
      <dgm:spPr/>
      <dgm:t>
        <a:bodyPr/>
        <a:lstStyle/>
        <a:p>
          <a:endParaRPr lang="tr-TR"/>
        </a:p>
      </dgm:t>
    </dgm:pt>
    <dgm:pt modelId="{885B3CD7-BAA3-42F3-9CD5-A2E296F4F1E5}" type="pres">
      <dgm:prSet presAssocID="{FF287E8C-7DC7-4090-B514-1129DC332B5B}" presName="spacer" presStyleCnt="0"/>
      <dgm:spPr/>
    </dgm:pt>
    <dgm:pt modelId="{587C43C7-0208-4FDD-BB9E-917501D1460E}" type="pres">
      <dgm:prSet presAssocID="{60A06400-4BCC-4B37-86FF-7C85B65B9BB7}" presName="parentText" presStyleLbl="node1" presStyleIdx="1" presStyleCnt="4">
        <dgm:presLayoutVars>
          <dgm:chMax val="0"/>
          <dgm:bulletEnabled val="1"/>
        </dgm:presLayoutVars>
      </dgm:prSet>
      <dgm:spPr/>
      <dgm:t>
        <a:bodyPr/>
        <a:lstStyle/>
        <a:p>
          <a:endParaRPr lang="tr-TR"/>
        </a:p>
      </dgm:t>
    </dgm:pt>
    <dgm:pt modelId="{BF9F6AF8-CDFD-4AF2-B0AE-0C12919996C9}" type="pres">
      <dgm:prSet presAssocID="{FA1C87DB-1F2C-41E7-8843-98E50B74DA16}" presName="spacer" presStyleCnt="0"/>
      <dgm:spPr/>
    </dgm:pt>
    <dgm:pt modelId="{DF307A4D-9A3A-4A0D-B4B2-2A07B49E3F93}" type="pres">
      <dgm:prSet presAssocID="{6EC5D00A-1AF8-47CE-AB54-7C04DC60E01F}" presName="parentText" presStyleLbl="node1" presStyleIdx="2" presStyleCnt="4" custScaleY="75625">
        <dgm:presLayoutVars>
          <dgm:chMax val="0"/>
          <dgm:bulletEnabled val="1"/>
        </dgm:presLayoutVars>
      </dgm:prSet>
      <dgm:spPr/>
      <dgm:t>
        <a:bodyPr/>
        <a:lstStyle/>
        <a:p>
          <a:endParaRPr lang="tr-TR"/>
        </a:p>
      </dgm:t>
    </dgm:pt>
    <dgm:pt modelId="{5B85120E-3D55-45D5-A3A2-982A7D1F8692}" type="pres">
      <dgm:prSet presAssocID="{CC55D29D-615C-4365-A7BC-5A0099DC6D1F}" presName="spacer" presStyleCnt="0"/>
      <dgm:spPr/>
    </dgm:pt>
    <dgm:pt modelId="{A1B38EFD-FE2F-4E2A-B951-048A54893700}" type="pres">
      <dgm:prSet presAssocID="{8D2B015D-6F23-43B1-B39C-54E6AD32EC99}" presName="parentText" presStyleLbl="node1" presStyleIdx="3" presStyleCnt="4">
        <dgm:presLayoutVars>
          <dgm:chMax val="0"/>
          <dgm:bulletEnabled val="1"/>
        </dgm:presLayoutVars>
      </dgm:prSet>
      <dgm:spPr/>
      <dgm:t>
        <a:bodyPr/>
        <a:lstStyle/>
        <a:p>
          <a:endParaRPr lang="tr-TR"/>
        </a:p>
      </dgm:t>
    </dgm:pt>
  </dgm:ptLst>
  <dgm:cxnLst>
    <dgm:cxn modelId="{ABC3AF95-B712-4544-A48B-AEA00944DCEB}" type="presOf" srcId="{6EC5D00A-1AF8-47CE-AB54-7C04DC60E01F}" destId="{DF307A4D-9A3A-4A0D-B4B2-2A07B49E3F93}" srcOrd="0" destOrd="0" presId="urn:microsoft.com/office/officeart/2005/8/layout/vList2"/>
    <dgm:cxn modelId="{2D18CB12-1973-4134-8D70-F86404FB6F6E}" srcId="{A4DD2976-B952-4205-8783-0BDBAE138105}" destId="{60A06400-4BCC-4B37-86FF-7C85B65B9BB7}" srcOrd="1" destOrd="0" parTransId="{751FC5A2-A206-40C5-8E6E-73F36CDC654A}" sibTransId="{FA1C87DB-1F2C-41E7-8843-98E50B74DA16}"/>
    <dgm:cxn modelId="{F6EA5364-9399-4540-98A9-0567FEF587FF}" type="presOf" srcId="{8D2B015D-6F23-43B1-B39C-54E6AD32EC99}" destId="{A1B38EFD-FE2F-4E2A-B951-048A54893700}" srcOrd="0" destOrd="0" presId="urn:microsoft.com/office/officeart/2005/8/layout/vList2"/>
    <dgm:cxn modelId="{1BE27CBF-CA1B-4266-907D-2F09F3D29588}" type="presOf" srcId="{4768C61E-7AA1-4535-8133-9CED6A9A45F2}" destId="{E79DF89A-61DD-40DE-B3E5-6382AF9B4266}" srcOrd="0" destOrd="0" presId="urn:microsoft.com/office/officeart/2005/8/layout/vList2"/>
    <dgm:cxn modelId="{7FA8058E-B990-4DFA-9F43-92701E6E6A8C}" type="presOf" srcId="{60A06400-4BCC-4B37-86FF-7C85B65B9BB7}" destId="{587C43C7-0208-4FDD-BB9E-917501D1460E}" srcOrd="0" destOrd="0" presId="urn:microsoft.com/office/officeart/2005/8/layout/vList2"/>
    <dgm:cxn modelId="{6F4573EF-ADE0-49CF-B086-21EAEDF06893}" srcId="{A4DD2976-B952-4205-8783-0BDBAE138105}" destId="{8D2B015D-6F23-43B1-B39C-54E6AD32EC99}" srcOrd="3" destOrd="0" parTransId="{C0905953-80D4-4621-B998-5761F932BD67}" sibTransId="{E4AC247A-F6E5-4253-B46C-96C9DFCA02FF}"/>
    <dgm:cxn modelId="{E9036C2E-2AB8-48D7-8842-7EF6516CD5B2}"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57C7DD48-4D74-4259-98C0-6619A350D762}" srcId="{A4DD2976-B952-4205-8783-0BDBAE138105}" destId="{6EC5D00A-1AF8-47CE-AB54-7C04DC60E01F}" srcOrd="2" destOrd="0" parTransId="{1BFC9DE9-FD8B-4E2A-A4AD-7F00D007CC58}" sibTransId="{CC55D29D-615C-4365-A7BC-5A0099DC6D1F}"/>
    <dgm:cxn modelId="{A3060C56-56E4-4F82-9BCC-ED5B27EF2396}" type="presParOf" srcId="{F4A5EB46-D737-4312-AC8C-93841355775E}" destId="{E79DF89A-61DD-40DE-B3E5-6382AF9B4266}" srcOrd="0" destOrd="0" presId="urn:microsoft.com/office/officeart/2005/8/layout/vList2"/>
    <dgm:cxn modelId="{6B3183D7-5DB7-4281-905F-64EFE2E4E7DA}" type="presParOf" srcId="{F4A5EB46-D737-4312-AC8C-93841355775E}" destId="{885B3CD7-BAA3-42F3-9CD5-A2E296F4F1E5}" srcOrd="1" destOrd="0" presId="urn:microsoft.com/office/officeart/2005/8/layout/vList2"/>
    <dgm:cxn modelId="{2CE67B13-287F-4405-9F9B-50DDAD328B4F}" type="presParOf" srcId="{F4A5EB46-D737-4312-AC8C-93841355775E}" destId="{587C43C7-0208-4FDD-BB9E-917501D1460E}" srcOrd="2" destOrd="0" presId="urn:microsoft.com/office/officeart/2005/8/layout/vList2"/>
    <dgm:cxn modelId="{2DAED133-880E-4290-B762-A2706779B785}" type="presParOf" srcId="{F4A5EB46-D737-4312-AC8C-93841355775E}" destId="{BF9F6AF8-CDFD-4AF2-B0AE-0C12919996C9}" srcOrd="3" destOrd="0" presId="urn:microsoft.com/office/officeart/2005/8/layout/vList2"/>
    <dgm:cxn modelId="{7A7A78A1-F219-4BB4-B5B1-24B37483F3C3}" type="presParOf" srcId="{F4A5EB46-D737-4312-AC8C-93841355775E}" destId="{DF307A4D-9A3A-4A0D-B4B2-2A07B49E3F93}" srcOrd="4" destOrd="0" presId="urn:microsoft.com/office/officeart/2005/8/layout/vList2"/>
    <dgm:cxn modelId="{AF0C3AF3-3654-415A-925A-A92C8E1FD2DA}" type="presParOf" srcId="{F4A5EB46-D737-4312-AC8C-93841355775E}" destId="{5B85120E-3D55-45D5-A3A2-982A7D1F8692}" srcOrd="5" destOrd="0" presId="urn:microsoft.com/office/officeart/2005/8/layout/vList2"/>
    <dgm:cxn modelId="{C30F743B-FE4D-445D-9C4F-4B57078F7AD3}" type="presParOf" srcId="{F4A5EB46-D737-4312-AC8C-93841355775E}" destId="{A1B38EFD-FE2F-4E2A-B951-048A54893700}"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E7D04EBD-C24B-4B4A-8AB6-18AC6717BBB3}"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7BDB7176-05B2-4F8D-A10D-818AE711EA6F}" type="presOf" srcId="{4768C61E-7AA1-4535-8133-9CED6A9A45F2}" destId="{E79DF89A-61DD-40DE-B3E5-6382AF9B4266}" srcOrd="0" destOrd="0" presId="urn:microsoft.com/office/officeart/2005/8/layout/vList2"/>
    <dgm:cxn modelId="{F33BF0C1-6BD6-41B8-BB57-956455987A59}"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Kamu idarelerinin üstlenmekte herhangi bir sakınca görmedikleri risklere verdikleri pasif bir cevap yöntemidir. Aşağıdaki durumlarda riskler kabul edilebilir; </a:t>
          </a:r>
        </a:p>
        <a:p>
          <a:pPr algn="just"/>
          <a:r>
            <a:rPr lang="tr-TR" sz="2400" dirty="0" smtClean="0"/>
            <a:t>	·   Doğal risk, risk iştahı içinde ise kabul edilir. </a:t>
          </a:r>
        </a:p>
        <a:p>
          <a:pPr algn="just"/>
          <a:r>
            <a:rPr lang="tr-TR" sz="2400" dirty="0" smtClean="0"/>
            <a:t>	· Riskin kabul edilebilir olmadığı durumda alınacak önlemlerin (kontrol etmek, devretmek veya kaçınmak) maliyetinin, riskin meydana getireceği etkiden daha yüksek olduğunun anlaşılması durumunda kabul edilir. </a:t>
          </a:r>
        </a:p>
        <a:p>
          <a:pPr algn="just"/>
          <a:r>
            <a:rPr lang="tr-TR" sz="2400" dirty="0" smtClean="0"/>
            <a:t>	·  Bazı riskler yönetimin kontrolü dışındadır. Bazı riskler faaliyet sonlandırılmadıkça ortadan kalkmaz ki faaliyeti sonlandırmak her zaman mümkün değildir ya da istenmez.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843665">
        <dgm:presLayoutVars>
          <dgm:chMax val="0"/>
          <dgm:bulletEnabled val="1"/>
        </dgm:presLayoutVars>
      </dgm:prSet>
      <dgm:spPr/>
      <dgm:t>
        <a:bodyPr/>
        <a:lstStyle/>
        <a:p>
          <a:endParaRPr lang="tr-TR"/>
        </a:p>
      </dgm:t>
    </dgm:pt>
  </dgm:ptLst>
  <dgm:cxnLst>
    <dgm:cxn modelId="{3CC32BB1-8EE3-4B7E-BC5B-0F45223C7951}"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87508758-1049-402B-866A-3035AB469464}" type="presOf" srcId="{4768C61E-7AA1-4535-8133-9CED6A9A45F2}" destId="{E79DF89A-61DD-40DE-B3E5-6382AF9B4266}" srcOrd="0" destOrd="0" presId="urn:microsoft.com/office/officeart/2005/8/layout/vList2"/>
    <dgm:cxn modelId="{CC3A1F8F-EB43-4EBF-8B33-1850509A189A}"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	Kamu idarelerinde risklerin kabul edilebilir bir seviyede (risk iştahı) tutulması amacıyla yürütülecek kontrol faaliyetleri aracılığıyla riske cevap verme yöntemidir.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616055">
        <dgm:presLayoutVars>
          <dgm:chMax val="0"/>
          <dgm:bulletEnabled val="1"/>
        </dgm:presLayoutVars>
      </dgm:prSet>
      <dgm:spPr/>
      <dgm:t>
        <a:bodyPr/>
        <a:lstStyle/>
        <a:p>
          <a:endParaRPr lang="tr-TR"/>
        </a:p>
      </dgm:t>
    </dgm:pt>
  </dgm:ptLst>
  <dgm:cxnLst>
    <dgm:cxn modelId="{DB25C8AE-A79B-4A9E-9E14-7BB0114A4F1D}"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58B3E21A-25F4-4B86-B9E7-6A5C469678AD}" type="presOf" srcId="{A4DD2976-B952-4205-8783-0BDBAE138105}" destId="{F4A5EB46-D737-4312-AC8C-93841355775E}" srcOrd="0" destOrd="0" presId="urn:microsoft.com/office/officeart/2005/8/layout/vList2"/>
    <dgm:cxn modelId="{51609FDB-17E9-4A31-A5C2-2952A078A9C0}"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81670A36-15B3-4E4A-A337-862C8952100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tr-TR"/>
        </a:p>
      </dgm:t>
    </dgm:pt>
    <dgm:pt modelId="{EA3DBDAE-AE5C-4E49-A85C-F776ACFFCC35}">
      <dgm:prSet phldrT="[Metin]">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tr-TR" dirty="0" smtClean="0"/>
            <a:t>Bu yöntem  şu beş kontrol kullanılarak yapılabilir*; </a:t>
          </a:r>
          <a:endParaRPr lang="tr-TR" dirty="0"/>
        </a:p>
      </dgm:t>
    </dgm:pt>
    <dgm:pt modelId="{2D14BF47-57B5-4829-B147-F6737343B79F}" type="parTrans" cxnId="{502489D1-8B1E-4DE2-B0EE-3ECFEBF05E16}">
      <dgm:prSet/>
      <dgm:spPr/>
      <dgm:t>
        <a:bodyPr/>
        <a:lstStyle/>
        <a:p>
          <a:endParaRPr lang="tr-TR"/>
        </a:p>
      </dgm:t>
    </dgm:pt>
    <dgm:pt modelId="{B3A09C33-753B-422F-9BD4-98B7F005BDF2}" type="sibTrans" cxnId="{502489D1-8B1E-4DE2-B0EE-3ECFEBF05E16}">
      <dgm:prSet/>
      <dgm:spPr/>
      <dgm:t>
        <a:bodyPr/>
        <a:lstStyle/>
        <a:p>
          <a:endParaRPr lang="tr-TR"/>
        </a:p>
      </dgm:t>
    </dgm:pt>
    <dgm:pt modelId="{A38B537C-29EB-4D7B-B887-678DC0FAC625}">
      <dgm:prSet phldrT="[Metin]">
        <dgm:style>
          <a:lnRef idx="1">
            <a:schemeClr val="accent4"/>
          </a:lnRef>
          <a:fillRef idx="3">
            <a:schemeClr val="accent4"/>
          </a:fillRef>
          <a:effectRef idx="2">
            <a:schemeClr val="accent4"/>
          </a:effectRef>
          <a:fontRef idx="minor">
            <a:schemeClr val="lt1"/>
          </a:fontRef>
        </dgm:style>
      </dgm:prSet>
      <dgm:spPr/>
      <dgm:t>
        <a:bodyPr/>
        <a:lstStyle/>
        <a:p>
          <a:r>
            <a:rPr lang="tr-TR" dirty="0" smtClean="0">
              <a:solidFill>
                <a:srgbClr val="C00000"/>
              </a:solidFill>
            </a:rPr>
            <a:t>Önleyici Kontroller </a:t>
          </a:r>
          <a:endParaRPr lang="tr-TR" dirty="0">
            <a:solidFill>
              <a:srgbClr val="C00000"/>
            </a:solidFill>
          </a:endParaRPr>
        </a:p>
      </dgm:t>
    </dgm:pt>
    <dgm:pt modelId="{4C355001-5053-411C-918F-217B33567229}" type="parTrans" cxnId="{EEDA5EFF-3BCF-4384-9693-3B96A3611C3C}">
      <dgm:prSet/>
      <dgm:spPr/>
      <dgm:t>
        <a:bodyPr/>
        <a:lstStyle/>
        <a:p>
          <a:endParaRPr lang="tr-TR"/>
        </a:p>
      </dgm:t>
    </dgm:pt>
    <dgm:pt modelId="{4A1075F0-D5E6-45F2-B152-E7190B82A20B}" type="sibTrans" cxnId="{EEDA5EFF-3BCF-4384-9693-3B96A3611C3C}">
      <dgm:prSet/>
      <dgm:spPr/>
      <dgm:t>
        <a:bodyPr/>
        <a:lstStyle/>
        <a:p>
          <a:endParaRPr lang="tr-TR"/>
        </a:p>
      </dgm:t>
    </dgm:pt>
    <dgm:pt modelId="{29E4D900-43B9-4DAE-B476-01A6D1DE7766}">
      <dgm:prSet>
        <dgm:style>
          <a:lnRef idx="1">
            <a:schemeClr val="accent4"/>
          </a:lnRef>
          <a:fillRef idx="3">
            <a:schemeClr val="accent4"/>
          </a:fillRef>
          <a:effectRef idx="2">
            <a:schemeClr val="accent4"/>
          </a:effectRef>
          <a:fontRef idx="minor">
            <a:schemeClr val="lt1"/>
          </a:fontRef>
        </dgm:style>
      </dgm:prSet>
      <dgm:spPr/>
      <dgm:t>
        <a:bodyPr/>
        <a:lstStyle/>
        <a:p>
          <a:r>
            <a:rPr lang="tr-TR" dirty="0" smtClean="0">
              <a:solidFill>
                <a:srgbClr val="C00000"/>
              </a:solidFill>
            </a:rPr>
            <a:t>Yönlendirici Kontroller </a:t>
          </a:r>
          <a:endParaRPr lang="tr-TR" dirty="0">
            <a:solidFill>
              <a:srgbClr val="C00000"/>
            </a:solidFill>
          </a:endParaRPr>
        </a:p>
      </dgm:t>
    </dgm:pt>
    <dgm:pt modelId="{C7B1D0E3-CC22-4B4D-9A4B-02050387DA83}" type="parTrans" cxnId="{734DB0BC-684A-49F4-95AD-1FC6CF673F76}">
      <dgm:prSet/>
      <dgm:spPr/>
      <dgm:t>
        <a:bodyPr/>
        <a:lstStyle/>
        <a:p>
          <a:endParaRPr lang="tr-TR"/>
        </a:p>
      </dgm:t>
    </dgm:pt>
    <dgm:pt modelId="{F08E0FB9-1C3E-410E-B905-C7F2B66410D7}" type="sibTrans" cxnId="{734DB0BC-684A-49F4-95AD-1FC6CF673F76}">
      <dgm:prSet/>
      <dgm:spPr/>
      <dgm:t>
        <a:bodyPr/>
        <a:lstStyle/>
        <a:p>
          <a:endParaRPr lang="tr-TR"/>
        </a:p>
      </dgm:t>
    </dgm:pt>
    <dgm:pt modelId="{15F6FC84-CF43-440E-B815-067A10905B29}">
      <dgm:prSet>
        <dgm:style>
          <a:lnRef idx="1">
            <a:schemeClr val="accent4"/>
          </a:lnRef>
          <a:fillRef idx="3">
            <a:schemeClr val="accent4"/>
          </a:fillRef>
          <a:effectRef idx="2">
            <a:schemeClr val="accent4"/>
          </a:effectRef>
          <a:fontRef idx="minor">
            <a:schemeClr val="lt1"/>
          </a:fontRef>
        </dgm:style>
      </dgm:prSet>
      <dgm:spPr/>
      <dgm:t>
        <a:bodyPr/>
        <a:lstStyle/>
        <a:p>
          <a:r>
            <a:rPr lang="tr-TR" dirty="0" smtClean="0">
              <a:solidFill>
                <a:srgbClr val="C00000"/>
              </a:solidFill>
            </a:rPr>
            <a:t>Tespit Edici Kontroller </a:t>
          </a:r>
          <a:endParaRPr lang="tr-TR" dirty="0">
            <a:solidFill>
              <a:srgbClr val="C00000"/>
            </a:solidFill>
          </a:endParaRPr>
        </a:p>
      </dgm:t>
    </dgm:pt>
    <dgm:pt modelId="{FC42423F-CA6B-4C39-914C-3E3C3B38F1B3}" type="parTrans" cxnId="{EC2CE59A-F2AD-403D-BB95-DDBEE9F50E7D}">
      <dgm:prSet/>
      <dgm:spPr/>
      <dgm:t>
        <a:bodyPr/>
        <a:lstStyle/>
        <a:p>
          <a:endParaRPr lang="tr-TR"/>
        </a:p>
      </dgm:t>
    </dgm:pt>
    <dgm:pt modelId="{1C4DCA06-1BB2-4D0C-A6CB-42BE42D40FEA}" type="sibTrans" cxnId="{EC2CE59A-F2AD-403D-BB95-DDBEE9F50E7D}">
      <dgm:prSet/>
      <dgm:spPr/>
      <dgm:t>
        <a:bodyPr/>
        <a:lstStyle/>
        <a:p>
          <a:endParaRPr lang="tr-TR"/>
        </a:p>
      </dgm:t>
    </dgm:pt>
    <dgm:pt modelId="{A61A252F-F7EA-44A5-B79D-767B79AE5E96}">
      <dgm:prSet>
        <dgm:style>
          <a:lnRef idx="1">
            <a:schemeClr val="accent4"/>
          </a:lnRef>
          <a:fillRef idx="3">
            <a:schemeClr val="accent4"/>
          </a:fillRef>
          <a:effectRef idx="2">
            <a:schemeClr val="accent4"/>
          </a:effectRef>
          <a:fontRef idx="minor">
            <a:schemeClr val="lt1"/>
          </a:fontRef>
        </dgm:style>
      </dgm:prSet>
      <dgm:spPr/>
      <dgm:t>
        <a:bodyPr/>
        <a:lstStyle/>
        <a:p>
          <a:r>
            <a:rPr lang="tr-TR" dirty="0" smtClean="0">
              <a:solidFill>
                <a:srgbClr val="C00000"/>
              </a:solidFill>
            </a:rPr>
            <a:t>Acil eylem planları </a:t>
          </a:r>
          <a:endParaRPr lang="tr-TR" dirty="0">
            <a:solidFill>
              <a:srgbClr val="C00000"/>
            </a:solidFill>
          </a:endParaRPr>
        </a:p>
      </dgm:t>
    </dgm:pt>
    <dgm:pt modelId="{3065C0DF-8D0B-4685-B050-53DACD3EE6B4}" type="parTrans" cxnId="{A8528F24-34A5-4C23-A627-64404A1E360E}">
      <dgm:prSet/>
      <dgm:spPr/>
      <dgm:t>
        <a:bodyPr/>
        <a:lstStyle/>
        <a:p>
          <a:endParaRPr lang="tr-TR"/>
        </a:p>
      </dgm:t>
    </dgm:pt>
    <dgm:pt modelId="{5FF52F6C-56BE-461A-843B-91C2A0B8EFB4}" type="sibTrans" cxnId="{A8528F24-34A5-4C23-A627-64404A1E360E}">
      <dgm:prSet/>
      <dgm:spPr/>
      <dgm:t>
        <a:bodyPr/>
        <a:lstStyle/>
        <a:p>
          <a:endParaRPr lang="tr-TR"/>
        </a:p>
      </dgm:t>
    </dgm:pt>
    <dgm:pt modelId="{4CB8EBD6-5EA6-4E40-8947-37182A80BACE}">
      <dgm:prSet>
        <dgm:style>
          <a:lnRef idx="1">
            <a:schemeClr val="accent4"/>
          </a:lnRef>
          <a:fillRef idx="3">
            <a:schemeClr val="accent4"/>
          </a:fillRef>
          <a:effectRef idx="2">
            <a:schemeClr val="accent4"/>
          </a:effectRef>
          <a:fontRef idx="minor">
            <a:schemeClr val="lt1"/>
          </a:fontRef>
        </dgm:style>
      </dgm:prSet>
      <dgm:spPr/>
      <dgm:t>
        <a:bodyPr/>
        <a:lstStyle/>
        <a:p>
          <a:r>
            <a:rPr lang="tr-TR" dirty="0" smtClean="0">
              <a:solidFill>
                <a:srgbClr val="C00000"/>
              </a:solidFill>
            </a:rPr>
            <a:t>Düzeltici Kontroller </a:t>
          </a:r>
          <a:endParaRPr lang="tr-TR" dirty="0">
            <a:solidFill>
              <a:srgbClr val="C00000"/>
            </a:solidFill>
          </a:endParaRPr>
        </a:p>
      </dgm:t>
    </dgm:pt>
    <dgm:pt modelId="{568E8845-F0DE-4D90-8B09-05CDB7A0BACF}" type="sibTrans" cxnId="{695B68C7-B23E-4368-A042-3E775266585A}">
      <dgm:prSet/>
      <dgm:spPr/>
      <dgm:t>
        <a:bodyPr/>
        <a:lstStyle/>
        <a:p>
          <a:endParaRPr lang="tr-TR"/>
        </a:p>
      </dgm:t>
    </dgm:pt>
    <dgm:pt modelId="{5FEC1B62-31BA-4036-99C3-72E381AA1D77}" type="parTrans" cxnId="{695B68C7-B23E-4368-A042-3E775266585A}">
      <dgm:prSet/>
      <dgm:spPr/>
      <dgm:t>
        <a:bodyPr/>
        <a:lstStyle/>
        <a:p>
          <a:endParaRPr lang="tr-TR"/>
        </a:p>
      </dgm:t>
    </dgm:pt>
    <dgm:pt modelId="{F382E525-D414-405A-8F83-39CFDD5A674E}" type="pres">
      <dgm:prSet presAssocID="{81670A36-15B3-4E4A-A337-862C89521006}" presName="Name0" presStyleCnt="0">
        <dgm:presLayoutVars>
          <dgm:dir/>
          <dgm:animLvl val="lvl"/>
          <dgm:resizeHandles/>
        </dgm:presLayoutVars>
      </dgm:prSet>
      <dgm:spPr/>
      <dgm:t>
        <a:bodyPr/>
        <a:lstStyle/>
        <a:p>
          <a:endParaRPr lang="tr-TR"/>
        </a:p>
      </dgm:t>
    </dgm:pt>
    <dgm:pt modelId="{88D0FB38-B82C-4599-BB93-B2FD7FDC719F}" type="pres">
      <dgm:prSet presAssocID="{EA3DBDAE-AE5C-4E49-A85C-F776ACFFCC35}" presName="linNode" presStyleCnt="0"/>
      <dgm:spPr/>
    </dgm:pt>
    <dgm:pt modelId="{98D4234C-1823-4935-A486-1452EBF5E25A}" type="pres">
      <dgm:prSet presAssocID="{EA3DBDAE-AE5C-4E49-A85C-F776ACFFCC35}" presName="parentShp" presStyleLbl="node1" presStyleIdx="0" presStyleCnt="1">
        <dgm:presLayoutVars>
          <dgm:bulletEnabled val="1"/>
        </dgm:presLayoutVars>
      </dgm:prSet>
      <dgm:spPr/>
      <dgm:t>
        <a:bodyPr/>
        <a:lstStyle/>
        <a:p>
          <a:endParaRPr lang="tr-TR"/>
        </a:p>
      </dgm:t>
    </dgm:pt>
    <dgm:pt modelId="{1E9250D8-0594-4E88-966A-8D57196AA40F}" type="pres">
      <dgm:prSet presAssocID="{EA3DBDAE-AE5C-4E49-A85C-F776ACFFCC35}" presName="childShp" presStyleLbl="bgAccFollowNode1" presStyleIdx="0" presStyleCnt="1">
        <dgm:presLayoutVars>
          <dgm:bulletEnabled val="1"/>
        </dgm:presLayoutVars>
      </dgm:prSet>
      <dgm:spPr/>
      <dgm:t>
        <a:bodyPr/>
        <a:lstStyle/>
        <a:p>
          <a:endParaRPr lang="tr-TR"/>
        </a:p>
      </dgm:t>
    </dgm:pt>
  </dgm:ptLst>
  <dgm:cxnLst>
    <dgm:cxn modelId="{EEDA5EFF-3BCF-4384-9693-3B96A3611C3C}" srcId="{EA3DBDAE-AE5C-4E49-A85C-F776ACFFCC35}" destId="{A38B537C-29EB-4D7B-B887-678DC0FAC625}" srcOrd="0" destOrd="0" parTransId="{4C355001-5053-411C-918F-217B33567229}" sibTransId="{4A1075F0-D5E6-45F2-B152-E7190B82A20B}"/>
    <dgm:cxn modelId="{F31C0A52-22DF-4296-823A-F420D7588083}" type="presOf" srcId="{29E4D900-43B9-4DAE-B476-01A6D1DE7766}" destId="{1E9250D8-0594-4E88-966A-8D57196AA40F}" srcOrd="0" destOrd="1" presId="urn:microsoft.com/office/officeart/2005/8/layout/vList6"/>
    <dgm:cxn modelId="{695B68C7-B23E-4368-A042-3E775266585A}" srcId="{EA3DBDAE-AE5C-4E49-A85C-F776ACFFCC35}" destId="{4CB8EBD6-5EA6-4E40-8947-37182A80BACE}" srcOrd="2" destOrd="0" parTransId="{5FEC1B62-31BA-4036-99C3-72E381AA1D77}" sibTransId="{568E8845-F0DE-4D90-8B09-05CDB7A0BACF}"/>
    <dgm:cxn modelId="{734DB0BC-684A-49F4-95AD-1FC6CF673F76}" srcId="{EA3DBDAE-AE5C-4E49-A85C-F776ACFFCC35}" destId="{29E4D900-43B9-4DAE-B476-01A6D1DE7766}" srcOrd="1" destOrd="0" parTransId="{C7B1D0E3-CC22-4B4D-9A4B-02050387DA83}" sibTransId="{F08E0FB9-1C3E-410E-B905-C7F2B66410D7}"/>
    <dgm:cxn modelId="{8544E653-935A-443C-957B-414E4954BF3C}" type="presOf" srcId="{15F6FC84-CF43-440E-B815-067A10905B29}" destId="{1E9250D8-0594-4E88-966A-8D57196AA40F}" srcOrd="0" destOrd="3" presId="urn:microsoft.com/office/officeart/2005/8/layout/vList6"/>
    <dgm:cxn modelId="{FDC243F8-6234-4F74-8A8A-7F1088AC601B}" type="presOf" srcId="{A61A252F-F7EA-44A5-B79D-767B79AE5E96}" destId="{1E9250D8-0594-4E88-966A-8D57196AA40F}" srcOrd="0" destOrd="4" presId="urn:microsoft.com/office/officeart/2005/8/layout/vList6"/>
    <dgm:cxn modelId="{D45C339F-C3A8-4798-A602-882D5B8C270D}" type="presOf" srcId="{81670A36-15B3-4E4A-A337-862C89521006}" destId="{F382E525-D414-405A-8F83-39CFDD5A674E}" srcOrd="0" destOrd="0" presId="urn:microsoft.com/office/officeart/2005/8/layout/vList6"/>
    <dgm:cxn modelId="{A8528F24-34A5-4C23-A627-64404A1E360E}" srcId="{EA3DBDAE-AE5C-4E49-A85C-F776ACFFCC35}" destId="{A61A252F-F7EA-44A5-B79D-767B79AE5E96}" srcOrd="4" destOrd="0" parTransId="{3065C0DF-8D0B-4685-B050-53DACD3EE6B4}" sibTransId="{5FF52F6C-56BE-461A-843B-91C2A0B8EFB4}"/>
    <dgm:cxn modelId="{5F28FAE1-1848-4C14-850C-C7CA64D72BAD}" type="presOf" srcId="{4CB8EBD6-5EA6-4E40-8947-37182A80BACE}" destId="{1E9250D8-0594-4E88-966A-8D57196AA40F}" srcOrd="0" destOrd="2" presId="urn:microsoft.com/office/officeart/2005/8/layout/vList6"/>
    <dgm:cxn modelId="{8DB57EE2-76B8-423C-A4EF-B64E77584592}" type="presOf" srcId="{A38B537C-29EB-4D7B-B887-678DC0FAC625}" destId="{1E9250D8-0594-4E88-966A-8D57196AA40F}" srcOrd="0" destOrd="0" presId="urn:microsoft.com/office/officeart/2005/8/layout/vList6"/>
    <dgm:cxn modelId="{C91E6EB1-2E1B-490C-8773-C345C4104A23}" type="presOf" srcId="{EA3DBDAE-AE5C-4E49-A85C-F776ACFFCC35}" destId="{98D4234C-1823-4935-A486-1452EBF5E25A}" srcOrd="0" destOrd="0" presId="urn:microsoft.com/office/officeart/2005/8/layout/vList6"/>
    <dgm:cxn modelId="{EC2CE59A-F2AD-403D-BB95-DDBEE9F50E7D}" srcId="{EA3DBDAE-AE5C-4E49-A85C-F776ACFFCC35}" destId="{15F6FC84-CF43-440E-B815-067A10905B29}" srcOrd="3" destOrd="0" parTransId="{FC42423F-CA6B-4C39-914C-3E3C3B38F1B3}" sibTransId="{1C4DCA06-1BB2-4D0C-A6CB-42BE42D40FEA}"/>
    <dgm:cxn modelId="{502489D1-8B1E-4DE2-B0EE-3ECFEBF05E16}" srcId="{81670A36-15B3-4E4A-A337-862C89521006}" destId="{EA3DBDAE-AE5C-4E49-A85C-F776ACFFCC35}" srcOrd="0" destOrd="0" parTransId="{2D14BF47-57B5-4829-B147-F6737343B79F}" sibTransId="{B3A09C33-753B-422F-9BD4-98B7F005BDF2}"/>
    <dgm:cxn modelId="{A8C20937-EFA2-4280-B1BA-734D20EBE9A9}" type="presParOf" srcId="{F382E525-D414-405A-8F83-39CFDD5A674E}" destId="{88D0FB38-B82C-4599-BB93-B2FD7FDC719F}" srcOrd="0" destOrd="0" presId="urn:microsoft.com/office/officeart/2005/8/layout/vList6"/>
    <dgm:cxn modelId="{0930F608-11D3-4ADB-878D-14A2D8AD006C}" type="presParOf" srcId="{88D0FB38-B82C-4599-BB93-B2FD7FDC719F}" destId="{98D4234C-1823-4935-A486-1452EBF5E25A}" srcOrd="0" destOrd="0" presId="urn:microsoft.com/office/officeart/2005/8/layout/vList6"/>
    <dgm:cxn modelId="{580B2596-3CF7-4947-B5AA-FDF76EBFC9C6}" type="presParOf" srcId="{88D0FB38-B82C-4599-BB93-B2FD7FDC719F}" destId="{1E9250D8-0594-4E88-966A-8D57196AA40F}" srcOrd="1" destOrd="0" presId="urn:microsoft.com/office/officeart/2005/8/layout/v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Risklerin yönetilmesine ilişkin önemli şartlardan biri idarenin ortak bir risk diline sahip olmasıdır. Ortak dilin oluşturulmasında ise terminoloji birliğine ve bunun tüm çalışanlar tarafından bilinmesini sağlayacak mekanizmalara ihtiyaç vardır. Aksi durumda riski yönetebilecek güçlü bir ortak anlayış oluşturmak mümkün olmayacaktır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869665AB-1470-4CF0-943C-9D8DC66626CC}" type="presOf" srcId="{4768C61E-7AA1-4535-8133-9CED6A9A45F2}" destId="{E79DF89A-61DD-40DE-B3E5-6382AF9B4266}" srcOrd="0" destOrd="0" presId="urn:microsoft.com/office/officeart/2005/8/layout/vList2"/>
    <dgm:cxn modelId="{5CF4751F-6D10-4830-A5A4-D6F1F353BF40}"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4F675A66-3BBA-4BE6-B6B9-C22BD85DFAD4}"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tr-TR"/>
        </a:p>
      </dgm:t>
    </dgm:pt>
    <dgm:pt modelId="{4768C61E-7AA1-4535-8133-9CED6A9A45F2}">
      <dgm:prSet custT="1">
        <dgm:style>
          <a:lnRef idx="1">
            <a:schemeClr val="dk1"/>
          </a:lnRef>
          <a:fillRef idx="3">
            <a:schemeClr val="dk1"/>
          </a:fillRef>
          <a:effectRef idx="2">
            <a:schemeClr val="dk1"/>
          </a:effectRef>
          <a:fontRef idx="minor">
            <a:schemeClr val="lt1"/>
          </a:fontRef>
        </dgm:style>
      </dgm:prSet>
      <dgm:spPr/>
      <dgm:t>
        <a:bodyPr/>
        <a:lstStyle/>
        <a:p>
          <a:pPr algn="just" rtl="0"/>
          <a:r>
            <a:rPr lang="tr-TR" sz="2000" dirty="0" smtClean="0"/>
            <a:t>Tespit edilen bazı riskli alanlardaki faaliyetlerin başkasına devredilmesi şeklinde riske yanıt verme yöntemidir. Ancak risk devredilse dahi sorumluluğun devredilemeyeceği unutulmamalıdır. Çünkü risk gerçekleştiği takdirde bundan zarar görecek olan idarenin kendisidir. </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9F2D951A-F42E-419C-B50F-6DF8F9874C6F}">
      <dgm:prSet custT="1"/>
      <dgm:spPr/>
      <dgm:t>
        <a:bodyPr/>
        <a:lstStyle/>
        <a:p>
          <a:pPr algn="just" rtl="0"/>
          <a:r>
            <a:rPr lang="tr-TR" sz="2000" b="1" i="1" dirty="0" smtClean="0"/>
            <a:t>Risk devri aşağıda belirtilen şekillerde yapılabilir; </a:t>
          </a:r>
          <a:endParaRPr lang="tr-TR" sz="2000" dirty="0"/>
        </a:p>
      </dgm:t>
    </dgm:pt>
    <dgm:pt modelId="{36A3ED03-34ED-47C4-8942-300BB812F701}" type="parTrans" cxnId="{2F02ADC8-ACB7-4078-A0F8-CC330F897AE5}">
      <dgm:prSet/>
      <dgm:spPr/>
      <dgm:t>
        <a:bodyPr/>
        <a:lstStyle/>
        <a:p>
          <a:endParaRPr lang="tr-TR"/>
        </a:p>
      </dgm:t>
    </dgm:pt>
    <dgm:pt modelId="{43BE7545-8EBD-424D-9202-D9E9692CE833}" type="sibTrans" cxnId="{2F02ADC8-ACB7-4078-A0F8-CC330F897AE5}">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2" custScaleY="427372">
        <dgm:presLayoutVars>
          <dgm:chMax val="0"/>
          <dgm:bulletEnabled val="1"/>
        </dgm:presLayoutVars>
      </dgm:prSet>
      <dgm:spPr/>
      <dgm:t>
        <a:bodyPr/>
        <a:lstStyle/>
        <a:p>
          <a:endParaRPr lang="tr-TR"/>
        </a:p>
      </dgm:t>
    </dgm:pt>
    <dgm:pt modelId="{DAB53443-9492-4D3F-A233-502470F45CE9}" type="pres">
      <dgm:prSet presAssocID="{FF287E8C-7DC7-4090-B514-1129DC332B5B}" presName="spacer" presStyleCnt="0"/>
      <dgm:spPr/>
      <dgm:t>
        <a:bodyPr/>
        <a:lstStyle/>
        <a:p>
          <a:endParaRPr lang="tr-TR"/>
        </a:p>
      </dgm:t>
    </dgm:pt>
    <dgm:pt modelId="{062C89BB-B7C7-491C-8909-52550A69E769}" type="pres">
      <dgm:prSet presAssocID="{9F2D951A-F42E-419C-B50F-6DF8F9874C6F}" presName="parentText" presStyleLbl="node1" presStyleIdx="1" presStyleCnt="2">
        <dgm:presLayoutVars>
          <dgm:chMax val="0"/>
          <dgm:bulletEnabled val="1"/>
        </dgm:presLayoutVars>
      </dgm:prSet>
      <dgm:spPr/>
      <dgm:t>
        <a:bodyPr/>
        <a:lstStyle/>
        <a:p>
          <a:endParaRPr lang="tr-TR"/>
        </a:p>
      </dgm:t>
    </dgm:pt>
  </dgm:ptLst>
  <dgm:cxnLst>
    <dgm:cxn modelId="{6E06A4A2-07C2-404D-B5BB-7B0CE0F171C2}" type="presOf" srcId="{A4DD2976-B952-4205-8783-0BDBAE138105}" destId="{F4A5EB46-D737-4312-AC8C-93841355775E}" srcOrd="0" destOrd="0" presId="urn:microsoft.com/office/officeart/2005/8/layout/vList2"/>
    <dgm:cxn modelId="{E2888DBA-CA70-4B98-BDE5-8F98DBF785C8}"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2F02ADC8-ACB7-4078-A0F8-CC330F897AE5}" srcId="{A4DD2976-B952-4205-8783-0BDBAE138105}" destId="{9F2D951A-F42E-419C-B50F-6DF8F9874C6F}" srcOrd="1" destOrd="0" parTransId="{36A3ED03-34ED-47C4-8942-300BB812F701}" sibTransId="{43BE7545-8EBD-424D-9202-D9E9692CE833}"/>
    <dgm:cxn modelId="{71442F96-7E0B-411B-8AFA-D3DBE512CA98}" type="presOf" srcId="{9F2D951A-F42E-419C-B50F-6DF8F9874C6F}" destId="{062C89BB-B7C7-491C-8909-52550A69E769}" srcOrd="0" destOrd="0" presId="urn:microsoft.com/office/officeart/2005/8/layout/vList2"/>
    <dgm:cxn modelId="{E3AD1E09-75C5-42F0-8C21-1B2AB23F9D04}" type="presParOf" srcId="{F4A5EB46-D737-4312-AC8C-93841355775E}" destId="{E79DF89A-61DD-40DE-B3E5-6382AF9B4266}" srcOrd="0" destOrd="0" presId="urn:microsoft.com/office/officeart/2005/8/layout/vList2"/>
    <dgm:cxn modelId="{46A6A1EE-FDEB-4653-BE28-131C2332EBF3}" type="presParOf" srcId="{F4A5EB46-D737-4312-AC8C-93841355775E}" destId="{DAB53443-9492-4D3F-A233-502470F45CE9}" srcOrd="1" destOrd="0" presId="urn:microsoft.com/office/officeart/2005/8/layout/vList2"/>
    <dgm:cxn modelId="{C400E38E-7F43-4307-9B9F-CDEEAB7478DD}" type="presParOf" srcId="{F4A5EB46-D737-4312-AC8C-93841355775E}" destId="{062C89BB-B7C7-491C-8909-52550A69E769}"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FF36C753-0DE0-4B16-B2DB-6917322C9839}" type="doc">
      <dgm:prSet loTypeId="urn:microsoft.com/office/officeart/2005/8/layout/hList6" loCatId="list" qsTypeId="urn:microsoft.com/office/officeart/2005/8/quickstyle/3d2" qsCatId="3D" csTypeId="urn:microsoft.com/office/officeart/2005/8/colors/accent1_2" csCatId="accent1" phldr="1"/>
      <dgm:spPr/>
      <dgm:t>
        <a:bodyPr/>
        <a:lstStyle/>
        <a:p>
          <a:endParaRPr lang="tr-TR"/>
        </a:p>
      </dgm:t>
    </dgm:pt>
    <dgm:pt modelId="{D9C9DDBC-4F1A-43DE-B5AE-34BEFEDE8BD6}">
      <dgm:prSet phldrT="[Metin]"/>
      <dgm:spPr/>
      <dgm:t>
        <a:bodyPr/>
        <a:lstStyle/>
        <a:p>
          <a:r>
            <a:rPr lang="tr-TR" dirty="0" smtClean="0"/>
            <a:t>Faaliyetin bir kısmını veya tamamını uzmanlığı olan başka bir kuruma devretmek. </a:t>
          </a:r>
          <a:endParaRPr lang="tr-TR" dirty="0"/>
        </a:p>
      </dgm:t>
    </dgm:pt>
    <dgm:pt modelId="{593AEAE7-175F-4D22-8DC9-206B8EB3007A}" type="parTrans" cxnId="{7932499F-3185-444B-85CE-F9BA5D1D1737}">
      <dgm:prSet/>
      <dgm:spPr/>
      <dgm:t>
        <a:bodyPr/>
        <a:lstStyle/>
        <a:p>
          <a:endParaRPr lang="tr-TR"/>
        </a:p>
      </dgm:t>
    </dgm:pt>
    <dgm:pt modelId="{5D12D890-34E0-47EB-B451-1294C6CB7567}" type="sibTrans" cxnId="{7932499F-3185-444B-85CE-F9BA5D1D1737}">
      <dgm:prSet/>
      <dgm:spPr/>
      <dgm:t>
        <a:bodyPr/>
        <a:lstStyle/>
        <a:p>
          <a:endParaRPr lang="tr-TR"/>
        </a:p>
      </dgm:t>
    </dgm:pt>
    <dgm:pt modelId="{C41BF5B3-956A-4ED3-B2BE-E16497537D44}">
      <dgm:prSet phldrT="[Metin]"/>
      <dgm:spPr/>
      <dgm:t>
        <a:bodyPr/>
        <a:lstStyle/>
        <a:p>
          <a:r>
            <a:rPr lang="tr-TR" dirty="0" smtClean="0"/>
            <a:t>İhale yöntemi ile faaliyetin yapılmasını üçüncü şahıslara devretmek.</a:t>
          </a:r>
          <a:endParaRPr lang="tr-TR" dirty="0"/>
        </a:p>
      </dgm:t>
    </dgm:pt>
    <dgm:pt modelId="{9370C6A7-4AA3-467F-BA37-D89158D9ED56}" type="parTrans" cxnId="{0A6EE297-D0D2-4A3C-84D9-D1533565F3BB}">
      <dgm:prSet/>
      <dgm:spPr/>
      <dgm:t>
        <a:bodyPr/>
        <a:lstStyle/>
        <a:p>
          <a:endParaRPr lang="tr-TR"/>
        </a:p>
      </dgm:t>
    </dgm:pt>
    <dgm:pt modelId="{910D1D1C-77E2-4A77-8022-2F64EEB4E389}" type="sibTrans" cxnId="{0A6EE297-D0D2-4A3C-84D9-D1533565F3BB}">
      <dgm:prSet/>
      <dgm:spPr/>
      <dgm:t>
        <a:bodyPr/>
        <a:lstStyle/>
        <a:p>
          <a:endParaRPr lang="tr-TR"/>
        </a:p>
      </dgm:t>
    </dgm:pt>
    <dgm:pt modelId="{1795D771-F011-4570-AD1A-D8C90C4CF479}">
      <dgm:prSet phldrT="[Metin]"/>
      <dgm:spPr/>
      <dgm:t>
        <a:bodyPr/>
        <a:lstStyle/>
        <a:p>
          <a:r>
            <a:rPr lang="tr-TR" dirty="0" smtClean="0"/>
            <a:t>Sigorta yöntemi kullanarak riski devretmek (uygun olduğunda).</a:t>
          </a:r>
          <a:endParaRPr lang="tr-TR" dirty="0"/>
        </a:p>
      </dgm:t>
    </dgm:pt>
    <dgm:pt modelId="{731DBCCD-307E-4E87-B9F3-9550480682B6}" type="parTrans" cxnId="{0A653E6B-DB7C-4B21-B4C3-D78CDF861AAB}">
      <dgm:prSet/>
      <dgm:spPr/>
      <dgm:t>
        <a:bodyPr/>
        <a:lstStyle/>
        <a:p>
          <a:endParaRPr lang="tr-TR"/>
        </a:p>
      </dgm:t>
    </dgm:pt>
    <dgm:pt modelId="{DC2162DC-133C-47F3-B291-8CE4852FE092}" type="sibTrans" cxnId="{0A653E6B-DB7C-4B21-B4C3-D78CDF861AAB}">
      <dgm:prSet/>
      <dgm:spPr/>
      <dgm:t>
        <a:bodyPr/>
        <a:lstStyle/>
        <a:p>
          <a:endParaRPr lang="tr-TR"/>
        </a:p>
      </dgm:t>
    </dgm:pt>
    <dgm:pt modelId="{96342E2F-C041-4406-A847-7E186A1EDD4A}" type="pres">
      <dgm:prSet presAssocID="{FF36C753-0DE0-4B16-B2DB-6917322C9839}" presName="Name0" presStyleCnt="0">
        <dgm:presLayoutVars>
          <dgm:dir/>
          <dgm:resizeHandles val="exact"/>
        </dgm:presLayoutVars>
      </dgm:prSet>
      <dgm:spPr/>
      <dgm:t>
        <a:bodyPr/>
        <a:lstStyle/>
        <a:p>
          <a:endParaRPr lang="tr-TR"/>
        </a:p>
      </dgm:t>
    </dgm:pt>
    <dgm:pt modelId="{81504E49-6ECA-492B-8659-9AE3285C5068}" type="pres">
      <dgm:prSet presAssocID="{D9C9DDBC-4F1A-43DE-B5AE-34BEFEDE8BD6}" presName="node" presStyleLbl="node1" presStyleIdx="0" presStyleCnt="3" custLinFactX="-54586" custLinFactNeighborX="-100000">
        <dgm:presLayoutVars>
          <dgm:bulletEnabled val="1"/>
        </dgm:presLayoutVars>
      </dgm:prSet>
      <dgm:spPr/>
      <dgm:t>
        <a:bodyPr/>
        <a:lstStyle/>
        <a:p>
          <a:endParaRPr lang="tr-TR"/>
        </a:p>
      </dgm:t>
    </dgm:pt>
    <dgm:pt modelId="{264E741E-A8F0-4217-841A-9AB07A4C3F7B}" type="pres">
      <dgm:prSet presAssocID="{5D12D890-34E0-47EB-B451-1294C6CB7567}" presName="sibTrans" presStyleCnt="0"/>
      <dgm:spPr/>
    </dgm:pt>
    <dgm:pt modelId="{552B1CF9-C405-4B38-9C58-3A955F6CA455}" type="pres">
      <dgm:prSet presAssocID="{C41BF5B3-956A-4ED3-B2BE-E16497537D44}" presName="node" presStyleLbl="node1" presStyleIdx="1" presStyleCnt="3">
        <dgm:presLayoutVars>
          <dgm:bulletEnabled val="1"/>
        </dgm:presLayoutVars>
      </dgm:prSet>
      <dgm:spPr/>
      <dgm:t>
        <a:bodyPr/>
        <a:lstStyle/>
        <a:p>
          <a:endParaRPr lang="tr-TR"/>
        </a:p>
      </dgm:t>
    </dgm:pt>
    <dgm:pt modelId="{B74DFECA-55DA-4ADE-88A0-25876BC9798E}" type="pres">
      <dgm:prSet presAssocID="{910D1D1C-77E2-4A77-8022-2F64EEB4E389}" presName="sibTrans" presStyleCnt="0"/>
      <dgm:spPr/>
    </dgm:pt>
    <dgm:pt modelId="{FA7B6EC5-AE49-435B-A881-23C9DC2F7ADD}" type="pres">
      <dgm:prSet presAssocID="{1795D771-F011-4570-AD1A-D8C90C4CF479}" presName="node" presStyleLbl="node1" presStyleIdx="2" presStyleCnt="3">
        <dgm:presLayoutVars>
          <dgm:bulletEnabled val="1"/>
        </dgm:presLayoutVars>
      </dgm:prSet>
      <dgm:spPr/>
      <dgm:t>
        <a:bodyPr/>
        <a:lstStyle/>
        <a:p>
          <a:endParaRPr lang="tr-TR"/>
        </a:p>
      </dgm:t>
    </dgm:pt>
  </dgm:ptLst>
  <dgm:cxnLst>
    <dgm:cxn modelId="{0A653E6B-DB7C-4B21-B4C3-D78CDF861AAB}" srcId="{FF36C753-0DE0-4B16-B2DB-6917322C9839}" destId="{1795D771-F011-4570-AD1A-D8C90C4CF479}" srcOrd="2" destOrd="0" parTransId="{731DBCCD-307E-4E87-B9F3-9550480682B6}" sibTransId="{DC2162DC-133C-47F3-B291-8CE4852FE092}"/>
    <dgm:cxn modelId="{7932499F-3185-444B-85CE-F9BA5D1D1737}" srcId="{FF36C753-0DE0-4B16-B2DB-6917322C9839}" destId="{D9C9DDBC-4F1A-43DE-B5AE-34BEFEDE8BD6}" srcOrd="0" destOrd="0" parTransId="{593AEAE7-175F-4D22-8DC9-206B8EB3007A}" sibTransId="{5D12D890-34E0-47EB-B451-1294C6CB7567}"/>
    <dgm:cxn modelId="{CF8BE013-3554-4896-A36D-2BC9569E0BB7}" type="presOf" srcId="{C41BF5B3-956A-4ED3-B2BE-E16497537D44}" destId="{552B1CF9-C405-4B38-9C58-3A955F6CA455}" srcOrd="0" destOrd="0" presId="urn:microsoft.com/office/officeart/2005/8/layout/hList6"/>
    <dgm:cxn modelId="{D44EF19E-F2F9-48E5-B2F0-8FF0A80AB8F1}" type="presOf" srcId="{1795D771-F011-4570-AD1A-D8C90C4CF479}" destId="{FA7B6EC5-AE49-435B-A881-23C9DC2F7ADD}" srcOrd="0" destOrd="0" presId="urn:microsoft.com/office/officeart/2005/8/layout/hList6"/>
    <dgm:cxn modelId="{A6C81430-D14C-42BE-BAF5-F761FFE55313}" type="presOf" srcId="{FF36C753-0DE0-4B16-B2DB-6917322C9839}" destId="{96342E2F-C041-4406-A847-7E186A1EDD4A}" srcOrd="0" destOrd="0" presId="urn:microsoft.com/office/officeart/2005/8/layout/hList6"/>
    <dgm:cxn modelId="{0A6EE297-D0D2-4A3C-84D9-D1533565F3BB}" srcId="{FF36C753-0DE0-4B16-B2DB-6917322C9839}" destId="{C41BF5B3-956A-4ED3-B2BE-E16497537D44}" srcOrd="1" destOrd="0" parTransId="{9370C6A7-4AA3-467F-BA37-D89158D9ED56}" sibTransId="{910D1D1C-77E2-4A77-8022-2F64EEB4E389}"/>
    <dgm:cxn modelId="{ABDC7FF0-365E-49B0-8C3D-596F5E07E5A8}" type="presOf" srcId="{D9C9DDBC-4F1A-43DE-B5AE-34BEFEDE8BD6}" destId="{81504E49-6ECA-492B-8659-9AE3285C5068}" srcOrd="0" destOrd="0" presId="urn:microsoft.com/office/officeart/2005/8/layout/hList6"/>
    <dgm:cxn modelId="{62241F43-B4AC-48DE-8672-7D8A170693F5}" type="presParOf" srcId="{96342E2F-C041-4406-A847-7E186A1EDD4A}" destId="{81504E49-6ECA-492B-8659-9AE3285C5068}" srcOrd="0" destOrd="0" presId="urn:microsoft.com/office/officeart/2005/8/layout/hList6"/>
    <dgm:cxn modelId="{C037D98F-35A2-4071-A810-D081F15972C0}" type="presParOf" srcId="{96342E2F-C041-4406-A847-7E186A1EDD4A}" destId="{264E741E-A8F0-4217-841A-9AB07A4C3F7B}" srcOrd="1" destOrd="0" presId="urn:microsoft.com/office/officeart/2005/8/layout/hList6"/>
    <dgm:cxn modelId="{16E6E191-EE3E-4B07-969A-07787B54504E}" type="presParOf" srcId="{96342E2F-C041-4406-A847-7E186A1EDD4A}" destId="{552B1CF9-C405-4B38-9C58-3A955F6CA455}" srcOrd="2" destOrd="0" presId="urn:microsoft.com/office/officeart/2005/8/layout/hList6"/>
    <dgm:cxn modelId="{B5D52BF5-8A63-473E-B3F5-AEA8961C0CF6}" type="presParOf" srcId="{96342E2F-C041-4406-A847-7E186A1EDD4A}" destId="{B74DFECA-55DA-4ADE-88A0-25876BC9798E}" srcOrd="3" destOrd="0" presId="urn:microsoft.com/office/officeart/2005/8/layout/hList6"/>
    <dgm:cxn modelId="{8FC56463-5EBC-484E-80F4-B9CDDF573B8C}" type="presParOf" srcId="{96342E2F-C041-4406-A847-7E186A1EDD4A}" destId="{FA7B6EC5-AE49-435B-A881-23C9DC2F7ADD}" srcOrd="4" destOrd="0" presId="urn:microsoft.com/office/officeart/2005/8/layout/h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Eğer alınması gereken risk yönetilemeyecek kadar büyükse ve/veya faaliyet hayati öneme sahip değilse, faaliyete son vermek mümkündür. Örneğin, çok fazla hava kirliliği ortaya çıkarması beklenen bir fabrikanın kurulmasından vazgeçilmesi, bütçe kesintisi nedeniyle alınması planlanan bilgisayarlardan vazgeçilmesi gibi.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3F317C9B-2A04-4C8E-9403-37DCF21E7245}" type="presOf" srcId="{4768C61E-7AA1-4535-8133-9CED6A9A45F2}" destId="{E79DF89A-61DD-40DE-B3E5-6382AF9B4266}" srcOrd="0" destOrd="0" presId="urn:microsoft.com/office/officeart/2005/8/layout/vList2"/>
    <dgm:cxn modelId="{DAA7B410-5E01-488F-A853-6B15EB14BC78}"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551100B2-FC31-43A8-9F1E-670E82AC3572}"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B9C0BB29-601C-4764-9FD5-1FBCA87E3446}" type="presOf" srcId="{4768C61E-7AA1-4535-8133-9CED6A9A45F2}" destId="{E79DF89A-61DD-40DE-B3E5-6382AF9B4266}" srcOrd="0" destOrd="0" presId="urn:microsoft.com/office/officeart/2005/8/layout/vList2"/>
    <dgm:cxn modelId="{042119B4-38A2-4F3E-80BE-C514EE15B184}"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DDECC9F0-C0E3-47BE-BB2B-6A28CCD5F94E}"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Riskler yönetilirken aynı zamanda risklerin ortaya çıkardığı fırsatların da göz önünde bulundurulması gerekir. Risklerin meydana getirdiği bazı olumsuz etkiler yanında zaman zaman fırsatlar da çıkmaktadır. İdarelerin hedeflerine ulaşmasında ilave katkı getirecek bu fırsatlardan yararlanabilmek için idarenin önceden belirlenmiş stratejilerinin olması gerekir. Fırsatları değerlendirmek risklere verilecek cevaplama yöntemlerinin bir alternatifi olmayıp onlarla birlikte kullanılabilecek bir yöntemdir. </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038760" custLinFactY="-32012" custLinFactNeighborX="-749" custLinFactNeighborY="-100000">
        <dgm:presLayoutVars>
          <dgm:chMax val="0"/>
          <dgm:bulletEnabled val="1"/>
        </dgm:presLayoutVars>
      </dgm:prSet>
      <dgm:spPr/>
      <dgm:t>
        <a:bodyPr/>
        <a:lstStyle/>
        <a:p>
          <a:endParaRPr lang="tr-TR"/>
        </a:p>
      </dgm:t>
    </dgm:pt>
  </dgm:ptLst>
  <dgm:cxnLst>
    <dgm:cxn modelId="{B3A2A7C4-D286-431D-BF19-7F41A4BCB7A1}"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338E8E5A-5973-40E8-9F51-20F90AF9F920}" type="presOf" srcId="{A4DD2976-B952-4205-8783-0BDBAE138105}" destId="{F4A5EB46-D737-4312-AC8C-93841355775E}" srcOrd="0" destOrd="0" presId="urn:microsoft.com/office/officeart/2005/8/layout/vList2"/>
    <dgm:cxn modelId="{12AF8F60-A481-4B4A-A198-096E1B5CA3D0}"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Tehditlerin azalmasının ve olumlu fırsatlardan yararlanmanın birlikte gerçekleştiği durumlarda. Bir hastalığa çare bulmak için sağlık ve bilim araştırmaları yapmak gibi. (Hastalık tehdidi azalacak; insanların daha az hastaneye gitmesi ile daha az maliyet fırsatı olacak)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625AD56A-6B74-4DA7-A704-5CF650DD520A}">
      <dgm:prSet custT="1"/>
      <dgm:spPr/>
      <dgm:t>
        <a:bodyPr/>
        <a:lstStyle/>
        <a:p>
          <a:pPr algn="just" rtl="0"/>
          <a:r>
            <a:rPr lang="tr-TR" sz="2400" dirty="0" smtClean="0"/>
            <a:t>Olumsuz durum meydana gelmeden fırsatların ortaya çıktığı durumlarda. Daha etkili çalışabilmek için yeni teknoloji kullanmak, e-devlet ile daha fazla vatandaşa ulaşmak gibi. </a:t>
          </a:r>
          <a:endParaRPr lang="tr-TR" sz="2400" dirty="0"/>
        </a:p>
      </dgm:t>
    </dgm:pt>
    <dgm:pt modelId="{73D6AED1-9B94-46AE-A3F8-CB191B0D0164}" type="parTrans" cxnId="{B6B2E7ED-2904-49D9-BEAA-C852DCBD39E4}">
      <dgm:prSet/>
      <dgm:spPr/>
      <dgm:t>
        <a:bodyPr/>
        <a:lstStyle/>
        <a:p>
          <a:endParaRPr lang="tr-TR"/>
        </a:p>
      </dgm:t>
    </dgm:pt>
    <dgm:pt modelId="{FE40A9EB-A9BC-4396-BABC-18E1B3ADBFE1}" type="sibTrans" cxnId="{B6B2E7ED-2904-49D9-BEAA-C852DCBD39E4}">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2" custScaleY="120143">
        <dgm:presLayoutVars>
          <dgm:chMax val="0"/>
          <dgm:bulletEnabled val="1"/>
        </dgm:presLayoutVars>
      </dgm:prSet>
      <dgm:spPr/>
      <dgm:t>
        <a:bodyPr/>
        <a:lstStyle/>
        <a:p>
          <a:endParaRPr lang="tr-TR"/>
        </a:p>
      </dgm:t>
    </dgm:pt>
    <dgm:pt modelId="{694F1AF3-B8D7-4611-9A18-A8B7C4159011}" type="pres">
      <dgm:prSet presAssocID="{FF287E8C-7DC7-4090-B514-1129DC332B5B}" presName="spacer" presStyleCnt="0"/>
      <dgm:spPr/>
    </dgm:pt>
    <dgm:pt modelId="{BC2232AD-DB4B-4D08-A3F5-3850D463968B}" type="pres">
      <dgm:prSet presAssocID="{625AD56A-6B74-4DA7-A704-5CF650DD520A}" presName="parentText" presStyleLbl="node1" presStyleIdx="1" presStyleCnt="2" custScaleY="110827">
        <dgm:presLayoutVars>
          <dgm:chMax val="0"/>
          <dgm:bulletEnabled val="1"/>
        </dgm:presLayoutVars>
      </dgm:prSet>
      <dgm:spPr/>
      <dgm:t>
        <a:bodyPr/>
        <a:lstStyle/>
        <a:p>
          <a:endParaRPr lang="tr-TR"/>
        </a:p>
      </dgm:t>
    </dgm:pt>
  </dgm:ptLst>
  <dgm:cxnLst>
    <dgm:cxn modelId="{6F16D926-13D4-4716-BCDC-CDB39DE92161}" srcId="{A4DD2976-B952-4205-8783-0BDBAE138105}" destId="{4768C61E-7AA1-4535-8133-9CED6A9A45F2}" srcOrd="0" destOrd="0" parTransId="{43E385E5-D8AF-4F16-B3A3-950E0832EDC6}" sibTransId="{FF287E8C-7DC7-4090-B514-1129DC332B5B}"/>
    <dgm:cxn modelId="{F1086054-C945-41AA-A159-9F59109F702C}" type="presOf" srcId="{4768C61E-7AA1-4535-8133-9CED6A9A45F2}" destId="{E79DF89A-61DD-40DE-B3E5-6382AF9B4266}" srcOrd="0" destOrd="0" presId="urn:microsoft.com/office/officeart/2005/8/layout/vList2"/>
    <dgm:cxn modelId="{B6B2E7ED-2904-49D9-BEAA-C852DCBD39E4}" srcId="{A4DD2976-B952-4205-8783-0BDBAE138105}" destId="{625AD56A-6B74-4DA7-A704-5CF650DD520A}" srcOrd="1" destOrd="0" parTransId="{73D6AED1-9B94-46AE-A3F8-CB191B0D0164}" sibTransId="{FE40A9EB-A9BC-4396-BABC-18E1B3ADBFE1}"/>
    <dgm:cxn modelId="{D6A6165D-F49B-496C-84BD-AD5C3C519A87}" type="presOf" srcId="{A4DD2976-B952-4205-8783-0BDBAE138105}" destId="{F4A5EB46-D737-4312-AC8C-93841355775E}" srcOrd="0" destOrd="0" presId="urn:microsoft.com/office/officeart/2005/8/layout/vList2"/>
    <dgm:cxn modelId="{0FFCEF78-5DD8-489E-B771-9E3BD660F60A}" type="presOf" srcId="{625AD56A-6B74-4DA7-A704-5CF650DD520A}" destId="{BC2232AD-DB4B-4D08-A3F5-3850D463968B}" srcOrd="0" destOrd="0" presId="urn:microsoft.com/office/officeart/2005/8/layout/vList2"/>
    <dgm:cxn modelId="{CE7FF37A-D09E-4470-8C16-B8D3F1CA614B}" type="presParOf" srcId="{F4A5EB46-D737-4312-AC8C-93841355775E}" destId="{E79DF89A-61DD-40DE-B3E5-6382AF9B4266}" srcOrd="0" destOrd="0" presId="urn:microsoft.com/office/officeart/2005/8/layout/vList2"/>
    <dgm:cxn modelId="{C6A18380-036C-42C4-AF86-BE888EB0682B}" type="presParOf" srcId="{F4A5EB46-D737-4312-AC8C-93841355775E}" destId="{694F1AF3-B8D7-4611-9A18-A8B7C4159011}" srcOrd="1" destOrd="0" presId="urn:microsoft.com/office/officeart/2005/8/layout/vList2"/>
    <dgm:cxn modelId="{456AF36D-5518-4C25-A015-F147C8A0BFDE}" type="presParOf" srcId="{F4A5EB46-D737-4312-AC8C-93841355775E}" destId="{BC2232AD-DB4B-4D08-A3F5-3850D463968B}"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Riskler zaman içerisinde çeşitli koşulların değişmesi veya alınan önlemler sonucu etki ve olasılık yönünden değişiklik gösterebilir. Ayrıca koşulların değişmesi ile yeni risk alanlarının oluşması da muhtemeldir. Bu nedenle, tespit edilen riskler ve risk yönetim sürecinin her yönüyle, belirli periyotlarla gözden geçirilmesi gerekir. Gözden geçirmeler risklerin önem derecesine göre idare tarafından belirlenen sıklıkta olabilir. </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381CE783-FE78-470C-B7E7-099D6C909CA8}">
      <dgm:prSet custT="1"/>
      <dgm:spPr/>
      <dgm:t>
        <a:bodyPr/>
        <a:lstStyle/>
        <a:p>
          <a:pPr algn="just" rtl="0"/>
          <a:r>
            <a:rPr lang="tr-TR" sz="2000" dirty="0" smtClean="0"/>
            <a:t>Olağanüstü gelişmelerin olması ve bu durumun riskler üzerinde ciddi etkisinin bulunması halinde Kurum Risk Koordinatörü üst yöneticinin sözlü veya yazılı talimatı ile İç Kontrol ve Risk Yönlendirme Kurulunun riskleri değerlendirmek üzere derhal toplanmasını koordine eder. Olağanüstü gelişmelere doğal afetler, ekonomik krizler, erken seçim kararı alınması gibi örnekler gösterilebilir. </a:t>
          </a:r>
          <a:endParaRPr lang="tr-TR" sz="2000" dirty="0"/>
        </a:p>
      </dgm:t>
    </dgm:pt>
    <dgm:pt modelId="{B9DD80B9-BB36-42B0-8B4A-57DA4CB3F909}" type="parTrans" cxnId="{0E64CA3D-949E-4D54-ADBE-7E1F5D67C124}">
      <dgm:prSet/>
      <dgm:spPr/>
    </dgm:pt>
    <dgm:pt modelId="{E97F22C4-492E-47C5-85E7-A9E6DDFDF2A1}" type="sibTrans" cxnId="{0E64CA3D-949E-4D54-ADBE-7E1F5D67C124}">
      <dgm:prSet/>
      <dgm:spPr/>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2" custScaleY="111559">
        <dgm:presLayoutVars>
          <dgm:chMax val="0"/>
          <dgm:bulletEnabled val="1"/>
        </dgm:presLayoutVars>
      </dgm:prSet>
      <dgm:spPr/>
      <dgm:t>
        <a:bodyPr/>
        <a:lstStyle/>
        <a:p>
          <a:endParaRPr lang="tr-TR"/>
        </a:p>
      </dgm:t>
    </dgm:pt>
    <dgm:pt modelId="{85626758-7712-4548-B4A8-4980106F0906}" type="pres">
      <dgm:prSet presAssocID="{FF287E8C-7DC7-4090-B514-1129DC332B5B}" presName="spacer" presStyleCnt="0"/>
      <dgm:spPr/>
    </dgm:pt>
    <dgm:pt modelId="{93F41B7B-CB9E-4087-86E4-2D8B99D6A967}" type="pres">
      <dgm:prSet presAssocID="{381CE783-FE78-470C-B7E7-099D6C909CA8}" presName="parentText" presStyleLbl="node1" presStyleIdx="1" presStyleCnt="2">
        <dgm:presLayoutVars>
          <dgm:chMax val="0"/>
          <dgm:bulletEnabled val="1"/>
        </dgm:presLayoutVars>
      </dgm:prSet>
      <dgm:spPr/>
      <dgm:t>
        <a:bodyPr/>
        <a:lstStyle/>
        <a:p>
          <a:endParaRPr lang="tr-TR"/>
        </a:p>
      </dgm:t>
    </dgm:pt>
  </dgm:ptLst>
  <dgm:cxnLst>
    <dgm:cxn modelId="{F9B58DB3-085D-4E22-95D6-7EDACCD1BF9E}" type="presOf" srcId="{A4DD2976-B952-4205-8783-0BDBAE138105}" destId="{F4A5EB46-D737-4312-AC8C-93841355775E}" srcOrd="0" destOrd="0" presId="urn:microsoft.com/office/officeart/2005/8/layout/vList2"/>
    <dgm:cxn modelId="{0E64CA3D-949E-4D54-ADBE-7E1F5D67C124}" srcId="{A4DD2976-B952-4205-8783-0BDBAE138105}" destId="{381CE783-FE78-470C-B7E7-099D6C909CA8}" srcOrd="1" destOrd="0" parTransId="{B9DD80B9-BB36-42B0-8B4A-57DA4CB3F909}" sibTransId="{E97F22C4-492E-47C5-85E7-A9E6DDFDF2A1}"/>
    <dgm:cxn modelId="{5CBA4489-FA1F-4CD5-98A5-97288E531CA3}"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DDCC3A74-5BDD-497C-9844-0E26AD9FADB7}" type="presOf" srcId="{381CE783-FE78-470C-B7E7-099D6C909CA8}" destId="{93F41B7B-CB9E-4087-86E4-2D8B99D6A967}" srcOrd="0" destOrd="0" presId="urn:microsoft.com/office/officeart/2005/8/layout/vList2"/>
    <dgm:cxn modelId="{5CEC17E3-BFCB-43E5-A2AB-CBAA6FA157CF}" type="presParOf" srcId="{F4A5EB46-D737-4312-AC8C-93841355775E}" destId="{E79DF89A-61DD-40DE-B3E5-6382AF9B4266}" srcOrd="0" destOrd="0" presId="urn:microsoft.com/office/officeart/2005/8/layout/vList2"/>
    <dgm:cxn modelId="{2DFEC9BC-3B40-4EC9-AD8C-FBAA3A3F932B}" type="presParOf" srcId="{F4A5EB46-D737-4312-AC8C-93841355775E}" destId="{85626758-7712-4548-B4A8-4980106F0906}" srcOrd="1" destOrd="0" presId="urn:microsoft.com/office/officeart/2005/8/layout/vList2"/>
    <dgm:cxn modelId="{DC88422D-BD02-4519-A980-9CB8B9803189}" type="presParOf" srcId="{F4A5EB46-D737-4312-AC8C-93841355775E}" destId="{93F41B7B-CB9E-4087-86E4-2D8B99D6A967}"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Risklerin ve risk yönetim sürecinin gözden geçirilmesi birbirinden farklı süreçler olup, birinin yapılması diğerinin de yapıldığı anlamına gelmez. Riskler her bir riskin sahibi tarafından gözden geçirilmesine karşın risk yönetim süreci üst yönetici ve/veya İRK tarafından gözden geçirilir. Risklerin ve risk yönetim sürecinin düzenli gözden geçirilmesi, değişen şartlara uyum sağlamada idareye esneklik kazandıracaktır.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938235">
        <dgm:presLayoutVars>
          <dgm:chMax val="0"/>
          <dgm:bulletEnabled val="1"/>
        </dgm:presLayoutVars>
      </dgm:prSet>
      <dgm:spPr/>
      <dgm:t>
        <a:bodyPr/>
        <a:lstStyle/>
        <a:p>
          <a:endParaRPr lang="tr-TR"/>
        </a:p>
      </dgm:t>
    </dgm:pt>
  </dgm:ptLst>
  <dgm:cxnLst>
    <dgm:cxn modelId="{6F16D926-13D4-4716-BCDC-CDB39DE92161}" srcId="{A4DD2976-B952-4205-8783-0BDBAE138105}" destId="{4768C61E-7AA1-4535-8133-9CED6A9A45F2}" srcOrd="0" destOrd="0" parTransId="{43E385E5-D8AF-4F16-B3A3-950E0832EDC6}" sibTransId="{FF287E8C-7DC7-4090-B514-1129DC332B5B}"/>
    <dgm:cxn modelId="{DE5BA15A-2B54-449A-837D-F0BC3649D40A}" type="presOf" srcId="{4768C61E-7AA1-4535-8133-9CED6A9A45F2}" destId="{E79DF89A-61DD-40DE-B3E5-6382AF9B4266}" srcOrd="0" destOrd="0" presId="urn:microsoft.com/office/officeart/2005/8/layout/vList2"/>
    <dgm:cxn modelId="{551E6CE3-1D78-40D3-AC71-B73E68119F1A}" type="presOf" srcId="{A4DD2976-B952-4205-8783-0BDBAE138105}" destId="{F4A5EB46-D737-4312-AC8C-93841355775E}" srcOrd="0" destOrd="0" presId="urn:microsoft.com/office/officeart/2005/8/layout/vList2"/>
    <dgm:cxn modelId="{F452FD4F-0CFC-4C72-AB07-ACC2B6DBD419}"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1800" dirty="0" smtClean="0"/>
            <a:t>Risk yönetimi sürecinde iletişim, doğru bilgilerin çeşitli mekanizmalar aracılığı ile ilgili kişilere, doğru zamanda, doğru şekilde iletilmesini ifade eder. İletişim, risk yönetiminin tüm süreçleri boyunca etkin bir şekilde işletilmesi gereken hayati bir unsurdur. </a:t>
          </a:r>
          <a:endParaRPr lang="tr-TR" sz="18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808060AC-817B-4835-997A-904094D72BE1}">
      <dgm:prSet custT="1"/>
      <dgm:spPr/>
      <dgm:t>
        <a:bodyPr/>
        <a:lstStyle/>
        <a:p>
          <a:pPr algn="just" rtl="0"/>
          <a:r>
            <a:rPr lang="tr-TR" sz="2000" b="0" dirty="0" smtClean="0"/>
            <a:t>İdarenin hedefleri, politika ve prosedürlerin, </a:t>
          </a:r>
          <a:endParaRPr lang="tr-TR" sz="2000" b="0" dirty="0"/>
        </a:p>
      </dgm:t>
    </dgm:pt>
    <dgm:pt modelId="{A1D3D840-01F6-4F0E-B370-8C1A5BFCA75E}" type="parTrans" cxnId="{F9853490-C431-4E4D-A183-4A4F0DCB79F8}">
      <dgm:prSet/>
      <dgm:spPr/>
      <dgm:t>
        <a:bodyPr/>
        <a:lstStyle/>
        <a:p>
          <a:endParaRPr lang="tr-TR"/>
        </a:p>
      </dgm:t>
    </dgm:pt>
    <dgm:pt modelId="{445899DB-14CF-42CC-88B7-A1938C227039}" type="sibTrans" cxnId="{F9853490-C431-4E4D-A183-4A4F0DCB79F8}">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2" custScaleY="690798">
        <dgm:presLayoutVars>
          <dgm:chMax val="0"/>
          <dgm:bulletEnabled val="1"/>
        </dgm:presLayoutVars>
      </dgm:prSet>
      <dgm:spPr/>
      <dgm:t>
        <a:bodyPr/>
        <a:lstStyle/>
        <a:p>
          <a:endParaRPr lang="tr-TR"/>
        </a:p>
      </dgm:t>
    </dgm:pt>
    <dgm:pt modelId="{2238662A-634F-4B84-8BC6-12795DCD8A9F}" type="pres">
      <dgm:prSet presAssocID="{FF287E8C-7DC7-4090-B514-1129DC332B5B}" presName="spacer" presStyleCnt="0"/>
      <dgm:spPr/>
    </dgm:pt>
    <dgm:pt modelId="{9FF6E923-CE45-4B8A-BE60-4C804DD06E58}" type="pres">
      <dgm:prSet presAssocID="{808060AC-817B-4835-997A-904094D72BE1}" presName="parentText" presStyleLbl="node1" presStyleIdx="1" presStyleCnt="2" custScaleY="140768">
        <dgm:presLayoutVars>
          <dgm:chMax val="0"/>
          <dgm:bulletEnabled val="1"/>
        </dgm:presLayoutVars>
      </dgm:prSet>
      <dgm:spPr/>
      <dgm:t>
        <a:bodyPr/>
        <a:lstStyle/>
        <a:p>
          <a:endParaRPr lang="tr-TR"/>
        </a:p>
      </dgm:t>
    </dgm:pt>
  </dgm:ptLst>
  <dgm:cxnLst>
    <dgm:cxn modelId="{FD6AE7AA-BF81-4E35-8CA0-100271806C4C}" type="presOf" srcId="{808060AC-817B-4835-997A-904094D72BE1}" destId="{9FF6E923-CE45-4B8A-BE60-4C804DD06E58}" srcOrd="0" destOrd="0" presId="urn:microsoft.com/office/officeart/2005/8/layout/vList2"/>
    <dgm:cxn modelId="{F9853490-C431-4E4D-A183-4A4F0DCB79F8}" srcId="{A4DD2976-B952-4205-8783-0BDBAE138105}" destId="{808060AC-817B-4835-997A-904094D72BE1}" srcOrd="1" destOrd="0" parTransId="{A1D3D840-01F6-4F0E-B370-8C1A5BFCA75E}" sibTransId="{445899DB-14CF-42CC-88B7-A1938C227039}"/>
    <dgm:cxn modelId="{D4F1CEF8-B6AA-4BA2-A58D-FE4288F77AF5}"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E28A4DC4-8A36-450F-91AA-13611322DDD0}" type="presOf" srcId="{A4DD2976-B952-4205-8783-0BDBAE138105}" destId="{F4A5EB46-D737-4312-AC8C-93841355775E}" srcOrd="0" destOrd="0" presId="urn:microsoft.com/office/officeart/2005/8/layout/vList2"/>
    <dgm:cxn modelId="{DD50527A-1CA5-4DA5-B1AE-8E5790BAED07}" type="presParOf" srcId="{F4A5EB46-D737-4312-AC8C-93841355775E}" destId="{E79DF89A-61DD-40DE-B3E5-6382AF9B4266}" srcOrd="0" destOrd="0" presId="urn:microsoft.com/office/officeart/2005/8/layout/vList2"/>
    <dgm:cxn modelId="{C0C6D992-7F8E-4B41-96D5-AE26BDDB3B8B}" type="presParOf" srcId="{F4A5EB46-D737-4312-AC8C-93841355775E}" destId="{2238662A-634F-4B84-8BC6-12795DCD8A9F}" srcOrd="1" destOrd="0" presId="urn:microsoft.com/office/officeart/2005/8/layout/vList2"/>
    <dgm:cxn modelId="{8FF4C757-A6F4-445D-81E5-5C7460C1290A}" type="presParOf" srcId="{F4A5EB46-D737-4312-AC8C-93841355775E}" destId="{9FF6E923-CE45-4B8A-BE60-4C804DD06E58}"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89CA7B9D-7B2A-47D1-B459-CEED51DD7732}" type="doc">
      <dgm:prSet loTypeId="urn:microsoft.com/office/officeart/2005/8/layout/vProcess5" loCatId="process" qsTypeId="urn:microsoft.com/office/officeart/2005/8/quickstyle/3d3" qsCatId="3D" csTypeId="urn:microsoft.com/office/officeart/2005/8/colors/colorful4" csCatId="colorful" phldr="1"/>
      <dgm:spPr/>
      <dgm:t>
        <a:bodyPr/>
        <a:lstStyle/>
        <a:p>
          <a:endParaRPr lang="tr-TR"/>
        </a:p>
      </dgm:t>
    </dgm:pt>
    <dgm:pt modelId="{18C6E518-5F47-4B02-B676-6151301F257A}">
      <dgm:prSet phldrT="[Metin]"/>
      <dgm:spPr/>
      <dgm:t>
        <a:bodyPr/>
        <a:lstStyle/>
        <a:p>
          <a:r>
            <a:rPr lang="fi-FI" dirty="0" smtClean="0"/>
            <a:t>Risklerin yönetim stratejisinin ne olduğunun, </a:t>
          </a:r>
          <a:endParaRPr lang="tr-TR" dirty="0"/>
        </a:p>
      </dgm:t>
    </dgm:pt>
    <dgm:pt modelId="{D5FDE0F9-73F0-42FC-BB79-19E76AC24184}" type="parTrans" cxnId="{CFBEFC03-45A3-4232-ACC6-81BB26D7091B}">
      <dgm:prSet/>
      <dgm:spPr/>
      <dgm:t>
        <a:bodyPr/>
        <a:lstStyle/>
        <a:p>
          <a:endParaRPr lang="tr-TR"/>
        </a:p>
      </dgm:t>
    </dgm:pt>
    <dgm:pt modelId="{7C4D4F49-497A-47AC-A322-C730FE5A558A}" type="sibTrans" cxnId="{CFBEFC03-45A3-4232-ACC6-81BB26D7091B}">
      <dgm:prSet/>
      <dgm:spPr/>
      <dgm:t>
        <a:bodyPr/>
        <a:lstStyle/>
        <a:p>
          <a:endParaRPr lang="tr-TR"/>
        </a:p>
      </dgm:t>
    </dgm:pt>
    <dgm:pt modelId="{A2322156-A750-4F57-89A2-D2C963DBAD65}">
      <dgm:prSet phldrT="[Metin]"/>
      <dgm:spPr/>
      <dgm:t>
        <a:bodyPr/>
        <a:lstStyle/>
        <a:p>
          <a:r>
            <a:rPr lang="tr-TR" dirty="0" smtClean="0"/>
            <a:t>Riski değerlendirme aşamasında numaralandırma sisteminin, ölçüm mekanizmalarının, </a:t>
          </a:r>
          <a:endParaRPr lang="tr-TR" dirty="0"/>
        </a:p>
      </dgm:t>
    </dgm:pt>
    <dgm:pt modelId="{6E8C8258-C5AA-483D-91E1-DC9400C0D665}" type="parTrans" cxnId="{1F36804B-CB28-481A-93D9-32220E70973E}">
      <dgm:prSet/>
      <dgm:spPr/>
      <dgm:t>
        <a:bodyPr/>
        <a:lstStyle/>
        <a:p>
          <a:endParaRPr lang="tr-TR"/>
        </a:p>
      </dgm:t>
    </dgm:pt>
    <dgm:pt modelId="{D774252C-E0D3-495D-A0E3-B49AC20E459C}" type="sibTrans" cxnId="{1F36804B-CB28-481A-93D9-32220E70973E}">
      <dgm:prSet/>
      <dgm:spPr/>
      <dgm:t>
        <a:bodyPr/>
        <a:lstStyle/>
        <a:p>
          <a:endParaRPr lang="tr-TR"/>
        </a:p>
      </dgm:t>
    </dgm:pt>
    <dgm:pt modelId="{91D12659-C0BA-4C38-98E0-2FFC578BB527}">
      <dgm:prSet phldrT="[Metin]"/>
      <dgm:spPr/>
      <dgm:t>
        <a:bodyPr/>
        <a:lstStyle/>
        <a:p>
          <a:r>
            <a:rPr lang="tr-TR" dirty="0" smtClean="0"/>
            <a:t>Riske cevap vermede hangi kontrollerin uygun olduğunun, </a:t>
          </a:r>
          <a:endParaRPr lang="tr-TR" dirty="0"/>
        </a:p>
      </dgm:t>
    </dgm:pt>
    <dgm:pt modelId="{B01290D5-98F0-4648-A756-19F410DE08D6}" type="parTrans" cxnId="{66DA4C53-AF9F-4454-B74A-6E7EE0072B52}">
      <dgm:prSet/>
      <dgm:spPr/>
      <dgm:t>
        <a:bodyPr/>
        <a:lstStyle/>
        <a:p>
          <a:endParaRPr lang="tr-TR"/>
        </a:p>
      </dgm:t>
    </dgm:pt>
    <dgm:pt modelId="{C007C43E-3BAF-4F68-8D13-33C1EDC2E786}" type="sibTrans" cxnId="{66DA4C53-AF9F-4454-B74A-6E7EE0072B52}">
      <dgm:prSet/>
      <dgm:spPr/>
      <dgm:t>
        <a:bodyPr/>
        <a:lstStyle/>
        <a:p>
          <a:endParaRPr lang="tr-TR"/>
        </a:p>
      </dgm:t>
    </dgm:pt>
    <dgm:pt modelId="{B6F525A6-642C-44E4-AA9D-B5E298D15EAB}">
      <dgm:prSet phldrT="[Metin]"/>
      <dgm:spPr/>
      <dgm:t>
        <a:bodyPr/>
        <a:lstStyle/>
        <a:p>
          <a:r>
            <a:rPr lang="tr-TR" dirty="0" smtClean="0"/>
            <a:t>Riski gözden geçirmede risklerin ne kadar iyi yönetildiğinin, iletişimi önemlidir. </a:t>
          </a:r>
          <a:endParaRPr lang="tr-TR" dirty="0"/>
        </a:p>
      </dgm:t>
    </dgm:pt>
    <dgm:pt modelId="{249FD907-A7BA-4FD8-A505-C57C2E5A83E8}" type="parTrans" cxnId="{C64F88E0-FE77-4866-8BCD-4A0D0E377672}">
      <dgm:prSet/>
      <dgm:spPr/>
      <dgm:t>
        <a:bodyPr/>
        <a:lstStyle/>
        <a:p>
          <a:endParaRPr lang="tr-TR"/>
        </a:p>
      </dgm:t>
    </dgm:pt>
    <dgm:pt modelId="{F65974CB-E0BC-4904-995D-9C2DBC39C79F}" type="sibTrans" cxnId="{C64F88E0-FE77-4866-8BCD-4A0D0E377672}">
      <dgm:prSet/>
      <dgm:spPr/>
      <dgm:t>
        <a:bodyPr/>
        <a:lstStyle/>
        <a:p>
          <a:endParaRPr lang="tr-TR"/>
        </a:p>
      </dgm:t>
    </dgm:pt>
    <dgm:pt modelId="{C14202E1-6D99-4BB5-88E6-3E2E90214CA7}" type="pres">
      <dgm:prSet presAssocID="{89CA7B9D-7B2A-47D1-B459-CEED51DD7732}" presName="outerComposite" presStyleCnt="0">
        <dgm:presLayoutVars>
          <dgm:chMax val="5"/>
          <dgm:dir/>
          <dgm:resizeHandles val="exact"/>
        </dgm:presLayoutVars>
      </dgm:prSet>
      <dgm:spPr/>
      <dgm:t>
        <a:bodyPr/>
        <a:lstStyle/>
        <a:p>
          <a:endParaRPr lang="tr-TR"/>
        </a:p>
      </dgm:t>
    </dgm:pt>
    <dgm:pt modelId="{A2BDBA62-7F73-46DD-9C08-27101F97B443}" type="pres">
      <dgm:prSet presAssocID="{89CA7B9D-7B2A-47D1-B459-CEED51DD7732}" presName="dummyMaxCanvas" presStyleCnt="0">
        <dgm:presLayoutVars/>
      </dgm:prSet>
      <dgm:spPr/>
    </dgm:pt>
    <dgm:pt modelId="{454D4EA7-1135-420E-95B8-A104AF7D0DC3}" type="pres">
      <dgm:prSet presAssocID="{89CA7B9D-7B2A-47D1-B459-CEED51DD7732}" presName="FourNodes_1" presStyleLbl="node1" presStyleIdx="0" presStyleCnt="4">
        <dgm:presLayoutVars>
          <dgm:bulletEnabled val="1"/>
        </dgm:presLayoutVars>
      </dgm:prSet>
      <dgm:spPr/>
      <dgm:t>
        <a:bodyPr/>
        <a:lstStyle/>
        <a:p>
          <a:endParaRPr lang="tr-TR"/>
        </a:p>
      </dgm:t>
    </dgm:pt>
    <dgm:pt modelId="{15F1E1A6-1714-49CD-AC0B-4DF7D8194190}" type="pres">
      <dgm:prSet presAssocID="{89CA7B9D-7B2A-47D1-B459-CEED51DD7732}" presName="FourNodes_2" presStyleLbl="node1" presStyleIdx="1" presStyleCnt="4">
        <dgm:presLayoutVars>
          <dgm:bulletEnabled val="1"/>
        </dgm:presLayoutVars>
      </dgm:prSet>
      <dgm:spPr/>
      <dgm:t>
        <a:bodyPr/>
        <a:lstStyle/>
        <a:p>
          <a:endParaRPr lang="tr-TR"/>
        </a:p>
      </dgm:t>
    </dgm:pt>
    <dgm:pt modelId="{AA7DD996-AA6B-48F5-9D70-E2B39B2EC7B9}" type="pres">
      <dgm:prSet presAssocID="{89CA7B9D-7B2A-47D1-B459-CEED51DD7732}" presName="FourNodes_3" presStyleLbl="node1" presStyleIdx="2" presStyleCnt="4">
        <dgm:presLayoutVars>
          <dgm:bulletEnabled val="1"/>
        </dgm:presLayoutVars>
      </dgm:prSet>
      <dgm:spPr/>
      <dgm:t>
        <a:bodyPr/>
        <a:lstStyle/>
        <a:p>
          <a:endParaRPr lang="tr-TR"/>
        </a:p>
      </dgm:t>
    </dgm:pt>
    <dgm:pt modelId="{69ED7910-F514-47C8-A5C3-84118CE3F5BE}" type="pres">
      <dgm:prSet presAssocID="{89CA7B9D-7B2A-47D1-B459-CEED51DD7732}" presName="FourNodes_4" presStyleLbl="node1" presStyleIdx="3" presStyleCnt="4">
        <dgm:presLayoutVars>
          <dgm:bulletEnabled val="1"/>
        </dgm:presLayoutVars>
      </dgm:prSet>
      <dgm:spPr/>
      <dgm:t>
        <a:bodyPr/>
        <a:lstStyle/>
        <a:p>
          <a:endParaRPr lang="tr-TR"/>
        </a:p>
      </dgm:t>
    </dgm:pt>
    <dgm:pt modelId="{D21D8739-38F4-411C-9EC6-42C5116E2496}" type="pres">
      <dgm:prSet presAssocID="{89CA7B9D-7B2A-47D1-B459-CEED51DD7732}" presName="FourConn_1-2" presStyleLbl="fgAccFollowNode1" presStyleIdx="0" presStyleCnt="3">
        <dgm:presLayoutVars>
          <dgm:bulletEnabled val="1"/>
        </dgm:presLayoutVars>
      </dgm:prSet>
      <dgm:spPr/>
      <dgm:t>
        <a:bodyPr/>
        <a:lstStyle/>
        <a:p>
          <a:endParaRPr lang="tr-TR"/>
        </a:p>
      </dgm:t>
    </dgm:pt>
    <dgm:pt modelId="{7E9909DB-E501-4B80-BA98-0CA0AAAA6BF3}" type="pres">
      <dgm:prSet presAssocID="{89CA7B9D-7B2A-47D1-B459-CEED51DD7732}" presName="FourConn_2-3" presStyleLbl="fgAccFollowNode1" presStyleIdx="1" presStyleCnt="3">
        <dgm:presLayoutVars>
          <dgm:bulletEnabled val="1"/>
        </dgm:presLayoutVars>
      </dgm:prSet>
      <dgm:spPr/>
      <dgm:t>
        <a:bodyPr/>
        <a:lstStyle/>
        <a:p>
          <a:endParaRPr lang="tr-TR"/>
        </a:p>
      </dgm:t>
    </dgm:pt>
    <dgm:pt modelId="{5C1BE8C7-D183-4DE7-AD29-A3FEC5A3EA58}" type="pres">
      <dgm:prSet presAssocID="{89CA7B9D-7B2A-47D1-B459-CEED51DD7732}" presName="FourConn_3-4" presStyleLbl="fgAccFollowNode1" presStyleIdx="2" presStyleCnt="3">
        <dgm:presLayoutVars>
          <dgm:bulletEnabled val="1"/>
        </dgm:presLayoutVars>
      </dgm:prSet>
      <dgm:spPr/>
      <dgm:t>
        <a:bodyPr/>
        <a:lstStyle/>
        <a:p>
          <a:endParaRPr lang="tr-TR"/>
        </a:p>
      </dgm:t>
    </dgm:pt>
    <dgm:pt modelId="{E6204C05-F967-41C4-96C7-3E64BD03A72D}" type="pres">
      <dgm:prSet presAssocID="{89CA7B9D-7B2A-47D1-B459-CEED51DD7732}" presName="FourNodes_1_text" presStyleLbl="node1" presStyleIdx="3" presStyleCnt="4">
        <dgm:presLayoutVars>
          <dgm:bulletEnabled val="1"/>
        </dgm:presLayoutVars>
      </dgm:prSet>
      <dgm:spPr/>
      <dgm:t>
        <a:bodyPr/>
        <a:lstStyle/>
        <a:p>
          <a:endParaRPr lang="tr-TR"/>
        </a:p>
      </dgm:t>
    </dgm:pt>
    <dgm:pt modelId="{9891718E-0C78-437D-AF39-1BD60A3E603F}" type="pres">
      <dgm:prSet presAssocID="{89CA7B9D-7B2A-47D1-B459-CEED51DD7732}" presName="FourNodes_2_text" presStyleLbl="node1" presStyleIdx="3" presStyleCnt="4">
        <dgm:presLayoutVars>
          <dgm:bulletEnabled val="1"/>
        </dgm:presLayoutVars>
      </dgm:prSet>
      <dgm:spPr/>
      <dgm:t>
        <a:bodyPr/>
        <a:lstStyle/>
        <a:p>
          <a:endParaRPr lang="tr-TR"/>
        </a:p>
      </dgm:t>
    </dgm:pt>
    <dgm:pt modelId="{36A50D53-3640-467D-A6A4-C5F6FBD9B3B4}" type="pres">
      <dgm:prSet presAssocID="{89CA7B9D-7B2A-47D1-B459-CEED51DD7732}" presName="FourNodes_3_text" presStyleLbl="node1" presStyleIdx="3" presStyleCnt="4">
        <dgm:presLayoutVars>
          <dgm:bulletEnabled val="1"/>
        </dgm:presLayoutVars>
      </dgm:prSet>
      <dgm:spPr/>
      <dgm:t>
        <a:bodyPr/>
        <a:lstStyle/>
        <a:p>
          <a:endParaRPr lang="tr-TR"/>
        </a:p>
      </dgm:t>
    </dgm:pt>
    <dgm:pt modelId="{6F62ACCF-9704-49D1-A9EE-08E139D87EF3}" type="pres">
      <dgm:prSet presAssocID="{89CA7B9D-7B2A-47D1-B459-CEED51DD7732}" presName="FourNodes_4_text" presStyleLbl="node1" presStyleIdx="3" presStyleCnt="4">
        <dgm:presLayoutVars>
          <dgm:bulletEnabled val="1"/>
        </dgm:presLayoutVars>
      </dgm:prSet>
      <dgm:spPr/>
      <dgm:t>
        <a:bodyPr/>
        <a:lstStyle/>
        <a:p>
          <a:endParaRPr lang="tr-TR"/>
        </a:p>
      </dgm:t>
    </dgm:pt>
  </dgm:ptLst>
  <dgm:cxnLst>
    <dgm:cxn modelId="{25C2A5FE-5B00-474E-9506-5E526189B74D}" type="presOf" srcId="{89CA7B9D-7B2A-47D1-B459-CEED51DD7732}" destId="{C14202E1-6D99-4BB5-88E6-3E2E90214CA7}" srcOrd="0" destOrd="0" presId="urn:microsoft.com/office/officeart/2005/8/layout/vProcess5"/>
    <dgm:cxn modelId="{66DA4C53-AF9F-4454-B74A-6E7EE0072B52}" srcId="{89CA7B9D-7B2A-47D1-B459-CEED51DD7732}" destId="{91D12659-C0BA-4C38-98E0-2FFC578BB527}" srcOrd="2" destOrd="0" parTransId="{B01290D5-98F0-4648-A756-19F410DE08D6}" sibTransId="{C007C43E-3BAF-4F68-8D13-33C1EDC2E786}"/>
    <dgm:cxn modelId="{4B94A995-CA2C-4745-ABBF-6690CCE27B02}" type="presOf" srcId="{18C6E518-5F47-4B02-B676-6151301F257A}" destId="{E6204C05-F967-41C4-96C7-3E64BD03A72D}" srcOrd="1" destOrd="0" presId="urn:microsoft.com/office/officeart/2005/8/layout/vProcess5"/>
    <dgm:cxn modelId="{B863772D-214F-4F86-9112-07A133EF58F8}" type="presOf" srcId="{91D12659-C0BA-4C38-98E0-2FFC578BB527}" destId="{AA7DD996-AA6B-48F5-9D70-E2B39B2EC7B9}" srcOrd="0" destOrd="0" presId="urn:microsoft.com/office/officeart/2005/8/layout/vProcess5"/>
    <dgm:cxn modelId="{35BA4162-F5F9-4CAD-9C08-D106717F4F05}" type="presOf" srcId="{91D12659-C0BA-4C38-98E0-2FFC578BB527}" destId="{36A50D53-3640-467D-A6A4-C5F6FBD9B3B4}" srcOrd="1" destOrd="0" presId="urn:microsoft.com/office/officeart/2005/8/layout/vProcess5"/>
    <dgm:cxn modelId="{C64F88E0-FE77-4866-8BCD-4A0D0E377672}" srcId="{89CA7B9D-7B2A-47D1-B459-CEED51DD7732}" destId="{B6F525A6-642C-44E4-AA9D-B5E298D15EAB}" srcOrd="3" destOrd="0" parTransId="{249FD907-A7BA-4FD8-A505-C57C2E5A83E8}" sibTransId="{F65974CB-E0BC-4904-995D-9C2DBC39C79F}"/>
    <dgm:cxn modelId="{CFBEFC03-45A3-4232-ACC6-81BB26D7091B}" srcId="{89CA7B9D-7B2A-47D1-B459-CEED51DD7732}" destId="{18C6E518-5F47-4B02-B676-6151301F257A}" srcOrd="0" destOrd="0" parTransId="{D5FDE0F9-73F0-42FC-BB79-19E76AC24184}" sibTransId="{7C4D4F49-497A-47AC-A322-C730FE5A558A}"/>
    <dgm:cxn modelId="{487F07AF-8F9C-41B9-A78D-7299AE5E5331}" type="presOf" srcId="{C007C43E-3BAF-4F68-8D13-33C1EDC2E786}" destId="{5C1BE8C7-D183-4DE7-AD29-A3FEC5A3EA58}" srcOrd="0" destOrd="0" presId="urn:microsoft.com/office/officeart/2005/8/layout/vProcess5"/>
    <dgm:cxn modelId="{5CDD45D1-E290-4FAD-9E08-99A1D6FB95EC}" type="presOf" srcId="{7C4D4F49-497A-47AC-A322-C730FE5A558A}" destId="{D21D8739-38F4-411C-9EC6-42C5116E2496}" srcOrd="0" destOrd="0" presId="urn:microsoft.com/office/officeart/2005/8/layout/vProcess5"/>
    <dgm:cxn modelId="{1F36804B-CB28-481A-93D9-32220E70973E}" srcId="{89CA7B9D-7B2A-47D1-B459-CEED51DD7732}" destId="{A2322156-A750-4F57-89A2-D2C963DBAD65}" srcOrd="1" destOrd="0" parTransId="{6E8C8258-C5AA-483D-91E1-DC9400C0D665}" sibTransId="{D774252C-E0D3-495D-A0E3-B49AC20E459C}"/>
    <dgm:cxn modelId="{12607745-02BA-49A4-B9CA-70BBE1667D63}" type="presOf" srcId="{B6F525A6-642C-44E4-AA9D-B5E298D15EAB}" destId="{69ED7910-F514-47C8-A5C3-84118CE3F5BE}" srcOrd="0" destOrd="0" presId="urn:microsoft.com/office/officeart/2005/8/layout/vProcess5"/>
    <dgm:cxn modelId="{15D8ED03-02DF-4B3E-A4F8-807A3F89286F}" type="presOf" srcId="{18C6E518-5F47-4B02-B676-6151301F257A}" destId="{454D4EA7-1135-420E-95B8-A104AF7D0DC3}" srcOrd="0" destOrd="0" presId="urn:microsoft.com/office/officeart/2005/8/layout/vProcess5"/>
    <dgm:cxn modelId="{2EC7DBAB-E4FF-4AC7-B4AD-379EA919A5AD}" type="presOf" srcId="{B6F525A6-642C-44E4-AA9D-B5E298D15EAB}" destId="{6F62ACCF-9704-49D1-A9EE-08E139D87EF3}" srcOrd="1" destOrd="0" presId="urn:microsoft.com/office/officeart/2005/8/layout/vProcess5"/>
    <dgm:cxn modelId="{2C1624B0-B8D8-4ED5-BE32-818E273018CD}" type="presOf" srcId="{A2322156-A750-4F57-89A2-D2C963DBAD65}" destId="{15F1E1A6-1714-49CD-AC0B-4DF7D8194190}" srcOrd="0" destOrd="0" presId="urn:microsoft.com/office/officeart/2005/8/layout/vProcess5"/>
    <dgm:cxn modelId="{9D7C51B8-3415-4C82-A894-98CAC4540E0F}" type="presOf" srcId="{A2322156-A750-4F57-89A2-D2C963DBAD65}" destId="{9891718E-0C78-437D-AF39-1BD60A3E603F}" srcOrd="1" destOrd="0" presId="urn:microsoft.com/office/officeart/2005/8/layout/vProcess5"/>
    <dgm:cxn modelId="{E9E20E8B-DAB5-485F-912F-F70E0CB2F8C3}" type="presOf" srcId="{D774252C-E0D3-495D-A0E3-B49AC20E459C}" destId="{7E9909DB-E501-4B80-BA98-0CA0AAAA6BF3}" srcOrd="0" destOrd="0" presId="urn:microsoft.com/office/officeart/2005/8/layout/vProcess5"/>
    <dgm:cxn modelId="{9FA753AA-5BA8-4976-81A4-F0D0C6440A6F}" type="presParOf" srcId="{C14202E1-6D99-4BB5-88E6-3E2E90214CA7}" destId="{A2BDBA62-7F73-46DD-9C08-27101F97B443}" srcOrd="0" destOrd="0" presId="urn:microsoft.com/office/officeart/2005/8/layout/vProcess5"/>
    <dgm:cxn modelId="{94CF7B28-8483-4EA1-B09A-092BB0F54307}" type="presParOf" srcId="{C14202E1-6D99-4BB5-88E6-3E2E90214CA7}" destId="{454D4EA7-1135-420E-95B8-A104AF7D0DC3}" srcOrd="1" destOrd="0" presId="urn:microsoft.com/office/officeart/2005/8/layout/vProcess5"/>
    <dgm:cxn modelId="{1A7C6A3B-857E-47B5-AC03-82721D0F0A68}" type="presParOf" srcId="{C14202E1-6D99-4BB5-88E6-3E2E90214CA7}" destId="{15F1E1A6-1714-49CD-AC0B-4DF7D8194190}" srcOrd="2" destOrd="0" presId="urn:microsoft.com/office/officeart/2005/8/layout/vProcess5"/>
    <dgm:cxn modelId="{4C8D2E55-21FE-4024-B6D1-2F82F4DD61A0}" type="presParOf" srcId="{C14202E1-6D99-4BB5-88E6-3E2E90214CA7}" destId="{AA7DD996-AA6B-48F5-9D70-E2B39B2EC7B9}" srcOrd="3" destOrd="0" presId="urn:microsoft.com/office/officeart/2005/8/layout/vProcess5"/>
    <dgm:cxn modelId="{F594A7C3-E901-499F-BD39-34D2784D8C3F}" type="presParOf" srcId="{C14202E1-6D99-4BB5-88E6-3E2E90214CA7}" destId="{69ED7910-F514-47C8-A5C3-84118CE3F5BE}" srcOrd="4" destOrd="0" presId="urn:microsoft.com/office/officeart/2005/8/layout/vProcess5"/>
    <dgm:cxn modelId="{8417EB1A-EEE0-4910-94BF-0A4A5BB6BF06}" type="presParOf" srcId="{C14202E1-6D99-4BB5-88E6-3E2E90214CA7}" destId="{D21D8739-38F4-411C-9EC6-42C5116E2496}" srcOrd="5" destOrd="0" presId="urn:microsoft.com/office/officeart/2005/8/layout/vProcess5"/>
    <dgm:cxn modelId="{F8F116DC-1FBE-42D7-9770-8DC55763EC06}" type="presParOf" srcId="{C14202E1-6D99-4BB5-88E6-3E2E90214CA7}" destId="{7E9909DB-E501-4B80-BA98-0CA0AAAA6BF3}" srcOrd="6" destOrd="0" presId="urn:microsoft.com/office/officeart/2005/8/layout/vProcess5"/>
    <dgm:cxn modelId="{DA4A5CCC-7AF5-477A-B05C-BCE13E8FDF5F}" type="presParOf" srcId="{C14202E1-6D99-4BB5-88E6-3E2E90214CA7}" destId="{5C1BE8C7-D183-4DE7-AD29-A3FEC5A3EA58}" srcOrd="7" destOrd="0" presId="urn:microsoft.com/office/officeart/2005/8/layout/vProcess5"/>
    <dgm:cxn modelId="{7F716B25-AF87-411D-8BFB-50B860B2324E}" type="presParOf" srcId="{C14202E1-6D99-4BB5-88E6-3E2E90214CA7}" destId="{E6204C05-F967-41C4-96C7-3E64BD03A72D}" srcOrd="8" destOrd="0" presId="urn:microsoft.com/office/officeart/2005/8/layout/vProcess5"/>
    <dgm:cxn modelId="{E5D6CF5F-B486-4E46-8840-97E28DCFFD40}" type="presParOf" srcId="{C14202E1-6D99-4BB5-88E6-3E2E90214CA7}" destId="{9891718E-0C78-437D-AF39-1BD60A3E603F}" srcOrd="9" destOrd="0" presId="urn:microsoft.com/office/officeart/2005/8/layout/vProcess5"/>
    <dgm:cxn modelId="{D94B35D5-EFED-43A9-960B-116A95D48074}" type="presParOf" srcId="{C14202E1-6D99-4BB5-88E6-3E2E90214CA7}" destId="{36A50D53-3640-467D-A6A4-C5F6FBD9B3B4}" srcOrd="10" destOrd="0" presId="urn:microsoft.com/office/officeart/2005/8/layout/vProcess5"/>
    <dgm:cxn modelId="{7431C4D8-33E7-4673-8738-902969A6BB4C}" type="presParOf" srcId="{C14202E1-6D99-4BB5-88E6-3E2E90214CA7}" destId="{6F62ACCF-9704-49D1-A9EE-08E139D87EF3}" srcOrd="11" destOrd="0" presId="urn:microsoft.com/office/officeart/2005/8/layout/vProcess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303064">
        <dgm:presLayoutVars>
          <dgm:chMax val="0"/>
          <dgm:bulletEnabled val="1"/>
        </dgm:presLayoutVars>
      </dgm:prSet>
      <dgm:spPr/>
      <dgm:t>
        <a:bodyPr/>
        <a:lstStyle/>
        <a:p>
          <a:endParaRPr lang="tr-TR"/>
        </a:p>
      </dgm:t>
    </dgm:pt>
  </dgm:ptLst>
  <dgm:cxnLst>
    <dgm:cxn modelId="{364B72A0-D455-46EA-95D5-4691C838AE8E}" type="presOf" srcId="{4768C61E-7AA1-4535-8133-9CED6A9A45F2}" destId="{E79DF89A-61DD-40DE-B3E5-6382AF9B4266}" srcOrd="0" destOrd="0" presId="urn:microsoft.com/office/officeart/2005/8/layout/vList2"/>
    <dgm:cxn modelId="{D9741277-2C5F-4DA5-8488-FE62A48FC1ED}"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1BA66C2A-9B60-4DCB-857F-483F4F7B841C}"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0F3FA19-766A-42A7-9836-96CF03BE9B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0B0841CC-2473-4635-BC94-7B229C1CF526}">
      <dgm:prSet phldrT="[Metin]"/>
      <dgm:spPr/>
      <dgm:t>
        <a:bodyPr/>
        <a:lstStyle/>
        <a:p>
          <a:r>
            <a:rPr lang="tr-TR" dirty="0" smtClean="0"/>
            <a:t>Bu yatay ve dikey iletişimin karşılıklı olduğu unutulmamalıdır (iletim-geribildirim). </a:t>
          </a:r>
          <a:endParaRPr lang="tr-TR" dirty="0"/>
        </a:p>
      </dgm:t>
    </dgm:pt>
    <dgm:pt modelId="{B26B59A1-3301-4949-BDB6-CDE8D08EB8C7}" type="parTrans" cxnId="{05012E27-B327-4072-A03D-0D9B3E92EDC1}">
      <dgm:prSet/>
      <dgm:spPr/>
      <dgm:t>
        <a:bodyPr/>
        <a:lstStyle/>
        <a:p>
          <a:endParaRPr lang="tr-TR"/>
        </a:p>
      </dgm:t>
    </dgm:pt>
    <dgm:pt modelId="{4DF4E6E3-A7BC-4B05-853C-973EB533EAF1}" type="sibTrans" cxnId="{05012E27-B327-4072-A03D-0D9B3E92EDC1}">
      <dgm:prSet/>
      <dgm:spPr/>
      <dgm:t>
        <a:bodyPr/>
        <a:lstStyle/>
        <a:p>
          <a:endParaRPr lang="tr-TR"/>
        </a:p>
      </dgm:t>
    </dgm:pt>
    <dgm:pt modelId="{16DB3265-AABF-4604-9EDB-8CF12812F1EF}" type="pres">
      <dgm:prSet presAssocID="{F0F3FA19-766A-42A7-9836-96CF03BE9B98}" presName="linear" presStyleCnt="0">
        <dgm:presLayoutVars>
          <dgm:animLvl val="lvl"/>
          <dgm:resizeHandles val="exact"/>
        </dgm:presLayoutVars>
      </dgm:prSet>
      <dgm:spPr/>
      <dgm:t>
        <a:bodyPr/>
        <a:lstStyle/>
        <a:p>
          <a:endParaRPr lang="tr-TR"/>
        </a:p>
      </dgm:t>
    </dgm:pt>
    <dgm:pt modelId="{301AE4D3-BA5D-4B27-96C5-1EB4EDD4E027}" type="pres">
      <dgm:prSet presAssocID="{0B0841CC-2473-4635-BC94-7B229C1CF526}" presName="parentText" presStyleLbl="node1" presStyleIdx="0" presStyleCnt="1" custLinFactNeighborY="-42603">
        <dgm:presLayoutVars>
          <dgm:chMax val="0"/>
          <dgm:bulletEnabled val="1"/>
        </dgm:presLayoutVars>
      </dgm:prSet>
      <dgm:spPr/>
      <dgm:t>
        <a:bodyPr/>
        <a:lstStyle/>
        <a:p>
          <a:endParaRPr lang="tr-TR"/>
        </a:p>
      </dgm:t>
    </dgm:pt>
  </dgm:ptLst>
  <dgm:cxnLst>
    <dgm:cxn modelId="{1CDAD740-47D4-4CD6-A8A7-E3B0CF0136D5}" type="presOf" srcId="{0B0841CC-2473-4635-BC94-7B229C1CF526}" destId="{301AE4D3-BA5D-4B27-96C5-1EB4EDD4E027}" srcOrd="0" destOrd="0" presId="urn:microsoft.com/office/officeart/2005/8/layout/vList2"/>
    <dgm:cxn modelId="{063B9911-2E0F-4C01-B48E-89FE37EC3546}" type="presOf" srcId="{F0F3FA19-766A-42A7-9836-96CF03BE9B98}" destId="{16DB3265-AABF-4604-9EDB-8CF12812F1EF}" srcOrd="0" destOrd="0" presId="urn:microsoft.com/office/officeart/2005/8/layout/vList2"/>
    <dgm:cxn modelId="{05012E27-B327-4072-A03D-0D9B3E92EDC1}" srcId="{F0F3FA19-766A-42A7-9836-96CF03BE9B98}" destId="{0B0841CC-2473-4635-BC94-7B229C1CF526}" srcOrd="0" destOrd="0" parTransId="{B26B59A1-3301-4949-BDB6-CDE8D08EB8C7}" sibTransId="{4DF4E6E3-A7BC-4B05-853C-973EB533EAF1}"/>
    <dgm:cxn modelId="{1D51D5AE-1D8F-4898-B33B-48A560695290}" type="presParOf" srcId="{16DB3265-AABF-4604-9EDB-8CF12812F1EF}" destId="{301AE4D3-BA5D-4B27-96C5-1EB4EDD4E027}" srcOrd="0" destOrd="0" presId="urn:microsoft.com/office/officeart/2005/8/layout/vList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9C1C66C8-FCD3-4459-BC9D-2216CF5A3B8D}"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FDC3F7D0-627D-4930-B97A-252381761109}" type="presOf" srcId="{A4DD2976-B952-4205-8783-0BDBAE138105}" destId="{F4A5EB46-D737-4312-AC8C-93841355775E}" srcOrd="0" destOrd="0" presId="urn:microsoft.com/office/officeart/2005/8/layout/vList2"/>
    <dgm:cxn modelId="{99465D32-99DE-4DBE-9121-AA5CE6BA8FF8}"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	İdarenin risk stratejisi ve politika belgesinin oluşturulması aşamasında, kurum içi ve kurum dışı paydaşlarla iletişimini düzenleyen etkili bir iletişim planı hazırlamalı ve bu planı tüm paydaşlar tarafından bilinmesini sağlamalıdır. </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A0B937A1-4882-4420-9125-3818FBFE77F4}">
      <dgm:prSet custT="1"/>
      <dgm:spPr/>
      <dgm:t>
        <a:bodyPr/>
        <a:lstStyle/>
        <a:p>
          <a:pPr algn="just" rtl="0"/>
          <a:r>
            <a:rPr lang="tr-TR" sz="2000" dirty="0" smtClean="0"/>
            <a:t>Raporlama, risk yönetiminde karar alma süreçlerini doğrudan etkileyen bir unsurdur. Raporların, mümkün olduğunca kısa ve öz bilgilerden oluşması, ilgili olması, değerlendirmelere ilişkin kanıtları göstermesi, gerektiği zamanda ve gerekli kişilere sunulması özel önem arz etmektedir. İdare içerisinde raporlamanın, yatay ve dikey olarak ilgili kişilere yapılması gerekir. Risk yönetim sürecinde raporlamanın kimler tarafından, kimlere ve hangi sıklıkta yapılacağı açıkça belirlenmelidir. </a:t>
          </a:r>
          <a:endParaRPr lang="tr-TR" sz="2000" dirty="0"/>
        </a:p>
      </dgm:t>
    </dgm:pt>
    <dgm:pt modelId="{4B3A97D1-2CC2-4840-A64A-93BD6D881B50}" type="parTrans" cxnId="{B07AF42F-C8B4-4D1A-B91D-18D73D412E9F}">
      <dgm:prSet/>
      <dgm:spPr/>
    </dgm:pt>
    <dgm:pt modelId="{753D04BD-E100-4E79-854B-5CECE9EC5DB9}" type="sibTrans" cxnId="{B07AF42F-C8B4-4D1A-B91D-18D73D412E9F}">
      <dgm:prSet/>
      <dgm:spPr/>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2" custScaleY="74590">
        <dgm:presLayoutVars>
          <dgm:chMax val="0"/>
          <dgm:bulletEnabled val="1"/>
        </dgm:presLayoutVars>
      </dgm:prSet>
      <dgm:spPr/>
      <dgm:t>
        <a:bodyPr/>
        <a:lstStyle/>
        <a:p>
          <a:endParaRPr lang="tr-TR"/>
        </a:p>
      </dgm:t>
    </dgm:pt>
    <dgm:pt modelId="{460B6184-1846-45F8-9079-B7882ED28435}" type="pres">
      <dgm:prSet presAssocID="{FF287E8C-7DC7-4090-B514-1129DC332B5B}" presName="spacer" presStyleCnt="0"/>
      <dgm:spPr/>
    </dgm:pt>
    <dgm:pt modelId="{331DDEA3-7DC0-4F5D-86A2-BFF047FA500D}" type="pres">
      <dgm:prSet presAssocID="{A0B937A1-4882-4420-9125-3818FBFE77F4}" presName="parentText" presStyleLbl="node1" presStyleIdx="1" presStyleCnt="2" custScaleY="103984">
        <dgm:presLayoutVars>
          <dgm:chMax val="0"/>
          <dgm:bulletEnabled val="1"/>
        </dgm:presLayoutVars>
      </dgm:prSet>
      <dgm:spPr/>
      <dgm:t>
        <a:bodyPr/>
        <a:lstStyle/>
        <a:p>
          <a:endParaRPr lang="tr-TR"/>
        </a:p>
      </dgm:t>
    </dgm:pt>
  </dgm:ptLst>
  <dgm:cxnLst>
    <dgm:cxn modelId="{5D869785-5548-4BE1-B71F-3D6BBF23B132}" type="presOf" srcId="{A4DD2976-B952-4205-8783-0BDBAE138105}" destId="{F4A5EB46-D737-4312-AC8C-93841355775E}" srcOrd="0" destOrd="0" presId="urn:microsoft.com/office/officeart/2005/8/layout/vList2"/>
    <dgm:cxn modelId="{B07AF42F-C8B4-4D1A-B91D-18D73D412E9F}" srcId="{A4DD2976-B952-4205-8783-0BDBAE138105}" destId="{A0B937A1-4882-4420-9125-3818FBFE77F4}" srcOrd="1" destOrd="0" parTransId="{4B3A97D1-2CC2-4840-A64A-93BD6D881B50}" sibTransId="{753D04BD-E100-4E79-854B-5CECE9EC5DB9}"/>
    <dgm:cxn modelId="{29697F3E-9DA7-4F0E-8A9E-29CC82881035}" type="presOf" srcId="{4768C61E-7AA1-4535-8133-9CED6A9A45F2}" destId="{E79DF89A-61DD-40DE-B3E5-6382AF9B4266}" srcOrd="0" destOrd="0" presId="urn:microsoft.com/office/officeart/2005/8/layout/vList2"/>
    <dgm:cxn modelId="{90E836E4-EDA7-402B-88EB-DAA9B9DC9BE2}" type="presOf" srcId="{A0B937A1-4882-4420-9125-3818FBFE77F4}" destId="{331DDEA3-7DC0-4F5D-86A2-BFF047FA500D}"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704E2D7B-7743-4200-80BD-4E35238962B9}" type="presParOf" srcId="{F4A5EB46-D737-4312-AC8C-93841355775E}" destId="{E79DF89A-61DD-40DE-B3E5-6382AF9B4266}" srcOrd="0" destOrd="0" presId="urn:microsoft.com/office/officeart/2005/8/layout/vList2"/>
    <dgm:cxn modelId="{F089B080-4012-4BF3-9D8C-50507DCA306B}" type="presParOf" srcId="{F4A5EB46-D737-4312-AC8C-93841355775E}" destId="{460B6184-1846-45F8-9079-B7882ED28435}" srcOrd="1" destOrd="0" presId="urn:microsoft.com/office/officeart/2005/8/layout/vList2"/>
    <dgm:cxn modelId="{F345A869-70AB-48F5-9314-9BCE60E72807}" type="presParOf" srcId="{F4A5EB46-D737-4312-AC8C-93841355775E}" destId="{331DDEA3-7DC0-4F5D-86A2-BFF047FA500D}"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6F16D926-13D4-4716-BCDC-CDB39DE92161}" srcId="{A4DD2976-B952-4205-8783-0BDBAE138105}" destId="{4768C61E-7AA1-4535-8133-9CED6A9A45F2}" srcOrd="0" destOrd="0" parTransId="{43E385E5-D8AF-4F16-B3A3-950E0832EDC6}" sibTransId="{FF287E8C-7DC7-4090-B514-1129DC332B5B}"/>
    <dgm:cxn modelId="{1071A766-9C3C-4A74-B978-2191FB46C349}" type="presOf" srcId="{4768C61E-7AA1-4535-8133-9CED6A9A45F2}" destId="{E79DF89A-61DD-40DE-B3E5-6382AF9B4266}" srcOrd="0" destOrd="0" presId="urn:microsoft.com/office/officeart/2005/8/layout/vList2"/>
    <dgm:cxn modelId="{E246F396-3404-4360-A5A6-C2794CE6ABEC}" type="presOf" srcId="{A4DD2976-B952-4205-8783-0BDBAE138105}" destId="{F4A5EB46-D737-4312-AC8C-93841355775E}" srcOrd="0" destOrd="0" presId="urn:microsoft.com/office/officeart/2005/8/layout/vList2"/>
    <dgm:cxn modelId="{DB2A559C-77F0-4426-BA3A-7B583014C41E}"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Aynı hiyerarşik seviyedeki birimlerin, birbirlerinin riskleri nasıl yönettiğini öğrenmeleri ve iyi örnekleri kendilerinde de uygulamaları faydalı bir yöntemdir. </a:t>
          </a:r>
        </a:p>
        <a:p>
          <a:pPr algn="just"/>
          <a:r>
            <a:rPr lang="tr-TR" sz="2400" dirty="0" smtClean="0"/>
            <a:t>Risk yönetimi deneyimlerinin; idare dışı paydaşlarla ve özellikle bu konuda deneyimli kurumlarla paylaşılması, yeni yöntemler geliştirilmesi konusunda idarelere ışık tutabileceği gibi risk yönetimi kaynaklarının kullanılması konusunda daha fazla etkinlik sağlayacaktır.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891689">
        <dgm:presLayoutVars>
          <dgm:chMax val="0"/>
          <dgm:bulletEnabled val="1"/>
        </dgm:presLayoutVars>
      </dgm:prSet>
      <dgm:spPr/>
      <dgm:t>
        <a:bodyPr/>
        <a:lstStyle/>
        <a:p>
          <a:endParaRPr lang="tr-TR"/>
        </a:p>
      </dgm:t>
    </dgm:pt>
  </dgm:ptLst>
  <dgm:cxnLst>
    <dgm:cxn modelId="{51F266C4-F28C-449C-AEB9-7B518B5DF371}" type="presOf" srcId="{A4DD2976-B952-4205-8783-0BDBAE138105}" destId="{F4A5EB46-D737-4312-AC8C-93841355775E}" srcOrd="0" destOrd="0" presId="urn:microsoft.com/office/officeart/2005/8/layout/vList2"/>
    <dgm:cxn modelId="{C95DBB30-9754-4FE6-8F0D-B4B347F3D251}"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EE3239E5-AC4F-4D83-9B90-260364027BB8}"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b="1" dirty="0" smtClean="0"/>
            <a:t>Yakınlık:</a:t>
          </a:r>
          <a:r>
            <a:rPr lang="tr-TR" sz="2400" dirty="0" smtClean="0"/>
            <a:t> Risk belirli bir zamanda meydana gelecek olan bir olaydan (örneğin seçimler) kaynaklanıyorsa; bu sütun riskin gerçekleşmesi beklenen zamana kadar olan süre (örneğin bir ay, üç ay...) yazılarak doldurulabilir. Zamanlama önemli değilse bu sütun boş bırakılabilir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847075">
        <dgm:presLayoutVars>
          <dgm:chMax val="0"/>
          <dgm:bulletEnabled val="1"/>
        </dgm:presLayoutVars>
      </dgm:prSet>
      <dgm:spPr/>
      <dgm:t>
        <a:bodyPr/>
        <a:lstStyle/>
        <a:p>
          <a:endParaRPr lang="tr-TR"/>
        </a:p>
      </dgm:t>
    </dgm:pt>
  </dgm:ptLst>
  <dgm:cxnLst>
    <dgm:cxn modelId="{01B20677-0A31-4BCA-97C6-2A23FA74DA38}"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33C8A865-AF60-42C4-9A47-944EBB259446}" type="presOf" srcId="{A4DD2976-B952-4205-8783-0BDBAE138105}" destId="{F4A5EB46-D737-4312-AC8C-93841355775E}" srcOrd="0" destOrd="0" presId="urn:microsoft.com/office/officeart/2005/8/layout/vList2"/>
    <dgm:cxn modelId="{F98B7EF1-6BB3-4B5F-8A0B-FD5ED570D8F4}"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Yıl içerisinde yeni bir risk tespit edilmesi durumunda riski tespit eden personel bir üst yöneticiye bu riski iletir. Yönetici bunun yönetilmesi gereken bir risk olduğuna karar verirse bu risk, risk kayıt formuna işlenerek ilgili yönetici tarafından onaylanır.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6F16D926-13D4-4716-BCDC-CDB39DE92161}" srcId="{A4DD2976-B952-4205-8783-0BDBAE138105}" destId="{4768C61E-7AA1-4535-8133-9CED6A9A45F2}" srcOrd="0" destOrd="0" parTransId="{43E385E5-D8AF-4F16-B3A3-950E0832EDC6}" sibTransId="{FF287E8C-7DC7-4090-B514-1129DC332B5B}"/>
    <dgm:cxn modelId="{BFB4266A-5837-493D-9FE4-E39ACE3C9A2D}" type="presOf" srcId="{A4DD2976-B952-4205-8783-0BDBAE138105}" destId="{F4A5EB46-D737-4312-AC8C-93841355775E}" srcOrd="0" destOrd="0" presId="urn:microsoft.com/office/officeart/2005/8/layout/vList2"/>
    <dgm:cxn modelId="{E7EC664E-693D-4F56-886B-39491B059BA8}" type="presOf" srcId="{4768C61E-7AA1-4535-8133-9CED6A9A45F2}" destId="{E79DF89A-61DD-40DE-B3E5-6382AF9B4266}" srcOrd="0" destOrd="0" presId="urn:microsoft.com/office/officeart/2005/8/layout/vList2"/>
    <dgm:cxn modelId="{DA7B5BA3-4A28-42F2-9586-FFB1E83FA63C}"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Kontrol faaliyetleri, öngörülen bir riskin etki ve/veya olasılığını azaltmayı ve böylece idarenin amaç ve hedeflerine ulaşma olasılığını artırmayı amaçlayan eylemlerdir. Etkin bir kontrol için; Kontrol faaliyetlerinin belirlenmesi risk değerlendirmesinin tamamlanmasına bağlıdır. Yönetim, görevlerin ve hedeflerin gerçekleştirileceğine dair makul güvence elde etmek için kontrol faaliyetlerini planlamalı, bunları organize etmeli ve yönlendirmelidir. Kontrol faaliyetleri, hem mali hem de mali olmayan kontrolleri kapsamakta olup idarenin tüm faaliyetleri için bir bütün olarak tasarlanıp uygulanmalıdır.</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895098">
        <dgm:presLayoutVars>
          <dgm:chMax val="0"/>
          <dgm:bulletEnabled val="1"/>
        </dgm:presLayoutVars>
      </dgm:prSet>
      <dgm:spPr/>
      <dgm:t>
        <a:bodyPr/>
        <a:lstStyle/>
        <a:p>
          <a:endParaRPr lang="tr-TR"/>
        </a:p>
      </dgm:t>
    </dgm:pt>
  </dgm:ptLst>
  <dgm:cxnLst>
    <dgm:cxn modelId="{716D6237-A333-4846-86F1-597DFD30D04F}"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92472174-B043-4A2D-A88A-308C02349213}" type="presOf" srcId="{4768C61E-7AA1-4535-8133-9CED6A9A45F2}" destId="{E79DF89A-61DD-40DE-B3E5-6382AF9B4266}" srcOrd="0" destOrd="0" presId="urn:microsoft.com/office/officeart/2005/8/layout/vList2"/>
    <dgm:cxn modelId="{2E8439D4-A374-4248-AC7B-E338B5530788}"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54D8BBC1-DDD5-403C-BBA8-789C18B21163}"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9F476155-1741-4F98-9E6D-6156F5DD142C}" type="presOf" srcId="{A4DD2976-B952-4205-8783-0BDBAE138105}" destId="{F4A5EB46-D737-4312-AC8C-93841355775E}" srcOrd="0" destOrd="0" presId="urn:microsoft.com/office/officeart/2005/8/layout/vList2"/>
    <dgm:cxn modelId="{F32BA629-5391-4927-9B83-3778BED4492D}"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994D0E1E-6458-4D25-AE93-BC770224F4E9}"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F1376E58-44CA-4EBE-8BEC-1C723884EA64}" type="presOf" srcId="{A4DD2976-B952-4205-8783-0BDBAE138105}" destId="{F4A5EB46-D737-4312-AC8C-93841355775E}" srcOrd="0" destOrd="0" presId="urn:microsoft.com/office/officeart/2005/8/layout/vList2"/>
    <dgm:cxn modelId="{093948AF-D559-4F04-80F4-4C84288BD019}"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DD2976-B952-4205-8783-0BDBAE13810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Üst yönetici, 5018 sayılı Kamu Mali Yönetimi ve Kontrol Kanunu çerçevesinde tanımlanan ve idarede risk yönetimi konusunda en üst düzeyde yetkili ve sorumlu olan kişidir.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2D3C7B2E-5774-4055-A026-80E4711CD228}">
      <dgm:prSet custT="1"/>
      <dgm:spPr/>
      <dgm:t>
        <a:bodyPr/>
        <a:lstStyle/>
        <a:p>
          <a:pPr algn="just" rtl="0"/>
          <a:r>
            <a:rPr lang="tr-TR" sz="2000" dirty="0" smtClean="0"/>
            <a:t>	Her yılın başında idaresinin amaç ve hedefleri doğrultusunda risklerin yönetilmesi konusunda stratejinin belirlenmesini sağlar ve bu stratejinin nasıl uygulayacağını gösteren Risk Stratejisi ve Politika Belgesini onaylayarak, söz konusu belgeyi tüm çalışanlara yazılı olarak duyurur. </a:t>
          </a:r>
        </a:p>
        <a:p>
          <a:pPr algn="just" rtl="0"/>
          <a:r>
            <a:rPr lang="tr-TR" sz="2000" dirty="0" smtClean="0"/>
            <a:t>	Risk yönetimi konusunda </a:t>
          </a:r>
          <a:r>
            <a:rPr lang="tr-TR" sz="2000" dirty="0" err="1" smtClean="0"/>
            <a:t>İKRYK’den</a:t>
          </a:r>
          <a:r>
            <a:rPr lang="tr-TR" sz="2000" dirty="0" smtClean="0"/>
            <a:t> güvence alır ve idaresinde risklerin etkili yönetilip yönetilmediğine dair kanıtlarla desteklenmiş Güvence Beyanını Bakana sunar. </a:t>
          </a:r>
          <a:endParaRPr lang="tr-TR" sz="2000" dirty="0"/>
        </a:p>
      </dgm:t>
    </dgm:pt>
    <dgm:pt modelId="{25AE0E81-39D1-41B4-9617-E20F93375E27}" type="parTrans" cxnId="{1611EB54-5E5B-4610-BFBB-644894F6FF16}">
      <dgm:prSet/>
      <dgm:spPr/>
      <dgm:t>
        <a:bodyPr/>
        <a:lstStyle/>
        <a:p>
          <a:endParaRPr lang="tr-TR"/>
        </a:p>
      </dgm:t>
    </dgm:pt>
    <dgm:pt modelId="{B7B7B6C5-6C75-48D6-818E-57B0A7DD6CC7}" type="sibTrans" cxnId="{1611EB54-5E5B-4610-BFBB-644894F6FF16}">
      <dgm:prSet/>
      <dgm:spPr/>
      <dgm:t>
        <a:bodyPr/>
        <a:lstStyle/>
        <a:p>
          <a:endParaRPr lang="tr-TR"/>
        </a:p>
      </dgm:t>
    </dgm:pt>
    <dgm:pt modelId="{738BAD2D-598D-4550-B0EC-817A1E7E45F5}" type="pres">
      <dgm:prSet presAssocID="{A4DD2976-B952-4205-8783-0BDBAE138105}" presName="diagram" presStyleCnt="0">
        <dgm:presLayoutVars>
          <dgm:dir/>
          <dgm:resizeHandles val="exact"/>
        </dgm:presLayoutVars>
      </dgm:prSet>
      <dgm:spPr/>
      <dgm:t>
        <a:bodyPr/>
        <a:lstStyle/>
        <a:p>
          <a:endParaRPr lang="tr-TR"/>
        </a:p>
      </dgm:t>
    </dgm:pt>
    <dgm:pt modelId="{D11A14A7-6A6B-41FF-A7DE-806386343A3E}" type="pres">
      <dgm:prSet presAssocID="{4768C61E-7AA1-4535-8133-9CED6A9A45F2}" presName="node" presStyleLbl="node1" presStyleIdx="0" presStyleCnt="2" custScaleY="150747">
        <dgm:presLayoutVars>
          <dgm:bulletEnabled val="1"/>
        </dgm:presLayoutVars>
      </dgm:prSet>
      <dgm:spPr/>
      <dgm:t>
        <a:bodyPr/>
        <a:lstStyle/>
        <a:p>
          <a:endParaRPr lang="tr-TR"/>
        </a:p>
      </dgm:t>
    </dgm:pt>
    <dgm:pt modelId="{28A4A381-6012-4B45-B2C5-129336F33964}" type="pres">
      <dgm:prSet presAssocID="{FF287E8C-7DC7-4090-B514-1129DC332B5B}" presName="sibTrans" presStyleCnt="0"/>
      <dgm:spPr/>
    </dgm:pt>
    <dgm:pt modelId="{B564F527-3281-42E3-8A76-F3A989214E6D}" type="pres">
      <dgm:prSet presAssocID="{2D3C7B2E-5774-4055-A026-80E4711CD228}" presName="node" presStyleLbl="node1" presStyleIdx="1" presStyleCnt="2" custScaleY="198458">
        <dgm:presLayoutVars>
          <dgm:bulletEnabled val="1"/>
        </dgm:presLayoutVars>
      </dgm:prSet>
      <dgm:spPr/>
      <dgm:t>
        <a:bodyPr/>
        <a:lstStyle/>
        <a:p>
          <a:endParaRPr lang="tr-TR"/>
        </a:p>
      </dgm:t>
    </dgm:pt>
  </dgm:ptLst>
  <dgm:cxnLst>
    <dgm:cxn modelId="{554778B3-1F25-4FB8-A7D7-7EEAB5DD53B4}" type="presOf" srcId="{A4DD2976-B952-4205-8783-0BDBAE138105}" destId="{738BAD2D-598D-4550-B0EC-817A1E7E45F5}" srcOrd="0" destOrd="0" presId="urn:microsoft.com/office/officeart/2005/8/layout/default"/>
    <dgm:cxn modelId="{85738878-A8E3-463D-A60D-491A4207C8CC}" type="presOf" srcId="{4768C61E-7AA1-4535-8133-9CED6A9A45F2}" destId="{D11A14A7-6A6B-41FF-A7DE-806386343A3E}" srcOrd="0" destOrd="0" presId="urn:microsoft.com/office/officeart/2005/8/layout/default"/>
    <dgm:cxn modelId="{EDF51F30-9FA1-426D-B03E-8AC442E66738}" type="presOf" srcId="{2D3C7B2E-5774-4055-A026-80E4711CD228}" destId="{B564F527-3281-42E3-8A76-F3A989214E6D}" srcOrd="0" destOrd="0" presId="urn:microsoft.com/office/officeart/2005/8/layout/default"/>
    <dgm:cxn modelId="{1611EB54-5E5B-4610-BFBB-644894F6FF16}" srcId="{A4DD2976-B952-4205-8783-0BDBAE138105}" destId="{2D3C7B2E-5774-4055-A026-80E4711CD228}" srcOrd="1" destOrd="0" parTransId="{25AE0E81-39D1-41B4-9617-E20F93375E27}" sibTransId="{B7B7B6C5-6C75-48D6-818E-57B0A7DD6CC7}"/>
    <dgm:cxn modelId="{6F16D926-13D4-4716-BCDC-CDB39DE92161}" srcId="{A4DD2976-B952-4205-8783-0BDBAE138105}" destId="{4768C61E-7AA1-4535-8133-9CED6A9A45F2}" srcOrd="0" destOrd="0" parTransId="{43E385E5-D8AF-4F16-B3A3-950E0832EDC6}" sibTransId="{FF287E8C-7DC7-4090-B514-1129DC332B5B}"/>
    <dgm:cxn modelId="{31ECC3C2-E1E3-4783-8873-C80B69439FAE}" type="presParOf" srcId="{738BAD2D-598D-4550-B0EC-817A1E7E45F5}" destId="{D11A14A7-6A6B-41FF-A7DE-806386343A3E}" srcOrd="0" destOrd="0" presId="urn:microsoft.com/office/officeart/2005/8/layout/default"/>
    <dgm:cxn modelId="{D564AA11-E7D3-4C9E-B113-65BEA99D2C0E}" type="presParOf" srcId="{738BAD2D-598D-4550-B0EC-817A1E7E45F5}" destId="{28A4A381-6012-4B45-B2C5-129336F33964}" srcOrd="1" destOrd="0" presId="urn:microsoft.com/office/officeart/2005/8/layout/default"/>
    <dgm:cxn modelId="{67DE0A38-1861-4CB3-BDCE-BC96946B3D41}" type="presParOf" srcId="{738BAD2D-598D-4550-B0EC-817A1E7E45F5}" destId="{B564F527-3281-42E3-8A76-F3A989214E6D}" srcOrd="2"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A4DD2976-B952-4205-8783-0BDBAE138105}" type="doc">
      <dgm:prSet loTypeId="urn:microsoft.com/office/officeart/2005/8/layout/default" loCatId="list" qsTypeId="urn:microsoft.com/office/officeart/2005/8/quickstyle/3d3" qsCatId="3D" csTypeId="urn:microsoft.com/office/officeart/2005/8/colors/accent1_2" csCatId="accent1" phldr="1"/>
      <dgm:spPr/>
      <dgm:t>
        <a:bodyPr/>
        <a:lstStyle/>
        <a:p>
          <a:endParaRPr lang="tr-TR"/>
        </a:p>
      </dgm:t>
    </dgm:pt>
    <dgm:pt modelId="{4768C61E-7AA1-4535-8133-9CED6A9A45F2}">
      <dgm:prSet custT="1"/>
      <dgm:spPr/>
      <dgm:t>
        <a:bodyPr/>
        <a:lstStyle/>
        <a:p>
          <a:pPr algn="ctr" rtl="0"/>
          <a:r>
            <a:rPr lang="tr-TR" sz="2400" dirty="0" smtClean="0"/>
            <a:t>ÖNLEYİCİ KONTROLLER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3D05D39E-6371-497E-B73E-5A3C47A76C01}">
      <dgm:prSet custT="1"/>
      <dgm:spPr/>
      <dgm:t>
        <a:bodyPr/>
        <a:lstStyle/>
        <a:p>
          <a:pPr algn="ctr" rtl="0"/>
          <a:r>
            <a:rPr lang="tr-TR" sz="2400" dirty="0" smtClean="0"/>
            <a:t>DÜZELTİCİ KONTROLLER</a:t>
          </a:r>
          <a:endParaRPr lang="tr-TR" sz="2400" dirty="0"/>
        </a:p>
      </dgm:t>
    </dgm:pt>
    <dgm:pt modelId="{101E9F32-39FF-41F6-988B-733091D13F5A}" type="parTrans" cxnId="{5A710CDA-2455-4D72-87B1-548E9D7A9100}">
      <dgm:prSet/>
      <dgm:spPr/>
      <dgm:t>
        <a:bodyPr/>
        <a:lstStyle/>
        <a:p>
          <a:endParaRPr lang="tr-TR"/>
        </a:p>
      </dgm:t>
    </dgm:pt>
    <dgm:pt modelId="{9131039B-8C91-40BE-B33A-E20FCFA9F6CC}" type="sibTrans" cxnId="{5A710CDA-2455-4D72-87B1-548E9D7A9100}">
      <dgm:prSet/>
      <dgm:spPr/>
      <dgm:t>
        <a:bodyPr/>
        <a:lstStyle/>
        <a:p>
          <a:endParaRPr lang="tr-TR"/>
        </a:p>
      </dgm:t>
    </dgm:pt>
    <dgm:pt modelId="{02C8B97B-36F6-4375-85D2-3BF4B8389670}">
      <dgm:prSet custT="1"/>
      <dgm:spPr/>
      <dgm:t>
        <a:bodyPr/>
        <a:lstStyle/>
        <a:p>
          <a:pPr algn="ctr" rtl="0"/>
          <a:r>
            <a:rPr lang="tr-TR" sz="2400" dirty="0" smtClean="0"/>
            <a:t>YÖNLENDİRİCİ KONTROLLER</a:t>
          </a:r>
          <a:endParaRPr lang="tr-TR" sz="2400" dirty="0"/>
        </a:p>
      </dgm:t>
    </dgm:pt>
    <dgm:pt modelId="{345E70F1-0EEB-4B74-A15D-2AB523E69857}" type="parTrans" cxnId="{756EAC43-C31F-45C6-AB9F-DD0E64343C47}">
      <dgm:prSet/>
      <dgm:spPr/>
      <dgm:t>
        <a:bodyPr/>
        <a:lstStyle/>
        <a:p>
          <a:endParaRPr lang="tr-TR"/>
        </a:p>
      </dgm:t>
    </dgm:pt>
    <dgm:pt modelId="{30084144-1766-4B61-8CF3-A94529B8B13D}" type="sibTrans" cxnId="{756EAC43-C31F-45C6-AB9F-DD0E64343C47}">
      <dgm:prSet/>
      <dgm:spPr/>
      <dgm:t>
        <a:bodyPr/>
        <a:lstStyle/>
        <a:p>
          <a:endParaRPr lang="tr-TR"/>
        </a:p>
      </dgm:t>
    </dgm:pt>
    <dgm:pt modelId="{6EB47678-4D3C-4FE9-B8A5-BABA9A2E1B77}">
      <dgm:prSet custT="1"/>
      <dgm:spPr/>
      <dgm:t>
        <a:bodyPr/>
        <a:lstStyle/>
        <a:p>
          <a:pPr algn="ctr" rtl="0"/>
          <a:r>
            <a:rPr lang="tr-TR" sz="2400" dirty="0" smtClean="0"/>
            <a:t>TESPİT EDİCİ KONTROLLER</a:t>
          </a:r>
          <a:endParaRPr lang="tr-TR" sz="2400" dirty="0"/>
        </a:p>
      </dgm:t>
    </dgm:pt>
    <dgm:pt modelId="{ADACC500-A66F-4F52-8CFB-D29B437C6176}" type="parTrans" cxnId="{C7EC733C-A4E6-49D1-B4B3-0D6D51814897}">
      <dgm:prSet/>
      <dgm:spPr/>
      <dgm:t>
        <a:bodyPr/>
        <a:lstStyle/>
        <a:p>
          <a:endParaRPr lang="tr-TR"/>
        </a:p>
      </dgm:t>
    </dgm:pt>
    <dgm:pt modelId="{211C47E8-E1B2-414F-BB3F-777F3E75975D}" type="sibTrans" cxnId="{C7EC733C-A4E6-49D1-B4B3-0D6D51814897}">
      <dgm:prSet/>
      <dgm:spPr/>
      <dgm:t>
        <a:bodyPr/>
        <a:lstStyle/>
        <a:p>
          <a:endParaRPr lang="tr-TR"/>
        </a:p>
      </dgm:t>
    </dgm:pt>
    <dgm:pt modelId="{2469777C-C3F9-4900-997C-8A24322FDD3D}" type="pres">
      <dgm:prSet presAssocID="{A4DD2976-B952-4205-8783-0BDBAE138105}" presName="diagram" presStyleCnt="0">
        <dgm:presLayoutVars>
          <dgm:dir/>
          <dgm:resizeHandles val="exact"/>
        </dgm:presLayoutVars>
      </dgm:prSet>
      <dgm:spPr/>
      <dgm:t>
        <a:bodyPr/>
        <a:lstStyle/>
        <a:p>
          <a:endParaRPr lang="tr-TR"/>
        </a:p>
      </dgm:t>
    </dgm:pt>
    <dgm:pt modelId="{0F14B569-9638-4E12-8AF7-F609DB8BFB35}" type="pres">
      <dgm:prSet presAssocID="{4768C61E-7AA1-4535-8133-9CED6A9A45F2}" presName="node" presStyleLbl="node1" presStyleIdx="0" presStyleCnt="4">
        <dgm:presLayoutVars>
          <dgm:bulletEnabled val="1"/>
        </dgm:presLayoutVars>
      </dgm:prSet>
      <dgm:spPr/>
      <dgm:t>
        <a:bodyPr/>
        <a:lstStyle/>
        <a:p>
          <a:endParaRPr lang="tr-TR"/>
        </a:p>
      </dgm:t>
    </dgm:pt>
    <dgm:pt modelId="{4A67DBC9-2307-4888-8725-6EDB235D344E}" type="pres">
      <dgm:prSet presAssocID="{FF287E8C-7DC7-4090-B514-1129DC332B5B}" presName="sibTrans" presStyleCnt="0"/>
      <dgm:spPr/>
      <dgm:t>
        <a:bodyPr/>
        <a:lstStyle/>
        <a:p>
          <a:endParaRPr lang="tr-TR"/>
        </a:p>
      </dgm:t>
    </dgm:pt>
    <dgm:pt modelId="{A7BBAB33-2FF2-404F-AB38-798CC88F6E2F}" type="pres">
      <dgm:prSet presAssocID="{3D05D39E-6371-497E-B73E-5A3C47A76C01}" presName="node" presStyleLbl="node1" presStyleIdx="1" presStyleCnt="4">
        <dgm:presLayoutVars>
          <dgm:bulletEnabled val="1"/>
        </dgm:presLayoutVars>
      </dgm:prSet>
      <dgm:spPr/>
      <dgm:t>
        <a:bodyPr/>
        <a:lstStyle/>
        <a:p>
          <a:endParaRPr lang="tr-TR"/>
        </a:p>
      </dgm:t>
    </dgm:pt>
    <dgm:pt modelId="{6B06DEBA-566B-437E-9AB6-6338AD77CEC9}" type="pres">
      <dgm:prSet presAssocID="{9131039B-8C91-40BE-B33A-E20FCFA9F6CC}" presName="sibTrans" presStyleCnt="0"/>
      <dgm:spPr/>
      <dgm:t>
        <a:bodyPr/>
        <a:lstStyle/>
        <a:p>
          <a:endParaRPr lang="tr-TR"/>
        </a:p>
      </dgm:t>
    </dgm:pt>
    <dgm:pt modelId="{1723DF70-5325-40FC-A929-275371655E20}" type="pres">
      <dgm:prSet presAssocID="{02C8B97B-36F6-4375-85D2-3BF4B8389670}" presName="node" presStyleLbl="node1" presStyleIdx="2" presStyleCnt="4">
        <dgm:presLayoutVars>
          <dgm:bulletEnabled val="1"/>
        </dgm:presLayoutVars>
      </dgm:prSet>
      <dgm:spPr/>
      <dgm:t>
        <a:bodyPr/>
        <a:lstStyle/>
        <a:p>
          <a:endParaRPr lang="tr-TR"/>
        </a:p>
      </dgm:t>
    </dgm:pt>
    <dgm:pt modelId="{97D70AC3-3016-44AC-AE5D-28990D260C69}" type="pres">
      <dgm:prSet presAssocID="{30084144-1766-4B61-8CF3-A94529B8B13D}" presName="sibTrans" presStyleCnt="0"/>
      <dgm:spPr/>
      <dgm:t>
        <a:bodyPr/>
        <a:lstStyle/>
        <a:p>
          <a:endParaRPr lang="tr-TR"/>
        </a:p>
      </dgm:t>
    </dgm:pt>
    <dgm:pt modelId="{7DD82E62-7BE5-43CF-A14D-8AA4EF3C62DC}" type="pres">
      <dgm:prSet presAssocID="{6EB47678-4D3C-4FE9-B8A5-BABA9A2E1B77}" presName="node" presStyleLbl="node1" presStyleIdx="3" presStyleCnt="4">
        <dgm:presLayoutVars>
          <dgm:bulletEnabled val="1"/>
        </dgm:presLayoutVars>
      </dgm:prSet>
      <dgm:spPr/>
      <dgm:t>
        <a:bodyPr/>
        <a:lstStyle/>
        <a:p>
          <a:endParaRPr lang="tr-TR"/>
        </a:p>
      </dgm:t>
    </dgm:pt>
  </dgm:ptLst>
  <dgm:cxnLst>
    <dgm:cxn modelId="{750B1E94-8990-4470-9222-F8F097AAA190}" type="presOf" srcId="{3D05D39E-6371-497E-B73E-5A3C47A76C01}" destId="{A7BBAB33-2FF2-404F-AB38-798CC88F6E2F}" srcOrd="0" destOrd="0" presId="urn:microsoft.com/office/officeart/2005/8/layout/default"/>
    <dgm:cxn modelId="{B28481B0-2A48-43C9-B3A6-1123D804B256}" type="presOf" srcId="{02C8B97B-36F6-4375-85D2-3BF4B8389670}" destId="{1723DF70-5325-40FC-A929-275371655E20}" srcOrd="0" destOrd="0" presId="urn:microsoft.com/office/officeart/2005/8/layout/default"/>
    <dgm:cxn modelId="{C7BEFA0E-3DE7-49FE-B279-DDDFC295F706}" type="presOf" srcId="{4768C61E-7AA1-4535-8133-9CED6A9A45F2}" destId="{0F14B569-9638-4E12-8AF7-F609DB8BFB35}" srcOrd="0" destOrd="0" presId="urn:microsoft.com/office/officeart/2005/8/layout/default"/>
    <dgm:cxn modelId="{EE4A7E7C-2832-40F1-B43C-56DDE69DA58B}" type="presOf" srcId="{6EB47678-4D3C-4FE9-B8A5-BABA9A2E1B77}" destId="{7DD82E62-7BE5-43CF-A14D-8AA4EF3C62DC}" srcOrd="0" destOrd="0" presId="urn:microsoft.com/office/officeart/2005/8/layout/default"/>
    <dgm:cxn modelId="{C7EC733C-A4E6-49D1-B4B3-0D6D51814897}" srcId="{A4DD2976-B952-4205-8783-0BDBAE138105}" destId="{6EB47678-4D3C-4FE9-B8A5-BABA9A2E1B77}" srcOrd="3" destOrd="0" parTransId="{ADACC500-A66F-4F52-8CFB-D29B437C6176}" sibTransId="{211C47E8-E1B2-414F-BB3F-777F3E75975D}"/>
    <dgm:cxn modelId="{756EAC43-C31F-45C6-AB9F-DD0E64343C47}" srcId="{A4DD2976-B952-4205-8783-0BDBAE138105}" destId="{02C8B97B-36F6-4375-85D2-3BF4B8389670}" srcOrd="2" destOrd="0" parTransId="{345E70F1-0EEB-4B74-A15D-2AB523E69857}" sibTransId="{30084144-1766-4B61-8CF3-A94529B8B13D}"/>
    <dgm:cxn modelId="{983B10EA-6300-4950-8D4A-B2F1A632635C}" type="presOf" srcId="{A4DD2976-B952-4205-8783-0BDBAE138105}" destId="{2469777C-C3F9-4900-997C-8A24322FDD3D}" srcOrd="0" destOrd="0" presId="urn:microsoft.com/office/officeart/2005/8/layout/default"/>
    <dgm:cxn modelId="{6F16D926-13D4-4716-BCDC-CDB39DE92161}" srcId="{A4DD2976-B952-4205-8783-0BDBAE138105}" destId="{4768C61E-7AA1-4535-8133-9CED6A9A45F2}" srcOrd="0" destOrd="0" parTransId="{43E385E5-D8AF-4F16-B3A3-950E0832EDC6}" sibTransId="{FF287E8C-7DC7-4090-B514-1129DC332B5B}"/>
    <dgm:cxn modelId="{5A710CDA-2455-4D72-87B1-548E9D7A9100}" srcId="{A4DD2976-B952-4205-8783-0BDBAE138105}" destId="{3D05D39E-6371-497E-B73E-5A3C47A76C01}" srcOrd="1" destOrd="0" parTransId="{101E9F32-39FF-41F6-988B-733091D13F5A}" sibTransId="{9131039B-8C91-40BE-B33A-E20FCFA9F6CC}"/>
    <dgm:cxn modelId="{9357C3D9-3150-4E33-828E-E7A37F653743}" type="presParOf" srcId="{2469777C-C3F9-4900-997C-8A24322FDD3D}" destId="{0F14B569-9638-4E12-8AF7-F609DB8BFB35}" srcOrd="0" destOrd="0" presId="urn:microsoft.com/office/officeart/2005/8/layout/default"/>
    <dgm:cxn modelId="{2F5C5FA6-9778-4103-AD50-874028A58DE3}" type="presParOf" srcId="{2469777C-C3F9-4900-997C-8A24322FDD3D}" destId="{4A67DBC9-2307-4888-8725-6EDB235D344E}" srcOrd="1" destOrd="0" presId="urn:microsoft.com/office/officeart/2005/8/layout/default"/>
    <dgm:cxn modelId="{73172837-EE68-4567-ADA9-7656DE2849E5}" type="presParOf" srcId="{2469777C-C3F9-4900-997C-8A24322FDD3D}" destId="{A7BBAB33-2FF2-404F-AB38-798CC88F6E2F}" srcOrd="2" destOrd="0" presId="urn:microsoft.com/office/officeart/2005/8/layout/default"/>
    <dgm:cxn modelId="{71F18043-1B6E-46B9-84EB-950B64F867A6}" type="presParOf" srcId="{2469777C-C3F9-4900-997C-8A24322FDD3D}" destId="{6B06DEBA-566B-437E-9AB6-6338AD77CEC9}" srcOrd="3" destOrd="0" presId="urn:microsoft.com/office/officeart/2005/8/layout/default"/>
    <dgm:cxn modelId="{75990FF5-0BD9-4888-9486-4E0883C108F0}" type="presParOf" srcId="{2469777C-C3F9-4900-997C-8A24322FDD3D}" destId="{1723DF70-5325-40FC-A929-275371655E20}" srcOrd="4" destOrd="0" presId="urn:microsoft.com/office/officeart/2005/8/layout/default"/>
    <dgm:cxn modelId="{AE82A263-3A58-4555-AE82-9B71303AFC7C}" type="presParOf" srcId="{2469777C-C3F9-4900-997C-8A24322FDD3D}" destId="{97D70AC3-3016-44AC-AE5D-28990D260C69}" srcOrd="5" destOrd="0" presId="urn:microsoft.com/office/officeart/2005/8/layout/default"/>
    <dgm:cxn modelId="{4171D1A7-CE4A-452C-BBFD-CD0808619C6B}" type="presParOf" srcId="{2469777C-C3F9-4900-997C-8A24322FDD3D}" destId="{7DD82E62-7BE5-43CF-A14D-8AA4EF3C62DC}" srcOrd="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	Risklerin gerçekleşme olasılığını azaltmak ve istenmeyen sonuçların ortaya çıkmasını mümkün olduğu kadar engellemek adına yapılması gereken kontrollerdir. Örneğin; ön mali kontrol işlemleri, yolsuzluk veya usulsüzlükleri önlemek için görevler ayrılığı ilkesinin uygulanması gibi. </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476945">
        <dgm:presLayoutVars>
          <dgm:chMax val="0"/>
          <dgm:bulletEnabled val="1"/>
        </dgm:presLayoutVars>
      </dgm:prSet>
      <dgm:spPr/>
      <dgm:t>
        <a:bodyPr/>
        <a:lstStyle/>
        <a:p>
          <a:endParaRPr lang="tr-TR"/>
        </a:p>
      </dgm:t>
    </dgm:pt>
  </dgm:ptLst>
  <dgm:cxnLst>
    <dgm:cxn modelId="{F5A8E707-A44B-4C62-A2E9-171E8A7A04D4}" type="presOf" srcId="{4768C61E-7AA1-4535-8133-9CED6A9A45F2}" destId="{E79DF89A-61DD-40DE-B3E5-6382AF9B4266}" srcOrd="0" destOrd="0" presId="urn:microsoft.com/office/officeart/2005/8/layout/vList2"/>
    <dgm:cxn modelId="{36B8CD1A-6DAD-49AD-8379-A164BF4CA983}"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73E1F7B8-C82F-46CC-B402-0EE3A875BA2C}"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Risklerin gerçekleştiği durumlarda ortaya çıkan tehditlerden kaynaklanan istenmeyen sonuçların etkisinin giderilmesine yönelik kontrollerdir. Örneğin; sözleşmelere yersiz ödemelerin geri tahsil edilmesine ilişkin hüküm konulması, garanti süresinin öngörülmesi gibi.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99119">
        <dgm:presLayoutVars>
          <dgm:chMax val="0"/>
          <dgm:bulletEnabled val="1"/>
        </dgm:presLayoutVars>
      </dgm:prSet>
      <dgm:spPr/>
      <dgm:t>
        <a:bodyPr/>
        <a:lstStyle/>
        <a:p>
          <a:endParaRPr lang="tr-TR"/>
        </a:p>
      </dgm:t>
    </dgm:pt>
  </dgm:ptLst>
  <dgm:cxnLst>
    <dgm:cxn modelId="{DF150EF9-5D92-445C-84AC-E8014BF8F124}"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75DE16EE-2302-4A61-BD07-036E148FE9E2}" type="presOf" srcId="{4768C61E-7AA1-4535-8133-9CED6A9A45F2}" destId="{E79DF89A-61DD-40DE-B3E5-6382AF9B4266}" srcOrd="0" destOrd="0" presId="urn:microsoft.com/office/officeart/2005/8/layout/vList2"/>
    <dgm:cxn modelId="{F8068A65-B49F-4FE4-92BC-594FADABD269}"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Belirli bir sonuca ulaşmayı sağlamak için yapılan kontrollerdir. Örneğin; olası tehlikeden korunmaya yönelik eğitim verilmesi, koruyucu malzemeler kullanılması (maske, özel giysiler vb), koruyucu sağlık uygulamaları (salgın hastalıkların olduğu dönemlerde ellerin yıkanması mesajlarının verilmesi, hastalığı tanıtıcı özel broşürler yayınlanması vb) gibi. </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484902">
        <dgm:presLayoutVars>
          <dgm:chMax val="0"/>
          <dgm:bulletEnabled val="1"/>
        </dgm:presLayoutVars>
      </dgm:prSet>
      <dgm:spPr/>
      <dgm:t>
        <a:bodyPr/>
        <a:lstStyle/>
        <a:p>
          <a:endParaRPr lang="tr-TR"/>
        </a:p>
      </dgm:t>
    </dgm:pt>
  </dgm:ptLst>
  <dgm:cxnLst>
    <dgm:cxn modelId="{6F16D926-13D4-4716-BCDC-CDB39DE92161}" srcId="{A4DD2976-B952-4205-8783-0BDBAE138105}" destId="{4768C61E-7AA1-4535-8133-9CED6A9A45F2}" srcOrd="0" destOrd="0" parTransId="{43E385E5-D8AF-4F16-B3A3-950E0832EDC6}" sibTransId="{FF287E8C-7DC7-4090-B514-1129DC332B5B}"/>
    <dgm:cxn modelId="{E3A3F9C7-9DD4-4D76-9F4E-4BC24E0537C4}" type="presOf" srcId="{4768C61E-7AA1-4535-8133-9CED6A9A45F2}" destId="{E79DF89A-61DD-40DE-B3E5-6382AF9B4266}" srcOrd="0" destOrd="0" presId="urn:microsoft.com/office/officeart/2005/8/layout/vList2"/>
    <dgm:cxn modelId="{7DFA7694-DEE9-44D2-BAAB-E463668C502C}" type="presOf" srcId="{A4DD2976-B952-4205-8783-0BDBAE138105}" destId="{F4A5EB46-D737-4312-AC8C-93841355775E}" srcOrd="0" destOrd="0" presId="urn:microsoft.com/office/officeart/2005/8/layout/vList2"/>
    <dgm:cxn modelId="{6DC4CB46-7804-4A60-9F51-F73250DCBF7A}"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Riskler gerçekleştikten sonra meydana gelen zarar ve hasarın ne olduğunun tespiti amacıyla yapılan kontrollerdir. Örneğin; bir harcama yapıldıktan sonra sorumluluğun tespitine ilişkin yapılan uygunluk kontrolleri, uzman veya bilirkişiler tarafından yapılan ihmallerin belirlenmesine ilişkin kontroller gibi.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97016">
        <dgm:presLayoutVars>
          <dgm:chMax val="0"/>
          <dgm:bulletEnabled val="1"/>
        </dgm:presLayoutVars>
      </dgm:prSet>
      <dgm:spPr/>
      <dgm:t>
        <a:bodyPr/>
        <a:lstStyle/>
        <a:p>
          <a:endParaRPr lang="tr-TR"/>
        </a:p>
      </dgm:t>
    </dgm:pt>
  </dgm:ptLst>
  <dgm:cxnLst>
    <dgm:cxn modelId="{04D26577-03F9-4CF1-A98F-398517D33B76}" type="presOf" srcId="{A4DD2976-B952-4205-8783-0BDBAE138105}" destId="{F4A5EB46-D737-4312-AC8C-93841355775E}" srcOrd="0" destOrd="0" presId="urn:microsoft.com/office/officeart/2005/8/layout/vList2"/>
    <dgm:cxn modelId="{16429FA5-6598-41B8-B969-3A5F1BCC42C9}"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0C781411-955E-4F4D-BEF0-5F198E4A2737}"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0D4642E3-AB7E-4F98-A295-3D5FC764BC41}" type="presOf" srcId="{4768C61E-7AA1-4535-8133-9CED6A9A45F2}" destId="{E79DF89A-61DD-40DE-B3E5-6382AF9B4266}" srcOrd="0" destOrd="0" presId="urn:microsoft.com/office/officeart/2005/8/layout/vList2"/>
    <dgm:cxn modelId="{F4E79D27-293D-4F60-9EFE-44F8B48A656A}"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62297813-4CAA-4655-AD9C-69B06DC780F2}"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A4DD2976-B952-4205-8783-0BDBAE138105}" type="doc">
      <dgm:prSet loTypeId="urn:microsoft.com/office/officeart/2005/8/layout/process5" loCatId="process" qsTypeId="urn:microsoft.com/office/officeart/2005/8/quickstyle/3d7" qsCatId="3D" csTypeId="urn:microsoft.com/office/officeart/2005/8/colors/accent1_2" csCatId="accent1" phldr="1"/>
      <dgm:spPr/>
      <dgm:t>
        <a:bodyPr/>
        <a:lstStyle/>
        <a:p>
          <a:endParaRPr lang="tr-TR"/>
        </a:p>
      </dgm:t>
    </dgm:pt>
    <dgm:pt modelId="{4768C61E-7AA1-4535-8133-9CED6A9A45F2}">
      <dgm:prSet custT="1"/>
      <dgm:spPr/>
      <dgm:t>
        <a:bodyPr/>
        <a:lstStyle/>
        <a:p>
          <a:pPr algn="ctr" rtl="0"/>
          <a:r>
            <a:rPr lang="tr-TR" sz="1400" dirty="0" smtClean="0"/>
            <a:t>YETKİLENDİRME VE ONAYLAMA</a:t>
          </a:r>
          <a:endParaRPr lang="tr-TR" sz="1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D7D9E3CB-ABC6-4C8D-83EC-C76CC9C03590}">
      <dgm:prSet custT="1"/>
      <dgm:spPr/>
      <dgm:t>
        <a:bodyPr/>
        <a:lstStyle/>
        <a:p>
          <a:pPr algn="ctr" rtl="0"/>
          <a:r>
            <a:rPr lang="tr-TR" sz="1400" dirty="0" smtClean="0"/>
            <a:t>GÖREVLER AYRILIĞI</a:t>
          </a:r>
        </a:p>
      </dgm:t>
    </dgm:pt>
    <dgm:pt modelId="{542E7CAE-86A7-4297-A15A-56048877CED1}" type="parTrans" cxnId="{53195782-3361-4C93-B593-6B8FE43BC028}">
      <dgm:prSet/>
      <dgm:spPr/>
      <dgm:t>
        <a:bodyPr/>
        <a:lstStyle/>
        <a:p>
          <a:endParaRPr lang="tr-TR"/>
        </a:p>
      </dgm:t>
    </dgm:pt>
    <dgm:pt modelId="{C8E0330B-D765-44C3-8C4A-C8F0F27E7046}" type="sibTrans" cxnId="{53195782-3361-4C93-B593-6B8FE43BC028}">
      <dgm:prSet/>
      <dgm:spPr/>
      <dgm:t>
        <a:bodyPr/>
        <a:lstStyle/>
        <a:p>
          <a:endParaRPr lang="tr-TR"/>
        </a:p>
      </dgm:t>
    </dgm:pt>
    <dgm:pt modelId="{31DC4545-829E-4131-95BC-38C7B402A8D0}">
      <dgm:prSet custT="1"/>
      <dgm:spPr/>
      <dgm:t>
        <a:bodyPr/>
        <a:lstStyle/>
        <a:p>
          <a:pPr algn="ctr" rtl="0"/>
          <a:r>
            <a:rPr lang="tr-TR" sz="1400" dirty="0" smtClean="0"/>
            <a:t>ÇİFT İMZA SİSTEMİ</a:t>
          </a:r>
        </a:p>
      </dgm:t>
    </dgm:pt>
    <dgm:pt modelId="{F08C6830-A3DA-42AC-B5D0-B5E90FA4EFF4}" type="parTrans" cxnId="{DD1D9ED7-686E-409E-8476-061BECB4243E}">
      <dgm:prSet/>
      <dgm:spPr/>
      <dgm:t>
        <a:bodyPr/>
        <a:lstStyle/>
        <a:p>
          <a:endParaRPr lang="tr-TR"/>
        </a:p>
      </dgm:t>
    </dgm:pt>
    <dgm:pt modelId="{9EFBBA8B-F910-4538-AFAB-9511036FCC8A}" type="sibTrans" cxnId="{DD1D9ED7-686E-409E-8476-061BECB4243E}">
      <dgm:prSet/>
      <dgm:spPr/>
      <dgm:t>
        <a:bodyPr/>
        <a:lstStyle/>
        <a:p>
          <a:endParaRPr lang="tr-TR"/>
        </a:p>
      </dgm:t>
    </dgm:pt>
    <dgm:pt modelId="{06C86046-8AE9-44FC-AD03-3243EA1F39E3}">
      <dgm:prSet custT="1"/>
      <dgm:spPr/>
      <dgm:t>
        <a:bodyPr/>
        <a:lstStyle/>
        <a:p>
          <a:pPr algn="ctr" rtl="0"/>
          <a:r>
            <a:rPr lang="tr-TR" sz="1400" dirty="0" smtClean="0"/>
            <a:t>VERİ MUTABAKATI</a:t>
          </a:r>
        </a:p>
      </dgm:t>
    </dgm:pt>
    <dgm:pt modelId="{5702611A-34EA-41A1-8401-5FB3CFD437F7}" type="parTrans" cxnId="{E2D21A46-6CB2-4CAB-BE80-4BA3D6EB77BB}">
      <dgm:prSet/>
      <dgm:spPr/>
      <dgm:t>
        <a:bodyPr/>
        <a:lstStyle/>
        <a:p>
          <a:endParaRPr lang="tr-TR"/>
        </a:p>
      </dgm:t>
    </dgm:pt>
    <dgm:pt modelId="{8195B309-486E-475F-8B53-989CC1B5E18D}" type="sibTrans" cxnId="{E2D21A46-6CB2-4CAB-BE80-4BA3D6EB77BB}">
      <dgm:prSet/>
      <dgm:spPr/>
      <dgm:t>
        <a:bodyPr/>
        <a:lstStyle/>
        <a:p>
          <a:endParaRPr lang="tr-TR"/>
        </a:p>
      </dgm:t>
    </dgm:pt>
    <dgm:pt modelId="{F52D0E78-16D6-4BED-86DA-577BBC2AC628}">
      <dgm:prSet custT="1"/>
      <dgm:spPr/>
      <dgm:t>
        <a:bodyPr/>
        <a:lstStyle/>
        <a:p>
          <a:pPr algn="ctr" rtl="0"/>
          <a:r>
            <a:rPr lang="tr-TR" sz="1400" dirty="0" smtClean="0"/>
            <a:t>GÖZETİM PROSEDÜRLERİ</a:t>
          </a:r>
        </a:p>
      </dgm:t>
    </dgm:pt>
    <dgm:pt modelId="{D7A39410-027A-4CEF-82AB-131E80F92B9A}" type="parTrans" cxnId="{B85994C2-5C4C-4986-8A5E-1FD746D13655}">
      <dgm:prSet/>
      <dgm:spPr/>
      <dgm:t>
        <a:bodyPr/>
        <a:lstStyle/>
        <a:p>
          <a:endParaRPr lang="tr-TR"/>
        </a:p>
      </dgm:t>
    </dgm:pt>
    <dgm:pt modelId="{28D07BF0-82A8-49D2-9953-028D7B990CF7}" type="sibTrans" cxnId="{B85994C2-5C4C-4986-8A5E-1FD746D13655}">
      <dgm:prSet/>
      <dgm:spPr/>
      <dgm:t>
        <a:bodyPr/>
        <a:lstStyle/>
        <a:p>
          <a:endParaRPr lang="tr-TR"/>
        </a:p>
      </dgm:t>
    </dgm:pt>
    <dgm:pt modelId="{9CEF3D1E-8814-42AD-833D-0A0A69E35664}">
      <dgm:prSet custT="1"/>
      <dgm:spPr/>
      <dgm:t>
        <a:bodyPr/>
        <a:lstStyle/>
        <a:p>
          <a:pPr algn="ctr" rtl="0"/>
          <a:r>
            <a:rPr lang="tr-TR" sz="1400" dirty="0" smtClean="0"/>
            <a:t>ÖN MALİ KONTROLLER</a:t>
          </a:r>
        </a:p>
      </dgm:t>
    </dgm:pt>
    <dgm:pt modelId="{ADAB0488-6548-48FB-9D5D-F4D06F3C1077}" type="parTrans" cxnId="{7962A9B8-D512-451C-8F54-D99287D78F81}">
      <dgm:prSet/>
      <dgm:spPr/>
      <dgm:t>
        <a:bodyPr/>
        <a:lstStyle/>
        <a:p>
          <a:endParaRPr lang="tr-TR"/>
        </a:p>
      </dgm:t>
    </dgm:pt>
    <dgm:pt modelId="{5BCFEBFF-3083-431D-A239-8A4F69C855B6}" type="sibTrans" cxnId="{7962A9B8-D512-451C-8F54-D99287D78F81}">
      <dgm:prSet/>
      <dgm:spPr/>
      <dgm:t>
        <a:bodyPr/>
        <a:lstStyle/>
        <a:p>
          <a:endParaRPr lang="tr-TR"/>
        </a:p>
      </dgm:t>
    </dgm:pt>
    <dgm:pt modelId="{239AF028-A67A-4A0C-9D64-4E94414ADF7A}">
      <dgm:prSet custT="1"/>
      <dgm:spPr/>
      <dgm:t>
        <a:bodyPr/>
        <a:lstStyle/>
        <a:p>
          <a:pPr algn="ctr" rtl="0"/>
          <a:r>
            <a:rPr lang="tr-TR" sz="1400" dirty="0" smtClean="0"/>
            <a:t>MUHASEBE İŞLEMLERİYLE İLGİLİ PROSEDÜRLER</a:t>
          </a:r>
        </a:p>
      </dgm:t>
    </dgm:pt>
    <dgm:pt modelId="{CCC501B6-A97B-42FF-9D7C-33EAB31D679B}" type="parTrans" cxnId="{40E0D2C3-6668-433F-9EA4-6F932E1B53F5}">
      <dgm:prSet/>
      <dgm:spPr/>
      <dgm:t>
        <a:bodyPr/>
        <a:lstStyle/>
        <a:p>
          <a:endParaRPr lang="tr-TR"/>
        </a:p>
      </dgm:t>
    </dgm:pt>
    <dgm:pt modelId="{D2967AB1-A62C-43BF-8C9D-ECCB6D056894}" type="sibTrans" cxnId="{40E0D2C3-6668-433F-9EA4-6F932E1B53F5}">
      <dgm:prSet/>
      <dgm:spPr/>
      <dgm:t>
        <a:bodyPr/>
        <a:lstStyle/>
        <a:p>
          <a:endParaRPr lang="tr-TR"/>
        </a:p>
      </dgm:t>
    </dgm:pt>
    <dgm:pt modelId="{8A8584BD-699B-4253-8A28-E9A9CA691A24}">
      <dgm:prSet custT="1"/>
      <dgm:spPr/>
      <dgm:t>
        <a:bodyPr/>
        <a:lstStyle/>
        <a:p>
          <a:pPr algn="ctr" rtl="0"/>
          <a:r>
            <a:rPr lang="tr-TR" sz="1400" dirty="0" smtClean="0"/>
            <a:t>YOLSUZLUKLA MÜCADELE</a:t>
          </a:r>
        </a:p>
      </dgm:t>
    </dgm:pt>
    <dgm:pt modelId="{A63C8507-B227-40D3-9DC8-8E711AF084B3}" type="parTrans" cxnId="{23D38C01-0576-46EE-935D-64DA26702CA6}">
      <dgm:prSet/>
      <dgm:spPr/>
      <dgm:t>
        <a:bodyPr/>
        <a:lstStyle/>
        <a:p>
          <a:endParaRPr lang="tr-TR"/>
        </a:p>
      </dgm:t>
    </dgm:pt>
    <dgm:pt modelId="{1D71E6E1-C712-45AC-A6AE-297B21CD8EAB}" type="sibTrans" cxnId="{23D38C01-0576-46EE-935D-64DA26702CA6}">
      <dgm:prSet/>
      <dgm:spPr/>
      <dgm:t>
        <a:bodyPr/>
        <a:lstStyle/>
        <a:p>
          <a:endParaRPr lang="tr-TR"/>
        </a:p>
      </dgm:t>
    </dgm:pt>
    <dgm:pt modelId="{D72961FA-EFD1-4AEE-A1A8-AB730F6E9B83}">
      <dgm:prSet custT="1"/>
      <dgm:spPr/>
      <dgm:t>
        <a:bodyPr/>
        <a:lstStyle/>
        <a:p>
          <a:pPr algn="ctr" rtl="0"/>
          <a:r>
            <a:rPr lang="tr-TR" sz="1400" dirty="0" smtClean="0"/>
            <a:t>VARLIK VE BİLGİYE ERİŞİM</a:t>
          </a:r>
        </a:p>
      </dgm:t>
    </dgm:pt>
    <dgm:pt modelId="{9267E8A9-9F3A-404A-A815-06FAE5371AC5}" type="parTrans" cxnId="{FD973A93-E429-4575-B491-4E7BBF0CD5B1}">
      <dgm:prSet/>
      <dgm:spPr/>
      <dgm:t>
        <a:bodyPr/>
        <a:lstStyle/>
        <a:p>
          <a:endParaRPr lang="tr-TR"/>
        </a:p>
      </dgm:t>
    </dgm:pt>
    <dgm:pt modelId="{9741EB26-CADD-4248-9CC3-4E8514B5B0EA}" type="sibTrans" cxnId="{FD973A93-E429-4575-B491-4E7BBF0CD5B1}">
      <dgm:prSet/>
      <dgm:spPr/>
      <dgm:t>
        <a:bodyPr/>
        <a:lstStyle/>
        <a:p>
          <a:endParaRPr lang="tr-TR"/>
        </a:p>
      </dgm:t>
    </dgm:pt>
    <dgm:pt modelId="{07ACA626-5FAD-4DEB-BA04-8D075889D0D1}">
      <dgm:prSet custT="1"/>
      <dgm:spPr/>
      <dgm:t>
        <a:bodyPr/>
        <a:lstStyle/>
        <a:p>
          <a:pPr algn="ctr" rtl="0"/>
          <a:r>
            <a:rPr lang="tr-TR" sz="1400" dirty="0" smtClean="0"/>
            <a:t>BİLGİNİN BELGELENDİRMESİ ARŞİVLENMESİ VE DEPOLANMASI</a:t>
          </a:r>
        </a:p>
      </dgm:t>
    </dgm:pt>
    <dgm:pt modelId="{7BEAEB8A-F3B6-4AA8-8438-3CA0B7377D0C}" type="parTrans" cxnId="{FFF434FF-9D04-4D71-89CF-3DCA0B82C248}">
      <dgm:prSet/>
      <dgm:spPr/>
      <dgm:t>
        <a:bodyPr/>
        <a:lstStyle/>
        <a:p>
          <a:endParaRPr lang="tr-TR"/>
        </a:p>
      </dgm:t>
    </dgm:pt>
    <dgm:pt modelId="{EE9478BC-4580-4237-9B4A-B02684ED2E9D}" type="sibTrans" cxnId="{FFF434FF-9D04-4D71-89CF-3DCA0B82C248}">
      <dgm:prSet/>
      <dgm:spPr/>
      <dgm:t>
        <a:bodyPr/>
        <a:lstStyle/>
        <a:p>
          <a:endParaRPr lang="tr-TR"/>
        </a:p>
      </dgm:t>
    </dgm:pt>
    <dgm:pt modelId="{04C57756-E50E-44DB-8095-BE64E7798149}">
      <dgm:prSet custT="1"/>
      <dgm:spPr/>
      <dgm:t>
        <a:bodyPr/>
        <a:lstStyle/>
        <a:p>
          <a:pPr algn="ctr" rtl="0"/>
          <a:r>
            <a:rPr lang="tr-TR" sz="1400" dirty="0" smtClean="0"/>
            <a:t>İŞ SÜREKLİLİĞİ( ACİL EYLEM PLANLARI)</a:t>
          </a:r>
        </a:p>
      </dgm:t>
    </dgm:pt>
    <dgm:pt modelId="{5671D239-B1D1-4F9B-8065-B5A70033854D}" type="parTrans" cxnId="{629A7A44-870F-4384-BCA1-68583F1AD6A7}">
      <dgm:prSet/>
      <dgm:spPr/>
      <dgm:t>
        <a:bodyPr/>
        <a:lstStyle/>
        <a:p>
          <a:endParaRPr lang="tr-TR"/>
        </a:p>
      </dgm:t>
    </dgm:pt>
    <dgm:pt modelId="{AF20AEB8-F70A-430D-A903-129621406239}" type="sibTrans" cxnId="{629A7A44-870F-4384-BCA1-68583F1AD6A7}">
      <dgm:prSet/>
      <dgm:spPr/>
      <dgm:t>
        <a:bodyPr/>
        <a:lstStyle/>
        <a:p>
          <a:endParaRPr lang="tr-TR"/>
        </a:p>
      </dgm:t>
    </dgm:pt>
    <dgm:pt modelId="{E423F517-95A3-4A79-8A10-C0FE0FDB5C26}">
      <dgm:prSet custT="1"/>
      <dgm:spPr/>
      <dgm:t>
        <a:bodyPr/>
        <a:lstStyle/>
        <a:p>
          <a:pPr algn="ctr" rtl="0"/>
          <a:r>
            <a:rPr lang="tr-TR" sz="1400" dirty="0" smtClean="0"/>
            <a:t>BİLGİ TEKNOLOJİLERİNE İLİŞKİN KONTROL FAALİYETLERİ</a:t>
          </a:r>
        </a:p>
      </dgm:t>
    </dgm:pt>
    <dgm:pt modelId="{BE3A808F-51AC-4F53-BC70-00DA72A7B553}" type="parTrans" cxnId="{D899DCF4-E04C-4127-8675-F117A9CA7A7C}">
      <dgm:prSet/>
      <dgm:spPr/>
      <dgm:t>
        <a:bodyPr/>
        <a:lstStyle/>
        <a:p>
          <a:endParaRPr lang="tr-TR"/>
        </a:p>
      </dgm:t>
    </dgm:pt>
    <dgm:pt modelId="{531767AF-E98E-4F89-8B97-ADF9CB58AD45}" type="sibTrans" cxnId="{D899DCF4-E04C-4127-8675-F117A9CA7A7C}">
      <dgm:prSet/>
      <dgm:spPr/>
      <dgm:t>
        <a:bodyPr/>
        <a:lstStyle/>
        <a:p>
          <a:endParaRPr lang="tr-TR"/>
        </a:p>
      </dgm:t>
    </dgm:pt>
    <dgm:pt modelId="{59798C17-DD78-4422-B4A9-86EA5B66C246}" type="pres">
      <dgm:prSet presAssocID="{A4DD2976-B952-4205-8783-0BDBAE138105}" presName="diagram" presStyleCnt="0">
        <dgm:presLayoutVars>
          <dgm:dir/>
          <dgm:resizeHandles val="exact"/>
        </dgm:presLayoutVars>
      </dgm:prSet>
      <dgm:spPr/>
      <dgm:t>
        <a:bodyPr/>
        <a:lstStyle/>
        <a:p>
          <a:endParaRPr lang="tr-TR"/>
        </a:p>
      </dgm:t>
    </dgm:pt>
    <dgm:pt modelId="{7FCC1974-6C80-4EB3-B6BC-E6165C121A48}" type="pres">
      <dgm:prSet presAssocID="{4768C61E-7AA1-4535-8133-9CED6A9A45F2}" presName="node" presStyleLbl="node1" presStyleIdx="0" presStyleCnt="12">
        <dgm:presLayoutVars>
          <dgm:bulletEnabled val="1"/>
        </dgm:presLayoutVars>
      </dgm:prSet>
      <dgm:spPr/>
      <dgm:t>
        <a:bodyPr/>
        <a:lstStyle/>
        <a:p>
          <a:endParaRPr lang="tr-TR"/>
        </a:p>
      </dgm:t>
    </dgm:pt>
    <dgm:pt modelId="{32159A95-E456-487A-B593-AB91FD5F8220}" type="pres">
      <dgm:prSet presAssocID="{FF287E8C-7DC7-4090-B514-1129DC332B5B}" presName="sibTrans" presStyleLbl="sibTrans2D1" presStyleIdx="0" presStyleCnt="11"/>
      <dgm:spPr/>
      <dgm:t>
        <a:bodyPr/>
        <a:lstStyle/>
        <a:p>
          <a:endParaRPr lang="tr-TR"/>
        </a:p>
      </dgm:t>
    </dgm:pt>
    <dgm:pt modelId="{CAB22590-2B39-4139-99D6-1E14E4F9E8EB}" type="pres">
      <dgm:prSet presAssocID="{FF287E8C-7DC7-4090-B514-1129DC332B5B}" presName="connectorText" presStyleLbl="sibTrans2D1" presStyleIdx="0" presStyleCnt="11"/>
      <dgm:spPr/>
      <dgm:t>
        <a:bodyPr/>
        <a:lstStyle/>
        <a:p>
          <a:endParaRPr lang="tr-TR"/>
        </a:p>
      </dgm:t>
    </dgm:pt>
    <dgm:pt modelId="{7CF3A417-5592-4C73-A18D-E61D4516420C}" type="pres">
      <dgm:prSet presAssocID="{D7D9E3CB-ABC6-4C8D-83EC-C76CC9C03590}" presName="node" presStyleLbl="node1" presStyleIdx="1" presStyleCnt="12">
        <dgm:presLayoutVars>
          <dgm:bulletEnabled val="1"/>
        </dgm:presLayoutVars>
      </dgm:prSet>
      <dgm:spPr/>
      <dgm:t>
        <a:bodyPr/>
        <a:lstStyle/>
        <a:p>
          <a:endParaRPr lang="tr-TR"/>
        </a:p>
      </dgm:t>
    </dgm:pt>
    <dgm:pt modelId="{324BD1E5-D959-4ABF-A317-02645E3D8B05}" type="pres">
      <dgm:prSet presAssocID="{C8E0330B-D765-44C3-8C4A-C8F0F27E7046}" presName="sibTrans" presStyleLbl="sibTrans2D1" presStyleIdx="1" presStyleCnt="11"/>
      <dgm:spPr/>
      <dgm:t>
        <a:bodyPr/>
        <a:lstStyle/>
        <a:p>
          <a:endParaRPr lang="tr-TR"/>
        </a:p>
      </dgm:t>
    </dgm:pt>
    <dgm:pt modelId="{D1B0508D-D829-462C-AD89-39514280FB7D}" type="pres">
      <dgm:prSet presAssocID="{C8E0330B-D765-44C3-8C4A-C8F0F27E7046}" presName="connectorText" presStyleLbl="sibTrans2D1" presStyleIdx="1" presStyleCnt="11"/>
      <dgm:spPr/>
      <dgm:t>
        <a:bodyPr/>
        <a:lstStyle/>
        <a:p>
          <a:endParaRPr lang="tr-TR"/>
        </a:p>
      </dgm:t>
    </dgm:pt>
    <dgm:pt modelId="{A37DB36F-D5AC-447E-88E0-6F6D490CA4D6}" type="pres">
      <dgm:prSet presAssocID="{31DC4545-829E-4131-95BC-38C7B402A8D0}" presName="node" presStyleLbl="node1" presStyleIdx="2" presStyleCnt="12">
        <dgm:presLayoutVars>
          <dgm:bulletEnabled val="1"/>
        </dgm:presLayoutVars>
      </dgm:prSet>
      <dgm:spPr/>
      <dgm:t>
        <a:bodyPr/>
        <a:lstStyle/>
        <a:p>
          <a:endParaRPr lang="tr-TR"/>
        </a:p>
      </dgm:t>
    </dgm:pt>
    <dgm:pt modelId="{3DECC9C0-1E12-4596-BEEA-B554E62ED31D}" type="pres">
      <dgm:prSet presAssocID="{9EFBBA8B-F910-4538-AFAB-9511036FCC8A}" presName="sibTrans" presStyleLbl="sibTrans2D1" presStyleIdx="2" presStyleCnt="11"/>
      <dgm:spPr/>
      <dgm:t>
        <a:bodyPr/>
        <a:lstStyle/>
        <a:p>
          <a:endParaRPr lang="tr-TR"/>
        </a:p>
      </dgm:t>
    </dgm:pt>
    <dgm:pt modelId="{43401EA3-377A-4DDB-87F8-2D411275C953}" type="pres">
      <dgm:prSet presAssocID="{9EFBBA8B-F910-4538-AFAB-9511036FCC8A}" presName="connectorText" presStyleLbl="sibTrans2D1" presStyleIdx="2" presStyleCnt="11"/>
      <dgm:spPr/>
      <dgm:t>
        <a:bodyPr/>
        <a:lstStyle/>
        <a:p>
          <a:endParaRPr lang="tr-TR"/>
        </a:p>
      </dgm:t>
    </dgm:pt>
    <dgm:pt modelId="{CC64243F-9F92-442A-9FDC-1564EBD7EE34}" type="pres">
      <dgm:prSet presAssocID="{06C86046-8AE9-44FC-AD03-3243EA1F39E3}" presName="node" presStyleLbl="node1" presStyleIdx="3" presStyleCnt="12">
        <dgm:presLayoutVars>
          <dgm:bulletEnabled val="1"/>
        </dgm:presLayoutVars>
      </dgm:prSet>
      <dgm:spPr/>
      <dgm:t>
        <a:bodyPr/>
        <a:lstStyle/>
        <a:p>
          <a:endParaRPr lang="tr-TR"/>
        </a:p>
      </dgm:t>
    </dgm:pt>
    <dgm:pt modelId="{36595193-FA8D-4C8D-B5F8-120D357CAFB1}" type="pres">
      <dgm:prSet presAssocID="{8195B309-486E-475F-8B53-989CC1B5E18D}" presName="sibTrans" presStyleLbl="sibTrans2D1" presStyleIdx="3" presStyleCnt="11"/>
      <dgm:spPr/>
      <dgm:t>
        <a:bodyPr/>
        <a:lstStyle/>
        <a:p>
          <a:endParaRPr lang="tr-TR"/>
        </a:p>
      </dgm:t>
    </dgm:pt>
    <dgm:pt modelId="{93F0AC1F-43F2-4438-BEA0-1B9F13D893B1}" type="pres">
      <dgm:prSet presAssocID="{8195B309-486E-475F-8B53-989CC1B5E18D}" presName="connectorText" presStyleLbl="sibTrans2D1" presStyleIdx="3" presStyleCnt="11"/>
      <dgm:spPr/>
      <dgm:t>
        <a:bodyPr/>
        <a:lstStyle/>
        <a:p>
          <a:endParaRPr lang="tr-TR"/>
        </a:p>
      </dgm:t>
    </dgm:pt>
    <dgm:pt modelId="{51107403-5BE7-4931-BBFF-290F39A92CFD}" type="pres">
      <dgm:prSet presAssocID="{F52D0E78-16D6-4BED-86DA-577BBC2AC628}" presName="node" presStyleLbl="node1" presStyleIdx="4" presStyleCnt="12">
        <dgm:presLayoutVars>
          <dgm:bulletEnabled val="1"/>
        </dgm:presLayoutVars>
      </dgm:prSet>
      <dgm:spPr/>
      <dgm:t>
        <a:bodyPr/>
        <a:lstStyle/>
        <a:p>
          <a:endParaRPr lang="tr-TR"/>
        </a:p>
      </dgm:t>
    </dgm:pt>
    <dgm:pt modelId="{D0F7D4B1-C73A-4B5F-85E0-6C18966E5704}" type="pres">
      <dgm:prSet presAssocID="{28D07BF0-82A8-49D2-9953-028D7B990CF7}" presName="sibTrans" presStyleLbl="sibTrans2D1" presStyleIdx="4" presStyleCnt="11"/>
      <dgm:spPr/>
      <dgm:t>
        <a:bodyPr/>
        <a:lstStyle/>
        <a:p>
          <a:endParaRPr lang="tr-TR"/>
        </a:p>
      </dgm:t>
    </dgm:pt>
    <dgm:pt modelId="{BD3E1C91-269B-4A89-AF67-FF66B5888F3F}" type="pres">
      <dgm:prSet presAssocID="{28D07BF0-82A8-49D2-9953-028D7B990CF7}" presName="connectorText" presStyleLbl="sibTrans2D1" presStyleIdx="4" presStyleCnt="11"/>
      <dgm:spPr/>
      <dgm:t>
        <a:bodyPr/>
        <a:lstStyle/>
        <a:p>
          <a:endParaRPr lang="tr-TR"/>
        </a:p>
      </dgm:t>
    </dgm:pt>
    <dgm:pt modelId="{E9D18AEA-0DB3-4BEC-B97A-AFF55D269C43}" type="pres">
      <dgm:prSet presAssocID="{9CEF3D1E-8814-42AD-833D-0A0A69E35664}" presName="node" presStyleLbl="node1" presStyleIdx="5" presStyleCnt="12">
        <dgm:presLayoutVars>
          <dgm:bulletEnabled val="1"/>
        </dgm:presLayoutVars>
      </dgm:prSet>
      <dgm:spPr/>
      <dgm:t>
        <a:bodyPr/>
        <a:lstStyle/>
        <a:p>
          <a:endParaRPr lang="tr-TR"/>
        </a:p>
      </dgm:t>
    </dgm:pt>
    <dgm:pt modelId="{6C7A7CA1-F47D-4F1E-A371-C6D05BAEBE8F}" type="pres">
      <dgm:prSet presAssocID="{5BCFEBFF-3083-431D-A239-8A4F69C855B6}" presName="sibTrans" presStyleLbl="sibTrans2D1" presStyleIdx="5" presStyleCnt="11"/>
      <dgm:spPr/>
      <dgm:t>
        <a:bodyPr/>
        <a:lstStyle/>
        <a:p>
          <a:endParaRPr lang="tr-TR"/>
        </a:p>
      </dgm:t>
    </dgm:pt>
    <dgm:pt modelId="{D9756E76-3B10-42B4-9ABF-23D11E4D1811}" type="pres">
      <dgm:prSet presAssocID="{5BCFEBFF-3083-431D-A239-8A4F69C855B6}" presName="connectorText" presStyleLbl="sibTrans2D1" presStyleIdx="5" presStyleCnt="11"/>
      <dgm:spPr/>
      <dgm:t>
        <a:bodyPr/>
        <a:lstStyle/>
        <a:p>
          <a:endParaRPr lang="tr-TR"/>
        </a:p>
      </dgm:t>
    </dgm:pt>
    <dgm:pt modelId="{CEBA6F96-F1F2-45DD-8C8F-A9841A09CF64}" type="pres">
      <dgm:prSet presAssocID="{239AF028-A67A-4A0C-9D64-4E94414ADF7A}" presName="node" presStyleLbl="node1" presStyleIdx="6" presStyleCnt="12">
        <dgm:presLayoutVars>
          <dgm:bulletEnabled val="1"/>
        </dgm:presLayoutVars>
      </dgm:prSet>
      <dgm:spPr/>
      <dgm:t>
        <a:bodyPr/>
        <a:lstStyle/>
        <a:p>
          <a:endParaRPr lang="tr-TR"/>
        </a:p>
      </dgm:t>
    </dgm:pt>
    <dgm:pt modelId="{5827588D-3F59-4ADE-ABCF-F4A4A6F1149D}" type="pres">
      <dgm:prSet presAssocID="{D2967AB1-A62C-43BF-8C9D-ECCB6D056894}" presName="sibTrans" presStyleLbl="sibTrans2D1" presStyleIdx="6" presStyleCnt="11"/>
      <dgm:spPr/>
      <dgm:t>
        <a:bodyPr/>
        <a:lstStyle/>
        <a:p>
          <a:endParaRPr lang="tr-TR"/>
        </a:p>
      </dgm:t>
    </dgm:pt>
    <dgm:pt modelId="{824DE978-9D66-4922-8071-32DFCDFF23D3}" type="pres">
      <dgm:prSet presAssocID="{D2967AB1-A62C-43BF-8C9D-ECCB6D056894}" presName="connectorText" presStyleLbl="sibTrans2D1" presStyleIdx="6" presStyleCnt="11"/>
      <dgm:spPr/>
      <dgm:t>
        <a:bodyPr/>
        <a:lstStyle/>
        <a:p>
          <a:endParaRPr lang="tr-TR"/>
        </a:p>
      </dgm:t>
    </dgm:pt>
    <dgm:pt modelId="{A8F4D34F-BD56-4BC0-8255-F5125F7838E9}" type="pres">
      <dgm:prSet presAssocID="{8A8584BD-699B-4253-8A28-E9A9CA691A24}" presName="node" presStyleLbl="node1" presStyleIdx="7" presStyleCnt="12">
        <dgm:presLayoutVars>
          <dgm:bulletEnabled val="1"/>
        </dgm:presLayoutVars>
      </dgm:prSet>
      <dgm:spPr/>
      <dgm:t>
        <a:bodyPr/>
        <a:lstStyle/>
        <a:p>
          <a:endParaRPr lang="tr-TR"/>
        </a:p>
      </dgm:t>
    </dgm:pt>
    <dgm:pt modelId="{99F6FC1F-9365-4E1F-B16F-30523415EF99}" type="pres">
      <dgm:prSet presAssocID="{1D71E6E1-C712-45AC-A6AE-297B21CD8EAB}" presName="sibTrans" presStyleLbl="sibTrans2D1" presStyleIdx="7" presStyleCnt="11"/>
      <dgm:spPr/>
      <dgm:t>
        <a:bodyPr/>
        <a:lstStyle/>
        <a:p>
          <a:endParaRPr lang="tr-TR"/>
        </a:p>
      </dgm:t>
    </dgm:pt>
    <dgm:pt modelId="{40D697BF-3EE6-40ED-A8EB-09D8AE3B8E40}" type="pres">
      <dgm:prSet presAssocID="{1D71E6E1-C712-45AC-A6AE-297B21CD8EAB}" presName="connectorText" presStyleLbl="sibTrans2D1" presStyleIdx="7" presStyleCnt="11"/>
      <dgm:spPr/>
      <dgm:t>
        <a:bodyPr/>
        <a:lstStyle/>
        <a:p>
          <a:endParaRPr lang="tr-TR"/>
        </a:p>
      </dgm:t>
    </dgm:pt>
    <dgm:pt modelId="{6B027831-DBBD-43C6-AFE7-765EED442842}" type="pres">
      <dgm:prSet presAssocID="{D72961FA-EFD1-4AEE-A1A8-AB730F6E9B83}" presName="node" presStyleLbl="node1" presStyleIdx="8" presStyleCnt="12" custScaleY="114601">
        <dgm:presLayoutVars>
          <dgm:bulletEnabled val="1"/>
        </dgm:presLayoutVars>
      </dgm:prSet>
      <dgm:spPr/>
      <dgm:t>
        <a:bodyPr/>
        <a:lstStyle/>
        <a:p>
          <a:endParaRPr lang="tr-TR"/>
        </a:p>
      </dgm:t>
    </dgm:pt>
    <dgm:pt modelId="{57F06D23-D490-423C-9042-A69023B7D29C}" type="pres">
      <dgm:prSet presAssocID="{9741EB26-CADD-4248-9CC3-4E8514B5B0EA}" presName="sibTrans" presStyleLbl="sibTrans2D1" presStyleIdx="8" presStyleCnt="11"/>
      <dgm:spPr/>
      <dgm:t>
        <a:bodyPr/>
        <a:lstStyle/>
        <a:p>
          <a:endParaRPr lang="tr-TR"/>
        </a:p>
      </dgm:t>
    </dgm:pt>
    <dgm:pt modelId="{474ACA7B-BD85-465B-B217-B6720349EBA0}" type="pres">
      <dgm:prSet presAssocID="{9741EB26-CADD-4248-9CC3-4E8514B5B0EA}" presName="connectorText" presStyleLbl="sibTrans2D1" presStyleIdx="8" presStyleCnt="11"/>
      <dgm:spPr/>
      <dgm:t>
        <a:bodyPr/>
        <a:lstStyle/>
        <a:p>
          <a:endParaRPr lang="tr-TR"/>
        </a:p>
      </dgm:t>
    </dgm:pt>
    <dgm:pt modelId="{60C3131F-7376-4C69-8855-9A59726C076A}" type="pres">
      <dgm:prSet presAssocID="{07ACA626-5FAD-4DEB-BA04-8D075889D0D1}" presName="node" presStyleLbl="node1" presStyleIdx="9" presStyleCnt="12" custScaleY="114601">
        <dgm:presLayoutVars>
          <dgm:bulletEnabled val="1"/>
        </dgm:presLayoutVars>
      </dgm:prSet>
      <dgm:spPr/>
      <dgm:t>
        <a:bodyPr/>
        <a:lstStyle/>
        <a:p>
          <a:endParaRPr lang="tr-TR"/>
        </a:p>
      </dgm:t>
    </dgm:pt>
    <dgm:pt modelId="{2C04F226-F27C-47B3-8DE9-7A0C3DF7BE08}" type="pres">
      <dgm:prSet presAssocID="{EE9478BC-4580-4237-9B4A-B02684ED2E9D}" presName="sibTrans" presStyleLbl="sibTrans2D1" presStyleIdx="9" presStyleCnt="11"/>
      <dgm:spPr/>
      <dgm:t>
        <a:bodyPr/>
        <a:lstStyle/>
        <a:p>
          <a:endParaRPr lang="tr-TR"/>
        </a:p>
      </dgm:t>
    </dgm:pt>
    <dgm:pt modelId="{711EBD68-B0BE-44EE-B41F-917E1BF8ACC4}" type="pres">
      <dgm:prSet presAssocID="{EE9478BC-4580-4237-9B4A-B02684ED2E9D}" presName="connectorText" presStyleLbl="sibTrans2D1" presStyleIdx="9" presStyleCnt="11"/>
      <dgm:spPr/>
      <dgm:t>
        <a:bodyPr/>
        <a:lstStyle/>
        <a:p>
          <a:endParaRPr lang="tr-TR"/>
        </a:p>
      </dgm:t>
    </dgm:pt>
    <dgm:pt modelId="{941C84FB-BFEE-4602-A466-AAB3442919AA}" type="pres">
      <dgm:prSet presAssocID="{04C57756-E50E-44DB-8095-BE64E7798149}" presName="node" presStyleLbl="node1" presStyleIdx="10" presStyleCnt="12" custScaleY="114601">
        <dgm:presLayoutVars>
          <dgm:bulletEnabled val="1"/>
        </dgm:presLayoutVars>
      </dgm:prSet>
      <dgm:spPr/>
      <dgm:t>
        <a:bodyPr/>
        <a:lstStyle/>
        <a:p>
          <a:endParaRPr lang="tr-TR"/>
        </a:p>
      </dgm:t>
    </dgm:pt>
    <dgm:pt modelId="{6F1DAD12-9C1F-4713-9E3B-CFF033BED543}" type="pres">
      <dgm:prSet presAssocID="{AF20AEB8-F70A-430D-A903-129621406239}" presName="sibTrans" presStyleLbl="sibTrans2D1" presStyleIdx="10" presStyleCnt="11"/>
      <dgm:spPr/>
      <dgm:t>
        <a:bodyPr/>
        <a:lstStyle/>
        <a:p>
          <a:endParaRPr lang="tr-TR"/>
        </a:p>
      </dgm:t>
    </dgm:pt>
    <dgm:pt modelId="{55105F48-2DBE-46EF-B200-DFE2AEF16C73}" type="pres">
      <dgm:prSet presAssocID="{AF20AEB8-F70A-430D-A903-129621406239}" presName="connectorText" presStyleLbl="sibTrans2D1" presStyleIdx="10" presStyleCnt="11"/>
      <dgm:spPr/>
      <dgm:t>
        <a:bodyPr/>
        <a:lstStyle/>
        <a:p>
          <a:endParaRPr lang="tr-TR"/>
        </a:p>
      </dgm:t>
    </dgm:pt>
    <dgm:pt modelId="{54D1F059-CBFF-47FE-93EC-628DE2A23670}" type="pres">
      <dgm:prSet presAssocID="{E423F517-95A3-4A79-8A10-C0FE0FDB5C26}" presName="node" presStyleLbl="node1" presStyleIdx="11" presStyleCnt="12" custScaleY="128822">
        <dgm:presLayoutVars>
          <dgm:bulletEnabled val="1"/>
        </dgm:presLayoutVars>
      </dgm:prSet>
      <dgm:spPr/>
      <dgm:t>
        <a:bodyPr/>
        <a:lstStyle/>
        <a:p>
          <a:endParaRPr lang="tr-TR"/>
        </a:p>
      </dgm:t>
    </dgm:pt>
  </dgm:ptLst>
  <dgm:cxnLst>
    <dgm:cxn modelId="{94DCB7E5-34CA-4BBA-A185-4794275A4D4B}" type="presOf" srcId="{9741EB26-CADD-4248-9CC3-4E8514B5B0EA}" destId="{57F06D23-D490-423C-9042-A69023B7D29C}" srcOrd="0" destOrd="0" presId="urn:microsoft.com/office/officeart/2005/8/layout/process5"/>
    <dgm:cxn modelId="{CFA4F5BD-847E-4DBA-A3A0-46BB385A706E}" type="presOf" srcId="{5BCFEBFF-3083-431D-A239-8A4F69C855B6}" destId="{D9756E76-3B10-42B4-9ABF-23D11E4D1811}" srcOrd="1" destOrd="0" presId="urn:microsoft.com/office/officeart/2005/8/layout/process5"/>
    <dgm:cxn modelId="{4172971B-79D9-4994-9021-91D10CC36864}" type="presOf" srcId="{06C86046-8AE9-44FC-AD03-3243EA1F39E3}" destId="{CC64243F-9F92-442A-9FDC-1564EBD7EE34}" srcOrd="0" destOrd="0" presId="urn:microsoft.com/office/officeart/2005/8/layout/process5"/>
    <dgm:cxn modelId="{DD1D9ED7-686E-409E-8476-061BECB4243E}" srcId="{A4DD2976-B952-4205-8783-0BDBAE138105}" destId="{31DC4545-829E-4131-95BC-38C7B402A8D0}" srcOrd="2" destOrd="0" parTransId="{F08C6830-A3DA-42AC-B5D0-B5E90FA4EFF4}" sibTransId="{9EFBBA8B-F910-4538-AFAB-9511036FCC8A}"/>
    <dgm:cxn modelId="{53195782-3361-4C93-B593-6B8FE43BC028}" srcId="{A4DD2976-B952-4205-8783-0BDBAE138105}" destId="{D7D9E3CB-ABC6-4C8D-83EC-C76CC9C03590}" srcOrd="1" destOrd="0" parTransId="{542E7CAE-86A7-4297-A15A-56048877CED1}" sibTransId="{C8E0330B-D765-44C3-8C4A-C8F0F27E7046}"/>
    <dgm:cxn modelId="{B85994C2-5C4C-4986-8A5E-1FD746D13655}" srcId="{A4DD2976-B952-4205-8783-0BDBAE138105}" destId="{F52D0E78-16D6-4BED-86DA-577BBC2AC628}" srcOrd="4" destOrd="0" parTransId="{D7A39410-027A-4CEF-82AB-131E80F92B9A}" sibTransId="{28D07BF0-82A8-49D2-9953-028D7B990CF7}"/>
    <dgm:cxn modelId="{F297F32D-CF1B-4905-9F83-0E3CC011722D}" type="presOf" srcId="{239AF028-A67A-4A0C-9D64-4E94414ADF7A}" destId="{CEBA6F96-F1F2-45DD-8C8F-A9841A09CF64}" srcOrd="0" destOrd="0" presId="urn:microsoft.com/office/officeart/2005/8/layout/process5"/>
    <dgm:cxn modelId="{D39E6476-3D64-4282-B65A-479C1C29C96D}" type="presOf" srcId="{EE9478BC-4580-4237-9B4A-B02684ED2E9D}" destId="{2C04F226-F27C-47B3-8DE9-7A0C3DF7BE08}" srcOrd="0" destOrd="0" presId="urn:microsoft.com/office/officeart/2005/8/layout/process5"/>
    <dgm:cxn modelId="{685483B2-1EC1-4844-91D2-66F627865F74}" type="presOf" srcId="{1D71E6E1-C712-45AC-A6AE-297B21CD8EAB}" destId="{99F6FC1F-9365-4E1F-B16F-30523415EF99}" srcOrd="0" destOrd="0" presId="urn:microsoft.com/office/officeart/2005/8/layout/process5"/>
    <dgm:cxn modelId="{DBE66A77-D607-4CAB-8D0D-4A83D26FDF89}" type="presOf" srcId="{C8E0330B-D765-44C3-8C4A-C8F0F27E7046}" destId="{D1B0508D-D829-462C-AD89-39514280FB7D}" srcOrd="1" destOrd="0" presId="urn:microsoft.com/office/officeart/2005/8/layout/process5"/>
    <dgm:cxn modelId="{15189A11-62F8-43DF-9573-580EA9A1BCCB}" type="presOf" srcId="{AF20AEB8-F70A-430D-A903-129621406239}" destId="{55105F48-2DBE-46EF-B200-DFE2AEF16C73}" srcOrd="1" destOrd="0" presId="urn:microsoft.com/office/officeart/2005/8/layout/process5"/>
    <dgm:cxn modelId="{40E0D2C3-6668-433F-9EA4-6F932E1B53F5}" srcId="{A4DD2976-B952-4205-8783-0BDBAE138105}" destId="{239AF028-A67A-4A0C-9D64-4E94414ADF7A}" srcOrd="6" destOrd="0" parTransId="{CCC501B6-A97B-42FF-9D7C-33EAB31D679B}" sibTransId="{D2967AB1-A62C-43BF-8C9D-ECCB6D056894}"/>
    <dgm:cxn modelId="{C345B148-B5F9-4A36-BA4E-C7AE338D31B5}" type="presOf" srcId="{8A8584BD-699B-4253-8A28-E9A9CA691A24}" destId="{A8F4D34F-BD56-4BC0-8255-F5125F7838E9}" srcOrd="0" destOrd="0" presId="urn:microsoft.com/office/officeart/2005/8/layout/process5"/>
    <dgm:cxn modelId="{97A67F48-9FF0-42A2-A21A-50A3085E29AA}" type="presOf" srcId="{A4DD2976-B952-4205-8783-0BDBAE138105}" destId="{59798C17-DD78-4422-B4A9-86EA5B66C246}" srcOrd="0" destOrd="0" presId="urn:microsoft.com/office/officeart/2005/8/layout/process5"/>
    <dgm:cxn modelId="{38D5735F-0E52-46DC-B634-433551141968}" type="presOf" srcId="{9CEF3D1E-8814-42AD-833D-0A0A69E35664}" destId="{E9D18AEA-0DB3-4BEC-B97A-AFF55D269C43}" srcOrd="0" destOrd="0" presId="urn:microsoft.com/office/officeart/2005/8/layout/process5"/>
    <dgm:cxn modelId="{753D78C2-59CC-4551-8405-D1B53DE8680B}" type="presOf" srcId="{28D07BF0-82A8-49D2-9953-028D7B990CF7}" destId="{D0F7D4B1-C73A-4B5F-85E0-6C18966E5704}" srcOrd="0" destOrd="0" presId="urn:microsoft.com/office/officeart/2005/8/layout/process5"/>
    <dgm:cxn modelId="{85FF8AC3-0DF3-417C-A201-6BD052994661}" type="presOf" srcId="{5BCFEBFF-3083-431D-A239-8A4F69C855B6}" destId="{6C7A7CA1-F47D-4F1E-A371-C6D05BAEBE8F}" srcOrd="0" destOrd="0" presId="urn:microsoft.com/office/officeart/2005/8/layout/process5"/>
    <dgm:cxn modelId="{7962A9B8-D512-451C-8F54-D99287D78F81}" srcId="{A4DD2976-B952-4205-8783-0BDBAE138105}" destId="{9CEF3D1E-8814-42AD-833D-0A0A69E35664}" srcOrd="5" destOrd="0" parTransId="{ADAB0488-6548-48FB-9D5D-F4D06F3C1077}" sibTransId="{5BCFEBFF-3083-431D-A239-8A4F69C855B6}"/>
    <dgm:cxn modelId="{F64D8C71-6C54-4CC5-895A-FEDB3A5921F7}" type="presOf" srcId="{E423F517-95A3-4A79-8A10-C0FE0FDB5C26}" destId="{54D1F059-CBFF-47FE-93EC-628DE2A23670}" srcOrd="0" destOrd="0" presId="urn:microsoft.com/office/officeart/2005/8/layout/process5"/>
    <dgm:cxn modelId="{17F0C481-6FDA-4FD8-A0A8-6BE2B2BE3EAB}" type="presOf" srcId="{28D07BF0-82A8-49D2-9953-028D7B990CF7}" destId="{BD3E1C91-269B-4A89-AF67-FF66B5888F3F}" srcOrd="1" destOrd="0" presId="urn:microsoft.com/office/officeart/2005/8/layout/process5"/>
    <dgm:cxn modelId="{3B5EAC4B-8876-4771-B15B-86F0F353DD97}" type="presOf" srcId="{EE9478BC-4580-4237-9B4A-B02684ED2E9D}" destId="{711EBD68-B0BE-44EE-B41F-917E1BF8ACC4}" srcOrd="1" destOrd="0" presId="urn:microsoft.com/office/officeart/2005/8/layout/process5"/>
    <dgm:cxn modelId="{C73DF552-DEA4-45AD-A52B-4EADCD468734}" type="presOf" srcId="{1D71E6E1-C712-45AC-A6AE-297B21CD8EAB}" destId="{40D697BF-3EE6-40ED-A8EB-09D8AE3B8E40}" srcOrd="1" destOrd="0" presId="urn:microsoft.com/office/officeart/2005/8/layout/process5"/>
    <dgm:cxn modelId="{1BC41704-31FE-443F-89FA-9475459247D5}" type="presOf" srcId="{31DC4545-829E-4131-95BC-38C7B402A8D0}" destId="{A37DB36F-D5AC-447E-88E0-6F6D490CA4D6}" srcOrd="0" destOrd="0" presId="urn:microsoft.com/office/officeart/2005/8/layout/process5"/>
    <dgm:cxn modelId="{310300BF-3A21-46BB-893E-46D8D2ABBA4F}" type="presOf" srcId="{8195B309-486E-475F-8B53-989CC1B5E18D}" destId="{93F0AC1F-43F2-4438-BEA0-1B9F13D893B1}" srcOrd="1" destOrd="0" presId="urn:microsoft.com/office/officeart/2005/8/layout/process5"/>
    <dgm:cxn modelId="{F652860A-5826-4468-9769-9E2A7BFAF2FB}" type="presOf" srcId="{D7D9E3CB-ABC6-4C8D-83EC-C76CC9C03590}" destId="{7CF3A417-5592-4C73-A18D-E61D4516420C}" srcOrd="0" destOrd="0" presId="urn:microsoft.com/office/officeart/2005/8/layout/process5"/>
    <dgm:cxn modelId="{F5C53E3E-6B88-47A0-870C-CFE5A968E59E}" type="presOf" srcId="{04C57756-E50E-44DB-8095-BE64E7798149}" destId="{941C84FB-BFEE-4602-A466-AAB3442919AA}" srcOrd="0" destOrd="0" presId="urn:microsoft.com/office/officeart/2005/8/layout/process5"/>
    <dgm:cxn modelId="{6F16D926-13D4-4716-BCDC-CDB39DE92161}" srcId="{A4DD2976-B952-4205-8783-0BDBAE138105}" destId="{4768C61E-7AA1-4535-8133-9CED6A9A45F2}" srcOrd="0" destOrd="0" parTransId="{43E385E5-D8AF-4F16-B3A3-950E0832EDC6}" sibTransId="{FF287E8C-7DC7-4090-B514-1129DC332B5B}"/>
    <dgm:cxn modelId="{FFF434FF-9D04-4D71-89CF-3DCA0B82C248}" srcId="{A4DD2976-B952-4205-8783-0BDBAE138105}" destId="{07ACA626-5FAD-4DEB-BA04-8D075889D0D1}" srcOrd="9" destOrd="0" parTransId="{7BEAEB8A-F3B6-4AA8-8438-3CA0B7377D0C}" sibTransId="{EE9478BC-4580-4237-9B4A-B02684ED2E9D}"/>
    <dgm:cxn modelId="{63A855EA-31A2-4F82-BA7C-6C6C77FAFDCF}" type="presOf" srcId="{D2967AB1-A62C-43BF-8C9D-ECCB6D056894}" destId="{824DE978-9D66-4922-8071-32DFCDFF23D3}" srcOrd="1" destOrd="0" presId="urn:microsoft.com/office/officeart/2005/8/layout/process5"/>
    <dgm:cxn modelId="{629A7A44-870F-4384-BCA1-68583F1AD6A7}" srcId="{A4DD2976-B952-4205-8783-0BDBAE138105}" destId="{04C57756-E50E-44DB-8095-BE64E7798149}" srcOrd="10" destOrd="0" parTransId="{5671D239-B1D1-4F9B-8065-B5A70033854D}" sibTransId="{AF20AEB8-F70A-430D-A903-129621406239}"/>
    <dgm:cxn modelId="{F25E6D87-BADC-4A7F-823F-7DC3F7E3C830}" type="presOf" srcId="{4768C61E-7AA1-4535-8133-9CED6A9A45F2}" destId="{7FCC1974-6C80-4EB3-B6BC-E6165C121A48}" srcOrd="0" destOrd="0" presId="urn:microsoft.com/office/officeart/2005/8/layout/process5"/>
    <dgm:cxn modelId="{244CCD6D-A224-47E4-8C77-5E0EA1A5EAC9}" type="presOf" srcId="{9EFBBA8B-F910-4538-AFAB-9511036FCC8A}" destId="{3DECC9C0-1E12-4596-BEEA-B554E62ED31D}" srcOrd="0" destOrd="0" presId="urn:microsoft.com/office/officeart/2005/8/layout/process5"/>
    <dgm:cxn modelId="{A38C1CF1-CF32-47C9-9372-F02B66606DC2}" type="presOf" srcId="{FF287E8C-7DC7-4090-B514-1129DC332B5B}" destId="{32159A95-E456-487A-B593-AB91FD5F8220}" srcOrd="0" destOrd="0" presId="urn:microsoft.com/office/officeart/2005/8/layout/process5"/>
    <dgm:cxn modelId="{3A6C4857-609C-4289-B316-063D3DA6D2EE}" type="presOf" srcId="{FF287E8C-7DC7-4090-B514-1129DC332B5B}" destId="{CAB22590-2B39-4139-99D6-1E14E4F9E8EB}" srcOrd="1" destOrd="0" presId="urn:microsoft.com/office/officeart/2005/8/layout/process5"/>
    <dgm:cxn modelId="{23D38C01-0576-46EE-935D-64DA26702CA6}" srcId="{A4DD2976-B952-4205-8783-0BDBAE138105}" destId="{8A8584BD-699B-4253-8A28-E9A9CA691A24}" srcOrd="7" destOrd="0" parTransId="{A63C8507-B227-40D3-9DC8-8E711AF084B3}" sibTransId="{1D71E6E1-C712-45AC-A6AE-297B21CD8EAB}"/>
    <dgm:cxn modelId="{E2D21A46-6CB2-4CAB-BE80-4BA3D6EB77BB}" srcId="{A4DD2976-B952-4205-8783-0BDBAE138105}" destId="{06C86046-8AE9-44FC-AD03-3243EA1F39E3}" srcOrd="3" destOrd="0" parTransId="{5702611A-34EA-41A1-8401-5FB3CFD437F7}" sibTransId="{8195B309-486E-475F-8B53-989CC1B5E18D}"/>
    <dgm:cxn modelId="{BFA6425D-1C72-40FB-8BC4-97E35C6741E9}" type="presOf" srcId="{C8E0330B-D765-44C3-8C4A-C8F0F27E7046}" destId="{324BD1E5-D959-4ABF-A317-02645E3D8B05}" srcOrd="0" destOrd="0" presId="urn:microsoft.com/office/officeart/2005/8/layout/process5"/>
    <dgm:cxn modelId="{B7CCD6CB-1AD3-4B39-97EA-5B0F6D714A4D}" type="presOf" srcId="{9EFBBA8B-F910-4538-AFAB-9511036FCC8A}" destId="{43401EA3-377A-4DDB-87F8-2D411275C953}" srcOrd="1" destOrd="0" presId="urn:microsoft.com/office/officeart/2005/8/layout/process5"/>
    <dgm:cxn modelId="{5CC5C08A-4BAE-47AC-B742-C088107F938A}" type="presOf" srcId="{07ACA626-5FAD-4DEB-BA04-8D075889D0D1}" destId="{60C3131F-7376-4C69-8855-9A59726C076A}" srcOrd="0" destOrd="0" presId="urn:microsoft.com/office/officeart/2005/8/layout/process5"/>
    <dgm:cxn modelId="{D899DCF4-E04C-4127-8675-F117A9CA7A7C}" srcId="{A4DD2976-B952-4205-8783-0BDBAE138105}" destId="{E423F517-95A3-4A79-8A10-C0FE0FDB5C26}" srcOrd="11" destOrd="0" parTransId="{BE3A808F-51AC-4F53-BC70-00DA72A7B553}" sibTransId="{531767AF-E98E-4F89-8B97-ADF9CB58AD45}"/>
    <dgm:cxn modelId="{347CFD83-C183-4F8A-B31C-E5B91C2EA80B}" type="presOf" srcId="{D72961FA-EFD1-4AEE-A1A8-AB730F6E9B83}" destId="{6B027831-DBBD-43C6-AFE7-765EED442842}" srcOrd="0" destOrd="0" presId="urn:microsoft.com/office/officeart/2005/8/layout/process5"/>
    <dgm:cxn modelId="{E30EFFE1-AE30-4E64-9C13-3CC7275E0375}" type="presOf" srcId="{AF20AEB8-F70A-430D-A903-129621406239}" destId="{6F1DAD12-9C1F-4713-9E3B-CFF033BED543}" srcOrd="0" destOrd="0" presId="urn:microsoft.com/office/officeart/2005/8/layout/process5"/>
    <dgm:cxn modelId="{0DD8A8DC-4A7A-429D-AB92-C1FDC1293501}" type="presOf" srcId="{D2967AB1-A62C-43BF-8C9D-ECCB6D056894}" destId="{5827588D-3F59-4ADE-ABCF-F4A4A6F1149D}" srcOrd="0" destOrd="0" presId="urn:microsoft.com/office/officeart/2005/8/layout/process5"/>
    <dgm:cxn modelId="{C0EF0847-EBAB-43A2-B307-BF652FA95282}" type="presOf" srcId="{8195B309-486E-475F-8B53-989CC1B5E18D}" destId="{36595193-FA8D-4C8D-B5F8-120D357CAFB1}" srcOrd="0" destOrd="0" presId="urn:microsoft.com/office/officeart/2005/8/layout/process5"/>
    <dgm:cxn modelId="{4C8A4FE0-5019-4BD0-AB6D-29CA7232FE93}" type="presOf" srcId="{9741EB26-CADD-4248-9CC3-4E8514B5B0EA}" destId="{474ACA7B-BD85-465B-B217-B6720349EBA0}" srcOrd="1" destOrd="0" presId="urn:microsoft.com/office/officeart/2005/8/layout/process5"/>
    <dgm:cxn modelId="{E22C8815-E0FB-4F56-A4CD-715E79FD4686}" type="presOf" srcId="{F52D0E78-16D6-4BED-86DA-577BBC2AC628}" destId="{51107403-5BE7-4931-BBFF-290F39A92CFD}" srcOrd="0" destOrd="0" presId="urn:microsoft.com/office/officeart/2005/8/layout/process5"/>
    <dgm:cxn modelId="{FD973A93-E429-4575-B491-4E7BBF0CD5B1}" srcId="{A4DD2976-B952-4205-8783-0BDBAE138105}" destId="{D72961FA-EFD1-4AEE-A1A8-AB730F6E9B83}" srcOrd="8" destOrd="0" parTransId="{9267E8A9-9F3A-404A-A815-06FAE5371AC5}" sibTransId="{9741EB26-CADD-4248-9CC3-4E8514B5B0EA}"/>
    <dgm:cxn modelId="{3498C63B-2430-4823-9A80-D7BE3F1336C2}" type="presParOf" srcId="{59798C17-DD78-4422-B4A9-86EA5B66C246}" destId="{7FCC1974-6C80-4EB3-B6BC-E6165C121A48}" srcOrd="0" destOrd="0" presId="urn:microsoft.com/office/officeart/2005/8/layout/process5"/>
    <dgm:cxn modelId="{E33CEE23-F436-4D3A-9D36-CA7435ACBD9C}" type="presParOf" srcId="{59798C17-DD78-4422-B4A9-86EA5B66C246}" destId="{32159A95-E456-487A-B593-AB91FD5F8220}" srcOrd="1" destOrd="0" presId="urn:microsoft.com/office/officeart/2005/8/layout/process5"/>
    <dgm:cxn modelId="{928567B4-DA3B-4B72-B4A9-E57515F68F86}" type="presParOf" srcId="{32159A95-E456-487A-B593-AB91FD5F8220}" destId="{CAB22590-2B39-4139-99D6-1E14E4F9E8EB}" srcOrd="0" destOrd="0" presId="urn:microsoft.com/office/officeart/2005/8/layout/process5"/>
    <dgm:cxn modelId="{06FA28F7-720F-4FFC-A774-B7A498219B5E}" type="presParOf" srcId="{59798C17-DD78-4422-B4A9-86EA5B66C246}" destId="{7CF3A417-5592-4C73-A18D-E61D4516420C}" srcOrd="2" destOrd="0" presId="urn:microsoft.com/office/officeart/2005/8/layout/process5"/>
    <dgm:cxn modelId="{C46C9AE5-E4EF-4FB2-9B32-8F1C535223C3}" type="presParOf" srcId="{59798C17-DD78-4422-B4A9-86EA5B66C246}" destId="{324BD1E5-D959-4ABF-A317-02645E3D8B05}" srcOrd="3" destOrd="0" presId="urn:microsoft.com/office/officeart/2005/8/layout/process5"/>
    <dgm:cxn modelId="{2FC5CFAC-90AD-4A6B-AF41-E8A569E0C1F4}" type="presParOf" srcId="{324BD1E5-D959-4ABF-A317-02645E3D8B05}" destId="{D1B0508D-D829-462C-AD89-39514280FB7D}" srcOrd="0" destOrd="0" presId="urn:microsoft.com/office/officeart/2005/8/layout/process5"/>
    <dgm:cxn modelId="{BC353C99-A949-43DE-B53C-DB1685B117EF}" type="presParOf" srcId="{59798C17-DD78-4422-B4A9-86EA5B66C246}" destId="{A37DB36F-D5AC-447E-88E0-6F6D490CA4D6}" srcOrd="4" destOrd="0" presId="urn:microsoft.com/office/officeart/2005/8/layout/process5"/>
    <dgm:cxn modelId="{3FDDFC4F-8A85-42E5-A733-49D70D83678C}" type="presParOf" srcId="{59798C17-DD78-4422-B4A9-86EA5B66C246}" destId="{3DECC9C0-1E12-4596-BEEA-B554E62ED31D}" srcOrd="5" destOrd="0" presId="urn:microsoft.com/office/officeart/2005/8/layout/process5"/>
    <dgm:cxn modelId="{A0B36D18-30D3-4E6C-B34C-7822C7CB94F9}" type="presParOf" srcId="{3DECC9C0-1E12-4596-BEEA-B554E62ED31D}" destId="{43401EA3-377A-4DDB-87F8-2D411275C953}" srcOrd="0" destOrd="0" presId="urn:microsoft.com/office/officeart/2005/8/layout/process5"/>
    <dgm:cxn modelId="{BF6F5454-6CA0-47E9-B97A-FED93A3A3D46}" type="presParOf" srcId="{59798C17-DD78-4422-B4A9-86EA5B66C246}" destId="{CC64243F-9F92-442A-9FDC-1564EBD7EE34}" srcOrd="6" destOrd="0" presId="urn:microsoft.com/office/officeart/2005/8/layout/process5"/>
    <dgm:cxn modelId="{68DEFC67-330B-4512-8054-1BF214A69BDC}" type="presParOf" srcId="{59798C17-DD78-4422-B4A9-86EA5B66C246}" destId="{36595193-FA8D-4C8D-B5F8-120D357CAFB1}" srcOrd="7" destOrd="0" presId="urn:microsoft.com/office/officeart/2005/8/layout/process5"/>
    <dgm:cxn modelId="{415033B2-85AD-48C3-80E2-B6F09C9F7142}" type="presParOf" srcId="{36595193-FA8D-4C8D-B5F8-120D357CAFB1}" destId="{93F0AC1F-43F2-4438-BEA0-1B9F13D893B1}" srcOrd="0" destOrd="0" presId="urn:microsoft.com/office/officeart/2005/8/layout/process5"/>
    <dgm:cxn modelId="{11A92D5A-904E-48D8-8865-098AAE5C9749}" type="presParOf" srcId="{59798C17-DD78-4422-B4A9-86EA5B66C246}" destId="{51107403-5BE7-4931-BBFF-290F39A92CFD}" srcOrd="8" destOrd="0" presId="urn:microsoft.com/office/officeart/2005/8/layout/process5"/>
    <dgm:cxn modelId="{99CE487E-43C1-4641-BAED-6C4CF289299C}" type="presParOf" srcId="{59798C17-DD78-4422-B4A9-86EA5B66C246}" destId="{D0F7D4B1-C73A-4B5F-85E0-6C18966E5704}" srcOrd="9" destOrd="0" presId="urn:microsoft.com/office/officeart/2005/8/layout/process5"/>
    <dgm:cxn modelId="{340546B9-5CE9-42A6-ACD6-608F47C845A1}" type="presParOf" srcId="{D0F7D4B1-C73A-4B5F-85E0-6C18966E5704}" destId="{BD3E1C91-269B-4A89-AF67-FF66B5888F3F}" srcOrd="0" destOrd="0" presId="urn:microsoft.com/office/officeart/2005/8/layout/process5"/>
    <dgm:cxn modelId="{C5C60E61-DDC0-45FE-A3CB-659D6EA3F2C8}" type="presParOf" srcId="{59798C17-DD78-4422-B4A9-86EA5B66C246}" destId="{E9D18AEA-0DB3-4BEC-B97A-AFF55D269C43}" srcOrd="10" destOrd="0" presId="urn:microsoft.com/office/officeart/2005/8/layout/process5"/>
    <dgm:cxn modelId="{E18E5470-1AA6-4101-A82B-5C194A681F96}" type="presParOf" srcId="{59798C17-DD78-4422-B4A9-86EA5B66C246}" destId="{6C7A7CA1-F47D-4F1E-A371-C6D05BAEBE8F}" srcOrd="11" destOrd="0" presId="urn:microsoft.com/office/officeart/2005/8/layout/process5"/>
    <dgm:cxn modelId="{47B8B174-0A8D-445C-98D5-5779D1FCECBD}" type="presParOf" srcId="{6C7A7CA1-F47D-4F1E-A371-C6D05BAEBE8F}" destId="{D9756E76-3B10-42B4-9ABF-23D11E4D1811}" srcOrd="0" destOrd="0" presId="urn:microsoft.com/office/officeart/2005/8/layout/process5"/>
    <dgm:cxn modelId="{7C60A403-8789-47FB-A8A9-EBEC6879F5AD}" type="presParOf" srcId="{59798C17-DD78-4422-B4A9-86EA5B66C246}" destId="{CEBA6F96-F1F2-45DD-8C8F-A9841A09CF64}" srcOrd="12" destOrd="0" presId="urn:microsoft.com/office/officeart/2005/8/layout/process5"/>
    <dgm:cxn modelId="{D26F2ADA-64B8-4711-A311-5B16D14DB339}" type="presParOf" srcId="{59798C17-DD78-4422-B4A9-86EA5B66C246}" destId="{5827588D-3F59-4ADE-ABCF-F4A4A6F1149D}" srcOrd="13" destOrd="0" presId="urn:microsoft.com/office/officeart/2005/8/layout/process5"/>
    <dgm:cxn modelId="{A100F729-B1DC-4C1C-81D9-BDAE332F7070}" type="presParOf" srcId="{5827588D-3F59-4ADE-ABCF-F4A4A6F1149D}" destId="{824DE978-9D66-4922-8071-32DFCDFF23D3}" srcOrd="0" destOrd="0" presId="urn:microsoft.com/office/officeart/2005/8/layout/process5"/>
    <dgm:cxn modelId="{5EA427B3-EF0B-4533-9733-A3DBE0CC43F0}" type="presParOf" srcId="{59798C17-DD78-4422-B4A9-86EA5B66C246}" destId="{A8F4D34F-BD56-4BC0-8255-F5125F7838E9}" srcOrd="14" destOrd="0" presId="urn:microsoft.com/office/officeart/2005/8/layout/process5"/>
    <dgm:cxn modelId="{33F4A140-C696-4BA8-A3F5-4801FB3F7DC5}" type="presParOf" srcId="{59798C17-DD78-4422-B4A9-86EA5B66C246}" destId="{99F6FC1F-9365-4E1F-B16F-30523415EF99}" srcOrd="15" destOrd="0" presId="urn:microsoft.com/office/officeart/2005/8/layout/process5"/>
    <dgm:cxn modelId="{7AE7CDE8-7E8C-410C-A957-A4DCC6A5E32C}" type="presParOf" srcId="{99F6FC1F-9365-4E1F-B16F-30523415EF99}" destId="{40D697BF-3EE6-40ED-A8EB-09D8AE3B8E40}" srcOrd="0" destOrd="0" presId="urn:microsoft.com/office/officeart/2005/8/layout/process5"/>
    <dgm:cxn modelId="{04A5DEDC-C848-4658-A2BC-8C3414B6EB87}" type="presParOf" srcId="{59798C17-DD78-4422-B4A9-86EA5B66C246}" destId="{6B027831-DBBD-43C6-AFE7-765EED442842}" srcOrd="16" destOrd="0" presId="urn:microsoft.com/office/officeart/2005/8/layout/process5"/>
    <dgm:cxn modelId="{8F8CBE62-640C-4B3A-98D8-CB085AC16DEC}" type="presParOf" srcId="{59798C17-DD78-4422-B4A9-86EA5B66C246}" destId="{57F06D23-D490-423C-9042-A69023B7D29C}" srcOrd="17" destOrd="0" presId="urn:microsoft.com/office/officeart/2005/8/layout/process5"/>
    <dgm:cxn modelId="{A6C57A96-345E-4D7E-B20D-05ABF0B75807}" type="presParOf" srcId="{57F06D23-D490-423C-9042-A69023B7D29C}" destId="{474ACA7B-BD85-465B-B217-B6720349EBA0}" srcOrd="0" destOrd="0" presId="urn:microsoft.com/office/officeart/2005/8/layout/process5"/>
    <dgm:cxn modelId="{4E0C1CB3-272A-4597-83E1-D1D8AED45CE9}" type="presParOf" srcId="{59798C17-DD78-4422-B4A9-86EA5B66C246}" destId="{60C3131F-7376-4C69-8855-9A59726C076A}" srcOrd="18" destOrd="0" presId="urn:microsoft.com/office/officeart/2005/8/layout/process5"/>
    <dgm:cxn modelId="{7DAD9B03-DE40-41F2-9D56-73BD0B6F3113}" type="presParOf" srcId="{59798C17-DD78-4422-B4A9-86EA5B66C246}" destId="{2C04F226-F27C-47B3-8DE9-7A0C3DF7BE08}" srcOrd="19" destOrd="0" presId="urn:microsoft.com/office/officeart/2005/8/layout/process5"/>
    <dgm:cxn modelId="{D77AAECF-57A8-44D6-B6C4-20EC8B198AD3}" type="presParOf" srcId="{2C04F226-F27C-47B3-8DE9-7A0C3DF7BE08}" destId="{711EBD68-B0BE-44EE-B41F-917E1BF8ACC4}" srcOrd="0" destOrd="0" presId="urn:microsoft.com/office/officeart/2005/8/layout/process5"/>
    <dgm:cxn modelId="{47088D9F-2488-40AD-A757-B03D4F645316}" type="presParOf" srcId="{59798C17-DD78-4422-B4A9-86EA5B66C246}" destId="{941C84FB-BFEE-4602-A466-AAB3442919AA}" srcOrd="20" destOrd="0" presId="urn:microsoft.com/office/officeart/2005/8/layout/process5"/>
    <dgm:cxn modelId="{5667D723-6E70-4846-AB0B-3E6CABC1044C}" type="presParOf" srcId="{59798C17-DD78-4422-B4A9-86EA5B66C246}" destId="{6F1DAD12-9C1F-4713-9E3B-CFF033BED543}" srcOrd="21" destOrd="0" presId="urn:microsoft.com/office/officeart/2005/8/layout/process5"/>
    <dgm:cxn modelId="{DA0A2000-2494-49AC-A377-212D4F5BDC26}" type="presParOf" srcId="{6F1DAD12-9C1F-4713-9E3B-CFF033BED543}" destId="{55105F48-2DBE-46EF-B200-DFE2AEF16C73}" srcOrd="0" destOrd="0" presId="urn:microsoft.com/office/officeart/2005/8/layout/process5"/>
    <dgm:cxn modelId="{E7C6698A-B127-45C2-A02D-85BA44777278}" type="presParOf" srcId="{59798C17-DD78-4422-B4A9-86EA5B66C246}" destId="{54D1F059-CBFF-47FE-93EC-628DE2A23670}" srcOrd="22"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174DB7AB-ABBE-4C31-A871-1825EBE804A9}" type="doc">
      <dgm:prSet loTypeId="urn:microsoft.com/office/officeart/2005/8/layout/vList2" loCatId="list" qsTypeId="urn:microsoft.com/office/officeart/2005/8/quickstyle/3d7" qsCatId="3D" csTypeId="urn:microsoft.com/office/officeart/2005/8/colors/accent1_2" csCatId="accent1" phldr="1"/>
      <dgm:spPr/>
      <dgm:t>
        <a:bodyPr/>
        <a:lstStyle/>
        <a:p>
          <a:endParaRPr lang="tr-TR"/>
        </a:p>
      </dgm:t>
    </dgm:pt>
    <dgm:pt modelId="{E74EDBB0-BB02-4554-8497-755FBAA033B5}">
      <dgm:prSet phldrT="[Metin]" custT="1"/>
      <dgm:spPr/>
      <dgm:t>
        <a:bodyPr/>
        <a:lstStyle/>
        <a:p>
          <a:pPr algn="ctr"/>
          <a:r>
            <a:rPr lang="tr-TR" sz="1400" dirty="0" smtClean="0"/>
            <a:t>KONTROL FAALİYETLERİNİN FAYDA VE MALİYETİNİN DEĞERLENDİRİLMESİ</a:t>
          </a:r>
          <a:endParaRPr lang="tr-TR" sz="1400" dirty="0"/>
        </a:p>
      </dgm:t>
    </dgm:pt>
    <dgm:pt modelId="{AA6D4F40-FBC8-4BC3-A543-B32AEE9A2F35}" type="parTrans" cxnId="{797B21B4-C67E-4F8B-A97B-BF0D194679EF}">
      <dgm:prSet/>
      <dgm:spPr/>
      <dgm:t>
        <a:bodyPr/>
        <a:lstStyle/>
        <a:p>
          <a:endParaRPr lang="tr-TR"/>
        </a:p>
      </dgm:t>
    </dgm:pt>
    <dgm:pt modelId="{26C1B9D3-364A-40AE-922E-4FB36DAC5928}" type="sibTrans" cxnId="{797B21B4-C67E-4F8B-A97B-BF0D194679EF}">
      <dgm:prSet/>
      <dgm:spPr/>
      <dgm:t>
        <a:bodyPr/>
        <a:lstStyle/>
        <a:p>
          <a:endParaRPr lang="tr-TR"/>
        </a:p>
      </dgm:t>
    </dgm:pt>
    <dgm:pt modelId="{0D9C3B31-2842-4309-879E-A1081CB94B88}" type="pres">
      <dgm:prSet presAssocID="{174DB7AB-ABBE-4C31-A871-1825EBE804A9}" presName="linear" presStyleCnt="0">
        <dgm:presLayoutVars>
          <dgm:animLvl val="lvl"/>
          <dgm:resizeHandles val="exact"/>
        </dgm:presLayoutVars>
      </dgm:prSet>
      <dgm:spPr/>
      <dgm:t>
        <a:bodyPr/>
        <a:lstStyle/>
        <a:p>
          <a:endParaRPr lang="tr-TR"/>
        </a:p>
      </dgm:t>
    </dgm:pt>
    <dgm:pt modelId="{9E6CAAF8-386F-4AAF-B9F3-0E9336BAB373}" type="pres">
      <dgm:prSet presAssocID="{E74EDBB0-BB02-4554-8497-755FBAA033B5}" presName="parentText" presStyleLbl="node1" presStyleIdx="0" presStyleCnt="1" custLinFactNeighborX="-1667" custLinFactNeighborY="-14110">
        <dgm:presLayoutVars>
          <dgm:chMax val="0"/>
          <dgm:bulletEnabled val="1"/>
        </dgm:presLayoutVars>
      </dgm:prSet>
      <dgm:spPr/>
      <dgm:t>
        <a:bodyPr/>
        <a:lstStyle/>
        <a:p>
          <a:endParaRPr lang="tr-TR"/>
        </a:p>
      </dgm:t>
    </dgm:pt>
  </dgm:ptLst>
  <dgm:cxnLst>
    <dgm:cxn modelId="{797B21B4-C67E-4F8B-A97B-BF0D194679EF}" srcId="{174DB7AB-ABBE-4C31-A871-1825EBE804A9}" destId="{E74EDBB0-BB02-4554-8497-755FBAA033B5}" srcOrd="0" destOrd="0" parTransId="{AA6D4F40-FBC8-4BC3-A543-B32AEE9A2F35}" sibTransId="{26C1B9D3-364A-40AE-922E-4FB36DAC5928}"/>
    <dgm:cxn modelId="{6ACF8920-7014-4110-844A-7294514D2A4D}" type="presOf" srcId="{174DB7AB-ABBE-4C31-A871-1825EBE804A9}" destId="{0D9C3B31-2842-4309-879E-A1081CB94B88}" srcOrd="0" destOrd="0" presId="urn:microsoft.com/office/officeart/2005/8/layout/vList2"/>
    <dgm:cxn modelId="{DA004C74-3923-48EC-B76D-D2FD2B76A033}" type="presOf" srcId="{E74EDBB0-BB02-4554-8497-755FBAA033B5}" destId="{9E6CAAF8-386F-4AAF-B9F3-0E9336BAB373}" srcOrd="0" destOrd="0" presId="urn:microsoft.com/office/officeart/2005/8/layout/vList2"/>
    <dgm:cxn modelId="{249BDF4E-5BCC-4F51-BBE3-0ECA3FD871EF}" type="presParOf" srcId="{0D9C3B31-2842-4309-879E-A1081CB94B88}" destId="{9E6CAAF8-386F-4AAF-B9F3-0E9336BAB373}"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000" dirty="0" smtClean="0"/>
            <a:t>Kontrol faaliyetlerinin risklerle bağlantılı olmasından dolayı 1, 2 ve 3. aşamalarda risk yönetimine ilişkin, 4 ve 5. aşamalarda ise kontrol faaliyetlerine ilişkin olanlara yer verilmiştir.</a:t>
          </a:r>
          <a:endParaRPr lang="tr-TR" sz="20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847076">
        <dgm:presLayoutVars>
          <dgm:chMax val="0"/>
          <dgm:bulletEnabled val="1"/>
        </dgm:presLayoutVars>
      </dgm:prSet>
      <dgm:spPr/>
      <dgm:t>
        <a:bodyPr/>
        <a:lstStyle/>
        <a:p>
          <a:endParaRPr lang="tr-TR"/>
        </a:p>
      </dgm:t>
    </dgm:pt>
  </dgm:ptLst>
  <dgm:cxnLst>
    <dgm:cxn modelId="{B45862CD-78AA-4BB8-A923-B1756D9C3179}"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9479709B-692B-435B-8A5D-A74F34081B5D}" type="presOf" srcId="{4768C61E-7AA1-4535-8133-9CED6A9A45F2}" destId="{E79DF89A-61DD-40DE-B3E5-6382AF9B4266}" srcOrd="0" destOrd="0" presId="urn:microsoft.com/office/officeart/2005/8/layout/vList2"/>
    <dgm:cxn modelId="{FC9A1099-7619-4D8E-80EE-353ECFFFFE1F}"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b="1" u="sng" dirty="0" smtClean="0">
              <a:solidFill>
                <a:srgbClr val="FFC000"/>
              </a:solidFill>
            </a:rPr>
            <a:t>1. ADIM</a:t>
          </a:r>
        </a:p>
        <a:p>
          <a:pPr algn="just" rtl="0"/>
          <a:r>
            <a:rPr lang="tr-TR" sz="2400" b="1" dirty="0" smtClean="0">
              <a:solidFill>
                <a:srgbClr val="FFC000"/>
              </a:solidFill>
            </a:rPr>
            <a:t>	</a:t>
          </a:r>
        </a:p>
        <a:p>
          <a:pPr algn="just" rtl="0"/>
          <a:r>
            <a:rPr lang="tr-TR" sz="2400" b="1" dirty="0" smtClean="0">
              <a:solidFill>
                <a:srgbClr val="FFC000"/>
              </a:solidFill>
            </a:rPr>
            <a:t>	</a:t>
          </a:r>
          <a:r>
            <a:rPr lang="tr-TR" sz="2400" dirty="0" smtClean="0"/>
            <a:t>Riskler değerlendirilirken, sistem ve süreçlere bakılarak risklerle ilgili mevcut kontrollerin olup olmadığı tespit edilir.</a:t>
          </a:r>
          <a:r>
            <a:rPr lang="tr-TR" sz="2400" b="1" dirty="0" smtClean="0"/>
            <a:t> </a:t>
          </a:r>
          <a:r>
            <a:rPr lang="tr-TR" sz="2400" dirty="0" smtClean="0"/>
            <a:t>(Risk yönetiminin bu Rehberde yer alan ilkeler çerçevesinde ilk defa değerlendirilmesi durumu dikkate alındığında; idarelerin mevcut tüm kontrollerinin bir envanterini çıkararak bunları gözden geçirmesi, böylece idarenin hedefleri ve belirli bir riskle eşleştirilemeyen kontrollerin uygulamadan kaldırılması yararlı olacaktır.)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017726">
        <dgm:presLayoutVars>
          <dgm:chMax val="0"/>
          <dgm:bulletEnabled val="1"/>
        </dgm:presLayoutVars>
      </dgm:prSet>
      <dgm:spPr/>
      <dgm:t>
        <a:bodyPr/>
        <a:lstStyle/>
        <a:p>
          <a:endParaRPr lang="tr-TR"/>
        </a:p>
      </dgm:t>
    </dgm:pt>
  </dgm:ptLst>
  <dgm:cxnLst>
    <dgm:cxn modelId="{54CB957E-9BB6-46AD-8BD3-CA85D96AD0A0}"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A94044F7-AF2D-4739-9D24-8F4C65162CA1}" type="presOf" srcId="{A4DD2976-B952-4205-8783-0BDBAE138105}" destId="{F4A5EB46-D737-4312-AC8C-93841355775E}" srcOrd="0" destOrd="0" presId="urn:microsoft.com/office/officeart/2005/8/layout/vList2"/>
    <dgm:cxn modelId="{72CA8F70-1FBA-4444-BF81-A1DCBEB937AD}"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DD2976-B952-4205-8783-0BDBAE13810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Kurul, idarenin risk yönetiminin geliştirilmesine ilişkin politika ve prosedürler oluşturarak üst yöneticinin onayına sunar. Politika ve prosedürleri birimlere bildirir. İKRYK, İdare Risk Koordinatörünün tavsiyesiyle kendisine sunulan riskler içerisinden önemli gördüğü belli sayıda riski kilit risk olarak belirler. Belirlenen kilit risklerin iyi yönetilip yönetilmediğini belli dönemler halinde ve/veya önemli gördüğü zamanlarda üst yöneticiye raporlar.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A6D99052-2008-4715-B81A-AD8A382B34E0}">
      <dgm:prSet custT="1"/>
      <dgm:spPr/>
      <dgm:t>
        <a:bodyPr/>
        <a:lstStyle/>
        <a:p>
          <a:pPr algn="just" rtl="0"/>
          <a:r>
            <a:rPr lang="tr-TR" sz="2400" dirty="0" smtClean="0"/>
            <a:t>Kurulun sekretarya hizmetleri İdare Risk Koordinatörü (SGB Başkanı) tarafından yürütülür. Toplantılara gerek görülmesi halinde idare içerisinden veya dışarısından uzman kişiler davet edilebilir.</a:t>
          </a:r>
          <a:endParaRPr lang="tr-TR" sz="2400" dirty="0"/>
        </a:p>
      </dgm:t>
    </dgm:pt>
    <dgm:pt modelId="{61AAC4CD-F25B-4A86-BBE0-D6678BCFABA5}" type="parTrans" cxnId="{9F06D53E-2831-4DDD-B95B-2AFBEEBDB3BD}">
      <dgm:prSet/>
      <dgm:spPr/>
      <dgm:t>
        <a:bodyPr/>
        <a:lstStyle/>
        <a:p>
          <a:endParaRPr lang="tr-TR"/>
        </a:p>
      </dgm:t>
    </dgm:pt>
    <dgm:pt modelId="{F9210746-246F-40D0-96AD-328963B5222C}" type="sibTrans" cxnId="{9F06D53E-2831-4DDD-B95B-2AFBEEBDB3BD}">
      <dgm:prSet/>
      <dgm:spPr/>
      <dgm:t>
        <a:bodyPr/>
        <a:lstStyle/>
        <a:p>
          <a:endParaRPr lang="tr-TR"/>
        </a:p>
      </dgm:t>
    </dgm:pt>
    <dgm:pt modelId="{4BD68557-609F-4A9A-856D-3174BB89A324}" type="pres">
      <dgm:prSet presAssocID="{A4DD2976-B952-4205-8783-0BDBAE138105}" presName="diagram" presStyleCnt="0">
        <dgm:presLayoutVars>
          <dgm:dir/>
          <dgm:resizeHandles val="exact"/>
        </dgm:presLayoutVars>
      </dgm:prSet>
      <dgm:spPr/>
      <dgm:t>
        <a:bodyPr/>
        <a:lstStyle/>
        <a:p>
          <a:endParaRPr lang="tr-TR"/>
        </a:p>
      </dgm:t>
    </dgm:pt>
    <dgm:pt modelId="{43B79B7A-B453-4729-9CD4-82CCDCF38785}" type="pres">
      <dgm:prSet presAssocID="{4768C61E-7AA1-4535-8133-9CED6A9A45F2}" presName="node" presStyleLbl="node1" presStyleIdx="0" presStyleCnt="2" custScaleX="139061" custScaleY="268869">
        <dgm:presLayoutVars>
          <dgm:bulletEnabled val="1"/>
        </dgm:presLayoutVars>
      </dgm:prSet>
      <dgm:spPr/>
      <dgm:t>
        <a:bodyPr/>
        <a:lstStyle/>
        <a:p>
          <a:endParaRPr lang="tr-TR"/>
        </a:p>
      </dgm:t>
    </dgm:pt>
    <dgm:pt modelId="{8428C8AF-72C5-4E34-95BF-2C582DB62CA4}" type="pres">
      <dgm:prSet presAssocID="{FF287E8C-7DC7-4090-B514-1129DC332B5B}" presName="sibTrans" presStyleCnt="0"/>
      <dgm:spPr/>
    </dgm:pt>
    <dgm:pt modelId="{7CB32DD9-6B81-4AB6-A7EA-F554C08A492D}" type="pres">
      <dgm:prSet presAssocID="{A6D99052-2008-4715-B81A-AD8A382B34E0}" presName="node" presStyleLbl="node1" presStyleIdx="1" presStyleCnt="2" custScaleY="189165">
        <dgm:presLayoutVars>
          <dgm:bulletEnabled val="1"/>
        </dgm:presLayoutVars>
      </dgm:prSet>
      <dgm:spPr/>
      <dgm:t>
        <a:bodyPr/>
        <a:lstStyle/>
        <a:p>
          <a:endParaRPr lang="tr-TR"/>
        </a:p>
      </dgm:t>
    </dgm:pt>
  </dgm:ptLst>
  <dgm:cxnLst>
    <dgm:cxn modelId="{9F06D53E-2831-4DDD-B95B-2AFBEEBDB3BD}" srcId="{A4DD2976-B952-4205-8783-0BDBAE138105}" destId="{A6D99052-2008-4715-B81A-AD8A382B34E0}" srcOrd="1" destOrd="0" parTransId="{61AAC4CD-F25B-4A86-BBE0-D6678BCFABA5}" sibTransId="{F9210746-246F-40D0-96AD-328963B5222C}"/>
    <dgm:cxn modelId="{E06FBF5D-C6FD-4107-A49F-1698AA725918}" type="presOf" srcId="{A6D99052-2008-4715-B81A-AD8A382B34E0}" destId="{7CB32DD9-6B81-4AB6-A7EA-F554C08A492D}" srcOrd="0" destOrd="0" presId="urn:microsoft.com/office/officeart/2005/8/layout/default"/>
    <dgm:cxn modelId="{E78E9A7C-C286-4F9F-985C-C17683679789}" type="presOf" srcId="{4768C61E-7AA1-4535-8133-9CED6A9A45F2}" destId="{43B79B7A-B453-4729-9CD4-82CCDCF38785}" srcOrd="0" destOrd="0" presId="urn:microsoft.com/office/officeart/2005/8/layout/default"/>
    <dgm:cxn modelId="{6F16D926-13D4-4716-BCDC-CDB39DE92161}" srcId="{A4DD2976-B952-4205-8783-0BDBAE138105}" destId="{4768C61E-7AA1-4535-8133-9CED6A9A45F2}" srcOrd="0" destOrd="0" parTransId="{43E385E5-D8AF-4F16-B3A3-950E0832EDC6}" sibTransId="{FF287E8C-7DC7-4090-B514-1129DC332B5B}"/>
    <dgm:cxn modelId="{675001F3-30A2-4093-96F7-F43ECEC969CE}" type="presOf" srcId="{A4DD2976-B952-4205-8783-0BDBAE138105}" destId="{4BD68557-609F-4A9A-856D-3174BB89A324}" srcOrd="0" destOrd="0" presId="urn:microsoft.com/office/officeart/2005/8/layout/default"/>
    <dgm:cxn modelId="{BFAE55F5-A01E-40EE-B59C-84762A79614D}" type="presParOf" srcId="{4BD68557-609F-4A9A-856D-3174BB89A324}" destId="{43B79B7A-B453-4729-9CD4-82CCDCF38785}" srcOrd="0" destOrd="0" presId="urn:microsoft.com/office/officeart/2005/8/layout/default"/>
    <dgm:cxn modelId="{734205F9-7BE6-455B-A498-6D854E997F94}" type="presParOf" srcId="{4BD68557-609F-4A9A-856D-3174BB89A324}" destId="{8428C8AF-72C5-4E34-95BF-2C582DB62CA4}" srcOrd="1" destOrd="0" presId="urn:microsoft.com/office/officeart/2005/8/layout/default"/>
    <dgm:cxn modelId="{AB364425-0EDB-4DCC-80F9-A1149F8E59C7}" type="presParOf" srcId="{4BD68557-609F-4A9A-856D-3174BB89A324}" destId="{7CB32DD9-6B81-4AB6-A7EA-F554C08A492D}" srcOrd="2"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b="1" u="sng" dirty="0" smtClean="0">
              <a:solidFill>
                <a:srgbClr val="FFC000"/>
              </a:solidFill>
            </a:rPr>
            <a:t>2. ADIM</a:t>
          </a:r>
        </a:p>
        <a:p>
          <a:pPr algn="just" rtl="0"/>
          <a:r>
            <a:rPr lang="tr-TR" sz="2400" b="1" dirty="0" smtClean="0">
              <a:solidFill>
                <a:srgbClr val="FFC000"/>
              </a:solidFill>
            </a:rPr>
            <a:t>	</a:t>
          </a:r>
        </a:p>
        <a:p>
          <a:pPr algn="just" rtl="0"/>
          <a:r>
            <a:rPr lang="tr-TR" sz="2400" b="1" dirty="0" smtClean="0">
              <a:solidFill>
                <a:srgbClr val="FFC000"/>
              </a:solidFill>
            </a:rPr>
            <a:t>	</a:t>
          </a:r>
          <a:r>
            <a:rPr lang="tr-TR" sz="2400" dirty="0" smtClean="0"/>
            <a:t>Mevcut kontrollerin riskleri kontrol etmede etkili/yeterli olup olmadığı değerlendirilir.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017726">
        <dgm:presLayoutVars>
          <dgm:chMax val="0"/>
          <dgm:bulletEnabled val="1"/>
        </dgm:presLayoutVars>
      </dgm:prSet>
      <dgm:spPr/>
      <dgm:t>
        <a:bodyPr/>
        <a:lstStyle/>
        <a:p>
          <a:endParaRPr lang="tr-TR"/>
        </a:p>
      </dgm:t>
    </dgm:pt>
  </dgm:ptLst>
  <dgm:cxnLst>
    <dgm:cxn modelId="{65A2D45D-4CAF-4D0A-9C53-F36F850CEC5C}" type="presOf" srcId="{4768C61E-7AA1-4535-8133-9CED6A9A45F2}" destId="{E79DF89A-61DD-40DE-B3E5-6382AF9B4266}"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30327AD8-0424-4016-9190-F126235C0520}" type="presOf" srcId="{A4DD2976-B952-4205-8783-0BDBAE138105}" destId="{F4A5EB46-D737-4312-AC8C-93841355775E}" srcOrd="0" destOrd="0" presId="urn:microsoft.com/office/officeart/2005/8/layout/vList2"/>
    <dgm:cxn modelId="{2AADBC96-952B-48C5-A0A1-3F5F164B2B13}"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DBD1B7C3-F04D-46EC-9E57-296CE8970A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5C90D958-DA1B-4AB9-9600-C8946801E7C1}">
      <dgm:prSet phldrT="[Metin]" custT="1"/>
      <dgm:spPr/>
      <dgm:t>
        <a:bodyPr/>
        <a:lstStyle/>
        <a:p>
          <a:r>
            <a:rPr lang="tr-TR" sz="1300" b="1" u="sng" dirty="0" smtClean="0">
              <a:solidFill>
                <a:srgbClr val="FFC000"/>
              </a:solidFill>
            </a:rPr>
            <a:t>3. ADIM</a:t>
          </a:r>
        </a:p>
        <a:p>
          <a:endParaRPr lang="tr-TR" sz="1300" dirty="0" smtClean="0"/>
        </a:p>
        <a:p>
          <a:r>
            <a:rPr lang="tr-TR" sz="2000" dirty="0" smtClean="0"/>
            <a:t>	Mevcut kontrolün bulunmadığı veya etkili/yeterli olmadığına karar verilmesi halinde, yeni ve/veya ilave kontrol faaliyeti belirlenir. Bu adımda aşağıdaki hususların göz önünde bulundurulması yararlı olacaktır:</a:t>
          </a:r>
          <a:endParaRPr lang="tr-TR" sz="2000" dirty="0"/>
        </a:p>
      </dgm:t>
    </dgm:pt>
    <dgm:pt modelId="{29A05ADD-32C9-4868-BEDF-4F0BCBE7C4B6}" type="parTrans" cxnId="{9D686730-B50A-4C06-98A5-F1B169FEF178}">
      <dgm:prSet/>
      <dgm:spPr/>
      <dgm:t>
        <a:bodyPr/>
        <a:lstStyle/>
        <a:p>
          <a:endParaRPr lang="tr-TR"/>
        </a:p>
      </dgm:t>
    </dgm:pt>
    <dgm:pt modelId="{A8E0FF13-A039-4F14-93EB-34DCC6A35C57}" type="sibTrans" cxnId="{9D686730-B50A-4C06-98A5-F1B169FEF178}">
      <dgm:prSet/>
      <dgm:spPr/>
      <dgm:t>
        <a:bodyPr/>
        <a:lstStyle/>
        <a:p>
          <a:endParaRPr lang="tr-TR"/>
        </a:p>
      </dgm:t>
    </dgm:pt>
    <dgm:pt modelId="{19C786C9-A2BB-4393-9609-7A27676A9973}">
      <dgm:prSet phldrT="[Metin]" custT="1"/>
      <dgm:spPr/>
      <dgm:t>
        <a:bodyPr/>
        <a:lstStyle/>
        <a:p>
          <a:r>
            <a:rPr lang="tr-TR" sz="1400" dirty="0" smtClean="0"/>
            <a:t>	- Birden fazla kontrol faaliyeti seçmek uygun olabilir; </a:t>
          </a:r>
          <a:endParaRPr lang="tr-TR" sz="1400" dirty="0"/>
        </a:p>
      </dgm:t>
    </dgm:pt>
    <dgm:pt modelId="{F2F92B29-D471-4909-88A5-E17A855A49A3}" type="parTrans" cxnId="{7406B9CD-B943-4C1C-8178-9EBAACFDE283}">
      <dgm:prSet/>
      <dgm:spPr/>
      <dgm:t>
        <a:bodyPr/>
        <a:lstStyle/>
        <a:p>
          <a:endParaRPr lang="tr-TR"/>
        </a:p>
      </dgm:t>
    </dgm:pt>
    <dgm:pt modelId="{A9D79924-E738-4585-83FB-9A30071141B2}" type="sibTrans" cxnId="{7406B9CD-B943-4C1C-8178-9EBAACFDE283}">
      <dgm:prSet/>
      <dgm:spPr/>
      <dgm:t>
        <a:bodyPr/>
        <a:lstStyle/>
        <a:p>
          <a:endParaRPr lang="tr-TR"/>
        </a:p>
      </dgm:t>
    </dgm:pt>
    <dgm:pt modelId="{5E52F468-594B-4275-9EC8-FAD589BEB5A7}">
      <dgm:prSet phldrT="[Metin]" custT="1"/>
      <dgm:spPr/>
      <dgm:t>
        <a:bodyPr/>
        <a:lstStyle/>
        <a:p>
          <a:r>
            <a:rPr lang="tr-TR" sz="1400" dirty="0" smtClean="0"/>
            <a:t>	- Seçtiğiniz herhangi bir yeni kontrol faaliyetinin fayda - maliyet değerlendirmesi yapılmalıdır; ve</a:t>
          </a:r>
          <a:endParaRPr lang="tr-TR" sz="1400" dirty="0"/>
        </a:p>
      </dgm:t>
    </dgm:pt>
    <dgm:pt modelId="{53E5C612-913E-4682-8BC8-F030C8C8BD0C}" type="parTrans" cxnId="{03FD3A20-0E3C-438A-A1D3-4B44542A7A7B}">
      <dgm:prSet/>
      <dgm:spPr/>
      <dgm:t>
        <a:bodyPr/>
        <a:lstStyle/>
        <a:p>
          <a:endParaRPr lang="tr-TR"/>
        </a:p>
      </dgm:t>
    </dgm:pt>
    <dgm:pt modelId="{5667A939-74EF-4483-B3C6-4835ED49CD1A}" type="sibTrans" cxnId="{03FD3A20-0E3C-438A-A1D3-4B44542A7A7B}">
      <dgm:prSet/>
      <dgm:spPr/>
      <dgm:t>
        <a:bodyPr/>
        <a:lstStyle/>
        <a:p>
          <a:endParaRPr lang="tr-TR"/>
        </a:p>
      </dgm:t>
    </dgm:pt>
    <dgm:pt modelId="{FB34C2EE-F365-4873-BF18-CA3CE39152B9}">
      <dgm:prSet phldrT="[Metin]" custT="1"/>
      <dgm:spPr/>
      <dgm:t>
        <a:bodyPr/>
        <a:lstStyle/>
        <a:p>
          <a:r>
            <a:rPr lang="tr-TR" sz="1400" dirty="0" smtClean="0"/>
            <a:t>	- Uygun olan kontrol faaliyetleri önceden test edilmelidir. </a:t>
          </a:r>
          <a:endParaRPr lang="tr-TR" sz="1400" dirty="0"/>
        </a:p>
      </dgm:t>
    </dgm:pt>
    <dgm:pt modelId="{A010F666-8760-405A-8D2B-A3988F9E8F88}" type="parTrans" cxnId="{542D0962-65D0-4523-B065-9855FAB3A760}">
      <dgm:prSet/>
      <dgm:spPr/>
      <dgm:t>
        <a:bodyPr/>
        <a:lstStyle/>
        <a:p>
          <a:endParaRPr lang="tr-TR"/>
        </a:p>
      </dgm:t>
    </dgm:pt>
    <dgm:pt modelId="{55CEDCDB-D545-4CD2-B516-EFF6AD843A7D}" type="sibTrans" cxnId="{542D0962-65D0-4523-B065-9855FAB3A760}">
      <dgm:prSet/>
      <dgm:spPr/>
      <dgm:t>
        <a:bodyPr/>
        <a:lstStyle/>
        <a:p>
          <a:endParaRPr lang="tr-TR"/>
        </a:p>
      </dgm:t>
    </dgm:pt>
    <dgm:pt modelId="{4F9F343B-1370-40B2-BAC6-AC259715712E}" type="pres">
      <dgm:prSet presAssocID="{DBD1B7C3-F04D-46EC-9E57-296CE8970AD1}" presName="linear" presStyleCnt="0">
        <dgm:presLayoutVars>
          <dgm:animLvl val="lvl"/>
          <dgm:resizeHandles val="exact"/>
        </dgm:presLayoutVars>
      </dgm:prSet>
      <dgm:spPr/>
      <dgm:t>
        <a:bodyPr/>
        <a:lstStyle/>
        <a:p>
          <a:endParaRPr lang="tr-TR"/>
        </a:p>
      </dgm:t>
    </dgm:pt>
    <dgm:pt modelId="{70A0A590-5E8D-4B96-BDC9-609823857FB7}" type="pres">
      <dgm:prSet presAssocID="{5C90D958-DA1B-4AB9-9600-C8946801E7C1}" presName="parentText" presStyleLbl="node1" presStyleIdx="0" presStyleCnt="4" custScaleY="152614">
        <dgm:presLayoutVars>
          <dgm:chMax val="0"/>
          <dgm:bulletEnabled val="1"/>
        </dgm:presLayoutVars>
      </dgm:prSet>
      <dgm:spPr/>
      <dgm:t>
        <a:bodyPr/>
        <a:lstStyle/>
        <a:p>
          <a:endParaRPr lang="tr-TR"/>
        </a:p>
      </dgm:t>
    </dgm:pt>
    <dgm:pt modelId="{5D6863CF-5885-4DA7-9F6E-43E5F973BB6F}" type="pres">
      <dgm:prSet presAssocID="{A8E0FF13-A039-4F14-93EB-34DCC6A35C57}" presName="spacer" presStyleCnt="0"/>
      <dgm:spPr/>
    </dgm:pt>
    <dgm:pt modelId="{55A7AADE-157D-4D5A-AD06-23C6A3A15081}" type="pres">
      <dgm:prSet presAssocID="{19C786C9-A2BB-4393-9609-7A27676A9973}" presName="parentText" presStyleLbl="node1" presStyleIdx="1" presStyleCnt="4" custScaleX="91111" custScaleY="36415" custLinFactY="-305" custLinFactNeighborX="2216" custLinFactNeighborY="-100000">
        <dgm:presLayoutVars>
          <dgm:chMax val="0"/>
          <dgm:bulletEnabled val="1"/>
        </dgm:presLayoutVars>
      </dgm:prSet>
      <dgm:spPr/>
      <dgm:t>
        <a:bodyPr/>
        <a:lstStyle/>
        <a:p>
          <a:endParaRPr lang="tr-TR"/>
        </a:p>
      </dgm:t>
    </dgm:pt>
    <dgm:pt modelId="{FF0E68D3-9E9F-4941-A177-6E990585FA25}" type="pres">
      <dgm:prSet presAssocID="{A9D79924-E738-4585-83FB-9A30071141B2}" presName="spacer" presStyleCnt="0"/>
      <dgm:spPr/>
    </dgm:pt>
    <dgm:pt modelId="{C3CF2BCC-C985-4B37-AE3B-0AB6334C4BD6}" type="pres">
      <dgm:prSet presAssocID="{5E52F468-594B-4275-9EC8-FAD589BEB5A7}" presName="parentText" presStyleLbl="node1" presStyleIdx="2" presStyleCnt="4" custScaleX="90871" custScaleY="38900" custLinFactY="-2717" custLinFactNeighborX="1876" custLinFactNeighborY="-100000">
        <dgm:presLayoutVars>
          <dgm:chMax val="0"/>
          <dgm:bulletEnabled val="1"/>
        </dgm:presLayoutVars>
      </dgm:prSet>
      <dgm:spPr/>
      <dgm:t>
        <a:bodyPr/>
        <a:lstStyle/>
        <a:p>
          <a:endParaRPr lang="tr-TR"/>
        </a:p>
      </dgm:t>
    </dgm:pt>
    <dgm:pt modelId="{2188CA85-EB27-4927-A88E-F0E861470CC1}" type="pres">
      <dgm:prSet presAssocID="{5667A939-74EF-4483-B3C6-4835ED49CD1A}" presName="spacer" presStyleCnt="0"/>
      <dgm:spPr/>
    </dgm:pt>
    <dgm:pt modelId="{ABE979C5-23F3-4C00-852E-B41380C56AD0}" type="pres">
      <dgm:prSet presAssocID="{FB34C2EE-F365-4873-BF18-CA3CE39152B9}" presName="parentText" presStyleLbl="node1" presStyleIdx="3" presStyleCnt="4" custScaleX="91206" custScaleY="37407" custLinFactY="-3759" custLinFactNeighborX="2309" custLinFactNeighborY="-100000">
        <dgm:presLayoutVars>
          <dgm:chMax val="0"/>
          <dgm:bulletEnabled val="1"/>
        </dgm:presLayoutVars>
      </dgm:prSet>
      <dgm:spPr/>
      <dgm:t>
        <a:bodyPr/>
        <a:lstStyle/>
        <a:p>
          <a:endParaRPr lang="tr-TR"/>
        </a:p>
      </dgm:t>
    </dgm:pt>
  </dgm:ptLst>
  <dgm:cxnLst>
    <dgm:cxn modelId="{E381D762-7BCF-4B98-BE5A-8572F588FA6B}" type="presOf" srcId="{FB34C2EE-F365-4873-BF18-CA3CE39152B9}" destId="{ABE979C5-23F3-4C00-852E-B41380C56AD0}" srcOrd="0" destOrd="0" presId="urn:microsoft.com/office/officeart/2005/8/layout/vList2"/>
    <dgm:cxn modelId="{692F74AE-743B-4818-AB7B-017C2079AD2C}" type="presOf" srcId="{DBD1B7C3-F04D-46EC-9E57-296CE8970AD1}" destId="{4F9F343B-1370-40B2-BAC6-AC259715712E}" srcOrd="0" destOrd="0" presId="urn:microsoft.com/office/officeart/2005/8/layout/vList2"/>
    <dgm:cxn modelId="{03FD3A20-0E3C-438A-A1D3-4B44542A7A7B}" srcId="{DBD1B7C3-F04D-46EC-9E57-296CE8970AD1}" destId="{5E52F468-594B-4275-9EC8-FAD589BEB5A7}" srcOrd="2" destOrd="0" parTransId="{53E5C612-913E-4682-8BC8-F030C8C8BD0C}" sibTransId="{5667A939-74EF-4483-B3C6-4835ED49CD1A}"/>
    <dgm:cxn modelId="{9D686730-B50A-4C06-98A5-F1B169FEF178}" srcId="{DBD1B7C3-F04D-46EC-9E57-296CE8970AD1}" destId="{5C90D958-DA1B-4AB9-9600-C8946801E7C1}" srcOrd="0" destOrd="0" parTransId="{29A05ADD-32C9-4868-BEDF-4F0BCBE7C4B6}" sibTransId="{A8E0FF13-A039-4F14-93EB-34DCC6A35C57}"/>
    <dgm:cxn modelId="{7406B9CD-B943-4C1C-8178-9EBAACFDE283}" srcId="{DBD1B7C3-F04D-46EC-9E57-296CE8970AD1}" destId="{19C786C9-A2BB-4393-9609-7A27676A9973}" srcOrd="1" destOrd="0" parTransId="{F2F92B29-D471-4909-88A5-E17A855A49A3}" sibTransId="{A9D79924-E738-4585-83FB-9A30071141B2}"/>
    <dgm:cxn modelId="{05AA1539-D853-43EF-955E-CB483F6C20BB}" type="presOf" srcId="{19C786C9-A2BB-4393-9609-7A27676A9973}" destId="{55A7AADE-157D-4D5A-AD06-23C6A3A15081}" srcOrd="0" destOrd="0" presId="urn:microsoft.com/office/officeart/2005/8/layout/vList2"/>
    <dgm:cxn modelId="{542D0962-65D0-4523-B065-9855FAB3A760}" srcId="{DBD1B7C3-F04D-46EC-9E57-296CE8970AD1}" destId="{FB34C2EE-F365-4873-BF18-CA3CE39152B9}" srcOrd="3" destOrd="0" parTransId="{A010F666-8760-405A-8D2B-A3988F9E8F88}" sibTransId="{55CEDCDB-D545-4CD2-B516-EFF6AD843A7D}"/>
    <dgm:cxn modelId="{7DD542E6-315B-4EB6-AE29-CBB687D21248}" type="presOf" srcId="{5E52F468-594B-4275-9EC8-FAD589BEB5A7}" destId="{C3CF2BCC-C985-4B37-AE3B-0AB6334C4BD6}" srcOrd="0" destOrd="0" presId="urn:microsoft.com/office/officeart/2005/8/layout/vList2"/>
    <dgm:cxn modelId="{01B11202-017F-48F6-94F4-BDF7A4EF9DEC}" type="presOf" srcId="{5C90D958-DA1B-4AB9-9600-C8946801E7C1}" destId="{70A0A590-5E8D-4B96-BDC9-609823857FB7}" srcOrd="0" destOrd="0" presId="urn:microsoft.com/office/officeart/2005/8/layout/vList2"/>
    <dgm:cxn modelId="{2D32D646-F66C-4835-9D42-F8A9046BC32F}" type="presParOf" srcId="{4F9F343B-1370-40B2-BAC6-AC259715712E}" destId="{70A0A590-5E8D-4B96-BDC9-609823857FB7}" srcOrd="0" destOrd="0" presId="urn:microsoft.com/office/officeart/2005/8/layout/vList2"/>
    <dgm:cxn modelId="{FAD5B730-05EA-4A91-83F2-00613E83CE3C}" type="presParOf" srcId="{4F9F343B-1370-40B2-BAC6-AC259715712E}" destId="{5D6863CF-5885-4DA7-9F6E-43E5F973BB6F}" srcOrd="1" destOrd="0" presId="urn:microsoft.com/office/officeart/2005/8/layout/vList2"/>
    <dgm:cxn modelId="{B951FBE9-369B-477A-96E5-EDEB8BEF3A7B}" type="presParOf" srcId="{4F9F343B-1370-40B2-BAC6-AC259715712E}" destId="{55A7AADE-157D-4D5A-AD06-23C6A3A15081}" srcOrd="2" destOrd="0" presId="urn:microsoft.com/office/officeart/2005/8/layout/vList2"/>
    <dgm:cxn modelId="{525B1578-6D85-4D0F-B5B2-1AE2B710EDF9}" type="presParOf" srcId="{4F9F343B-1370-40B2-BAC6-AC259715712E}" destId="{FF0E68D3-9E9F-4941-A177-6E990585FA25}" srcOrd="3" destOrd="0" presId="urn:microsoft.com/office/officeart/2005/8/layout/vList2"/>
    <dgm:cxn modelId="{D1EE04D9-3092-48F6-92EB-F9A0D7064394}" type="presParOf" srcId="{4F9F343B-1370-40B2-BAC6-AC259715712E}" destId="{C3CF2BCC-C985-4B37-AE3B-0AB6334C4BD6}" srcOrd="4" destOrd="0" presId="urn:microsoft.com/office/officeart/2005/8/layout/vList2"/>
    <dgm:cxn modelId="{4310AB3A-0AE9-493A-B430-A2EFCB71AB34}" type="presParOf" srcId="{4F9F343B-1370-40B2-BAC6-AC259715712E}" destId="{2188CA85-EB27-4927-A88E-F0E861470CC1}" srcOrd="5" destOrd="0" presId="urn:microsoft.com/office/officeart/2005/8/layout/vList2"/>
    <dgm:cxn modelId="{75E57691-6AEF-4448-9A10-D213EBD4D21E}" type="presParOf" srcId="{4F9F343B-1370-40B2-BAC6-AC259715712E}" destId="{ABE979C5-23F3-4C00-852E-B41380C56AD0}"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b="1" u="sng" dirty="0" smtClean="0">
              <a:solidFill>
                <a:srgbClr val="FFC000"/>
              </a:solidFill>
            </a:rPr>
            <a:t>4. ADIM</a:t>
          </a:r>
        </a:p>
        <a:p>
          <a:pPr algn="just" rtl="0"/>
          <a:r>
            <a:rPr lang="tr-TR" sz="2400" b="1" dirty="0" smtClean="0">
              <a:solidFill>
                <a:srgbClr val="FFC000"/>
              </a:solidFill>
            </a:rPr>
            <a:t>	</a:t>
          </a:r>
        </a:p>
        <a:p>
          <a:pPr algn="just" rtl="0"/>
          <a:r>
            <a:rPr lang="tr-TR" sz="2400" b="1" dirty="0" smtClean="0">
              <a:solidFill>
                <a:srgbClr val="FFC000"/>
              </a:solidFill>
            </a:rPr>
            <a:t>	</a:t>
          </a:r>
          <a:r>
            <a:rPr lang="tr-TR" sz="2400" dirty="0" smtClean="0"/>
            <a:t>Mevcut kontrol faaliyetleriyle etkili/yeterli bir şekilde yönetildiği değerlendirilen yüksek risklere ilişkin olarak yeni kontrol faaliyeti öngörülmez ve mevcut kontroller devam ettirilir.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017726">
        <dgm:presLayoutVars>
          <dgm:chMax val="0"/>
          <dgm:bulletEnabled val="1"/>
        </dgm:presLayoutVars>
      </dgm:prSet>
      <dgm:spPr/>
      <dgm:t>
        <a:bodyPr/>
        <a:lstStyle/>
        <a:p>
          <a:endParaRPr lang="tr-TR"/>
        </a:p>
      </dgm:t>
    </dgm:pt>
  </dgm:ptLst>
  <dgm:cxnLst>
    <dgm:cxn modelId="{68A9B95C-1DF2-4454-A9C1-CC0ADD622270}"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F0C10CCE-E073-43C3-B58A-5D692A21460C}" type="presOf" srcId="{4768C61E-7AA1-4535-8133-9CED6A9A45F2}" destId="{E79DF89A-61DD-40DE-B3E5-6382AF9B4266}" srcOrd="0" destOrd="0" presId="urn:microsoft.com/office/officeart/2005/8/layout/vList2"/>
    <dgm:cxn modelId="{42C2F8A9-5785-487D-A7D9-62F39BBF1253}"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b="1" u="sng" dirty="0" smtClean="0">
              <a:solidFill>
                <a:srgbClr val="FFC000"/>
              </a:solidFill>
            </a:rPr>
            <a:t>5. ADIM</a:t>
          </a:r>
        </a:p>
        <a:p>
          <a:pPr algn="just" rtl="0"/>
          <a:r>
            <a:rPr lang="tr-TR" sz="2400" b="1" dirty="0" smtClean="0">
              <a:solidFill>
                <a:srgbClr val="FFC000"/>
              </a:solidFill>
            </a:rPr>
            <a:t>	</a:t>
          </a:r>
        </a:p>
        <a:p>
          <a:pPr algn="just" rtl="0"/>
          <a:r>
            <a:rPr lang="tr-TR" sz="2400" b="1" dirty="0" smtClean="0">
              <a:solidFill>
                <a:srgbClr val="FFC000"/>
              </a:solidFill>
            </a:rPr>
            <a:t>	</a:t>
          </a:r>
          <a:r>
            <a:rPr lang="tr-TR" sz="2400" dirty="0" smtClean="0"/>
            <a:t>Risk sorumluları tarafından, risk kaydı onaylandıktan sonra, yeni kontrol faaliyetleri öngörülen başlangıç tarihinde uygulamaya konulur ve risk sorumlularının, hem yeni kontrollerin hem de devam etmekte olan mevcut kontrollerin izlenmesini sağlamaları gerekir.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017726">
        <dgm:presLayoutVars>
          <dgm:chMax val="0"/>
          <dgm:bulletEnabled val="1"/>
        </dgm:presLayoutVars>
      </dgm:prSet>
      <dgm:spPr/>
      <dgm:t>
        <a:bodyPr/>
        <a:lstStyle/>
        <a:p>
          <a:endParaRPr lang="tr-TR"/>
        </a:p>
      </dgm:t>
    </dgm:pt>
  </dgm:ptLst>
  <dgm:cxnLst>
    <dgm:cxn modelId="{6899C1E2-139E-47FA-8F13-F3C4E8EDCEC7}" type="presOf" srcId="{4768C61E-7AA1-4535-8133-9CED6A9A45F2}" destId="{E79DF89A-61DD-40DE-B3E5-6382AF9B4266}" srcOrd="0" destOrd="0" presId="urn:microsoft.com/office/officeart/2005/8/layout/vList2"/>
    <dgm:cxn modelId="{0FFC48EE-9195-4743-B23F-5D88CF705C48}"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C07B9A32-4D97-4D52-AFF6-5625A8C50680}"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b="1" u="sng" dirty="0" smtClean="0">
              <a:solidFill>
                <a:srgbClr val="FFC000"/>
              </a:solidFill>
            </a:rPr>
            <a:t>6. ADIM</a:t>
          </a:r>
        </a:p>
        <a:p>
          <a:pPr algn="just" rtl="0"/>
          <a:r>
            <a:rPr lang="tr-TR" sz="2400" b="1" dirty="0" smtClean="0">
              <a:solidFill>
                <a:srgbClr val="FFC000"/>
              </a:solidFill>
            </a:rPr>
            <a:t>	</a:t>
          </a:r>
        </a:p>
        <a:p>
          <a:pPr algn="just" rtl="0"/>
          <a:r>
            <a:rPr lang="tr-TR" sz="2400" b="1" dirty="0" smtClean="0">
              <a:solidFill>
                <a:srgbClr val="FFC000"/>
              </a:solidFill>
            </a:rPr>
            <a:t>	</a:t>
          </a:r>
          <a:r>
            <a:rPr lang="tr-TR" sz="2400" dirty="0" smtClean="0"/>
            <a:t>Paydaşlar, ilgili kontrol faaliyetlerinden ve bunların etkin bir şekilde uygulanıp uygulanmadığından yazılı olarak haberdar edilir.</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017726">
        <dgm:presLayoutVars>
          <dgm:chMax val="0"/>
          <dgm:bulletEnabled val="1"/>
        </dgm:presLayoutVars>
      </dgm:prSet>
      <dgm:spPr/>
      <dgm:t>
        <a:bodyPr/>
        <a:lstStyle/>
        <a:p>
          <a:endParaRPr lang="tr-TR"/>
        </a:p>
      </dgm:t>
    </dgm:pt>
  </dgm:ptLst>
  <dgm:cxnLst>
    <dgm:cxn modelId="{C30F18EF-3A91-4A08-9E9C-47FC68DCB297}" type="presOf" srcId="{4768C61E-7AA1-4535-8133-9CED6A9A45F2}" destId="{E79DF89A-61DD-40DE-B3E5-6382AF9B4266}" srcOrd="0" destOrd="0" presId="urn:microsoft.com/office/officeart/2005/8/layout/vList2"/>
    <dgm:cxn modelId="{EED5FA73-169E-4564-A741-5A6C55EBB687}"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D3C84906-9DB1-40E3-A637-95E13DE84EBA}"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b="1" u="sng" dirty="0" smtClean="0">
              <a:solidFill>
                <a:srgbClr val="FFC000"/>
              </a:solidFill>
            </a:rPr>
            <a:t>7. ADIM</a:t>
          </a:r>
        </a:p>
        <a:p>
          <a:pPr algn="just" rtl="0"/>
          <a:r>
            <a:rPr lang="tr-TR" sz="2400" b="1" dirty="0" smtClean="0">
              <a:solidFill>
                <a:srgbClr val="FFC000"/>
              </a:solidFill>
            </a:rPr>
            <a:t>	</a:t>
          </a:r>
        </a:p>
        <a:p>
          <a:pPr algn="just" rtl="0"/>
          <a:r>
            <a:rPr lang="tr-TR" sz="2400" b="1" dirty="0" smtClean="0">
              <a:solidFill>
                <a:srgbClr val="FFC000"/>
              </a:solidFill>
            </a:rPr>
            <a:t>	</a:t>
          </a:r>
          <a:r>
            <a:rPr lang="tr-TR" sz="2400" dirty="0" smtClean="0"/>
            <a:t>Risk sahibi,</a:t>
          </a:r>
          <a:r>
            <a:rPr lang="tr-TR" sz="2400" b="1" dirty="0" smtClean="0"/>
            <a:t> </a:t>
          </a:r>
          <a:r>
            <a:rPr lang="tr-TR" sz="2400" dirty="0" smtClean="0"/>
            <a:t>riskleri raporlarken Konsolide Risk Raporu bölümünde yeni kontrol faaliyetlerinin ve devam etmekte olan mevcut kontrollerin nasıl işlediğini yöneticiye/risk koordinatörüne bildirir. Bu raporlama, yeni kontrol faaliyetlerinin ve devam etmekte olan mevcut kontrollerin etkilerini belirterek ve her türlü kanıtı rapora ekleyerek, nelerin olup bittiğini özet olarak sunma şeklinde gerçekleşir. </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017726">
        <dgm:presLayoutVars>
          <dgm:chMax val="0"/>
          <dgm:bulletEnabled val="1"/>
        </dgm:presLayoutVars>
      </dgm:prSet>
      <dgm:spPr/>
      <dgm:t>
        <a:bodyPr/>
        <a:lstStyle/>
        <a:p>
          <a:endParaRPr lang="tr-TR"/>
        </a:p>
      </dgm:t>
    </dgm:pt>
  </dgm:ptLst>
  <dgm:cxnLst>
    <dgm:cxn modelId="{3DAF8A98-A34F-4017-B924-4129A877396F}"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1A311C31-0CE7-44B9-B16A-CC896C7B75E0}" type="presOf" srcId="{4768C61E-7AA1-4535-8133-9CED6A9A45F2}" destId="{E79DF89A-61DD-40DE-B3E5-6382AF9B4266}" srcOrd="0" destOrd="0" presId="urn:microsoft.com/office/officeart/2005/8/layout/vList2"/>
    <dgm:cxn modelId="{9A192D1C-70B6-432C-9217-F57B28F7F882}"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5F2A0F47-7624-4319-A4BA-FFFACFF55EBA}" type="presOf" srcId="{A4DD2976-B952-4205-8783-0BDBAE138105}" destId="{F4A5EB46-D737-4312-AC8C-93841355775E}"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D8D08216-6379-49D4-B179-D509305290D8}" type="presOf" srcId="{4768C61E-7AA1-4535-8133-9CED6A9A45F2}" destId="{E79DF89A-61DD-40DE-B3E5-6382AF9B4266}" srcOrd="0" destOrd="0" presId="urn:microsoft.com/office/officeart/2005/8/layout/vList2"/>
    <dgm:cxn modelId="{E2F899E2-0E76-4933-92A3-C85438136493}"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400" dirty="0" smtClean="0"/>
            <a:t>…</a:t>
          </a:r>
          <a:endParaRPr lang="tr-TR" sz="24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1" custScaleY="165774">
        <dgm:presLayoutVars>
          <dgm:chMax val="0"/>
          <dgm:bulletEnabled val="1"/>
        </dgm:presLayoutVars>
      </dgm:prSet>
      <dgm:spPr/>
      <dgm:t>
        <a:bodyPr/>
        <a:lstStyle/>
        <a:p>
          <a:endParaRPr lang="tr-TR"/>
        </a:p>
      </dgm:t>
    </dgm:pt>
  </dgm:ptLst>
  <dgm:cxnLst>
    <dgm:cxn modelId="{6F16D926-13D4-4716-BCDC-CDB39DE92161}" srcId="{A4DD2976-B952-4205-8783-0BDBAE138105}" destId="{4768C61E-7AA1-4535-8133-9CED6A9A45F2}" srcOrd="0" destOrd="0" parTransId="{43E385E5-D8AF-4F16-B3A3-950E0832EDC6}" sibTransId="{FF287E8C-7DC7-4090-B514-1129DC332B5B}"/>
    <dgm:cxn modelId="{AAA4172D-DC02-465F-9E7D-632E78F8C510}" type="presOf" srcId="{4768C61E-7AA1-4535-8133-9CED6A9A45F2}" destId="{E79DF89A-61DD-40DE-B3E5-6382AF9B4266}" srcOrd="0" destOrd="0" presId="urn:microsoft.com/office/officeart/2005/8/layout/vList2"/>
    <dgm:cxn modelId="{8140ED66-2DF3-41ED-B3D3-0BB79EB37BED}" type="presOf" srcId="{A4DD2976-B952-4205-8783-0BDBAE138105}" destId="{F4A5EB46-D737-4312-AC8C-93841355775E}" srcOrd="0" destOrd="0" presId="urn:microsoft.com/office/officeart/2005/8/layout/vList2"/>
    <dgm:cxn modelId="{9FD415EE-40FC-4004-8725-243D721B0188}" type="presParOf" srcId="{F4A5EB46-D737-4312-AC8C-93841355775E}" destId="{E79DF89A-61DD-40DE-B3E5-6382AF9B42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DD2976-B952-4205-8783-0BDBAE1381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4768C61E-7AA1-4535-8133-9CED6A9A45F2}">
      <dgm:prSet custT="1"/>
      <dgm:spPr/>
      <dgm:t>
        <a:bodyPr/>
        <a:lstStyle/>
        <a:p>
          <a:pPr algn="just" rtl="0"/>
          <a:r>
            <a:rPr lang="tr-TR" sz="2200" dirty="0" smtClean="0"/>
            <a:t>İdarenin Risk Stratejisi ve Politika Belgesini (RSPB) hazırlayarak veya mevcut RSPB </a:t>
          </a:r>
          <a:r>
            <a:rPr lang="tr-TR" sz="2200" dirty="0" err="1" smtClean="0"/>
            <a:t>yi</a:t>
          </a:r>
          <a:r>
            <a:rPr lang="tr-TR" sz="2200" dirty="0" smtClean="0"/>
            <a:t> yıllık olarak gözden geçirerek üst yöneticinin onayına sunar. </a:t>
          </a:r>
          <a:endParaRPr lang="tr-TR" sz="2200" dirty="0"/>
        </a:p>
      </dgm:t>
    </dgm:pt>
    <dgm:pt modelId="{43E385E5-D8AF-4F16-B3A3-950E0832EDC6}" type="parTrans" cxnId="{6F16D926-13D4-4716-BCDC-CDB39DE92161}">
      <dgm:prSet/>
      <dgm:spPr/>
      <dgm:t>
        <a:bodyPr/>
        <a:lstStyle/>
        <a:p>
          <a:endParaRPr lang="tr-TR"/>
        </a:p>
      </dgm:t>
    </dgm:pt>
    <dgm:pt modelId="{FF287E8C-7DC7-4090-B514-1129DC332B5B}" type="sibTrans" cxnId="{6F16D926-13D4-4716-BCDC-CDB39DE92161}">
      <dgm:prSet/>
      <dgm:spPr/>
      <dgm:t>
        <a:bodyPr/>
        <a:lstStyle/>
        <a:p>
          <a:endParaRPr lang="tr-TR"/>
        </a:p>
      </dgm:t>
    </dgm:pt>
    <dgm:pt modelId="{94E49577-A07E-4F30-9C3F-169DDF4FB759}">
      <dgm:prSet custT="1"/>
      <dgm:spPr/>
      <dgm:t>
        <a:bodyPr/>
        <a:lstStyle/>
        <a:p>
          <a:pPr algn="just" rtl="0"/>
          <a:r>
            <a:rPr lang="tr-TR" sz="2200" dirty="0" smtClean="0"/>
            <a:t>İdarenin kritik stratejik risklerini belirler.</a:t>
          </a:r>
          <a:endParaRPr lang="tr-TR" sz="2200" dirty="0"/>
        </a:p>
      </dgm:t>
    </dgm:pt>
    <dgm:pt modelId="{FFB541F2-40F1-44B2-B272-80EE499B01D8}" type="parTrans" cxnId="{73E66593-3429-4402-B2A4-FB038D5D72AB}">
      <dgm:prSet/>
      <dgm:spPr/>
      <dgm:t>
        <a:bodyPr/>
        <a:lstStyle/>
        <a:p>
          <a:endParaRPr lang="tr-TR"/>
        </a:p>
      </dgm:t>
    </dgm:pt>
    <dgm:pt modelId="{8EA01DE6-5A5F-4842-A699-6F916D8B3998}" type="sibTrans" cxnId="{73E66593-3429-4402-B2A4-FB038D5D72AB}">
      <dgm:prSet/>
      <dgm:spPr/>
      <dgm:t>
        <a:bodyPr/>
        <a:lstStyle/>
        <a:p>
          <a:endParaRPr lang="tr-TR"/>
        </a:p>
      </dgm:t>
    </dgm:pt>
    <dgm:pt modelId="{40586DE3-B7EA-4096-8D67-364A498DC4FF}">
      <dgm:prSet custT="1"/>
      <dgm:spPr/>
      <dgm:t>
        <a:bodyPr/>
        <a:lstStyle/>
        <a:p>
          <a:pPr algn="just" rtl="0"/>
          <a:r>
            <a:rPr lang="tr-TR" sz="2200" dirty="0" smtClean="0"/>
            <a:t>Harcama birimlerine ait risklerden ortak yönetilmesi gerekenleri ve bunlara ilişkin politika ve prosedürleri belirleyerek koordine etmesi açısından BRK ya bildirir. </a:t>
          </a:r>
          <a:endParaRPr lang="tr-TR" sz="2200" dirty="0"/>
        </a:p>
      </dgm:t>
    </dgm:pt>
    <dgm:pt modelId="{A31CED14-BCD1-4485-83D1-926D02934DC5}" type="parTrans" cxnId="{9F242CE4-46B0-4626-A5ED-1F0D8A6EC6C6}">
      <dgm:prSet/>
      <dgm:spPr/>
      <dgm:t>
        <a:bodyPr/>
        <a:lstStyle/>
        <a:p>
          <a:endParaRPr lang="tr-TR"/>
        </a:p>
      </dgm:t>
    </dgm:pt>
    <dgm:pt modelId="{3AE42B46-CCBF-4784-AAF4-447B93C75E60}" type="sibTrans" cxnId="{9F242CE4-46B0-4626-A5ED-1F0D8A6EC6C6}">
      <dgm:prSet/>
      <dgm:spPr/>
      <dgm:t>
        <a:bodyPr/>
        <a:lstStyle/>
        <a:p>
          <a:endParaRPr lang="tr-TR"/>
        </a:p>
      </dgm:t>
    </dgm:pt>
    <dgm:pt modelId="{EF973FC0-D4ED-48E3-B727-1331B4A466D4}">
      <dgm:prSet custT="1"/>
      <dgm:spPr/>
      <dgm:t>
        <a:bodyPr/>
        <a:lstStyle/>
        <a:p>
          <a:pPr algn="just" rtl="0"/>
          <a:r>
            <a:rPr lang="tr-TR" sz="2200" dirty="0" smtClean="0"/>
            <a:t>İKRYK yılda en az üçer aylık dönemlerle toplanarak idarenin risk yönetim süreçlerinin etkili işleyip işlemediğini ve risklerde gelinen durumu değerlendirerek üst yöneticiye raporlar.</a:t>
          </a:r>
          <a:endParaRPr lang="tr-TR" sz="2200" dirty="0"/>
        </a:p>
      </dgm:t>
    </dgm:pt>
    <dgm:pt modelId="{8DDED1DF-28C1-41DC-AD59-07B1DCF51907}" type="parTrans" cxnId="{CDAC3900-9B37-4314-BA16-3D5A19E4AE48}">
      <dgm:prSet/>
      <dgm:spPr/>
      <dgm:t>
        <a:bodyPr/>
        <a:lstStyle/>
        <a:p>
          <a:endParaRPr lang="tr-TR"/>
        </a:p>
      </dgm:t>
    </dgm:pt>
    <dgm:pt modelId="{DAC358B6-683D-4DA7-90E2-016CFA23228E}" type="sibTrans" cxnId="{CDAC3900-9B37-4314-BA16-3D5A19E4AE48}">
      <dgm:prSet/>
      <dgm:spPr/>
      <dgm:t>
        <a:bodyPr/>
        <a:lstStyle/>
        <a:p>
          <a:endParaRPr lang="tr-TR"/>
        </a:p>
      </dgm:t>
    </dgm:pt>
    <dgm:pt modelId="{F4A5EB46-D737-4312-AC8C-93841355775E}" type="pres">
      <dgm:prSet presAssocID="{A4DD2976-B952-4205-8783-0BDBAE138105}" presName="linear" presStyleCnt="0">
        <dgm:presLayoutVars>
          <dgm:animLvl val="lvl"/>
          <dgm:resizeHandles val="exact"/>
        </dgm:presLayoutVars>
      </dgm:prSet>
      <dgm:spPr/>
      <dgm:t>
        <a:bodyPr/>
        <a:lstStyle/>
        <a:p>
          <a:endParaRPr lang="tr-TR"/>
        </a:p>
      </dgm:t>
    </dgm:pt>
    <dgm:pt modelId="{E79DF89A-61DD-40DE-B3E5-6382AF9B4266}" type="pres">
      <dgm:prSet presAssocID="{4768C61E-7AA1-4535-8133-9CED6A9A45F2}" presName="parentText" presStyleLbl="node1" presStyleIdx="0" presStyleCnt="4" custScaleY="121951">
        <dgm:presLayoutVars>
          <dgm:chMax val="0"/>
          <dgm:bulletEnabled val="1"/>
        </dgm:presLayoutVars>
      </dgm:prSet>
      <dgm:spPr/>
      <dgm:t>
        <a:bodyPr/>
        <a:lstStyle/>
        <a:p>
          <a:endParaRPr lang="tr-TR"/>
        </a:p>
      </dgm:t>
    </dgm:pt>
    <dgm:pt modelId="{A14E55A1-08DD-4D33-98DE-60CAA124A2D0}" type="pres">
      <dgm:prSet presAssocID="{FF287E8C-7DC7-4090-B514-1129DC332B5B}" presName="spacer" presStyleCnt="0"/>
      <dgm:spPr/>
    </dgm:pt>
    <dgm:pt modelId="{591A3765-0848-41BA-92AF-74DBE3578F4A}" type="pres">
      <dgm:prSet presAssocID="{94E49577-A07E-4F30-9C3F-169DDF4FB759}" presName="parentText" presStyleLbl="node1" presStyleIdx="1" presStyleCnt="4" custScaleY="51508">
        <dgm:presLayoutVars>
          <dgm:chMax val="0"/>
          <dgm:bulletEnabled val="1"/>
        </dgm:presLayoutVars>
      </dgm:prSet>
      <dgm:spPr/>
      <dgm:t>
        <a:bodyPr/>
        <a:lstStyle/>
        <a:p>
          <a:endParaRPr lang="tr-TR"/>
        </a:p>
      </dgm:t>
    </dgm:pt>
    <dgm:pt modelId="{BEE5A65A-75C6-4040-B7F6-73E921CE64E6}" type="pres">
      <dgm:prSet presAssocID="{8EA01DE6-5A5F-4842-A699-6F916D8B3998}" presName="spacer" presStyleCnt="0"/>
      <dgm:spPr/>
    </dgm:pt>
    <dgm:pt modelId="{86E8A21A-5034-4AAE-8560-96E650FB8AD5}" type="pres">
      <dgm:prSet presAssocID="{40586DE3-B7EA-4096-8D67-364A498DC4FF}" presName="parentText" presStyleLbl="node1" presStyleIdx="2" presStyleCnt="4" custScaleY="135712">
        <dgm:presLayoutVars>
          <dgm:chMax val="0"/>
          <dgm:bulletEnabled val="1"/>
        </dgm:presLayoutVars>
      </dgm:prSet>
      <dgm:spPr/>
      <dgm:t>
        <a:bodyPr/>
        <a:lstStyle/>
        <a:p>
          <a:endParaRPr lang="tr-TR"/>
        </a:p>
      </dgm:t>
    </dgm:pt>
    <dgm:pt modelId="{8B9DC19C-ED05-42DD-882C-DED842EBD6D2}" type="pres">
      <dgm:prSet presAssocID="{3AE42B46-CCBF-4784-AAF4-447B93C75E60}" presName="spacer" presStyleCnt="0"/>
      <dgm:spPr/>
    </dgm:pt>
    <dgm:pt modelId="{A207F4F4-224F-4B09-B344-67E3FE1D759C}" type="pres">
      <dgm:prSet presAssocID="{EF973FC0-D4ED-48E3-B727-1331B4A466D4}" presName="parentText" presStyleLbl="node1" presStyleIdx="3" presStyleCnt="4" custScaleY="130089">
        <dgm:presLayoutVars>
          <dgm:chMax val="0"/>
          <dgm:bulletEnabled val="1"/>
        </dgm:presLayoutVars>
      </dgm:prSet>
      <dgm:spPr/>
      <dgm:t>
        <a:bodyPr/>
        <a:lstStyle/>
        <a:p>
          <a:endParaRPr lang="tr-TR"/>
        </a:p>
      </dgm:t>
    </dgm:pt>
  </dgm:ptLst>
  <dgm:cxnLst>
    <dgm:cxn modelId="{849ED002-6214-46A1-8822-D2A7C173BA46}" type="presOf" srcId="{A4DD2976-B952-4205-8783-0BDBAE138105}" destId="{F4A5EB46-D737-4312-AC8C-93841355775E}" srcOrd="0" destOrd="0" presId="urn:microsoft.com/office/officeart/2005/8/layout/vList2"/>
    <dgm:cxn modelId="{C3CBBAB2-A772-46C7-B8EF-F619F6401B54}" type="presOf" srcId="{4768C61E-7AA1-4535-8133-9CED6A9A45F2}" destId="{E79DF89A-61DD-40DE-B3E5-6382AF9B4266}" srcOrd="0" destOrd="0" presId="urn:microsoft.com/office/officeart/2005/8/layout/vList2"/>
    <dgm:cxn modelId="{CDAC3900-9B37-4314-BA16-3D5A19E4AE48}" srcId="{A4DD2976-B952-4205-8783-0BDBAE138105}" destId="{EF973FC0-D4ED-48E3-B727-1331B4A466D4}" srcOrd="3" destOrd="0" parTransId="{8DDED1DF-28C1-41DC-AD59-07B1DCF51907}" sibTransId="{DAC358B6-683D-4DA7-90E2-016CFA23228E}"/>
    <dgm:cxn modelId="{9F242CE4-46B0-4626-A5ED-1F0D8A6EC6C6}" srcId="{A4DD2976-B952-4205-8783-0BDBAE138105}" destId="{40586DE3-B7EA-4096-8D67-364A498DC4FF}" srcOrd="2" destOrd="0" parTransId="{A31CED14-BCD1-4485-83D1-926D02934DC5}" sibTransId="{3AE42B46-CCBF-4784-AAF4-447B93C75E60}"/>
    <dgm:cxn modelId="{A8E8D77D-C709-4548-B8B6-0B573D1D4E1D}" type="presOf" srcId="{40586DE3-B7EA-4096-8D67-364A498DC4FF}" destId="{86E8A21A-5034-4AAE-8560-96E650FB8AD5}" srcOrd="0" destOrd="0" presId="urn:microsoft.com/office/officeart/2005/8/layout/vList2"/>
    <dgm:cxn modelId="{73E66593-3429-4402-B2A4-FB038D5D72AB}" srcId="{A4DD2976-B952-4205-8783-0BDBAE138105}" destId="{94E49577-A07E-4F30-9C3F-169DDF4FB759}" srcOrd="1" destOrd="0" parTransId="{FFB541F2-40F1-44B2-B272-80EE499B01D8}" sibTransId="{8EA01DE6-5A5F-4842-A699-6F916D8B3998}"/>
    <dgm:cxn modelId="{6F76CE07-3C20-461F-B99D-1D67CD0B3880}" type="presOf" srcId="{EF973FC0-D4ED-48E3-B727-1331B4A466D4}" destId="{A207F4F4-224F-4B09-B344-67E3FE1D759C}" srcOrd="0" destOrd="0" presId="urn:microsoft.com/office/officeart/2005/8/layout/vList2"/>
    <dgm:cxn modelId="{B7C21B50-8FDF-42D3-9BA0-75530F32A7CC}" type="presOf" srcId="{94E49577-A07E-4F30-9C3F-169DDF4FB759}" destId="{591A3765-0848-41BA-92AF-74DBE3578F4A}" srcOrd="0" destOrd="0" presId="urn:microsoft.com/office/officeart/2005/8/layout/vList2"/>
    <dgm:cxn modelId="{6F16D926-13D4-4716-BCDC-CDB39DE92161}" srcId="{A4DD2976-B952-4205-8783-0BDBAE138105}" destId="{4768C61E-7AA1-4535-8133-9CED6A9A45F2}" srcOrd="0" destOrd="0" parTransId="{43E385E5-D8AF-4F16-B3A3-950E0832EDC6}" sibTransId="{FF287E8C-7DC7-4090-B514-1129DC332B5B}"/>
    <dgm:cxn modelId="{E34470BA-5BF1-42F0-9DBF-20479D6CB0DD}" type="presParOf" srcId="{F4A5EB46-D737-4312-AC8C-93841355775E}" destId="{E79DF89A-61DD-40DE-B3E5-6382AF9B4266}" srcOrd="0" destOrd="0" presId="urn:microsoft.com/office/officeart/2005/8/layout/vList2"/>
    <dgm:cxn modelId="{BB45B3D9-4487-4437-B31B-D5B078580636}" type="presParOf" srcId="{F4A5EB46-D737-4312-AC8C-93841355775E}" destId="{A14E55A1-08DD-4D33-98DE-60CAA124A2D0}" srcOrd="1" destOrd="0" presId="urn:microsoft.com/office/officeart/2005/8/layout/vList2"/>
    <dgm:cxn modelId="{DFDCA01E-31E3-475A-9E3E-941252826277}" type="presParOf" srcId="{F4A5EB46-D737-4312-AC8C-93841355775E}" destId="{591A3765-0848-41BA-92AF-74DBE3578F4A}" srcOrd="2" destOrd="0" presId="urn:microsoft.com/office/officeart/2005/8/layout/vList2"/>
    <dgm:cxn modelId="{71B60B23-9008-41EA-AB94-32246F1AA6A0}" type="presParOf" srcId="{F4A5EB46-D737-4312-AC8C-93841355775E}" destId="{BEE5A65A-75C6-4040-B7F6-73E921CE64E6}" srcOrd="3" destOrd="0" presId="urn:microsoft.com/office/officeart/2005/8/layout/vList2"/>
    <dgm:cxn modelId="{164CF560-4CAE-4D42-A3EF-69F352525F2E}" type="presParOf" srcId="{F4A5EB46-D737-4312-AC8C-93841355775E}" destId="{86E8A21A-5034-4AAE-8560-96E650FB8AD5}" srcOrd="4" destOrd="0" presId="urn:microsoft.com/office/officeart/2005/8/layout/vList2"/>
    <dgm:cxn modelId="{F1200259-7F53-490C-832B-C0CB81961D33}" type="presParOf" srcId="{F4A5EB46-D737-4312-AC8C-93841355775E}" destId="{8B9DC19C-ED05-42DD-882C-DED842EBD6D2}" srcOrd="5" destOrd="0" presId="urn:microsoft.com/office/officeart/2005/8/layout/vList2"/>
    <dgm:cxn modelId="{D9E9120F-8C01-48E5-BA52-8B1BAC8E3A60}" type="presParOf" srcId="{F4A5EB46-D737-4312-AC8C-93841355775E}" destId="{A207F4F4-224F-4B09-B344-67E3FE1D759C}"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4E481F-6B95-4BF6-A75B-29EC49B9A898}">
      <dsp:nvSpPr>
        <dsp:cNvPr id="0" name=""/>
        <dsp:cNvSpPr/>
      </dsp:nvSpPr>
      <dsp:spPr>
        <a:xfrm>
          <a:off x="0" y="7867"/>
          <a:ext cx="8229600" cy="3276000"/>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ts val="1800"/>
            </a:spcAft>
          </a:pPr>
          <a:r>
            <a:rPr lang="tr-TR" sz="2800" b="1" kern="1200" dirty="0" smtClean="0">
              <a:solidFill>
                <a:srgbClr val="FF0000"/>
              </a:solidFill>
            </a:rPr>
            <a:t>Risk; </a:t>
          </a:r>
          <a:r>
            <a:rPr lang="tr-TR" sz="2800" kern="1200" dirty="0" smtClean="0"/>
            <a:t>Risk gelecekte ortaya çıkabilecek olayların sonuçlarının (olumlu ise fırsat, olumsuz ise tehdit) belirsizliğidir. İdareler açısından bu durum, amaçların ve bunlara ulaşmak için belirledikleri hedeflerin iç ve/veya dış etkenlerden olumlu ya da olumsuz olarak etkilenebileceği anlamına gelmektedir. </a:t>
          </a:r>
          <a:endParaRPr lang="tr-TR" sz="2800" kern="1200" dirty="0"/>
        </a:p>
      </dsp:txBody>
      <dsp:txXfrm>
        <a:off x="0" y="7867"/>
        <a:ext cx="8229600" cy="3276000"/>
      </dsp:txXfrm>
    </dsp:sp>
    <dsp:sp modelId="{A7254FAA-21FA-454F-A732-4CC317F2A172}">
      <dsp:nvSpPr>
        <dsp:cNvPr id="0" name=""/>
        <dsp:cNvSpPr/>
      </dsp:nvSpPr>
      <dsp:spPr>
        <a:xfrm>
          <a:off x="0" y="3283868"/>
          <a:ext cx="8229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228600" lvl="1" indent="-228600" algn="just" defTabSz="977900" rtl="0">
            <a:lnSpc>
              <a:spcPct val="90000"/>
            </a:lnSpc>
            <a:spcBef>
              <a:spcPct val="0"/>
            </a:spcBef>
            <a:spcAft>
              <a:spcPts val="1200"/>
            </a:spcAft>
            <a:buChar char="••"/>
          </a:pPr>
          <a:endParaRPr lang="tr-TR" sz="2200" kern="1200" dirty="0">
            <a:solidFill>
              <a:srgbClr val="7030A0"/>
            </a:solidFill>
          </a:endParaRPr>
        </a:p>
      </dsp:txBody>
      <dsp:txXfrm>
        <a:off x="0" y="3283868"/>
        <a:ext cx="8229600" cy="828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2626"/>
          <a:ext cx="8229600" cy="20876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İdare Risk Koordinatörlüğü (İRK) görevinin SGB yöneticisi tarafından yürütülmesi tavsiye edilir. İRK, Kurulun bir üyesidir ve idarenin risk yönetimi süreçlerinin tutarlı ve standartlara uygun olmasından üst yöneticiye karşı sorumludur.</a:t>
          </a:r>
          <a:endParaRPr lang="tr-TR" sz="2400" kern="1200" dirty="0"/>
        </a:p>
      </dsp:txBody>
      <dsp:txXfrm>
        <a:off x="0" y="2626"/>
        <a:ext cx="8229600" cy="2087634"/>
      </dsp:txXfrm>
    </dsp:sp>
    <dsp:sp modelId="{54716374-6C42-4729-8522-6F408F048B6F}">
      <dsp:nvSpPr>
        <dsp:cNvPr id="0" name=""/>
        <dsp:cNvSpPr/>
      </dsp:nvSpPr>
      <dsp:spPr>
        <a:xfrm>
          <a:off x="0" y="2100510"/>
          <a:ext cx="8229600" cy="1342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Risk yönetimi çerçevesinde en az 3 ayda bir Birim Risk Koordinatörlerini (BRK) toplantıya çağırır. </a:t>
          </a:r>
          <a:endParaRPr lang="tr-TR" sz="2400" kern="1200" dirty="0"/>
        </a:p>
      </dsp:txBody>
      <dsp:txXfrm>
        <a:off x="0" y="2100510"/>
        <a:ext cx="8229600" cy="1342052"/>
      </dsp:txXfrm>
    </dsp:sp>
    <dsp:sp modelId="{D921AC3F-F929-4E14-BFF9-A76C8D3B0AA1}">
      <dsp:nvSpPr>
        <dsp:cNvPr id="0" name=""/>
        <dsp:cNvSpPr/>
      </dsp:nvSpPr>
      <dsp:spPr>
        <a:xfrm>
          <a:off x="0" y="3452812"/>
          <a:ext cx="8229600" cy="20171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Her bir BRK tarafından raporlanan birim risklerinden yola çıkarak bu Rehberde yer alan Konsolide Risk Raporunu hazırlar; bu raporu üçer aylık dönemlerle İKRYK ve üst yönetime sunar. Bu raporla birlikte izlenmesi gereken önemli riskleri ve kendi değerlendirmelerini de raporlar. </a:t>
          </a:r>
          <a:endParaRPr lang="tr-TR" sz="2400" kern="1200" dirty="0"/>
        </a:p>
      </dsp:txBody>
      <dsp:txXfrm>
        <a:off x="0" y="3452812"/>
        <a:ext cx="8229600" cy="2017169"/>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41373"/>
          <a:ext cx="8229600" cy="15688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Diğer idarelerin </a:t>
          </a:r>
          <a:r>
            <a:rPr lang="tr-TR" sz="2000" kern="1200" dirty="0" err="1" smtClean="0"/>
            <a:t>İRK’leri</a:t>
          </a:r>
          <a:r>
            <a:rPr lang="tr-TR" sz="2000" kern="1200" dirty="0" smtClean="0"/>
            <a:t> ile ortak risk alanlarına ilişkin konuların görüşülmesi ve bunların idare içerisinde koordinasyonundan sorumludur.</a:t>
          </a:r>
          <a:endParaRPr lang="tr-TR" sz="2000" kern="1200" dirty="0"/>
        </a:p>
      </dsp:txBody>
      <dsp:txXfrm>
        <a:off x="0" y="41373"/>
        <a:ext cx="8229600" cy="1568819"/>
      </dsp:txXfrm>
    </dsp:sp>
    <dsp:sp modelId="{FDFE20E8-79FF-473F-B3D9-A5301F3E9734}">
      <dsp:nvSpPr>
        <dsp:cNvPr id="0" name=""/>
        <dsp:cNvSpPr/>
      </dsp:nvSpPr>
      <dsp:spPr>
        <a:xfrm>
          <a:off x="0" y="1797392"/>
          <a:ext cx="8229600" cy="14069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err="1" smtClean="0"/>
            <a:t>İKRYK’nın</a:t>
          </a:r>
          <a:r>
            <a:rPr lang="tr-TR" sz="2000" kern="1200" dirty="0" smtClean="0"/>
            <a:t> sekretarya hizmetlerini yürütür ve Kurulun yapacağı toplantıların gündemini belirleme, toplantı sonucunu tutanağa bağlama, Kurulun aldığı kararların üst yöneticinin onayına sunulması v.b. görevleri yürütür. </a:t>
          </a:r>
          <a:endParaRPr lang="tr-TR" sz="2000" kern="1200" dirty="0"/>
        </a:p>
      </dsp:txBody>
      <dsp:txXfrm>
        <a:off x="0" y="1797392"/>
        <a:ext cx="8229600" cy="1406924"/>
      </dsp:txXfrm>
    </dsp:sp>
    <dsp:sp modelId="{C25039C7-903D-4988-83A6-8CB217602E15}">
      <dsp:nvSpPr>
        <dsp:cNvPr id="0" name=""/>
        <dsp:cNvSpPr/>
      </dsp:nvSpPr>
      <dsp:spPr>
        <a:xfrm>
          <a:off x="0" y="3391517"/>
          <a:ext cx="8229600" cy="14069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İRK idarenin risk yönetimi konusunda birimlere teknik destek sağlar. Birimlerin risk yönetimi konusundaki ihtiyaçlarını belirleyerek bunu her toplantı öncesinde İKRYK ve üst yöneticiye raporlar. </a:t>
          </a:r>
          <a:endParaRPr lang="tr-TR" sz="2000" kern="1200" dirty="0"/>
        </a:p>
      </dsp:txBody>
      <dsp:txXfrm>
        <a:off x="0" y="3391517"/>
        <a:ext cx="8229600" cy="1406924"/>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7D9EB2-54FD-4DD0-BF92-302F95FE573D}">
      <dsp:nvSpPr>
        <dsp:cNvPr id="0" name=""/>
        <dsp:cNvSpPr/>
      </dsp:nvSpPr>
      <dsp:spPr>
        <a:xfrm>
          <a:off x="82347" y="1008133"/>
          <a:ext cx="2929823" cy="2504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tr-TR" sz="1800" kern="1200" dirty="0" smtClean="0"/>
            <a:t>Birim Risk Koordinatörü (BRK), harcama yetkilisi veya harcama yetkilisinin belirleyeceği kişidir. </a:t>
          </a:r>
          <a:endParaRPr lang="tr-TR" sz="1800" kern="1200" dirty="0"/>
        </a:p>
      </dsp:txBody>
      <dsp:txXfrm>
        <a:off x="82347" y="1008133"/>
        <a:ext cx="2929823" cy="2504991"/>
      </dsp:txXfrm>
    </dsp:sp>
    <dsp:sp modelId="{21998852-C90E-45E4-B156-C56776789938}">
      <dsp:nvSpPr>
        <dsp:cNvPr id="0" name=""/>
        <dsp:cNvSpPr/>
      </dsp:nvSpPr>
      <dsp:spPr>
        <a:xfrm>
          <a:off x="3378054" y="0"/>
          <a:ext cx="4849545" cy="4839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	Yılın başında idarenin hedeflerini etkileyebilecek birim risklerinin tespit edilmesini koordine eder ve rehberlik sağlar. BRK, tespit edilen riskleri alt birimlerin bilgi ve uzmanlıklarından yararlanarak faaliyetleri ile eşleştirir ve tüm önemli bir konuların ele alınmasını sağlar. </a:t>
          </a:r>
        </a:p>
        <a:p>
          <a:pPr lvl="0" algn="just" defTabSz="889000" rtl="0">
            <a:lnSpc>
              <a:spcPct val="90000"/>
            </a:lnSpc>
            <a:spcBef>
              <a:spcPct val="0"/>
            </a:spcBef>
            <a:spcAft>
              <a:spcPct val="35000"/>
            </a:spcAft>
          </a:pPr>
          <a:r>
            <a:rPr lang="tr-TR" sz="2000" kern="1200" dirty="0" smtClean="0"/>
            <a:t>	Risk kaydına alınmış olan önemli riskler, </a:t>
          </a:r>
          <a:r>
            <a:rPr lang="tr-TR" sz="2000" kern="1200" dirty="0" err="1" smtClean="0"/>
            <a:t>İKRYK’nin</a:t>
          </a:r>
          <a:r>
            <a:rPr lang="tr-TR" sz="2000" kern="1200" dirty="0" smtClean="0"/>
            <a:t> değerlendirmesine sunulmak üzere </a:t>
          </a:r>
          <a:r>
            <a:rPr lang="tr-TR" sz="2000" kern="1200" dirty="0" err="1" smtClean="0"/>
            <a:t>İRK’ye</a:t>
          </a:r>
          <a:r>
            <a:rPr lang="tr-TR" sz="2000" kern="1200" dirty="0" smtClean="0"/>
            <a:t> raporlanır. Yıllık olarak belirlenen risk kayıtlarını ve ilgili raporları idare tarafından belirlenecek periyotlarla gözden geçirir (aylık, 3 aylık gibi) ve </a:t>
          </a:r>
          <a:r>
            <a:rPr lang="tr-TR" sz="2000" kern="1200" dirty="0" err="1" smtClean="0"/>
            <a:t>İRK’ye</a:t>
          </a:r>
          <a:r>
            <a:rPr lang="tr-TR" sz="2000" kern="1200" dirty="0" smtClean="0"/>
            <a:t> raporlar. </a:t>
          </a:r>
          <a:endParaRPr lang="tr-TR" sz="2000" kern="1200" dirty="0"/>
        </a:p>
      </dsp:txBody>
      <dsp:txXfrm>
        <a:off x="3378054" y="0"/>
        <a:ext cx="4849545" cy="4839816"/>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130418"/>
          <a:ext cx="8229600" cy="168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Alt Birim Risk Koordinatörlerinin (ARK) yönettikleri ve raporladıkları riskleri birim düzeyinde izler. Mevcut risklerdeki değişiklikleri ve varsa yeni riskleri değerlendirerek birim yöneticisinin uygun görüşünü alarak İRK’ ye raporlar.</a:t>
          </a:r>
        </a:p>
      </dsp:txBody>
      <dsp:txXfrm>
        <a:off x="0" y="130418"/>
        <a:ext cx="8229600" cy="1685963"/>
      </dsp:txXfrm>
    </dsp:sp>
    <dsp:sp modelId="{9D0E0135-9A33-4D1E-A7E4-8FBEE6C34151}">
      <dsp:nvSpPr>
        <dsp:cNvPr id="0" name=""/>
        <dsp:cNvSpPr/>
      </dsp:nvSpPr>
      <dsp:spPr>
        <a:xfrm>
          <a:off x="0" y="1827181"/>
          <a:ext cx="8229600" cy="12830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Yıllık olarak, daha önce belirlenmiş veya yıl içerisinde ortaya çıkabilecek risklerin iyi yönetilip yönetilmediğine dair kanıtlarla desteklenmiş bir Güvence Beyanını İKRYK’ ye sunar.</a:t>
          </a:r>
          <a:r>
            <a:rPr lang="tr-TR" sz="2000" b="1" i="1" kern="1200" dirty="0" smtClean="0"/>
            <a:t> </a:t>
          </a:r>
          <a:endParaRPr lang="tr-TR" sz="2000" kern="1200" dirty="0" smtClean="0"/>
        </a:p>
      </dsp:txBody>
      <dsp:txXfrm>
        <a:off x="0" y="1827181"/>
        <a:ext cx="8229600" cy="1283017"/>
      </dsp:txXfrm>
    </dsp:sp>
    <dsp:sp modelId="{495D85C2-9D9F-4C81-B310-87F8278B175A}">
      <dsp:nvSpPr>
        <dsp:cNvPr id="0" name=""/>
        <dsp:cNvSpPr/>
      </dsp:nvSpPr>
      <dsp:spPr>
        <a:xfrm>
          <a:off x="0" y="3120999"/>
          <a:ext cx="8229600" cy="8486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İRK ve </a:t>
          </a:r>
          <a:r>
            <a:rPr lang="tr-TR" sz="2000" kern="1200" dirty="0" err="1" smtClean="0"/>
            <a:t>İKRYK’nin</a:t>
          </a:r>
          <a:r>
            <a:rPr lang="tr-TR" sz="2000" kern="1200" dirty="0" smtClean="0"/>
            <a:t> görüşleri, tavsiyeleri ve kararları doğrultusunda </a:t>
          </a:r>
          <a:r>
            <a:rPr lang="tr-TR" sz="2000" kern="1200" dirty="0" err="1" smtClean="0"/>
            <a:t>ARK’lere</a:t>
          </a:r>
          <a:r>
            <a:rPr lang="tr-TR" sz="2000" kern="1200" dirty="0" smtClean="0"/>
            <a:t> geri bildirim sağlar.</a:t>
          </a:r>
        </a:p>
      </dsp:txBody>
      <dsp:txXfrm>
        <a:off x="0" y="3120999"/>
        <a:ext cx="8229600" cy="848605"/>
      </dsp:txXfrm>
    </dsp:sp>
    <dsp:sp modelId="{D60E3C9F-7197-4BDC-A73F-399599A63897}">
      <dsp:nvSpPr>
        <dsp:cNvPr id="0" name=""/>
        <dsp:cNvSpPr/>
      </dsp:nvSpPr>
      <dsp:spPr>
        <a:xfrm>
          <a:off x="0" y="3980404"/>
          <a:ext cx="8229600" cy="10170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Risk yönetimiyle ilgili eğitim ihtiyaçlarını tespit eder. </a:t>
          </a:r>
        </a:p>
      </dsp:txBody>
      <dsp:txXfrm>
        <a:off x="0" y="3980404"/>
        <a:ext cx="8229600" cy="1017025"/>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864096"/>
          <a:ext cx="8229600" cy="31116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Alt birim risk koordinatörü (ARK), idarelerdeki birimlerin alt birimlerinin (alt birim bulunması veya risklerin bu düzeyde yönetilmesinin uygun görülmesi halinde) risk yönetim faaliyetlerinin koordinasyonundan sorumlu olan ve harcama yetkilisi tarafından belirlenen kişidir. Risk yönetiminde </a:t>
          </a:r>
          <a:r>
            <a:rPr lang="tr-TR" sz="2400" kern="1200" dirty="0" err="1" smtClean="0"/>
            <a:t>BRK’ye</a:t>
          </a:r>
          <a:r>
            <a:rPr lang="tr-TR" sz="2400" kern="1200" dirty="0" smtClean="0"/>
            <a:t> karşı doğrudan sorumludur. </a:t>
          </a:r>
          <a:r>
            <a:rPr lang="tr-TR" sz="2400" kern="1200" dirty="0" err="1" smtClean="0"/>
            <a:t>ARK’ler</a:t>
          </a:r>
          <a:r>
            <a:rPr lang="tr-TR" sz="2400" kern="1200" dirty="0" smtClean="0"/>
            <a:t>, birim içerisinde gerekli yetkinliğe ve tecrübeye sahip kişiler arasından seçilmelidir.</a:t>
          </a:r>
          <a:endParaRPr lang="tr-TR" sz="2400" kern="1200" dirty="0"/>
        </a:p>
      </dsp:txBody>
      <dsp:txXfrm>
        <a:off x="0" y="864096"/>
        <a:ext cx="8229600" cy="3111622"/>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518000"/>
          <a:ext cx="8229600" cy="23566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İdarenin risk stratejisine uygun olarak alt birimin faaliyetlerine ait yeni tespit edilen riskleri, risk puanı değişenleri ve bunları azaltmakta kullanılan kontrollerin etkinliğini Birim Risk Koordinatörünün belirlediği periyotlarla </a:t>
          </a:r>
          <a:r>
            <a:rPr lang="tr-TR" sz="2400" kern="1200" dirty="0" err="1" smtClean="0"/>
            <a:t>BRK’ye</a:t>
          </a:r>
          <a:r>
            <a:rPr lang="tr-TR" sz="2400" kern="1200" dirty="0" smtClean="0"/>
            <a:t> raporlar.</a:t>
          </a:r>
          <a:endParaRPr lang="tr-TR" sz="2400" kern="1200" dirty="0"/>
        </a:p>
      </dsp:txBody>
      <dsp:txXfrm>
        <a:off x="0" y="518000"/>
        <a:ext cx="8229600" cy="2356624"/>
      </dsp:txXfrm>
    </dsp:sp>
    <dsp:sp modelId="{326F8AFC-6D35-425F-9CE7-B5FDBA95580A}">
      <dsp:nvSpPr>
        <dsp:cNvPr id="0" name=""/>
        <dsp:cNvSpPr/>
      </dsp:nvSpPr>
      <dsp:spPr>
        <a:xfrm>
          <a:off x="0" y="3061824"/>
          <a:ext cx="8229600" cy="1259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BRK’ ye karşı sorumlu olmakla birlikte, İRK tarafından talep edilen bilgi ve belgeleri de vermekle yükümlüdür. </a:t>
          </a:r>
          <a:endParaRPr lang="tr-TR" sz="2400" kern="1200" dirty="0"/>
        </a:p>
      </dsp:txBody>
      <dsp:txXfrm>
        <a:off x="0" y="3061824"/>
        <a:ext cx="8229600" cy="1259990"/>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29845"/>
          <a:ext cx="8229600" cy="14234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İdarelerin sunduğu hizmetler ve gerçekleştirdiği faaliyetlerin sürekliliğinin sağlanmasına ve kalitesinin geliştirilmesine yardımcı olmak, </a:t>
          </a:r>
          <a:endParaRPr lang="tr-TR" sz="2400" kern="1200" dirty="0"/>
        </a:p>
      </dsp:txBody>
      <dsp:txXfrm>
        <a:off x="0" y="29845"/>
        <a:ext cx="8229600" cy="1423413"/>
      </dsp:txXfrm>
    </dsp:sp>
    <dsp:sp modelId="{3EB94C09-ACEA-4B43-A1E9-A8A80E29541F}">
      <dsp:nvSpPr>
        <dsp:cNvPr id="0" name=""/>
        <dsp:cNvSpPr/>
      </dsp:nvSpPr>
      <dsp:spPr>
        <a:xfrm>
          <a:off x="0" y="1487818"/>
          <a:ext cx="8229600" cy="13197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tr-TR" sz="2400" kern="1200" dirty="0" smtClean="0"/>
            <a:t> Belirlenen risklerle bunlara karşı uygulanan kontroller arasında fayda-maliyet dengesini sağlamak ve dolayısıyla kaynak tahsisinde etkinliği artırmak, </a:t>
          </a:r>
          <a:endParaRPr lang="tr-TR" sz="2400" kern="1200" dirty="0"/>
        </a:p>
      </dsp:txBody>
      <dsp:txXfrm>
        <a:off x="0" y="1487818"/>
        <a:ext cx="8229600" cy="1319759"/>
      </dsp:txXfrm>
    </dsp:sp>
    <dsp:sp modelId="{8E824703-1E5D-45CD-A86C-ED009049D57A}">
      <dsp:nvSpPr>
        <dsp:cNvPr id="0" name=""/>
        <dsp:cNvSpPr/>
      </dsp:nvSpPr>
      <dsp:spPr>
        <a:xfrm>
          <a:off x="0" y="2842138"/>
          <a:ext cx="8229600" cy="13197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tr-TR" sz="2400" kern="1200" dirty="0" smtClean="0"/>
            <a:t> Olası kayıpların etkilerinin kontrol altında tutulması ve bunların neden olacağı maliyetlerin azaltılmasına katkı sağlamak, </a:t>
          </a:r>
          <a:endParaRPr lang="tr-TR" sz="2400" kern="1200" dirty="0"/>
        </a:p>
      </dsp:txBody>
      <dsp:txXfrm>
        <a:off x="0" y="2842138"/>
        <a:ext cx="8229600" cy="1319759"/>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A3D3CA-6F18-4FE8-B1B0-791029D100E1}">
      <dsp:nvSpPr>
        <dsp:cNvPr id="0" name=""/>
        <dsp:cNvSpPr/>
      </dsp:nvSpPr>
      <dsp:spPr>
        <a:xfrm>
          <a:off x="5223" y="720081"/>
          <a:ext cx="3913882" cy="3399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Risk yönetimine karşı tanımlanan kurumsal yaklaşıma ve üst düzey politikalara Risk Stratejisi; bu yaklaşım ve politikaların yazılı olarak ortaya konduğu belgeye de </a:t>
          </a:r>
          <a:r>
            <a:rPr lang="tr-TR" sz="2400" b="1" i="1" kern="1200" dirty="0" smtClean="0"/>
            <a:t>Risk Stratejisi ve Politika Belgesi (RSPB)</a:t>
          </a:r>
          <a:r>
            <a:rPr lang="tr-TR" sz="2400" kern="1200" dirty="0" smtClean="0"/>
            <a:t> denir.</a:t>
          </a:r>
          <a:endParaRPr lang="tr-TR" sz="2400" kern="1200" dirty="0"/>
        </a:p>
      </dsp:txBody>
      <dsp:txXfrm>
        <a:off x="5223" y="720081"/>
        <a:ext cx="3913882" cy="3399652"/>
      </dsp:txXfrm>
    </dsp:sp>
    <dsp:sp modelId="{8A02A144-48A6-49EB-B266-5068003A96CA}">
      <dsp:nvSpPr>
        <dsp:cNvPr id="0" name=""/>
        <dsp:cNvSpPr/>
      </dsp:nvSpPr>
      <dsp:spPr>
        <a:xfrm>
          <a:off x="4310494" y="1"/>
          <a:ext cx="3913882" cy="4839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Risk stratejisi kurumun risk iştahını stratejik düzeyde ortaya koyacak şekilde belirlenmelidir. Risk iştahı çeşitli koşullara bağlı olarak zaman içinde (örneğin mali kriz dönemlerinde risk iştahı daha düşük olabilir) değişebileceği için kurumun risk stratejisi yılda en az bir kez gözden geçirilmeli ve gerekli görüldüğü takdirde güncellenmelidir.</a:t>
          </a:r>
          <a:endParaRPr lang="tr-TR" sz="2400" kern="1200" dirty="0"/>
        </a:p>
      </dsp:txBody>
      <dsp:txXfrm>
        <a:off x="4310494" y="1"/>
        <a:ext cx="3913882" cy="4839812"/>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2978"/>
          <a:ext cx="8229600" cy="15348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Risk İştahı;</a:t>
          </a:r>
          <a:r>
            <a:rPr lang="tr-TR" sz="2000" b="1" kern="1200" dirty="0" smtClean="0"/>
            <a:t> </a:t>
          </a:r>
          <a:r>
            <a:rPr lang="tr-TR" sz="2000" kern="1200" dirty="0" smtClean="0"/>
            <a:t>idarenin misyonu, vizyonu, amaç ve hedefleri doğrultusunda herhangi bir zaman diliminde, kabul etmeye (</a:t>
          </a:r>
          <a:r>
            <a:rPr lang="tr-TR" sz="2000" kern="1200" dirty="0" err="1" smtClean="0"/>
            <a:t>tolere</a:t>
          </a:r>
          <a:r>
            <a:rPr lang="tr-TR" sz="2000" kern="1200" dirty="0" smtClean="0"/>
            <a:t> etmeye/maruz kalmaya/önlem almamaya) hazır olduğu risk miktarıdır. Stratejik Planları hazırlarken risk iştahını göz önünde bulundurmak gerekir.</a:t>
          </a:r>
          <a:endParaRPr lang="tr-TR" sz="2000" kern="1200" dirty="0"/>
        </a:p>
      </dsp:txBody>
      <dsp:txXfrm>
        <a:off x="0" y="2978"/>
        <a:ext cx="8229600" cy="1534895"/>
      </dsp:txXfrm>
    </dsp:sp>
    <dsp:sp modelId="{A228F81B-DBC8-4970-8243-802C92F46ABA}">
      <dsp:nvSpPr>
        <dsp:cNvPr id="0" name=""/>
        <dsp:cNvSpPr/>
      </dsp:nvSpPr>
      <dsp:spPr>
        <a:xfrm>
          <a:off x="0" y="1548857"/>
          <a:ext cx="8229600" cy="10886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Risk İştahı;</a:t>
          </a:r>
          <a:r>
            <a:rPr lang="tr-TR" sz="2000" b="1" kern="1200" dirty="0" smtClean="0"/>
            <a:t> </a:t>
          </a:r>
          <a:r>
            <a:rPr lang="tr-TR" sz="2000" kern="1200" dirty="0" smtClean="0"/>
            <a:t>iç ve dış çevre, insanlar, iş sistemleri ve politikalardan etkilenir.</a:t>
          </a:r>
          <a:r>
            <a:rPr lang="tr-TR" sz="2000" b="1" kern="1200" dirty="0" smtClean="0"/>
            <a:t> </a:t>
          </a:r>
          <a:r>
            <a:rPr lang="tr-TR" sz="2000" kern="1200" dirty="0" smtClean="0"/>
            <a:t>Bu kapsamda risk iştahı, kurumsal risk politikaları çerçevesinde yukarıdan aşağıya doğru bir yönlendirme ile belirlenmelidir. </a:t>
          </a:r>
          <a:endParaRPr lang="tr-TR" sz="2000" kern="1200" dirty="0"/>
        </a:p>
      </dsp:txBody>
      <dsp:txXfrm>
        <a:off x="0" y="1548857"/>
        <a:ext cx="8229600" cy="1088671"/>
      </dsp:txXfrm>
    </dsp:sp>
    <dsp:sp modelId="{A5A161A1-55F5-4C5F-B813-A02D9B5482CE}">
      <dsp:nvSpPr>
        <dsp:cNvPr id="0" name=""/>
        <dsp:cNvSpPr/>
      </dsp:nvSpPr>
      <dsp:spPr>
        <a:xfrm>
          <a:off x="0" y="2648511"/>
          <a:ext cx="8229600" cy="10886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Tüm riskler için idarenin kurumsal iştah sınırları içinde kalınması şartıyla farklı iştah seviyeleri belirlemek mümkündür. </a:t>
          </a:r>
          <a:endParaRPr lang="tr-TR" sz="2000" kern="1200" dirty="0"/>
        </a:p>
      </dsp:txBody>
      <dsp:txXfrm>
        <a:off x="0" y="2648511"/>
        <a:ext cx="8229600" cy="1088671"/>
      </dsp:txXfrm>
    </dsp:sp>
    <dsp:sp modelId="{0BDE855A-8BD5-473F-8EAD-D88A676C5821}">
      <dsp:nvSpPr>
        <dsp:cNvPr id="0" name=""/>
        <dsp:cNvSpPr/>
      </dsp:nvSpPr>
      <dsp:spPr>
        <a:xfrm>
          <a:off x="0" y="3748165"/>
          <a:ext cx="8229600" cy="10886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tr-TR" sz="1800" kern="1200" dirty="0" smtClean="0"/>
            <a:t>Çok risk almak kadar az risk almak da başarısızlığa neden olabilir. Risk iştahının düşük olması güvenilir bir yönetim tekniği olarak görülse de yaratıcılık, yenilikçilik (</a:t>
          </a:r>
          <a:r>
            <a:rPr lang="tr-TR" sz="1800" kern="1200" dirty="0" err="1" smtClean="0"/>
            <a:t>innovasyon</a:t>
          </a:r>
          <a:r>
            <a:rPr lang="tr-TR" sz="1800" kern="1200" dirty="0" smtClean="0"/>
            <a:t>) ve fırsatlardan yararlanma konusunda idareyi sınırlayabilir. </a:t>
          </a:r>
          <a:endParaRPr lang="tr-TR" sz="1800" kern="1200" dirty="0"/>
        </a:p>
      </dsp:txBody>
      <dsp:txXfrm>
        <a:off x="0" y="3748165"/>
        <a:ext cx="8229600" cy="1088671"/>
      </dsp:txXfrm>
    </dsp:sp>
  </dsp:spTree>
</dsp:drawing>
</file>

<file path=ppt/diagrams/drawing4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402769"/>
          <a:ext cx="8229600" cy="40342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Risklerin yönetilmesine ilişkin önemli şartlardan biri idarenin ortak bir risk diline sahip olmasıdır. Ortak dilin oluşturulmasında ise terminoloji birliğine ve bunun tüm çalışanlar tarafından bilinmesini sağlayacak mekanizmalara ihtiyaç vardır. Aksi durumda riski yönetebilecek güçlü bir ortak anlayış oluşturmak mümkün olmayacaktır </a:t>
          </a:r>
          <a:endParaRPr lang="tr-TR" sz="2400" kern="1200" dirty="0"/>
        </a:p>
      </dsp:txBody>
      <dsp:txXfrm>
        <a:off x="0" y="402769"/>
        <a:ext cx="8229600" cy="4034276"/>
      </dsp:txXfrm>
    </dsp:sp>
  </dsp:spTree>
</dsp:drawing>
</file>

<file path=ppt/diagrams/drawing5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576066"/>
          <a:ext cx="8229600" cy="36876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endParaRPr lang="tr-TR" sz="2400" kern="1200" dirty="0"/>
        </a:p>
      </dsp:txBody>
      <dsp:txXfrm>
        <a:off x="0" y="576066"/>
        <a:ext cx="8229600" cy="3687682"/>
      </dsp:txXfrm>
    </dsp:sp>
  </dsp:spTree>
</dsp:drawing>
</file>

<file path=ppt/diagrams/drawing6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1A14A7-6A6B-41FF-A7DE-806386343A3E}">
      <dsp:nvSpPr>
        <dsp:cNvPr id="0" name=""/>
        <dsp:cNvSpPr/>
      </dsp:nvSpPr>
      <dsp:spPr>
        <a:xfrm>
          <a:off x="1004" y="648072"/>
          <a:ext cx="3917900" cy="35436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Üst yönetici, 5018 sayılı Kamu Mali Yönetimi ve Kontrol Kanunu çerçevesinde tanımlanan ve idarede risk yönetimi konusunda en üst düzeyde yetkili ve sorumlu olan kişidir. </a:t>
          </a:r>
          <a:endParaRPr lang="tr-TR" sz="2400" kern="1200" dirty="0"/>
        </a:p>
      </dsp:txBody>
      <dsp:txXfrm>
        <a:off x="1004" y="648072"/>
        <a:ext cx="3917900" cy="3543670"/>
      </dsp:txXfrm>
    </dsp:sp>
    <dsp:sp modelId="{B564F527-3281-42E3-8A76-F3A989214E6D}">
      <dsp:nvSpPr>
        <dsp:cNvPr id="0" name=""/>
        <dsp:cNvSpPr/>
      </dsp:nvSpPr>
      <dsp:spPr>
        <a:xfrm>
          <a:off x="4310695" y="87291"/>
          <a:ext cx="3917900" cy="46652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tr-TR" sz="2000" kern="1200" dirty="0" smtClean="0"/>
            <a:t>	Her yılın başında idaresinin amaç ve hedefleri doğrultusunda risklerin yönetilmesi konusunda stratejinin belirlenmesini sağlar ve bu stratejinin nasıl uygulayacağını gösteren Risk Stratejisi ve Politika Belgesini onaylayarak, söz konusu belgeyi tüm çalışanlara yazılı olarak duyurur. </a:t>
          </a:r>
        </a:p>
        <a:p>
          <a:pPr lvl="0" algn="just" defTabSz="889000" rtl="0">
            <a:lnSpc>
              <a:spcPct val="90000"/>
            </a:lnSpc>
            <a:spcBef>
              <a:spcPct val="0"/>
            </a:spcBef>
            <a:spcAft>
              <a:spcPct val="35000"/>
            </a:spcAft>
          </a:pPr>
          <a:r>
            <a:rPr lang="tr-TR" sz="2000" kern="1200" dirty="0" smtClean="0"/>
            <a:t>	Risk yönetimi konusunda </a:t>
          </a:r>
          <a:r>
            <a:rPr lang="tr-TR" sz="2000" kern="1200" dirty="0" err="1" smtClean="0"/>
            <a:t>İKRYK’den</a:t>
          </a:r>
          <a:r>
            <a:rPr lang="tr-TR" sz="2000" kern="1200" dirty="0" smtClean="0"/>
            <a:t> güvence alır ve idaresinde risklerin etkili yönetilip yönetilmediğine dair kanıtlarla desteklenmiş Güvence Beyanını Bakana sunar. </a:t>
          </a:r>
          <a:endParaRPr lang="tr-TR" sz="2000" kern="1200" dirty="0"/>
        </a:p>
      </dsp:txBody>
      <dsp:txXfrm>
        <a:off x="4310695" y="87291"/>
        <a:ext cx="3917900" cy="4665232"/>
      </dsp:txXfrm>
    </dsp:sp>
  </dsp:spTree>
</dsp:drawing>
</file>

<file path=ppt/diagrams/drawing7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B79B7A-B453-4729-9CD4-82CCDCF38785}">
      <dsp:nvSpPr>
        <dsp:cNvPr id="0" name=""/>
        <dsp:cNvSpPr/>
      </dsp:nvSpPr>
      <dsp:spPr>
        <a:xfrm>
          <a:off x="245236" y="1365"/>
          <a:ext cx="4590957" cy="53258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Kurul, idarenin risk yönetiminin geliştirilmesine ilişkin politika ve prosedürler oluşturarak üst yöneticinin onayına sunar. Politika ve prosedürleri birimlere bildirir. İKRYK, İdare Risk Koordinatörünün tavsiyesiyle kendisine sunulan riskler içerisinden önemli gördüğü belli sayıda riski kilit risk olarak belirler. Belirlenen kilit risklerin iyi yönetilip yönetilmediğini belli dönemler halinde ve/veya önemli gördüğü zamanlarda üst yöneticiye raporlar.</a:t>
          </a:r>
          <a:endParaRPr lang="tr-TR" sz="2400" kern="1200" dirty="0"/>
        </a:p>
      </dsp:txBody>
      <dsp:txXfrm>
        <a:off x="245236" y="1365"/>
        <a:ext cx="4590957" cy="5325861"/>
      </dsp:txXfrm>
    </dsp:sp>
    <dsp:sp modelId="{7CB32DD9-6B81-4AB6-A7EA-F554C08A492D}">
      <dsp:nvSpPr>
        <dsp:cNvPr id="0" name=""/>
        <dsp:cNvSpPr/>
      </dsp:nvSpPr>
      <dsp:spPr>
        <a:xfrm>
          <a:off x="5166333" y="790769"/>
          <a:ext cx="3301398" cy="3747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tr-TR" sz="2400" kern="1200" dirty="0" smtClean="0"/>
            <a:t>Kurulun sekretarya hizmetleri İdare Risk Koordinatörü (SGB Başkanı) tarafından yürütülür. Toplantılara gerek görülmesi halinde idare içerisinden veya dışarısından uzman kişiler davet edilebilir.</a:t>
          </a:r>
          <a:endParaRPr lang="tr-TR" sz="2400" kern="1200" dirty="0"/>
        </a:p>
      </dsp:txBody>
      <dsp:txXfrm>
        <a:off x="5166333" y="790769"/>
        <a:ext cx="3301398" cy="3747053"/>
      </dsp:txXfrm>
    </dsp:sp>
  </dsp:spTree>
</dsp:drawing>
</file>

<file path=ppt/diagrams/drawing8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DF89A-61DD-40DE-B3E5-6382AF9B4266}">
      <dsp:nvSpPr>
        <dsp:cNvPr id="0" name=""/>
        <dsp:cNvSpPr/>
      </dsp:nvSpPr>
      <dsp:spPr>
        <a:xfrm>
          <a:off x="0" y="56"/>
          <a:ext cx="8229600" cy="13735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tr-TR" sz="2200" kern="1200" dirty="0" smtClean="0"/>
            <a:t>İdarenin Risk Stratejisi ve Politika Belgesini (RSPB) hazırlayarak veya mevcut RSPB </a:t>
          </a:r>
          <a:r>
            <a:rPr lang="tr-TR" sz="2200" kern="1200" dirty="0" err="1" smtClean="0"/>
            <a:t>yi</a:t>
          </a:r>
          <a:r>
            <a:rPr lang="tr-TR" sz="2200" kern="1200" dirty="0" smtClean="0"/>
            <a:t> yıllık olarak gözden geçirerek üst yöneticinin onayına sunar. </a:t>
          </a:r>
          <a:endParaRPr lang="tr-TR" sz="2200" kern="1200" dirty="0"/>
        </a:p>
      </dsp:txBody>
      <dsp:txXfrm>
        <a:off x="0" y="56"/>
        <a:ext cx="8229600" cy="1373526"/>
      </dsp:txXfrm>
    </dsp:sp>
    <dsp:sp modelId="{591A3765-0848-41BA-92AF-74DBE3578F4A}">
      <dsp:nvSpPr>
        <dsp:cNvPr id="0" name=""/>
        <dsp:cNvSpPr/>
      </dsp:nvSpPr>
      <dsp:spPr>
        <a:xfrm>
          <a:off x="0" y="1385703"/>
          <a:ext cx="8229600" cy="5801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tr-TR" sz="2200" kern="1200" dirty="0" smtClean="0"/>
            <a:t>İdarenin kritik stratejik risklerini belirler.</a:t>
          </a:r>
          <a:endParaRPr lang="tr-TR" sz="2200" kern="1200" dirty="0"/>
        </a:p>
      </dsp:txBody>
      <dsp:txXfrm>
        <a:off x="0" y="1385703"/>
        <a:ext cx="8229600" cy="580131"/>
      </dsp:txXfrm>
    </dsp:sp>
    <dsp:sp modelId="{86E8A21A-5034-4AAE-8560-96E650FB8AD5}">
      <dsp:nvSpPr>
        <dsp:cNvPr id="0" name=""/>
        <dsp:cNvSpPr/>
      </dsp:nvSpPr>
      <dsp:spPr>
        <a:xfrm>
          <a:off x="0" y="1977955"/>
          <a:ext cx="8229600" cy="15285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tr-TR" sz="2200" kern="1200" dirty="0" smtClean="0"/>
            <a:t>Harcama birimlerine ait risklerden ortak yönetilmesi gerekenleri ve bunlara ilişkin politika ve prosedürleri belirleyerek koordine etmesi açısından BRK ya bildirir. </a:t>
          </a:r>
          <a:endParaRPr lang="tr-TR" sz="2200" kern="1200" dirty="0"/>
        </a:p>
      </dsp:txBody>
      <dsp:txXfrm>
        <a:off x="0" y="1977955"/>
        <a:ext cx="8229600" cy="1528515"/>
      </dsp:txXfrm>
    </dsp:sp>
    <dsp:sp modelId="{A207F4F4-224F-4B09-B344-67E3FE1D759C}">
      <dsp:nvSpPr>
        <dsp:cNvPr id="0" name=""/>
        <dsp:cNvSpPr/>
      </dsp:nvSpPr>
      <dsp:spPr>
        <a:xfrm>
          <a:off x="0" y="3518591"/>
          <a:ext cx="8229600" cy="1465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tr-TR" sz="2200" kern="1200" dirty="0" smtClean="0"/>
            <a:t>İKRYK yılda en az üçer aylık dönemlerle toplanarak idarenin risk yönetim süreçlerinin etkili işleyip işlemediğini ve risklerde gelinen durumu değerlendirerek üst yöneticiye raporlar.</a:t>
          </a:r>
          <a:endParaRPr lang="tr-TR" sz="2200" kern="1200" dirty="0"/>
        </a:p>
      </dsp:txBody>
      <dsp:txXfrm>
        <a:off x="0" y="3518591"/>
        <a:ext cx="8229600" cy="14651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AEA44F-7E2E-4C81-85B7-87E6C71D14B5}" type="datetimeFigureOut">
              <a:rPr lang="tr-TR" smtClean="0"/>
              <a:pPr/>
              <a:t>08.05.2012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787E2E-C461-497C-840F-825C1EB46B91}"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E787E2E-C461-497C-840F-825C1EB46B91}" type="slidenum">
              <a:rPr lang="tr-TR" smtClean="0"/>
              <a:pPr/>
              <a:t>79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37D673B1-3F97-4865-AC31-0BA8C58D99EC}" type="datetime1">
              <a:rPr lang="tr-TR" smtClean="0"/>
              <a:pPr/>
              <a:t>08.05.2012</a:t>
            </a:fld>
            <a:endParaRPr lang="tr-TR"/>
          </a:p>
        </p:txBody>
      </p:sp>
      <p:sp>
        <p:nvSpPr>
          <p:cNvPr id="19" name="18 Altbilgi Yer Tutucusu"/>
          <p:cNvSpPr>
            <a:spLocks noGrp="1"/>
          </p:cNvSpPr>
          <p:nvPr>
            <p:ph type="ftr" sz="quarter" idx="11"/>
          </p:nvPr>
        </p:nvSpPr>
        <p:spPr/>
        <p:txBody>
          <a:bodyPr/>
          <a:lstStyle/>
          <a:p>
            <a:r>
              <a:rPr lang="tr-TR" smtClean="0"/>
              <a:t>İÇ KONTROL DAİRE BAŞKANLIĞI</a:t>
            </a:r>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90E7C339-8A0A-49AE-B3E6-6BD8FE8FAF56}" type="datetime1">
              <a:rPr lang="tr-TR" smtClean="0"/>
              <a:pPr/>
              <a:t>08.05.2012</a:t>
            </a:fld>
            <a:endParaRPr lang="tr-TR"/>
          </a:p>
        </p:txBody>
      </p:sp>
      <p:sp>
        <p:nvSpPr>
          <p:cNvPr id="5" name="4 Altbilgi Yer Tutucusu"/>
          <p:cNvSpPr>
            <a:spLocks noGrp="1"/>
          </p:cNvSpPr>
          <p:nvPr>
            <p:ph type="ftr" sz="quarter" idx="11"/>
          </p:nvPr>
        </p:nvSpPr>
        <p:spPr/>
        <p:txBody>
          <a:bodyPr/>
          <a:lstStyle/>
          <a:p>
            <a:r>
              <a:rPr lang="tr-TR" smtClean="0"/>
              <a:t>İÇ KONTROL DAİRE BAŞKANLIĞI</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252778-41EB-4A27-A1AC-28E578B4A149}" type="datetime1">
              <a:rPr lang="tr-TR" smtClean="0"/>
              <a:pPr/>
              <a:t>08.05.2012</a:t>
            </a:fld>
            <a:endParaRPr lang="tr-TR"/>
          </a:p>
        </p:txBody>
      </p:sp>
      <p:sp>
        <p:nvSpPr>
          <p:cNvPr id="5" name="4 Altbilgi Yer Tutucusu"/>
          <p:cNvSpPr>
            <a:spLocks noGrp="1"/>
          </p:cNvSpPr>
          <p:nvPr>
            <p:ph type="ftr" sz="quarter" idx="11"/>
          </p:nvPr>
        </p:nvSpPr>
        <p:spPr/>
        <p:txBody>
          <a:bodyPr/>
          <a:lstStyle/>
          <a:p>
            <a:r>
              <a:rPr lang="tr-TR" smtClean="0"/>
              <a:t>İÇ KONTROL DAİRE BAŞKANLIĞI</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2983EB2-A9C3-4559-8136-BDFE8869D772}" type="datetime1">
              <a:rPr lang="tr-TR" smtClean="0"/>
              <a:pPr/>
              <a:t>08.05.2012</a:t>
            </a:fld>
            <a:endParaRPr lang="tr-TR"/>
          </a:p>
        </p:txBody>
      </p:sp>
      <p:sp>
        <p:nvSpPr>
          <p:cNvPr id="5" name="4 Altbilgi Yer Tutucusu"/>
          <p:cNvSpPr>
            <a:spLocks noGrp="1"/>
          </p:cNvSpPr>
          <p:nvPr>
            <p:ph type="ftr" sz="quarter" idx="11"/>
          </p:nvPr>
        </p:nvSpPr>
        <p:spPr/>
        <p:txBody>
          <a:bodyPr/>
          <a:lstStyle/>
          <a:p>
            <a:r>
              <a:rPr lang="tr-TR" smtClean="0"/>
              <a:t>İÇ KONTROL DAİRE BAŞKANLIĞI</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646AA029-8A11-4742-8AB7-14B815BF8B6D}" type="datetime1">
              <a:rPr lang="tr-TR" smtClean="0"/>
              <a:pPr/>
              <a:t>08.05.2012</a:t>
            </a:fld>
            <a:endParaRPr lang="tr-TR"/>
          </a:p>
        </p:txBody>
      </p:sp>
      <p:sp>
        <p:nvSpPr>
          <p:cNvPr id="5" name="4 Altbilgi Yer Tutucusu"/>
          <p:cNvSpPr>
            <a:spLocks noGrp="1"/>
          </p:cNvSpPr>
          <p:nvPr>
            <p:ph type="ftr" sz="quarter" idx="11"/>
          </p:nvPr>
        </p:nvSpPr>
        <p:spPr/>
        <p:txBody>
          <a:bodyPr/>
          <a:lstStyle/>
          <a:p>
            <a:r>
              <a:rPr lang="tr-TR" smtClean="0"/>
              <a:t>İÇ KONTROL DAİRE BAŞKANLIĞI</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E8E5828E-049E-4F6D-9A35-C40BFF0923F0}" type="datetime1">
              <a:rPr lang="tr-TR" smtClean="0"/>
              <a:pPr/>
              <a:t>08.05.2012</a:t>
            </a:fld>
            <a:endParaRPr lang="tr-TR"/>
          </a:p>
        </p:txBody>
      </p:sp>
      <p:sp>
        <p:nvSpPr>
          <p:cNvPr id="6" name="5 Altbilgi Yer Tutucusu"/>
          <p:cNvSpPr>
            <a:spLocks noGrp="1"/>
          </p:cNvSpPr>
          <p:nvPr>
            <p:ph type="ftr" sz="quarter" idx="11"/>
          </p:nvPr>
        </p:nvSpPr>
        <p:spPr/>
        <p:txBody>
          <a:bodyPr/>
          <a:lstStyle/>
          <a:p>
            <a:r>
              <a:rPr lang="tr-TR" smtClean="0"/>
              <a:t>İÇ KONTROL DAİRE BAŞKANLIĞI</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AD561445-A549-45E5-8CFD-BDB2E80A692B}" type="datetime1">
              <a:rPr lang="tr-TR" smtClean="0"/>
              <a:pPr/>
              <a:t>08.05.2012</a:t>
            </a:fld>
            <a:endParaRPr lang="tr-TR"/>
          </a:p>
        </p:txBody>
      </p:sp>
      <p:sp>
        <p:nvSpPr>
          <p:cNvPr id="8" name="7 Altbilgi Yer Tutucusu"/>
          <p:cNvSpPr>
            <a:spLocks noGrp="1"/>
          </p:cNvSpPr>
          <p:nvPr>
            <p:ph type="ftr" sz="quarter" idx="11"/>
          </p:nvPr>
        </p:nvSpPr>
        <p:spPr/>
        <p:txBody>
          <a:bodyPr/>
          <a:lstStyle/>
          <a:p>
            <a:r>
              <a:rPr lang="tr-TR" smtClean="0"/>
              <a:t>İÇ KONTROL DAİRE BAŞKANLIĞI</a:t>
            </a:r>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C97C1CA8-EDBA-4A3A-BA25-4528DEDE3232}" type="datetime1">
              <a:rPr lang="tr-TR" smtClean="0"/>
              <a:pPr/>
              <a:t>08.05.2012</a:t>
            </a:fld>
            <a:endParaRPr lang="tr-TR"/>
          </a:p>
        </p:txBody>
      </p:sp>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F3CBC1B4-D2FB-4B13-ADFB-05098F39EF5C}" type="datetime1">
              <a:rPr lang="tr-TR" smtClean="0"/>
              <a:pPr/>
              <a:t>08.05.2012</a:t>
            </a:fld>
            <a:endParaRPr lang="tr-TR"/>
          </a:p>
        </p:txBody>
      </p:sp>
      <p:sp>
        <p:nvSpPr>
          <p:cNvPr id="3" name="2 Altbilgi Yer Tutucusu"/>
          <p:cNvSpPr>
            <a:spLocks noGrp="1"/>
          </p:cNvSpPr>
          <p:nvPr>
            <p:ph type="ftr" sz="quarter" idx="11"/>
          </p:nvPr>
        </p:nvSpPr>
        <p:spPr/>
        <p:txBody>
          <a:bodyPr/>
          <a:lstStyle/>
          <a:p>
            <a:r>
              <a:rPr lang="tr-TR" smtClean="0"/>
              <a:t>İÇ KONTROL DAİRE BAŞKANLIĞI</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6038D05-BC3B-4DE4-9ED0-E17AFBCD332F}" type="datetime1">
              <a:rPr lang="tr-TR" smtClean="0"/>
              <a:pPr/>
              <a:t>08.05.2012</a:t>
            </a:fld>
            <a:endParaRPr lang="tr-TR"/>
          </a:p>
        </p:txBody>
      </p:sp>
      <p:sp>
        <p:nvSpPr>
          <p:cNvPr id="6" name="5 Altbilgi Yer Tutucusu"/>
          <p:cNvSpPr>
            <a:spLocks noGrp="1"/>
          </p:cNvSpPr>
          <p:nvPr>
            <p:ph type="ftr" sz="quarter" idx="11"/>
          </p:nvPr>
        </p:nvSpPr>
        <p:spPr/>
        <p:txBody>
          <a:bodyPr/>
          <a:lstStyle/>
          <a:p>
            <a:r>
              <a:rPr lang="tr-TR" smtClean="0"/>
              <a:t>İÇ KONTROL DAİRE BAŞKANLIĞI</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7FE711BB-F173-4F02-971A-0B6183DB4058}" type="datetime1">
              <a:rPr lang="tr-TR" smtClean="0"/>
              <a:pPr/>
              <a:t>08.05.2012</a:t>
            </a:fld>
            <a:endParaRPr lang="tr-TR"/>
          </a:p>
        </p:txBody>
      </p:sp>
      <p:sp>
        <p:nvSpPr>
          <p:cNvPr id="6" name="5 Altbilgi Yer Tutucusu"/>
          <p:cNvSpPr>
            <a:spLocks noGrp="1"/>
          </p:cNvSpPr>
          <p:nvPr>
            <p:ph type="ftr" sz="quarter" idx="11"/>
          </p:nvPr>
        </p:nvSpPr>
        <p:spPr/>
        <p:txBody>
          <a:bodyPr/>
          <a:lstStyle/>
          <a:p>
            <a:r>
              <a:rPr lang="tr-TR" smtClean="0"/>
              <a:t>İÇ KONTROL DAİRE BAŞKANLIĞI</a:t>
            </a:r>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8000"/>
            <a:lum/>
          </a:blip>
          <a:srcRect/>
          <a:tile tx="0" ty="0" sx="88000" sy="100000" flip="none" algn="tl"/>
        </a:blipFill>
        <a:effectLst/>
      </p:bgPr>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765E82-8922-46AB-A830-419FB878E153}" type="datetime1">
              <a:rPr lang="tr-TR" smtClean="0"/>
              <a:pPr/>
              <a:t>08.05.2012</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tr-TR" smtClean="0"/>
              <a:t>İÇ KONTROL DAİRE BAŞKANLIĞI</a:t>
            </a:r>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8.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10.pn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11.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9.xml"/><Relationship Id="rId7" Type="http://schemas.openxmlformats.org/officeDocument/2006/relationships/image" Target="../media/image13.png"/><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40.xml"/><Relationship Id="rId7" Type="http://schemas.openxmlformats.org/officeDocument/2006/relationships/image" Target="../media/image14.png"/><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1.xml"/><Relationship Id="rId7" Type="http://schemas.openxmlformats.org/officeDocument/2006/relationships/image" Target="../media/image16.png"/><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2.xml"/><Relationship Id="rId7" Type="http://schemas.openxmlformats.org/officeDocument/2006/relationships/image" Target="../media/image17.png"/><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4.xml"/><Relationship Id="rId7" Type="http://schemas.openxmlformats.org/officeDocument/2006/relationships/image" Target="../media/image18.png"/><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6.xml"/><Relationship Id="rId7" Type="http://schemas.openxmlformats.org/officeDocument/2006/relationships/image" Target="../media/image19.png"/><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49.xml"/><Relationship Id="rId3" Type="http://schemas.openxmlformats.org/officeDocument/2006/relationships/diagramLayout" Target="../diagrams/layout48.xml"/><Relationship Id="rId7" Type="http://schemas.openxmlformats.org/officeDocument/2006/relationships/diagramData" Target="../diagrams/data49.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11" Type="http://schemas.microsoft.com/office/2007/relationships/diagramDrawing" Target="../diagrams/drawing49.xml"/><Relationship Id="rId5" Type="http://schemas.openxmlformats.org/officeDocument/2006/relationships/diagramColors" Target="../diagrams/colors48.xml"/><Relationship Id="rId10" Type="http://schemas.openxmlformats.org/officeDocument/2006/relationships/diagramColors" Target="../diagrams/colors49.xml"/><Relationship Id="rId4" Type="http://schemas.openxmlformats.org/officeDocument/2006/relationships/diagramQuickStyle" Target="../diagrams/quickStyle48.xml"/><Relationship Id="rId9" Type="http://schemas.openxmlformats.org/officeDocument/2006/relationships/diagramQuickStyle" Target="../diagrams/quickStyle49.xml"/></Relationships>
</file>

<file path=ppt/slides/_rels/slide53.xml.rels><?xml version="1.0" encoding="UTF-8" standalone="yes"?>
<Relationships xmlns="http://schemas.openxmlformats.org/package/2006/relationships"><Relationship Id="rId8" Type="http://schemas.openxmlformats.org/officeDocument/2006/relationships/diagramLayout" Target="../diagrams/layout51.xml"/><Relationship Id="rId3" Type="http://schemas.openxmlformats.org/officeDocument/2006/relationships/diagramLayout" Target="../diagrams/layout50.xml"/><Relationship Id="rId7" Type="http://schemas.openxmlformats.org/officeDocument/2006/relationships/diagramData" Target="../diagrams/data51.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microsoft.com/office/2007/relationships/diagramDrawing" Target="../diagrams/drawing51.xml"/><Relationship Id="rId5" Type="http://schemas.openxmlformats.org/officeDocument/2006/relationships/diagramColors" Target="../diagrams/colors50.xml"/><Relationship Id="rId10" Type="http://schemas.openxmlformats.org/officeDocument/2006/relationships/diagramColors" Target="../diagrams/colors51.xml"/><Relationship Id="rId4" Type="http://schemas.openxmlformats.org/officeDocument/2006/relationships/diagramQuickStyle" Target="../diagrams/quickStyle50.xml"/><Relationship Id="rId9" Type="http://schemas.openxmlformats.org/officeDocument/2006/relationships/diagramQuickStyle" Target="../diagrams/quickStyle51.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3.xml"/><Relationship Id="rId7" Type="http://schemas.openxmlformats.org/officeDocument/2006/relationships/image" Target="../media/image20.png"/><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7.xm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diagramLayout" Target="../diagrams/layout60.xml"/><Relationship Id="rId3" Type="http://schemas.openxmlformats.org/officeDocument/2006/relationships/diagramLayout" Target="../diagrams/layout58.xml"/><Relationship Id="rId7" Type="http://schemas.openxmlformats.org/officeDocument/2006/relationships/diagramData" Target="../diagrams/data59.xml"/><Relationship Id="rId12" Type="http://schemas.openxmlformats.org/officeDocument/2006/relationships/diagramData" Target="../diagrams/data60.xml"/><Relationship Id="rId2" Type="http://schemas.openxmlformats.org/officeDocument/2006/relationships/diagramData" Target="../diagrams/data58.xml"/><Relationship Id="rId16" Type="http://schemas.microsoft.com/office/2007/relationships/diagramDrawing" Target="../diagrams/drawing60.xml"/><Relationship Id="rId1" Type="http://schemas.openxmlformats.org/officeDocument/2006/relationships/slideLayout" Target="../slideLayouts/slideLayout2.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5" Type="http://schemas.openxmlformats.org/officeDocument/2006/relationships/diagramColors" Target="../diagrams/colors60.xml"/><Relationship Id="rId10" Type="http://schemas.openxmlformats.org/officeDocument/2006/relationships/diagramColors" Target="../diagrams/colors59.xml"/><Relationship Id="rId4" Type="http://schemas.openxmlformats.org/officeDocument/2006/relationships/diagramQuickStyle" Target="../diagrams/quickStyle58.xml"/><Relationship Id="rId9" Type="http://schemas.openxmlformats.org/officeDocument/2006/relationships/diagramQuickStyle" Target="../diagrams/quickStyle59.xml"/><Relationship Id="rId14" Type="http://schemas.openxmlformats.org/officeDocument/2006/relationships/diagramQuickStyle" Target="../diagrams/quickStyle60.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61.xml"/><Relationship Id="rId7" Type="http://schemas.openxmlformats.org/officeDocument/2006/relationships/image" Target="../media/image22.png"/><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3.xml"/><Relationship Id="rId7" Type="http://schemas.openxmlformats.org/officeDocument/2006/relationships/image" Target="../media/image23.png"/><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65.xml"/><Relationship Id="rId7" Type="http://schemas.openxmlformats.org/officeDocument/2006/relationships/image" Target="../media/image24.png"/><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2.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68.xml"/><Relationship Id="rId7" Type="http://schemas.openxmlformats.org/officeDocument/2006/relationships/image" Target="../media/image25.png"/><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69.xml"/><Relationship Id="rId7" Type="http://schemas.openxmlformats.org/officeDocument/2006/relationships/image" Target="../media/image26.png"/><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70.xml"/><Relationship Id="rId2" Type="http://schemas.openxmlformats.org/officeDocument/2006/relationships/diagramData" Target="../diagrams/data70.xml"/><Relationship Id="rId1" Type="http://schemas.openxmlformats.org/officeDocument/2006/relationships/slideLayout" Target="../slideLayouts/slideLayout2.xml"/><Relationship Id="rId6" Type="http://schemas.microsoft.com/office/2007/relationships/diagramDrawing" Target="../diagrams/drawing70.xml"/><Relationship Id="rId5" Type="http://schemas.openxmlformats.org/officeDocument/2006/relationships/diagramColors" Target="../diagrams/colors70.xml"/><Relationship Id="rId4" Type="http://schemas.openxmlformats.org/officeDocument/2006/relationships/diagramQuickStyle" Target="../diagrams/quickStyle70.xml"/></Relationships>
</file>

<file path=ppt/slides/_rels/slide7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71.xml"/><Relationship Id="rId7" Type="http://schemas.openxmlformats.org/officeDocument/2006/relationships/image" Target="../media/image27.png"/><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2.xml"/><Relationship Id="rId7" Type="http://schemas.openxmlformats.org/officeDocument/2006/relationships/image" Target="../media/image29.png"/><Relationship Id="rId2" Type="http://schemas.openxmlformats.org/officeDocument/2006/relationships/diagramData" Target="../diagrams/data72.xml"/><Relationship Id="rId1" Type="http://schemas.openxmlformats.org/officeDocument/2006/relationships/slideLayout" Target="../slideLayouts/slideLayout2.xml"/><Relationship Id="rId6" Type="http://schemas.microsoft.com/office/2007/relationships/diagramDrawing" Target="../diagrams/drawing72.xml"/><Relationship Id="rId5" Type="http://schemas.openxmlformats.org/officeDocument/2006/relationships/diagramColors" Target="../diagrams/colors72.xml"/><Relationship Id="rId4" Type="http://schemas.openxmlformats.org/officeDocument/2006/relationships/diagramQuickStyle" Target="../diagrams/quickStyle7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73.xml"/><Relationship Id="rId7" Type="http://schemas.openxmlformats.org/officeDocument/2006/relationships/image" Target="../media/image30.png"/><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74.xml"/><Relationship Id="rId7" Type="http://schemas.openxmlformats.org/officeDocument/2006/relationships/image" Target="../media/image31.png"/><Relationship Id="rId2" Type="http://schemas.openxmlformats.org/officeDocument/2006/relationships/diagramData" Target="../diagrams/data74.xml"/><Relationship Id="rId1" Type="http://schemas.openxmlformats.org/officeDocument/2006/relationships/slideLayout" Target="../slideLayouts/slideLayout2.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75.xml"/><Relationship Id="rId7" Type="http://schemas.openxmlformats.org/officeDocument/2006/relationships/image" Target="../media/image33.png"/><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5" Type="http://schemas.openxmlformats.org/officeDocument/2006/relationships/diagramColors" Target="../diagrams/colors75.xml"/><Relationship Id="rId4" Type="http://schemas.openxmlformats.org/officeDocument/2006/relationships/diagramQuickStyle" Target="../diagrams/quickStyle75.xml"/></Relationships>
</file>

<file path=ppt/slides/_rels/slide79.xml.rels><?xml version="1.0" encoding="UTF-8" standalone="yes"?>
<Relationships xmlns="http://schemas.openxmlformats.org/package/2006/relationships"><Relationship Id="rId8" Type="http://schemas.openxmlformats.org/officeDocument/2006/relationships/diagramData" Target="../diagrams/data77.xml"/><Relationship Id="rId3" Type="http://schemas.openxmlformats.org/officeDocument/2006/relationships/diagramData" Target="../diagrams/data76.xml"/><Relationship Id="rId7" Type="http://schemas.microsoft.com/office/2007/relationships/diagramDrawing" Target="../diagrams/drawing76.xml"/><Relationship Id="rId12" Type="http://schemas.microsoft.com/office/2007/relationships/diagramDrawing" Target="../diagrams/drawing7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76.xml"/><Relationship Id="rId11" Type="http://schemas.openxmlformats.org/officeDocument/2006/relationships/diagramColors" Target="../diagrams/colors77.xml"/><Relationship Id="rId5" Type="http://schemas.openxmlformats.org/officeDocument/2006/relationships/diagramQuickStyle" Target="../diagrams/quickStyle76.xml"/><Relationship Id="rId10" Type="http://schemas.openxmlformats.org/officeDocument/2006/relationships/diagramQuickStyle" Target="../diagrams/quickStyle77.xml"/><Relationship Id="rId4" Type="http://schemas.openxmlformats.org/officeDocument/2006/relationships/diagramLayout" Target="../diagrams/layout76.xml"/><Relationship Id="rId9" Type="http://schemas.openxmlformats.org/officeDocument/2006/relationships/diagramLayout" Target="../diagrams/layout7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Layout" Target="../diagrams/layout78.xml"/><Relationship Id="rId7" Type="http://schemas.openxmlformats.org/officeDocument/2006/relationships/image" Target="../media/image34.png"/><Relationship Id="rId2" Type="http://schemas.openxmlformats.org/officeDocument/2006/relationships/diagramData" Target="../diagrams/data78.xml"/><Relationship Id="rId1" Type="http://schemas.openxmlformats.org/officeDocument/2006/relationships/slideLayout" Target="../slideLayouts/slideLayout2.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79.xml"/><Relationship Id="rId2" Type="http://schemas.openxmlformats.org/officeDocument/2006/relationships/diagramData" Target="../diagrams/data79.xml"/><Relationship Id="rId1" Type="http://schemas.openxmlformats.org/officeDocument/2006/relationships/slideLayout" Target="../slideLayouts/slideLayout2.xml"/><Relationship Id="rId6" Type="http://schemas.microsoft.com/office/2007/relationships/diagramDrawing" Target="../diagrams/drawing79.xml"/><Relationship Id="rId5" Type="http://schemas.openxmlformats.org/officeDocument/2006/relationships/diagramColors" Target="../diagrams/colors79.xml"/><Relationship Id="rId4" Type="http://schemas.openxmlformats.org/officeDocument/2006/relationships/diagramQuickStyle" Target="../diagrams/quickStyle79.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80.xml"/><Relationship Id="rId2" Type="http://schemas.openxmlformats.org/officeDocument/2006/relationships/diagramData" Target="../diagrams/data80.xml"/><Relationship Id="rId1" Type="http://schemas.openxmlformats.org/officeDocument/2006/relationships/slideLayout" Target="../slideLayouts/slideLayout2.xml"/><Relationship Id="rId6" Type="http://schemas.microsoft.com/office/2007/relationships/diagramDrawing" Target="../diagrams/drawing80.xml"/><Relationship Id="rId5" Type="http://schemas.openxmlformats.org/officeDocument/2006/relationships/diagramColors" Target="../diagrams/colors80.xml"/><Relationship Id="rId4" Type="http://schemas.openxmlformats.org/officeDocument/2006/relationships/diagramQuickStyle" Target="../diagrams/quickStyle80.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81.xml"/><Relationship Id="rId2" Type="http://schemas.openxmlformats.org/officeDocument/2006/relationships/diagramData" Target="../diagrams/data81.xml"/><Relationship Id="rId1" Type="http://schemas.openxmlformats.org/officeDocument/2006/relationships/slideLayout" Target="../slideLayouts/slideLayout2.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82.xml"/><Relationship Id="rId2" Type="http://schemas.openxmlformats.org/officeDocument/2006/relationships/diagramData" Target="../diagrams/data82.xml"/><Relationship Id="rId1" Type="http://schemas.openxmlformats.org/officeDocument/2006/relationships/slideLayout" Target="../slideLayouts/slideLayout2.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83.xml"/><Relationship Id="rId2" Type="http://schemas.openxmlformats.org/officeDocument/2006/relationships/diagramData" Target="../diagrams/data83.xml"/><Relationship Id="rId1" Type="http://schemas.openxmlformats.org/officeDocument/2006/relationships/slideLayout" Target="../slideLayouts/slideLayout2.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84.xml"/><Relationship Id="rId2" Type="http://schemas.openxmlformats.org/officeDocument/2006/relationships/diagramData" Target="../diagrams/data84.xml"/><Relationship Id="rId1" Type="http://schemas.openxmlformats.org/officeDocument/2006/relationships/slideLayout" Target="../slideLayouts/slideLayout2.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85.xml"/><Relationship Id="rId2" Type="http://schemas.openxmlformats.org/officeDocument/2006/relationships/diagramData" Target="../diagrams/data85.xml"/><Relationship Id="rId1" Type="http://schemas.openxmlformats.org/officeDocument/2006/relationships/slideLayout" Target="../slideLayouts/slideLayout2.xml"/><Relationship Id="rId6" Type="http://schemas.microsoft.com/office/2007/relationships/diagramDrawing" Target="../diagrams/drawing85.xml"/><Relationship Id="rId5" Type="http://schemas.openxmlformats.org/officeDocument/2006/relationships/diagramColors" Target="../diagrams/colors85.xml"/><Relationship Id="rId4" Type="http://schemas.openxmlformats.org/officeDocument/2006/relationships/diagramQuickStyle" Target="../diagrams/quickStyle85.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86.xml"/><Relationship Id="rId7" Type="http://schemas.openxmlformats.org/officeDocument/2006/relationships/image" Target="../media/image36.png"/><Relationship Id="rId2" Type="http://schemas.openxmlformats.org/officeDocument/2006/relationships/diagramData" Target="../diagrams/data86.xml"/><Relationship Id="rId1" Type="http://schemas.openxmlformats.org/officeDocument/2006/relationships/slideLayout" Target="../slideLayouts/slideLayout2.xml"/><Relationship Id="rId6" Type="http://schemas.microsoft.com/office/2007/relationships/diagramDrawing" Target="../diagrams/drawing86.xml"/><Relationship Id="rId5" Type="http://schemas.openxmlformats.org/officeDocument/2006/relationships/diagramColors" Target="../diagrams/colors86.xml"/><Relationship Id="rId4" Type="http://schemas.openxmlformats.org/officeDocument/2006/relationships/diagramQuickStyle" Target="../diagrams/quickStyle86.xml"/></Relationships>
</file>

<file path=ppt/slides/_rels/slide8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Layout" Target="../diagrams/layout87.xml"/><Relationship Id="rId7" Type="http://schemas.openxmlformats.org/officeDocument/2006/relationships/image" Target="../media/image36.png"/><Relationship Id="rId2" Type="http://schemas.openxmlformats.org/officeDocument/2006/relationships/diagramData" Target="../diagrams/data87.xml"/><Relationship Id="rId1" Type="http://schemas.openxmlformats.org/officeDocument/2006/relationships/slideLayout" Target="../slideLayouts/slideLayout2.xml"/><Relationship Id="rId6" Type="http://schemas.microsoft.com/office/2007/relationships/diagramDrawing" Target="../diagrams/drawing87.xml"/><Relationship Id="rId5" Type="http://schemas.openxmlformats.org/officeDocument/2006/relationships/diagramColors" Target="../diagrams/colors87.xml"/><Relationship Id="rId4" Type="http://schemas.openxmlformats.org/officeDocument/2006/relationships/diagramQuickStyle" Target="../diagrams/quickStyle8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tr-TR" sz="5400" dirty="0" smtClean="0">
                <a:ln w="11430">
                  <a:solidFill>
                    <a:schemeClr val="bg1"/>
                  </a:solidFill>
                </a:ln>
                <a:solidFill>
                  <a:srgbClr val="FF0000"/>
                </a:solidFill>
                <a:effectLst>
                  <a:glow rad="101600">
                    <a:schemeClr val="accent3">
                      <a:satMod val="175000"/>
                      <a:alpha val="40000"/>
                    </a:schemeClr>
                  </a:glow>
                  <a:outerShdw blurRad="50800" dist="39000" dir="5460000" algn="tl">
                    <a:srgbClr val="000000">
                      <a:alpha val="38000"/>
                    </a:srgbClr>
                  </a:outerShdw>
                </a:effectLst>
              </a:rPr>
              <a:t>RİSK </a:t>
            </a:r>
            <a:r>
              <a:rPr lang="tr-TR" sz="5400" dirty="0" smtClean="0">
                <a:ln w="11430">
                  <a:solidFill>
                    <a:schemeClr val="bg1"/>
                  </a:solidFill>
                </a:ln>
                <a:solidFill>
                  <a:srgbClr val="FF0000"/>
                </a:solidFill>
                <a:effectLst>
                  <a:glow rad="101600">
                    <a:schemeClr val="accent3">
                      <a:satMod val="175000"/>
                      <a:alpha val="40000"/>
                    </a:schemeClr>
                  </a:glow>
                  <a:outerShdw blurRad="50800" dist="39000" dir="5460000" algn="tl">
                    <a:srgbClr val="000000">
                      <a:alpha val="38000"/>
                    </a:srgbClr>
                  </a:outerShdw>
                </a:effectLst>
              </a:rPr>
              <a:t>YÖNETİMİ*</a:t>
            </a:r>
            <a:endParaRPr lang="tr-TR" sz="5400" dirty="0">
              <a:ln w="11430">
                <a:solidFill>
                  <a:schemeClr val="bg1"/>
                </a:solidFill>
              </a:ln>
              <a:solidFill>
                <a:srgbClr val="FF0000"/>
              </a:solidFill>
              <a:effectLst>
                <a:glow rad="101600">
                  <a:schemeClr val="accent3">
                    <a:satMod val="175000"/>
                    <a:alpha val="40000"/>
                  </a:schemeClr>
                </a:glow>
                <a:outerShdw blurRad="50800" dist="39000" dir="5460000" algn="tl">
                  <a:srgbClr val="000000">
                    <a:alpha val="38000"/>
                  </a:srgbClr>
                </a:outerShdw>
              </a:effectLst>
            </a:endParaRPr>
          </a:p>
        </p:txBody>
      </p:sp>
      <p:sp>
        <p:nvSpPr>
          <p:cNvPr id="3" name="2 Alt Başlık"/>
          <p:cNvSpPr>
            <a:spLocks noGrp="1"/>
          </p:cNvSpPr>
          <p:nvPr>
            <p:ph type="subTitle" idx="1"/>
          </p:nvPr>
        </p:nvSpPr>
        <p:spPr/>
        <p:txBody>
          <a:bodyPr/>
          <a:lstStyle/>
          <a:p>
            <a:r>
              <a:rPr lang="tr-TR" sz="2400" b="1" dirty="0" smtClean="0">
                <a:solidFill>
                  <a:srgbClr val="002060"/>
                </a:solidFill>
              </a:rPr>
              <a:t>STRATEJİ GELİŞTİRME BAŞKANLIĞI</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a:p>
        </p:txBody>
      </p:sp>
      <p:sp>
        <p:nvSpPr>
          <p:cNvPr id="5" name="4 Altbilgi Yer Tutucusu"/>
          <p:cNvSpPr>
            <a:spLocks noGrp="1"/>
          </p:cNvSpPr>
          <p:nvPr>
            <p:ph type="ftr" sz="quarter" idx="11"/>
          </p:nvPr>
        </p:nvSpPr>
        <p:spPr/>
        <p:txBody>
          <a:bodyPr/>
          <a:lstStyle/>
          <a:p>
            <a:r>
              <a:rPr lang="tr-TR" smtClean="0"/>
              <a:t>İÇ KONTROL DAİRE BAŞKANLIĞI</a:t>
            </a:r>
            <a:endParaRPr lang="tr-TR"/>
          </a:p>
        </p:txBody>
      </p:sp>
      <p:sp>
        <p:nvSpPr>
          <p:cNvPr id="6" name="5 Metin kutusu"/>
          <p:cNvSpPr txBox="1"/>
          <p:nvPr/>
        </p:nvSpPr>
        <p:spPr>
          <a:xfrm>
            <a:off x="1331640" y="6093296"/>
            <a:ext cx="6048672" cy="646331"/>
          </a:xfrm>
          <a:prstGeom prst="rect">
            <a:avLst/>
          </a:prstGeom>
          <a:noFill/>
        </p:spPr>
        <p:txBody>
          <a:bodyPr wrap="square" rtlCol="0">
            <a:spAutoFit/>
          </a:bodyPr>
          <a:lstStyle/>
          <a:p>
            <a:r>
              <a:rPr lang="tr-TR" dirty="0" smtClean="0">
                <a:solidFill>
                  <a:srgbClr val="FF0000"/>
                </a:solidFill>
              </a:rPr>
              <a:t>*Bu slayt Maliye Bakanlığı tarafından yayınlanan Kamu İç Kontrol rehberi esas alınarak hazırlanmıştır.</a:t>
            </a:r>
            <a:endParaRPr lang="tr-TR"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par>
                                <p:cTn id="11" presetID="25"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04056"/>
          </a:xfrm>
        </p:spPr>
        <p:txBody>
          <a:bodyPr>
            <a:noAutofit/>
          </a:bodyPr>
          <a:lstStyle/>
          <a:p>
            <a:pPr algn="ctr"/>
            <a:r>
              <a:rPr lang="tr-TR" sz="32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2-İÇ KONTROL VE RİSK YÖNLENDİRME KURULU</a:t>
            </a:r>
            <a:endParaRPr lang="tr-TR" sz="3600" b="1" dirty="0"/>
          </a:p>
        </p:txBody>
      </p:sp>
      <p:graphicFrame>
        <p:nvGraphicFramePr>
          <p:cNvPr id="6" name="5 İçerik Yer Tutucusu"/>
          <p:cNvGraphicFramePr>
            <a:graphicFrameLocks noGrp="1"/>
          </p:cNvGraphicFramePr>
          <p:nvPr>
            <p:ph idx="1"/>
          </p:nvPr>
        </p:nvGraphicFramePr>
        <p:xfrm>
          <a:off x="251520" y="1268760"/>
          <a:ext cx="8712968"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792088"/>
          </a:xfrm>
        </p:spPr>
        <p:txBody>
          <a:bodyPr>
            <a:noAutofit/>
          </a:bodyPr>
          <a:lstStyle/>
          <a:p>
            <a:pPr algn="ctr"/>
            <a:r>
              <a:rPr lang="tr-TR" sz="24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2-İÇ KONTROL VE RİSK YÖNLENDİRME KURULU GÖREVLERİ</a:t>
            </a:r>
            <a:endParaRPr lang="tr-TR" sz="2800" b="1" dirty="0"/>
          </a:p>
        </p:txBody>
      </p:sp>
      <p:graphicFrame>
        <p:nvGraphicFramePr>
          <p:cNvPr id="6" name="5 İçerik Yer Tutucusu"/>
          <p:cNvGraphicFramePr>
            <a:graphicFrameLocks noGrp="1"/>
          </p:cNvGraphicFramePr>
          <p:nvPr>
            <p:ph idx="1"/>
          </p:nvPr>
        </p:nvGraphicFramePr>
        <p:xfrm>
          <a:off x="457200" y="1340768"/>
          <a:ext cx="8229600" cy="498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2008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3-İDARE RİSK KOORDİNATÖRÜ</a:t>
            </a:r>
            <a:endParaRPr lang="tr-TR" b="1" dirty="0"/>
          </a:p>
        </p:txBody>
      </p:sp>
      <p:graphicFrame>
        <p:nvGraphicFramePr>
          <p:cNvPr id="6" name="5 İçerik Yer Tutucusu"/>
          <p:cNvGraphicFramePr>
            <a:graphicFrameLocks noGrp="1"/>
          </p:cNvGraphicFramePr>
          <p:nvPr>
            <p:ph idx="1"/>
          </p:nvPr>
        </p:nvGraphicFramePr>
        <p:xfrm>
          <a:off x="457200" y="1052736"/>
          <a:ext cx="822960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936104"/>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3-İDARE RİSK KOORDİNATÖRÜ</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936104"/>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4-BİRİM RİSK KOORDİNATÖRÜ</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864096"/>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4-BİRİM RİSK KOORDİNATÖRÜ</a:t>
            </a:r>
            <a:endParaRPr lang="tr-TR" b="1" dirty="0"/>
          </a:p>
        </p:txBody>
      </p:sp>
      <p:graphicFrame>
        <p:nvGraphicFramePr>
          <p:cNvPr id="6" name="5 İçerik Yer Tutucusu"/>
          <p:cNvGraphicFramePr>
            <a:graphicFrameLocks noGrp="1"/>
          </p:cNvGraphicFramePr>
          <p:nvPr>
            <p:ph idx="1"/>
          </p:nvPr>
        </p:nvGraphicFramePr>
        <p:xfrm>
          <a:off x="457200" y="1196752"/>
          <a:ext cx="8229600" cy="5127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5-ALT BİRİM RİSK KOORDİNATÖRÜ</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5-ALT BİRİM RİSK KOORDİNATÖRÜ</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792088"/>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6-ÇALIŞANLAR</a:t>
            </a:r>
            <a:endParaRPr lang="tr-TR" b="1" dirty="0"/>
          </a:p>
        </p:txBody>
      </p:sp>
      <p:graphicFrame>
        <p:nvGraphicFramePr>
          <p:cNvPr id="6" name="5 İçerik Yer Tutucusu"/>
          <p:cNvGraphicFramePr>
            <a:graphicFrameLocks noGrp="1"/>
          </p:cNvGraphicFramePr>
          <p:nvPr>
            <p:ph idx="1"/>
          </p:nvPr>
        </p:nvGraphicFramePr>
        <p:xfrm>
          <a:off x="457200" y="1196752"/>
          <a:ext cx="8229600" cy="5127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7- İÇDENETÇİ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54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YÖNETİMİ</a:t>
            </a:r>
            <a:endParaRPr lang="tr-TR" b="1" dirty="0">
              <a:effectLst>
                <a:glow rad="139700">
                  <a:schemeClr val="accent3">
                    <a:satMod val="175000"/>
                    <a:alpha val="40000"/>
                  </a:schemeClr>
                </a:glow>
                <a:outerShdw blurRad="50800" dist="39000" dir="5460000" algn="tl">
                  <a:srgbClr val="000000">
                    <a:alpha val="38000"/>
                  </a:srgbClr>
                </a:outerShdw>
              </a:effectLst>
            </a:endParaRPr>
          </a:p>
        </p:txBody>
      </p:sp>
      <p:graphicFrame>
        <p:nvGraphicFramePr>
          <p:cNvPr id="6" name="5 İçerik Yer Tutucusu"/>
          <p:cNvGraphicFramePr>
            <a:graphicFrameLocks noGrp="1"/>
          </p:cNvGraphicFramePr>
          <p:nvPr>
            <p:ph idx="1"/>
          </p:nvPr>
        </p:nvGraphicFramePr>
        <p:xfrm>
          <a:off x="457200" y="2204864"/>
          <a:ext cx="8229600" cy="4119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8- STRATEJİ GELİŞTİRME BİRİMLERİ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9-MERKEZİ UYUMLAŞTIRMA BİRİMİ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04056"/>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YÖNETİMİ SÜRECİ</a:t>
            </a:r>
            <a:endParaRPr lang="tr-TR" b="1" dirty="0"/>
          </a:p>
        </p:txBody>
      </p:sp>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pic>
        <p:nvPicPr>
          <p:cNvPr id="1026" name="Picture 2"/>
          <p:cNvPicPr>
            <a:picLocks noGrp="1" noChangeAspect="1" noChangeArrowheads="1"/>
          </p:cNvPicPr>
          <p:nvPr>
            <p:ph idx="1"/>
          </p:nvPr>
        </p:nvPicPr>
        <p:blipFill>
          <a:blip r:embed="rId2" cstate="print"/>
          <a:srcRect/>
          <a:stretch>
            <a:fillRect/>
          </a:stretch>
        </p:blipFill>
        <p:spPr bwMode="auto">
          <a:xfrm>
            <a:off x="539552" y="908720"/>
            <a:ext cx="7992888" cy="560759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2000"/>
            <a:lum/>
          </a:blip>
          <a:srcRect/>
          <a:tile tx="0" ty="0" sx="100000" sy="100000" flip="none" algn="tl"/>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04056"/>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HİYERARŞİSİ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pic>
        <p:nvPicPr>
          <p:cNvPr id="2050" name="Picture 2"/>
          <p:cNvPicPr>
            <a:picLocks noChangeAspect="1" noChangeArrowheads="1"/>
          </p:cNvPicPr>
          <p:nvPr/>
        </p:nvPicPr>
        <p:blipFill>
          <a:blip r:embed="rId8" cstate="print"/>
          <a:srcRect/>
          <a:stretch>
            <a:fillRect/>
          </a:stretch>
        </p:blipFill>
        <p:spPr bwMode="auto">
          <a:xfrm>
            <a:off x="169839" y="1124744"/>
            <a:ext cx="8794649" cy="540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864096"/>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A-RİSKLERİN TESPİT EDİLMESİ</a:t>
            </a:r>
            <a:endParaRPr lang="tr-TR" b="1" dirty="0"/>
          </a:p>
        </p:txBody>
      </p:sp>
      <p:graphicFrame>
        <p:nvGraphicFramePr>
          <p:cNvPr id="6" name="5 İçerik Yer Tutucusu"/>
          <p:cNvGraphicFramePr>
            <a:graphicFrameLocks noGrp="1"/>
          </p:cNvGraphicFramePr>
          <p:nvPr>
            <p:ph idx="1"/>
          </p:nvPr>
        </p:nvGraphicFramePr>
        <p:xfrm>
          <a:off x="457200" y="1484784"/>
          <a:ext cx="822960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pic>
        <p:nvPicPr>
          <p:cNvPr id="3076" name="Picture 4"/>
          <p:cNvPicPr>
            <a:picLocks noChangeAspect="1" noChangeArrowheads="1"/>
          </p:cNvPicPr>
          <p:nvPr/>
        </p:nvPicPr>
        <p:blipFill>
          <a:blip r:embed="rId7" cstate="print"/>
          <a:srcRect/>
          <a:stretch>
            <a:fillRect/>
          </a:stretch>
        </p:blipFill>
        <p:spPr bwMode="auto">
          <a:xfrm>
            <a:off x="1547664" y="4437112"/>
            <a:ext cx="6153150" cy="160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TESPİTİ HUSUSLARI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TESPİTİ HUSUSLARI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936104"/>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TESPİTİ HUSUSU</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TESPİTİ HUSUSU</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17999">
              <a:srgbClr val="FEE7F2"/>
            </a:gs>
            <a:gs pos="36000">
              <a:srgbClr val="FAC77D"/>
            </a:gs>
            <a:gs pos="61000">
              <a:srgbClr val="FBA97D"/>
            </a:gs>
            <a:gs pos="82001">
              <a:srgbClr val="FBD49C"/>
            </a:gs>
          </a:gsLst>
          <a:lin ang="5400000" scaled="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YÖNETİMİ</a:t>
            </a:r>
            <a:endParaRPr lang="tr-TR" b="1" dirty="0"/>
          </a:p>
        </p:txBody>
      </p:sp>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pic>
        <p:nvPicPr>
          <p:cNvPr id="4100" name="Picture 4"/>
          <p:cNvPicPr>
            <a:picLocks noGrp="1" noChangeAspect="1" noChangeArrowheads="1"/>
          </p:cNvPicPr>
          <p:nvPr>
            <p:ph idx="1"/>
          </p:nvPr>
        </p:nvPicPr>
        <p:blipFill>
          <a:blip r:embed="rId2" cstate="print"/>
          <a:srcRect/>
          <a:stretch>
            <a:fillRect/>
          </a:stretch>
        </p:blipFill>
        <p:spPr bwMode="auto">
          <a:xfrm>
            <a:off x="377455" y="1628800"/>
            <a:ext cx="8379449" cy="48245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64704"/>
            <a:ext cx="8229600" cy="1296144"/>
          </a:xfrm>
        </p:spPr>
        <p:txBody>
          <a:bodyPr>
            <a:normAutofit fontScale="90000"/>
          </a:bodyPr>
          <a:lstStyle/>
          <a:p>
            <a:pPr algn="ctr"/>
            <a:r>
              <a:rPr lang="tr-TR" b="1" dirty="0" smtClean="0"/>
              <a:t>RİSK YÖNETİMİNİN İDARELERE SAĞLAYABİLECEĞİ FAYDALAR</a:t>
            </a:r>
            <a:endParaRPr lang="tr-TR" b="1" dirty="0"/>
          </a:p>
        </p:txBody>
      </p:sp>
      <p:graphicFrame>
        <p:nvGraphicFramePr>
          <p:cNvPr id="6" name="5 İçerik Yer Tutucusu"/>
          <p:cNvGraphicFramePr>
            <a:graphicFrameLocks noGrp="1"/>
          </p:cNvGraphicFramePr>
          <p:nvPr>
            <p:ph idx="1"/>
          </p:nvPr>
        </p:nvGraphicFramePr>
        <p:xfrm>
          <a:off x="457200" y="2132856"/>
          <a:ext cx="8229600" cy="4191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17999">
              <a:srgbClr val="FEE7F2"/>
            </a:gs>
            <a:gs pos="36000">
              <a:srgbClr val="FAC77D"/>
            </a:gs>
            <a:gs pos="61000">
              <a:srgbClr val="FBA97D"/>
            </a:gs>
            <a:gs pos="82001">
              <a:srgbClr val="FBD49C"/>
            </a:gs>
          </a:gsLst>
          <a:lin ang="5400000" scaled="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144016"/>
          </a:xfrm>
        </p:spPr>
        <p:txBody>
          <a:bodyPr>
            <a:noAutofit/>
          </a:bodyPr>
          <a:lstStyle/>
          <a:p>
            <a:pPr algn="ctr"/>
            <a:r>
              <a:rPr lang="tr-TR" sz="3200" b="1" dirty="0" smtClean="0">
                <a:ln w="11430">
                  <a:solidFill>
                    <a:schemeClr val="bg1"/>
                  </a:solidFill>
                </a:ln>
                <a:solidFill>
                  <a:schemeClr val="accent2"/>
                </a:solidFill>
                <a:effectLst>
                  <a:glow rad="139700">
                    <a:schemeClr val="accent3">
                      <a:satMod val="175000"/>
                      <a:alpha val="40000"/>
                    </a:schemeClr>
                  </a:glow>
                  <a:outerShdw blurRad="50800" dist="39000" dir="5460000" algn="tl">
                    <a:srgbClr val="000000">
                      <a:alpha val="38000"/>
                    </a:srgbClr>
                  </a:outerShdw>
                </a:effectLst>
              </a:rPr>
              <a:t>PESTLE VE GZFT ANALİZİ</a:t>
            </a:r>
            <a:endParaRPr lang="tr-TR" sz="3600" b="1" dirty="0">
              <a:solidFill>
                <a:schemeClr val="accent2"/>
              </a:solidFill>
            </a:endParaRPr>
          </a:p>
        </p:txBody>
      </p:sp>
      <p:graphicFrame>
        <p:nvGraphicFramePr>
          <p:cNvPr id="6" name="5 İçerik Yer Tutucusu"/>
          <p:cNvGraphicFramePr>
            <a:graphicFrameLocks noGrp="1"/>
          </p:cNvGraphicFramePr>
          <p:nvPr>
            <p:ph idx="1"/>
          </p:nvPr>
        </p:nvGraphicFramePr>
        <p:xfrm>
          <a:off x="3131840" y="1484784"/>
          <a:ext cx="2376264"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pic>
        <p:nvPicPr>
          <p:cNvPr id="5123" name="Picture 3"/>
          <p:cNvPicPr>
            <a:picLocks noChangeAspect="1" noChangeArrowheads="1"/>
          </p:cNvPicPr>
          <p:nvPr/>
        </p:nvPicPr>
        <p:blipFill>
          <a:blip r:embed="rId7" cstate="print"/>
          <a:srcRect/>
          <a:stretch>
            <a:fillRect/>
          </a:stretch>
        </p:blipFill>
        <p:spPr bwMode="auto">
          <a:xfrm>
            <a:off x="838200" y="476672"/>
            <a:ext cx="7467600" cy="632894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0"/>
            <a:ext cx="8229600" cy="548680"/>
          </a:xfrm>
        </p:spPr>
        <p:txBody>
          <a:bodyPr>
            <a:noAutofit/>
          </a:bodyPr>
          <a:lstStyle/>
          <a:p>
            <a:pPr algn="ctr"/>
            <a:r>
              <a:rPr lang="tr-TR" sz="2800" b="1" dirty="0" smtClean="0">
                <a:ln w="11430">
                  <a:solidFill>
                    <a:schemeClr val="bg1"/>
                  </a:solidFill>
                </a:ln>
                <a:solidFill>
                  <a:srgbClr val="FFC000"/>
                </a:solidFill>
                <a:effectLst>
                  <a:glow rad="139700">
                    <a:schemeClr val="accent3">
                      <a:satMod val="175000"/>
                      <a:alpha val="40000"/>
                    </a:schemeClr>
                  </a:glow>
                  <a:outerShdw blurRad="50800" dist="39000" dir="5460000" algn="tl">
                    <a:srgbClr val="000000">
                      <a:alpha val="38000"/>
                    </a:srgbClr>
                  </a:outerShdw>
                </a:effectLst>
              </a:rPr>
              <a:t>RİSK TESPİTİ SÜRECİNDE SORULABİLECEK SORULAR</a:t>
            </a:r>
            <a:endParaRPr lang="tr-TR" sz="3200" b="1" dirty="0">
              <a:solidFill>
                <a:srgbClr val="FFC000"/>
              </a:solidFill>
            </a:endParaRPr>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pic>
        <p:nvPicPr>
          <p:cNvPr id="6146" name="Picture 2"/>
          <p:cNvPicPr>
            <a:picLocks noChangeAspect="1" noChangeArrowheads="1"/>
          </p:cNvPicPr>
          <p:nvPr/>
        </p:nvPicPr>
        <p:blipFill>
          <a:blip r:embed="rId7" cstate="print"/>
          <a:srcRect/>
          <a:stretch>
            <a:fillRect/>
          </a:stretch>
        </p:blipFill>
        <p:spPr bwMode="auto">
          <a:xfrm>
            <a:off x="113131" y="764704"/>
            <a:ext cx="8917734" cy="56886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B- RİSK DEĞERLENDİRME</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DEĞERLENDİRME</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04056"/>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DEĞERLENDİRME İLKELERİ</a:t>
            </a:r>
            <a:endParaRPr lang="tr-TR" b="1" dirty="0"/>
          </a:p>
        </p:txBody>
      </p:sp>
      <p:graphicFrame>
        <p:nvGraphicFramePr>
          <p:cNvPr id="6" name="5 İçerik Yer Tutucusu"/>
          <p:cNvGraphicFramePr>
            <a:graphicFrameLocks noGrp="1"/>
          </p:cNvGraphicFramePr>
          <p:nvPr>
            <p:ph idx="1"/>
          </p:nvPr>
        </p:nvGraphicFramePr>
        <p:xfrm>
          <a:off x="457200" y="1484784"/>
          <a:ext cx="8229600"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graphicFrame>
        <p:nvGraphicFramePr>
          <p:cNvPr id="7" name="6 Diyagram"/>
          <p:cNvGraphicFramePr/>
          <p:nvPr/>
        </p:nvGraphicFramePr>
        <p:xfrm>
          <a:off x="1524000" y="2564904"/>
          <a:ext cx="6096000" cy="39604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936104"/>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1- ETKİ VE OLASILIK</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ETKİ VE OLASILIK</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792088"/>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2- DOĞAL RİSK – KALINTI RİSK</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DOĞAL RİSK – ARTIK RİSK</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DOĞAL RİSK – ARTIK RİSK</a:t>
            </a:r>
            <a:endParaRPr lang="tr-TR" b="1" dirty="0"/>
          </a:p>
        </p:txBody>
      </p:sp>
      <p:graphicFrame>
        <p:nvGraphicFramePr>
          <p:cNvPr id="6" name="5 İçerik Yer Tutucusu"/>
          <p:cNvGraphicFramePr>
            <a:graphicFrameLocks noGrp="1"/>
          </p:cNvGraphicFramePr>
          <p:nvPr>
            <p:ph idx="1"/>
          </p:nvPr>
        </p:nvGraphicFramePr>
        <p:xfrm>
          <a:off x="467544"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34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STRATEJİSİ VE POLİTİKA BELGESİ(RSPB)</a:t>
            </a:r>
            <a:endParaRPr lang="tr-TR" sz="3400"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17999">
              <a:srgbClr val="FEE7F2"/>
            </a:gs>
            <a:gs pos="36000">
              <a:srgbClr val="FAC77D"/>
            </a:gs>
            <a:gs pos="61000">
              <a:srgbClr val="FBA97D"/>
            </a:gs>
            <a:gs pos="82001">
              <a:srgbClr val="FBD49C"/>
            </a:gs>
          </a:gsLst>
          <a:lin ang="5400000" scaled="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052736"/>
            <a:ext cx="8229600" cy="864096"/>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DOĞAL RİSK – KALINTI RİSK ÖRNEĞİ</a:t>
            </a:r>
            <a:endParaRPr lang="tr-TR" b="1" dirty="0"/>
          </a:p>
        </p:txBody>
      </p:sp>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pic>
        <p:nvPicPr>
          <p:cNvPr id="7170" name="Picture 2"/>
          <p:cNvPicPr>
            <a:picLocks noChangeAspect="1" noChangeArrowheads="1"/>
          </p:cNvPicPr>
          <p:nvPr/>
        </p:nvPicPr>
        <p:blipFill>
          <a:blip r:embed="rId2" cstate="print"/>
          <a:srcRect/>
          <a:stretch>
            <a:fillRect/>
          </a:stretch>
        </p:blipFill>
        <p:spPr bwMode="auto">
          <a:xfrm>
            <a:off x="323528" y="2636912"/>
            <a:ext cx="8319477" cy="2664295"/>
          </a:xfrm>
          <a:prstGeom prst="rect">
            <a:avLst/>
          </a:prstGeom>
          <a:noFill/>
          <a:ln w="9525">
            <a:noFill/>
            <a:miter lim="800000"/>
            <a:headEnd/>
            <a:tailEnd/>
          </a:ln>
        </p:spPr>
      </p:pic>
      <p:sp>
        <p:nvSpPr>
          <p:cNvPr id="7" name="6 İçerik Yer Tutucusu"/>
          <p:cNvSpPr>
            <a:spLocks noGrp="1"/>
          </p:cNvSpPr>
          <p:nvPr>
            <p:ph idx="1"/>
          </p:nvPr>
        </p:nvSpPr>
        <p:spPr>
          <a:xfrm flipV="1">
            <a:off x="3059832" y="5517232"/>
            <a:ext cx="3456384" cy="360040"/>
          </a:xfrm>
        </p:spPr>
        <p:txBody>
          <a:bodyPr>
            <a:normAutofit fontScale="85000" lnSpcReduction="20000"/>
          </a:bodyPr>
          <a:lstStyle/>
          <a:p>
            <a:endParaRPr lang="tr-T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3- RİSKLERİN KAYDEDİLMESİ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936104"/>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RİSKLERİN KAYDEDİLMESİ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792088"/>
          </a:xfrm>
        </p:spPr>
        <p:txBody>
          <a:bodyPr>
            <a:normAutofit/>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DEĞERLENDİRME İÇİN İPUÇLARI</a:t>
            </a:r>
            <a:endParaRPr lang="tr-TR" sz="4400"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pic>
        <p:nvPicPr>
          <p:cNvPr id="8194" name="Picture 2"/>
          <p:cNvPicPr>
            <a:picLocks noChangeAspect="1" noChangeArrowheads="1"/>
          </p:cNvPicPr>
          <p:nvPr/>
        </p:nvPicPr>
        <p:blipFill>
          <a:blip r:embed="rId7" cstate="print"/>
          <a:srcRect/>
          <a:stretch>
            <a:fillRect/>
          </a:stretch>
        </p:blipFill>
        <p:spPr bwMode="auto">
          <a:xfrm>
            <a:off x="251520" y="2204864"/>
            <a:ext cx="8686739" cy="34563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DEĞERLENDİRME ÖRNEĞİ</a:t>
            </a:r>
            <a:endParaRPr lang="tr-TR" b="1" dirty="0"/>
          </a:p>
        </p:txBody>
      </p:sp>
      <p:graphicFrame>
        <p:nvGraphicFramePr>
          <p:cNvPr id="6" name="5 İçerik Yer Tutucusu"/>
          <p:cNvGraphicFramePr>
            <a:graphicFrameLocks noGrp="1"/>
          </p:cNvGraphicFramePr>
          <p:nvPr>
            <p:ph idx="1"/>
          </p:nvPr>
        </p:nvGraphicFramePr>
        <p:xfrm>
          <a:off x="3275856" y="3429000"/>
          <a:ext cx="2664296" cy="360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pic>
        <p:nvPicPr>
          <p:cNvPr id="9218" name="Picture 2"/>
          <p:cNvPicPr>
            <a:picLocks noChangeAspect="1" noChangeArrowheads="1"/>
          </p:cNvPicPr>
          <p:nvPr/>
        </p:nvPicPr>
        <p:blipFill>
          <a:blip r:embed="rId7" cstate="print"/>
          <a:srcRect/>
          <a:stretch>
            <a:fillRect/>
          </a:stretch>
        </p:blipFill>
        <p:spPr bwMode="auto">
          <a:xfrm>
            <a:off x="239826" y="1988840"/>
            <a:ext cx="8724662" cy="3739483"/>
          </a:xfrm>
          <a:prstGeom prst="rect">
            <a:avLst/>
          </a:prstGeom>
          <a:noFill/>
          <a:ln w="9525">
            <a:noFill/>
            <a:miter lim="800000"/>
            <a:headEnd/>
            <a:tailEnd/>
          </a:ln>
        </p:spPr>
      </p:pic>
      <p:pic>
        <p:nvPicPr>
          <p:cNvPr id="9219" name="Picture 3"/>
          <p:cNvPicPr>
            <a:picLocks noChangeAspect="1" noChangeArrowheads="1"/>
          </p:cNvPicPr>
          <p:nvPr/>
        </p:nvPicPr>
        <p:blipFill>
          <a:blip r:embed="rId8" cstate="print"/>
          <a:srcRect/>
          <a:stretch>
            <a:fillRect/>
          </a:stretch>
        </p:blipFill>
        <p:spPr bwMode="auto">
          <a:xfrm>
            <a:off x="179512" y="1710726"/>
            <a:ext cx="8936644" cy="423855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648072"/>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DEĞERLENDİRME ÖRNEĞİ-2</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pic>
        <p:nvPicPr>
          <p:cNvPr id="10242" name="Picture 2"/>
          <p:cNvPicPr>
            <a:picLocks noChangeAspect="1" noChangeArrowheads="1"/>
          </p:cNvPicPr>
          <p:nvPr/>
        </p:nvPicPr>
        <p:blipFill>
          <a:blip r:embed="rId7" cstate="print"/>
          <a:srcRect/>
          <a:stretch>
            <a:fillRect/>
          </a:stretch>
        </p:blipFill>
        <p:spPr bwMode="auto">
          <a:xfrm>
            <a:off x="146569" y="1196752"/>
            <a:ext cx="8993619" cy="51845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04056"/>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DEĞERLENDİRME ÖRNEĞİ-3</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46</a:t>
            </a:fld>
            <a:endParaRPr lang="tr-TR"/>
          </a:p>
        </p:txBody>
      </p:sp>
      <p:pic>
        <p:nvPicPr>
          <p:cNvPr id="11266" name="Picture 2"/>
          <p:cNvPicPr>
            <a:picLocks noChangeAspect="1" noChangeArrowheads="1"/>
          </p:cNvPicPr>
          <p:nvPr/>
        </p:nvPicPr>
        <p:blipFill>
          <a:blip r:embed="rId7" cstate="print"/>
          <a:srcRect/>
          <a:stretch>
            <a:fillRect/>
          </a:stretch>
        </p:blipFill>
        <p:spPr bwMode="auto">
          <a:xfrm>
            <a:off x="179512" y="1052736"/>
            <a:ext cx="8771267" cy="53285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C- RİSKLERE CEVAP VERİLMESİ</a:t>
            </a:r>
            <a:endParaRPr lang="tr-TR" b="1" dirty="0"/>
          </a:p>
        </p:txBody>
      </p:sp>
      <p:graphicFrame>
        <p:nvGraphicFramePr>
          <p:cNvPr id="6" name="5 İçerik Yer Tutucusu"/>
          <p:cNvGraphicFramePr>
            <a:graphicFrameLocks noGrp="1"/>
          </p:cNvGraphicFramePr>
          <p:nvPr>
            <p:ph idx="1"/>
          </p:nvPr>
        </p:nvGraphicFramePr>
        <p:xfrm>
          <a:off x="457200" y="1628800"/>
          <a:ext cx="8229600" cy="46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48680"/>
            <a:ext cx="8229600" cy="72008"/>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GÖSTERGE TABLOSU</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pic>
        <p:nvPicPr>
          <p:cNvPr id="12291" name="Picture 3"/>
          <p:cNvPicPr>
            <a:picLocks noChangeAspect="1" noChangeArrowheads="1"/>
          </p:cNvPicPr>
          <p:nvPr/>
        </p:nvPicPr>
        <p:blipFill>
          <a:blip r:embed="rId7" cstate="print"/>
          <a:srcRect/>
          <a:stretch>
            <a:fillRect/>
          </a:stretch>
        </p:blipFill>
        <p:spPr bwMode="auto">
          <a:xfrm>
            <a:off x="395536" y="620688"/>
            <a:ext cx="8342247" cy="581176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88640"/>
            <a:ext cx="8229600" cy="504056"/>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GÖSTERGE TABLOSU-2</a:t>
            </a:r>
            <a:endParaRPr lang="tr-TR" b="1" dirty="0"/>
          </a:p>
        </p:txBody>
      </p:sp>
      <p:graphicFrame>
        <p:nvGraphicFramePr>
          <p:cNvPr id="6" name="5 İçerik Yer Tutucusu"/>
          <p:cNvGraphicFramePr>
            <a:graphicFrameLocks noGrp="1"/>
          </p:cNvGraphicFramePr>
          <p:nvPr>
            <p:ph idx="1"/>
          </p:nvPr>
        </p:nvGraphicFramePr>
        <p:xfrm>
          <a:off x="457200" y="692696"/>
          <a:ext cx="8229600"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İŞTAHI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17999">
              <a:srgbClr val="FEE7F2"/>
            </a:gs>
            <a:gs pos="36000">
              <a:srgbClr val="FAC77D"/>
            </a:gs>
            <a:gs pos="61000">
              <a:srgbClr val="FBA97D"/>
            </a:gs>
            <a:gs pos="82001">
              <a:srgbClr val="FBD49C"/>
            </a:gs>
          </a:gsLst>
          <a:lin ang="5400000" scaled="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CEVAP VERME YÖNTEMLERİ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pic>
        <p:nvPicPr>
          <p:cNvPr id="13314" name="Picture 2"/>
          <p:cNvPicPr>
            <a:picLocks noChangeAspect="1" noChangeArrowheads="1"/>
          </p:cNvPicPr>
          <p:nvPr/>
        </p:nvPicPr>
        <p:blipFill>
          <a:blip r:embed="rId7" cstate="print"/>
          <a:srcRect/>
          <a:stretch>
            <a:fillRect/>
          </a:stretch>
        </p:blipFill>
        <p:spPr bwMode="auto">
          <a:xfrm>
            <a:off x="423884" y="1737960"/>
            <a:ext cx="8520152" cy="3923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04056"/>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1- KABUL ETMEK</a:t>
            </a:r>
            <a:endParaRPr lang="tr-TR" b="1" dirty="0"/>
          </a:p>
        </p:txBody>
      </p:sp>
      <p:graphicFrame>
        <p:nvGraphicFramePr>
          <p:cNvPr id="6" name="5 İçerik Yer Tutucusu"/>
          <p:cNvGraphicFramePr>
            <a:graphicFrameLocks noGrp="1"/>
          </p:cNvGraphicFramePr>
          <p:nvPr>
            <p:ph idx="1"/>
          </p:nvPr>
        </p:nvGraphicFramePr>
        <p:xfrm>
          <a:off x="457200" y="1196752"/>
          <a:ext cx="8229600" cy="5127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72008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2- KONTROL ETMEK</a:t>
            </a:r>
            <a:endParaRPr lang="tr-TR" b="1" dirty="0"/>
          </a:p>
        </p:txBody>
      </p:sp>
      <p:graphicFrame>
        <p:nvGraphicFramePr>
          <p:cNvPr id="6" name="5 İçerik Yer Tutucusu"/>
          <p:cNvGraphicFramePr>
            <a:graphicFrameLocks noGrp="1"/>
          </p:cNvGraphicFramePr>
          <p:nvPr>
            <p:ph idx="1"/>
          </p:nvPr>
        </p:nvGraphicFramePr>
        <p:xfrm>
          <a:off x="457200" y="1484784"/>
          <a:ext cx="8229600"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graphicFrame>
        <p:nvGraphicFramePr>
          <p:cNvPr id="7" name="6 Diyagram"/>
          <p:cNvGraphicFramePr/>
          <p:nvPr/>
        </p:nvGraphicFramePr>
        <p:xfrm>
          <a:off x="899592" y="3789040"/>
          <a:ext cx="7488832" cy="2304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76064"/>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3- DEVRETMEK</a:t>
            </a:r>
            <a:endParaRPr lang="tr-TR" b="1" dirty="0"/>
          </a:p>
        </p:txBody>
      </p:sp>
      <p:graphicFrame>
        <p:nvGraphicFramePr>
          <p:cNvPr id="6" name="5 İçerik Yer Tutucusu"/>
          <p:cNvGraphicFramePr>
            <a:graphicFrameLocks noGrp="1"/>
          </p:cNvGraphicFramePr>
          <p:nvPr>
            <p:ph idx="1"/>
          </p:nvPr>
        </p:nvGraphicFramePr>
        <p:xfrm>
          <a:off x="395536" y="1052736"/>
          <a:ext cx="8291264"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graphicFrame>
        <p:nvGraphicFramePr>
          <p:cNvPr id="7" name="6 Diyagram"/>
          <p:cNvGraphicFramePr/>
          <p:nvPr/>
        </p:nvGraphicFramePr>
        <p:xfrm>
          <a:off x="323528" y="3645024"/>
          <a:ext cx="8496944" cy="25922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4- KAÇINMAK</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17999">
              <a:srgbClr val="FEE7F2"/>
            </a:gs>
            <a:gs pos="36000">
              <a:srgbClr val="FAC77D"/>
            </a:gs>
            <a:gs pos="61000">
              <a:srgbClr val="FBA97D"/>
            </a:gs>
            <a:gs pos="82001">
              <a:srgbClr val="FBD49C"/>
            </a:gs>
          </a:gsLst>
          <a:lin ang="5400000" scaled="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RİSKLERE CEVAP ÖZET OLARAK;</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pic>
        <p:nvPicPr>
          <p:cNvPr id="14338" name="Picture 2"/>
          <p:cNvPicPr>
            <a:picLocks noChangeAspect="1" noChangeArrowheads="1"/>
          </p:cNvPicPr>
          <p:nvPr/>
        </p:nvPicPr>
        <p:blipFill>
          <a:blip r:embed="rId7" cstate="print"/>
          <a:srcRect/>
          <a:stretch>
            <a:fillRect/>
          </a:stretch>
        </p:blipFill>
        <p:spPr bwMode="auto">
          <a:xfrm>
            <a:off x="395536" y="2492896"/>
            <a:ext cx="8329316" cy="25922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FIRSATLAR</a:t>
            </a:r>
            <a:endParaRPr lang="tr-TR" b="1" dirty="0"/>
          </a:p>
        </p:txBody>
      </p:sp>
      <p:graphicFrame>
        <p:nvGraphicFramePr>
          <p:cNvPr id="6" name="5 İçerik Yer Tutucusu"/>
          <p:cNvGraphicFramePr>
            <a:graphicFrameLocks noGrp="1"/>
          </p:cNvGraphicFramePr>
          <p:nvPr>
            <p:ph idx="1"/>
          </p:nvPr>
        </p:nvGraphicFramePr>
        <p:xfrm>
          <a:off x="457200" y="2348880"/>
          <a:ext cx="8229600"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620688"/>
            <a:ext cx="8229600" cy="1368152"/>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FIRSATLARIN KULLANILABİLECEĞİ DURUMLAR</a:t>
            </a:r>
            <a:endParaRPr lang="tr-TR" b="1" dirty="0"/>
          </a:p>
        </p:txBody>
      </p:sp>
      <p:graphicFrame>
        <p:nvGraphicFramePr>
          <p:cNvPr id="6" name="5 İçerik Yer Tutucusu"/>
          <p:cNvGraphicFramePr>
            <a:graphicFrameLocks noGrp="1"/>
          </p:cNvGraphicFramePr>
          <p:nvPr>
            <p:ph idx="1"/>
          </p:nvPr>
        </p:nvGraphicFramePr>
        <p:xfrm>
          <a:off x="457200" y="2060848"/>
          <a:ext cx="8229600" cy="426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D- RİSKLERİN GÖZDEN GEÇİRİLMESİ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RİSKLERİN GÖZDEN GEÇİRİLMESİ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59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YÖNETİMİ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100" b="1" dirty="0" smtClean="0"/>
              <a:t>.</a:t>
            </a:r>
            <a:endParaRPr lang="tr-TR" sz="100" b="1" dirty="0"/>
          </a:p>
        </p:txBody>
      </p:sp>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60</a:t>
            </a:fld>
            <a:endParaRPr lang="tr-TR"/>
          </a:p>
        </p:txBody>
      </p:sp>
      <p:sp>
        <p:nvSpPr>
          <p:cNvPr id="7" name="6 İçerik Yer Tutucusu"/>
          <p:cNvSpPr>
            <a:spLocks noGrp="1"/>
          </p:cNvSpPr>
          <p:nvPr>
            <p:ph idx="1"/>
          </p:nvPr>
        </p:nvSpPr>
        <p:spPr>
          <a:xfrm>
            <a:off x="4644008" y="4005064"/>
            <a:ext cx="432048" cy="1080120"/>
          </a:xfrm>
        </p:spPr>
        <p:txBody>
          <a:bodyPr/>
          <a:lstStyle/>
          <a:p>
            <a:endParaRPr lang="tr-TR" dirty="0"/>
          </a:p>
        </p:txBody>
      </p:sp>
      <p:pic>
        <p:nvPicPr>
          <p:cNvPr id="1027" name="Picture 3"/>
          <p:cNvPicPr>
            <a:picLocks noChangeAspect="1" noChangeArrowheads="1"/>
          </p:cNvPicPr>
          <p:nvPr/>
        </p:nvPicPr>
        <p:blipFill>
          <a:blip r:embed="rId2" cstate="print"/>
          <a:srcRect/>
          <a:stretch>
            <a:fillRect/>
          </a:stretch>
        </p:blipFill>
        <p:spPr bwMode="auto">
          <a:xfrm>
            <a:off x="8336" y="0"/>
            <a:ext cx="9135664" cy="65253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E- İLETİŞİM VE RAPORLAMA</a:t>
            </a:r>
            <a:endParaRPr lang="tr-TR" b="1" dirty="0"/>
          </a:p>
        </p:txBody>
      </p:sp>
      <p:graphicFrame>
        <p:nvGraphicFramePr>
          <p:cNvPr id="6" name="5 İçerik Yer Tutucusu"/>
          <p:cNvGraphicFramePr>
            <a:graphicFrameLocks noGrp="1"/>
          </p:cNvGraphicFramePr>
          <p:nvPr>
            <p:ph idx="1"/>
          </p:nvPr>
        </p:nvGraphicFramePr>
        <p:xfrm>
          <a:off x="457200" y="1052736"/>
          <a:ext cx="8229600" cy="2664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61</a:t>
            </a:fld>
            <a:endParaRPr lang="tr-TR"/>
          </a:p>
        </p:txBody>
      </p:sp>
      <p:graphicFrame>
        <p:nvGraphicFramePr>
          <p:cNvPr id="7" name="6 Diyagram"/>
          <p:cNvGraphicFramePr/>
          <p:nvPr/>
        </p:nvGraphicFramePr>
        <p:xfrm>
          <a:off x="971600" y="3501008"/>
          <a:ext cx="7920880" cy="20162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7 Diyagram"/>
          <p:cNvGraphicFramePr/>
          <p:nvPr/>
        </p:nvGraphicFramePr>
        <p:xfrm>
          <a:off x="683568" y="5661248"/>
          <a:ext cx="7920880" cy="5760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ETKİLİ İLETİŞİM İÇİN DİKKATE ALINMASI GEREKEN HUSUSLAR</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62</a:t>
            </a:fld>
            <a:endParaRPr lang="tr-TR"/>
          </a:p>
        </p:txBody>
      </p:sp>
      <p:pic>
        <p:nvPicPr>
          <p:cNvPr id="2050" name="Picture 2"/>
          <p:cNvPicPr>
            <a:picLocks noChangeAspect="1" noChangeArrowheads="1"/>
          </p:cNvPicPr>
          <p:nvPr/>
        </p:nvPicPr>
        <p:blipFill>
          <a:blip r:embed="rId7" cstate="print"/>
          <a:srcRect/>
          <a:stretch>
            <a:fillRect/>
          </a:stretch>
        </p:blipFill>
        <p:spPr bwMode="auto">
          <a:xfrm>
            <a:off x="208645" y="1916832"/>
            <a:ext cx="8611827" cy="43204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RAPORLAMA</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63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88640"/>
            <a:ext cx="8229600" cy="432048"/>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YÖNETİM SÜRECİ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pic>
        <p:nvPicPr>
          <p:cNvPr id="3074" name="Picture 2"/>
          <p:cNvPicPr>
            <a:picLocks noChangeAspect="1" noChangeArrowheads="1"/>
          </p:cNvPicPr>
          <p:nvPr/>
        </p:nvPicPr>
        <p:blipFill>
          <a:blip r:embed="rId7" cstate="print"/>
          <a:srcRect/>
          <a:stretch>
            <a:fillRect/>
          </a:stretch>
        </p:blipFill>
        <p:spPr bwMode="auto">
          <a:xfrm>
            <a:off x="0" y="612926"/>
            <a:ext cx="9144000" cy="624507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ÖĞRENME</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YAKINLIK</a:t>
            </a:r>
            <a:endParaRPr lang="tr-TR" b="1" dirty="0"/>
          </a:p>
        </p:txBody>
      </p:sp>
      <p:graphicFrame>
        <p:nvGraphicFramePr>
          <p:cNvPr id="6" name="5 İçerik Yer Tutucusu"/>
          <p:cNvGraphicFramePr>
            <a:graphicFrameLocks noGrp="1"/>
          </p:cNvGraphicFramePr>
          <p:nvPr>
            <p:ph idx="1"/>
          </p:nvPr>
        </p:nvGraphicFramePr>
        <p:xfrm>
          <a:off x="457200" y="1124744"/>
          <a:ext cx="8229600"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pic>
        <p:nvPicPr>
          <p:cNvPr id="4098" name="Picture 2"/>
          <p:cNvPicPr>
            <a:picLocks noChangeAspect="1" noChangeArrowheads="1"/>
          </p:cNvPicPr>
          <p:nvPr/>
        </p:nvPicPr>
        <p:blipFill>
          <a:blip r:embed="rId7" cstate="print"/>
          <a:srcRect/>
          <a:stretch>
            <a:fillRect/>
          </a:stretch>
        </p:blipFill>
        <p:spPr bwMode="auto">
          <a:xfrm>
            <a:off x="395536" y="3284984"/>
            <a:ext cx="8388424" cy="335827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YÖNETİMİ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tr-TR" sz="5400" dirty="0" smtClean="0">
                <a:ln w="11430">
                  <a:solidFill>
                    <a:schemeClr val="bg1"/>
                  </a:solidFill>
                </a:ln>
                <a:solidFill>
                  <a:srgbClr val="FF0000"/>
                </a:solidFill>
                <a:effectLst>
                  <a:glow rad="101600">
                    <a:schemeClr val="accent3">
                      <a:satMod val="175000"/>
                      <a:alpha val="40000"/>
                    </a:schemeClr>
                  </a:glow>
                  <a:outerShdw blurRad="50800" dist="39000" dir="5460000" algn="tl">
                    <a:srgbClr val="000000">
                      <a:alpha val="38000"/>
                    </a:srgbClr>
                  </a:outerShdw>
                </a:effectLst>
              </a:rPr>
              <a:t>KONTROL FAALİYETLERİ</a:t>
            </a:r>
            <a:endParaRPr lang="tr-TR" sz="5400" dirty="0">
              <a:ln w="11430">
                <a:solidFill>
                  <a:schemeClr val="bg1"/>
                </a:solidFill>
              </a:ln>
              <a:solidFill>
                <a:srgbClr val="FF0000"/>
              </a:solidFill>
              <a:effectLst>
                <a:glow rad="101600">
                  <a:schemeClr val="accent3">
                    <a:satMod val="175000"/>
                    <a:alpha val="40000"/>
                  </a:schemeClr>
                </a:glow>
                <a:outerShdw blurRad="50800" dist="39000" dir="5460000" algn="tl">
                  <a:srgbClr val="000000">
                    <a:alpha val="38000"/>
                  </a:srgbClr>
                </a:outerShdw>
              </a:effectLst>
            </a:endParaRPr>
          </a:p>
        </p:txBody>
      </p:sp>
      <p:sp>
        <p:nvSpPr>
          <p:cNvPr id="3" name="2 Alt Başlık"/>
          <p:cNvSpPr>
            <a:spLocks noGrp="1"/>
          </p:cNvSpPr>
          <p:nvPr>
            <p:ph type="subTitle" idx="1"/>
          </p:nvPr>
        </p:nvSpPr>
        <p:spPr/>
        <p:txBody>
          <a:bodyPr/>
          <a:lstStyle/>
          <a:p>
            <a:r>
              <a:rPr lang="tr-TR" sz="2400" b="1" dirty="0" smtClean="0">
                <a:solidFill>
                  <a:srgbClr val="002060"/>
                </a:solidFill>
              </a:rPr>
              <a:t>STRATEJİ GELİŞTİRME BAŞKANLIĞI</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68</a:t>
            </a:fld>
            <a:endParaRPr lang="tr-TR"/>
          </a:p>
        </p:txBody>
      </p:sp>
      <p:sp>
        <p:nvSpPr>
          <p:cNvPr id="5" name="4 Altbilgi Yer Tutucusu"/>
          <p:cNvSpPr>
            <a:spLocks noGrp="1"/>
          </p:cNvSpPr>
          <p:nvPr>
            <p:ph type="ftr" sz="quarter" idx="11"/>
          </p:nvPr>
        </p:nvSpPr>
        <p:spPr/>
        <p:txBody>
          <a:bodyPr/>
          <a:lstStyle/>
          <a:p>
            <a:r>
              <a:rPr lang="tr-TR" smtClean="0"/>
              <a:t>İÇ KONTROL DAİRE BAŞKANLIĞI</a:t>
            </a:r>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par>
                                <p:cTn id="11" presetID="25"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69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RSPB’NİN KAPSAMI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1026" name="Picture 2"/>
          <p:cNvPicPr>
            <a:picLocks noChangeAspect="1" noChangeArrowheads="1"/>
          </p:cNvPicPr>
          <p:nvPr/>
        </p:nvPicPr>
        <p:blipFill>
          <a:blip r:embed="rId7" cstate="print"/>
          <a:srcRect/>
          <a:stretch>
            <a:fillRect/>
          </a:stretch>
        </p:blipFill>
        <p:spPr bwMode="auto">
          <a:xfrm>
            <a:off x="1763688" y="3068960"/>
            <a:ext cx="5514975" cy="1924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864096"/>
          </a:xfrm>
        </p:spPr>
        <p:txBody>
          <a:bodyPr>
            <a:noAutofit/>
          </a:bodyPr>
          <a:lstStyle/>
          <a:p>
            <a:pPr algn="ctr"/>
            <a:r>
              <a:rPr lang="tr-TR" sz="36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STANDARTLARI</a:t>
            </a:r>
            <a:endParaRPr lang="tr-TR" sz="4000"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70</a:t>
            </a:fld>
            <a:endParaRPr lang="tr-TR"/>
          </a:p>
        </p:txBody>
      </p:sp>
      <p:pic>
        <p:nvPicPr>
          <p:cNvPr id="5122" name="Picture 2"/>
          <p:cNvPicPr>
            <a:picLocks noChangeAspect="1" noChangeArrowheads="1"/>
          </p:cNvPicPr>
          <p:nvPr/>
        </p:nvPicPr>
        <p:blipFill>
          <a:blip r:embed="rId7" cstate="print"/>
          <a:srcRect/>
          <a:stretch>
            <a:fillRect/>
          </a:stretch>
        </p:blipFill>
        <p:spPr bwMode="auto">
          <a:xfrm>
            <a:off x="179512" y="1268760"/>
            <a:ext cx="8829137" cy="52565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6B19C"/>
            </a:gs>
            <a:gs pos="30000">
              <a:srgbClr val="D49E6C"/>
            </a:gs>
            <a:gs pos="70000">
              <a:srgbClr val="A65528"/>
            </a:gs>
            <a:gs pos="100000">
              <a:srgbClr val="663012"/>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PLANLAMA</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71</a:t>
            </a:fld>
            <a:endParaRPr lang="tr-TR"/>
          </a:p>
        </p:txBody>
      </p:sp>
      <p:pic>
        <p:nvPicPr>
          <p:cNvPr id="6146" name="Picture 2"/>
          <p:cNvPicPr>
            <a:picLocks noChangeAspect="1" noChangeArrowheads="1"/>
          </p:cNvPicPr>
          <p:nvPr/>
        </p:nvPicPr>
        <p:blipFill>
          <a:blip r:embed="rId7" cstate="print"/>
          <a:srcRect/>
          <a:stretch>
            <a:fillRect/>
          </a:stretch>
        </p:blipFill>
        <p:spPr bwMode="auto">
          <a:xfrm>
            <a:off x="92918" y="1916832"/>
            <a:ext cx="8958159" cy="39604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64704"/>
            <a:ext cx="8229600" cy="1296144"/>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FAALİYETLERİNİN SINIFLANDIRILMASI</a:t>
            </a:r>
            <a:endParaRPr lang="tr-TR" b="1" dirty="0"/>
          </a:p>
        </p:txBody>
      </p:sp>
      <p:graphicFrame>
        <p:nvGraphicFramePr>
          <p:cNvPr id="6" name="5 İçerik Yer Tutucusu"/>
          <p:cNvGraphicFramePr>
            <a:graphicFrameLocks noGrp="1"/>
          </p:cNvGraphicFramePr>
          <p:nvPr>
            <p:ph idx="1"/>
          </p:nvPr>
        </p:nvGraphicFramePr>
        <p:xfrm>
          <a:off x="467544" y="2060848"/>
          <a:ext cx="822960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1- ÖNLEYİCİ KONTROLLER </a:t>
            </a:r>
            <a:endParaRPr lang="tr-TR" b="1" dirty="0"/>
          </a:p>
        </p:txBody>
      </p:sp>
      <p:graphicFrame>
        <p:nvGraphicFramePr>
          <p:cNvPr id="6" name="5 İçerik Yer Tutucusu"/>
          <p:cNvGraphicFramePr>
            <a:graphicFrameLocks noGrp="1"/>
          </p:cNvGraphicFramePr>
          <p:nvPr>
            <p:ph idx="1"/>
          </p:nvPr>
        </p:nvGraphicFramePr>
        <p:xfrm>
          <a:off x="457200" y="1484784"/>
          <a:ext cx="8229600"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73</a:t>
            </a:fld>
            <a:endParaRPr lang="tr-TR"/>
          </a:p>
        </p:txBody>
      </p:sp>
      <p:pic>
        <p:nvPicPr>
          <p:cNvPr id="7170" name="Picture 2"/>
          <p:cNvPicPr>
            <a:picLocks noChangeAspect="1" noChangeArrowheads="1"/>
          </p:cNvPicPr>
          <p:nvPr/>
        </p:nvPicPr>
        <p:blipFill>
          <a:blip r:embed="rId7" cstate="print"/>
          <a:srcRect/>
          <a:stretch>
            <a:fillRect/>
          </a:stretch>
        </p:blipFill>
        <p:spPr bwMode="auto">
          <a:xfrm>
            <a:off x="755576" y="3861048"/>
            <a:ext cx="7741738" cy="1368152"/>
          </a:xfrm>
          <a:prstGeom prst="rect">
            <a:avLst/>
          </a:prstGeom>
          <a:noFill/>
          <a:ln w="9525">
            <a:noFill/>
            <a:miter lim="800000"/>
            <a:headEnd/>
            <a:tailEnd/>
          </a:ln>
        </p:spPr>
      </p:pic>
      <p:pic>
        <p:nvPicPr>
          <p:cNvPr id="7171" name="Picture 3"/>
          <p:cNvPicPr>
            <a:picLocks noChangeAspect="1" noChangeArrowheads="1"/>
          </p:cNvPicPr>
          <p:nvPr/>
        </p:nvPicPr>
        <p:blipFill>
          <a:blip r:embed="rId8" cstate="print"/>
          <a:srcRect/>
          <a:stretch>
            <a:fillRect/>
          </a:stretch>
        </p:blipFill>
        <p:spPr bwMode="auto">
          <a:xfrm>
            <a:off x="755576" y="5085184"/>
            <a:ext cx="7704856" cy="37622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2- DÜZELTİCİ KONTROLLER</a:t>
            </a:r>
            <a:endParaRPr lang="tr-TR" b="1" dirty="0"/>
          </a:p>
        </p:txBody>
      </p:sp>
      <p:graphicFrame>
        <p:nvGraphicFramePr>
          <p:cNvPr id="6" name="5 İçerik Yer Tutucusu"/>
          <p:cNvGraphicFramePr>
            <a:graphicFrameLocks noGrp="1"/>
          </p:cNvGraphicFramePr>
          <p:nvPr>
            <p:ph idx="1"/>
          </p:nvPr>
        </p:nvGraphicFramePr>
        <p:xfrm>
          <a:off x="467544" y="1340768"/>
          <a:ext cx="822960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74</a:t>
            </a:fld>
            <a:endParaRPr lang="tr-TR"/>
          </a:p>
        </p:txBody>
      </p:sp>
      <p:pic>
        <p:nvPicPr>
          <p:cNvPr id="8195" name="Picture 3"/>
          <p:cNvPicPr>
            <a:picLocks noChangeAspect="1" noChangeArrowheads="1"/>
          </p:cNvPicPr>
          <p:nvPr/>
        </p:nvPicPr>
        <p:blipFill>
          <a:blip r:embed="rId7" cstate="print"/>
          <a:srcRect/>
          <a:stretch>
            <a:fillRect/>
          </a:stretch>
        </p:blipFill>
        <p:spPr bwMode="auto">
          <a:xfrm>
            <a:off x="755576" y="4149080"/>
            <a:ext cx="7515131" cy="15121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3- YÖNLENDİRİCİ KONTROLLER</a:t>
            </a:r>
            <a:endParaRPr lang="tr-TR" b="1" dirty="0"/>
          </a:p>
        </p:txBody>
      </p:sp>
      <p:graphicFrame>
        <p:nvGraphicFramePr>
          <p:cNvPr id="6" name="5 İçerik Yer Tutucusu"/>
          <p:cNvGraphicFramePr>
            <a:graphicFrameLocks noGrp="1"/>
          </p:cNvGraphicFramePr>
          <p:nvPr>
            <p:ph idx="1"/>
          </p:nvPr>
        </p:nvGraphicFramePr>
        <p:xfrm>
          <a:off x="467544" y="1556792"/>
          <a:ext cx="8229600"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75</a:t>
            </a:fld>
            <a:endParaRPr lang="tr-TR"/>
          </a:p>
        </p:txBody>
      </p:sp>
      <p:pic>
        <p:nvPicPr>
          <p:cNvPr id="9218" name="Picture 2"/>
          <p:cNvPicPr>
            <a:picLocks noChangeAspect="1" noChangeArrowheads="1"/>
          </p:cNvPicPr>
          <p:nvPr/>
        </p:nvPicPr>
        <p:blipFill>
          <a:blip r:embed="rId7" cstate="print"/>
          <a:srcRect/>
          <a:stretch>
            <a:fillRect/>
          </a:stretch>
        </p:blipFill>
        <p:spPr bwMode="auto">
          <a:xfrm>
            <a:off x="971599" y="3645024"/>
            <a:ext cx="7180227" cy="27363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864096"/>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4- TESPİT EDİCİ KONTROLLER</a:t>
            </a:r>
            <a:endParaRPr lang="tr-TR" b="1" dirty="0"/>
          </a:p>
        </p:txBody>
      </p:sp>
      <p:graphicFrame>
        <p:nvGraphicFramePr>
          <p:cNvPr id="6" name="5 İçerik Yer Tutucusu"/>
          <p:cNvGraphicFramePr>
            <a:graphicFrameLocks noGrp="1"/>
          </p:cNvGraphicFramePr>
          <p:nvPr>
            <p:ph idx="1"/>
          </p:nvPr>
        </p:nvGraphicFramePr>
        <p:xfrm>
          <a:off x="457200" y="1844824"/>
          <a:ext cx="8229600"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76</a:t>
            </a:fld>
            <a:endParaRPr lang="tr-TR"/>
          </a:p>
        </p:txBody>
      </p:sp>
      <p:pic>
        <p:nvPicPr>
          <p:cNvPr id="10242" name="Picture 2"/>
          <p:cNvPicPr>
            <a:picLocks noChangeAspect="1" noChangeArrowheads="1"/>
          </p:cNvPicPr>
          <p:nvPr/>
        </p:nvPicPr>
        <p:blipFill>
          <a:blip r:embed="rId7" cstate="print"/>
          <a:srcRect/>
          <a:stretch>
            <a:fillRect/>
          </a:stretch>
        </p:blipFill>
        <p:spPr bwMode="auto">
          <a:xfrm>
            <a:off x="683568" y="4509120"/>
            <a:ext cx="7832255" cy="10081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648072"/>
          </a:xfrm>
        </p:spPr>
        <p:txBody>
          <a:bodyPr>
            <a:normAutofit fontScale="90000"/>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İÇİN İPUÇLARI</a:t>
            </a:r>
            <a:endParaRPr lang="tr-TR" sz="4400" b="1" dirty="0"/>
          </a:p>
        </p:txBody>
      </p:sp>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77</a:t>
            </a:fld>
            <a:endParaRPr lang="tr-TR"/>
          </a:p>
        </p:txBody>
      </p:sp>
      <p:pic>
        <p:nvPicPr>
          <p:cNvPr id="11266" name="Picture 2"/>
          <p:cNvPicPr>
            <a:picLocks noGrp="1" noChangeAspect="1" noChangeArrowheads="1"/>
          </p:cNvPicPr>
          <p:nvPr>
            <p:ph idx="1"/>
          </p:nvPr>
        </p:nvPicPr>
        <p:blipFill>
          <a:blip r:embed="rId2" cstate="print"/>
          <a:srcRect/>
          <a:stretch>
            <a:fillRect/>
          </a:stretch>
        </p:blipFill>
        <p:spPr bwMode="auto">
          <a:xfrm>
            <a:off x="155224" y="1124744"/>
            <a:ext cx="8593240" cy="540818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64704"/>
            <a:ext cx="8229600" cy="864096"/>
          </a:xfrm>
        </p:spPr>
        <p:txBody>
          <a:bodyPr>
            <a:noAutofit/>
          </a:bodyPr>
          <a:lstStyle/>
          <a:p>
            <a:pPr algn="ctr"/>
            <a:r>
              <a:rPr lang="tr-TR" sz="2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BELİRLENİRKEN DİKKATE ALINACAK  FAKTÖRLER</a:t>
            </a:r>
            <a:endParaRPr lang="tr-TR" sz="3200"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78</a:t>
            </a:fld>
            <a:endParaRPr lang="tr-TR"/>
          </a:p>
        </p:txBody>
      </p:sp>
      <p:pic>
        <p:nvPicPr>
          <p:cNvPr id="12291" name="Picture 3"/>
          <p:cNvPicPr>
            <a:picLocks noChangeAspect="1" noChangeArrowheads="1"/>
          </p:cNvPicPr>
          <p:nvPr/>
        </p:nvPicPr>
        <p:blipFill>
          <a:blip r:embed="rId7" cstate="print"/>
          <a:srcRect/>
          <a:stretch>
            <a:fillRect/>
          </a:stretch>
        </p:blipFill>
        <p:spPr bwMode="auto">
          <a:xfrm>
            <a:off x="323528" y="1844824"/>
            <a:ext cx="8556599" cy="39604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76064"/>
          </a:xfrm>
        </p:spPr>
        <p:txBody>
          <a:bodyPr>
            <a:normAutofit fontScale="90000"/>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YÖNTEMLERİ</a:t>
            </a:r>
            <a:endParaRPr lang="tr-TR" sz="4400" b="1" dirty="0"/>
          </a:p>
        </p:txBody>
      </p:sp>
      <p:graphicFrame>
        <p:nvGraphicFramePr>
          <p:cNvPr id="6" name="5 İçerik Yer Tutucusu"/>
          <p:cNvGraphicFramePr>
            <a:graphicFrameLocks noGrp="1"/>
          </p:cNvGraphicFramePr>
          <p:nvPr>
            <p:ph idx="1"/>
          </p:nvPr>
        </p:nvGraphicFramePr>
        <p:xfrm>
          <a:off x="-756592" y="692696"/>
          <a:ext cx="9721080" cy="5976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79</a:t>
            </a:fld>
            <a:endParaRPr lang="tr-TR"/>
          </a:p>
        </p:txBody>
      </p:sp>
      <p:graphicFrame>
        <p:nvGraphicFramePr>
          <p:cNvPr id="7" name="6 Diyagram"/>
          <p:cNvGraphicFramePr/>
          <p:nvPr/>
        </p:nvGraphicFramePr>
        <p:xfrm>
          <a:off x="2411760" y="6165304"/>
          <a:ext cx="4320480" cy="5760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76064"/>
          </a:xfrm>
        </p:spPr>
        <p:txBody>
          <a:bodyPr>
            <a:noAutofit/>
          </a:bodyPr>
          <a:lstStyle/>
          <a:p>
            <a:pPr algn="ctr"/>
            <a:r>
              <a:rPr lang="tr-TR" sz="2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RİSK YÖNETİMİNDE GÖREV YETKİ VE SORUMLILUKLAR</a:t>
            </a:r>
            <a:endParaRPr lang="tr-TR" sz="3200" b="1" dirty="0"/>
          </a:p>
        </p:txBody>
      </p:sp>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
        <p:nvSpPr>
          <p:cNvPr id="7" name="6 İçerik Yer Tutucusu"/>
          <p:cNvSpPr>
            <a:spLocks noGrp="1"/>
          </p:cNvSpPr>
          <p:nvPr>
            <p:ph idx="1"/>
          </p:nvPr>
        </p:nvSpPr>
        <p:spPr>
          <a:xfrm>
            <a:off x="1403648" y="1935480"/>
            <a:ext cx="5976664" cy="4389120"/>
          </a:xfrm>
        </p:spPr>
        <p:txBody>
          <a:bodyPr/>
          <a:lstStyle/>
          <a:p>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251520" y="1052736"/>
            <a:ext cx="8568952" cy="561662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0"/>
            <a:ext cx="8229600" cy="476672"/>
          </a:xfrm>
        </p:spPr>
        <p:txBody>
          <a:bodyPr>
            <a:noAutofit/>
          </a:bodyPr>
          <a:lstStyle/>
          <a:p>
            <a:pPr algn="ctr"/>
            <a:r>
              <a:rPr lang="tr-TR" sz="32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UYGULAMA AŞAMALARI</a:t>
            </a:r>
            <a:endParaRPr lang="tr-TR" sz="3600" b="1" dirty="0"/>
          </a:p>
        </p:txBody>
      </p:sp>
      <p:graphicFrame>
        <p:nvGraphicFramePr>
          <p:cNvPr id="6" name="5 İçerik Yer Tutucusu"/>
          <p:cNvGraphicFramePr>
            <a:graphicFrameLocks noGrp="1"/>
          </p:cNvGraphicFramePr>
          <p:nvPr>
            <p:ph idx="1"/>
          </p:nvPr>
        </p:nvGraphicFramePr>
        <p:xfrm>
          <a:off x="457200" y="476672"/>
          <a:ext cx="8229600"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80</a:t>
            </a:fld>
            <a:endParaRPr lang="tr-TR"/>
          </a:p>
        </p:txBody>
      </p:sp>
      <p:pic>
        <p:nvPicPr>
          <p:cNvPr id="13314" name="Picture 2"/>
          <p:cNvPicPr>
            <a:picLocks noChangeAspect="1" noChangeArrowheads="1"/>
          </p:cNvPicPr>
          <p:nvPr/>
        </p:nvPicPr>
        <p:blipFill>
          <a:blip r:embed="rId7" cstate="print"/>
          <a:srcRect/>
          <a:stretch>
            <a:fillRect/>
          </a:stretch>
        </p:blipFill>
        <p:spPr bwMode="auto">
          <a:xfrm>
            <a:off x="539552" y="1412776"/>
            <a:ext cx="7858125" cy="2076450"/>
          </a:xfrm>
          <a:prstGeom prst="rect">
            <a:avLst/>
          </a:prstGeom>
          <a:noFill/>
          <a:ln w="9525">
            <a:noFill/>
            <a:miter lim="800000"/>
            <a:headEnd/>
            <a:tailEnd/>
          </a:ln>
        </p:spPr>
      </p:pic>
      <p:pic>
        <p:nvPicPr>
          <p:cNvPr id="13315" name="Picture 3"/>
          <p:cNvPicPr>
            <a:picLocks noChangeAspect="1" noChangeArrowheads="1"/>
          </p:cNvPicPr>
          <p:nvPr/>
        </p:nvPicPr>
        <p:blipFill>
          <a:blip r:embed="rId8" cstate="print"/>
          <a:srcRect/>
          <a:stretch>
            <a:fillRect/>
          </a:stretch>
        </p:blipFill>
        <p:spPr bwMode="auto">
          <a:xfrm>
            <a:off x="539552" y="3429000"/>
            <a:ext cx="7858125" cy="3124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Autofit/>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BELİRLERKEN VE UYGULARKEN İZLENECEK ADIMLAR</a:t>
            </a:r>
            <a:endParaRPr lang="tr-TR" sz="4400" b="1" dirty="0"/>
          </a:p>
        </p:txBody>
      </p:sp>
      <p:graphicFrame>
        <p:nvGraphicFramePr>
          <p:cNvPr id="6" name="5 İçerik Yer Tutucusu"/>
          <p:cNvGraphicFramePr>
            <a:graphicFrameLocks noGrp="1"/>
          </p:cNvGraphicFramePr>
          <p:nvPr>
            <p:ph idx="1"/>
          </p:nvPr>
        </p:nvGraphicFramePr>
        <p:xfrm>
          <a:off x="457200" y="1772816"/>
          <a:ext cx="8229600" cy="4551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81</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Autofit/>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BELİRLERKEN VE UYGULARKEN İZLENECEK ADIMLAR</a:t>
            </a:r>
            <a:endParaRPr lang="tr-TR" sz="4400" b="1" dirty="0"/>
          </a:p>
        </p:txBody>
      </p:sp>
      <p:graphicFrame>
        <p:nvGraphicFramePr>
          <p:cNvPr id="6" name="5 İçerik Yer Tutucusu"/>
          <p:cNvGraphicFramePr>
            <a:graphicFrameLocks noGrp="1"/>
          </p:cNvGraphicFramePr>
          <p:nvPr>
            <p:ph idx="1"/>
          </p:nvPr>
        </p:nvGraphicFramePr>
        <p:xfrm>
          <a:off x="457200" y="1772816"/>
          <a:ext cx="822960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Autofit/>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BELİRLERKEN VE UYGULARKEN İZLENECEK ADIMLAR</a:t>
            </a:r>
            <a:endParaRPr lang="tr-TR" sz="4400" b="1" dirty="0"/>
          </a:p>
        </p:txBody>
      </p:sp>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83</a:t>
            </a:fld>
            <a:endParaRPr lang="tr-TR"/>
          </a:p>
        </p:txBody>
      </p:sp>
      <p:graphicFrame>
        <p:nvGraphicFramePr>
          <p:cNvPr id="8" name="7 İçerik Yer Tutucusu"/>
          <p:cNvGraphicFramePr>
            <a:graphicFrameLocks noGrp="1"/>
          </p:cNvGraphicFramePr>
          <p:nvPr>
            <p:ph idx="1"/>
          </p:nvPr>
        </p:nvGraphicFramePr>
        <p:xfrm>
          <a:off x="395536" y="1916832"/>
          <a:ext cx="8219256" cy="4518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Autofit/>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BELİRLERKEN VE UYGULARKEN İZLENECEK ADIMLAR</a:t>
            </a:r>
            <a:endParaRPr lang="tr-TR" sz="4400"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Autofit/>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BELİRLERKEN VE UYGULARKEN İZLENECEK ADIMLAR</a:t>
            </a:r>
            <a:endParaRPr lang="tr-TR" sz="4400"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Autofit/>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BELİRLERKEN VE UYGULARKEN İZLENECEK ADIMLAR</a:t>
            </a:r>
            <a:endParaRPr lang="tr-TR" sz="4400"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Autofit/>
          </a:bodyPr>
          <a:lstStyle/>
          <a:p>
            <a:pPr algn="ctr"/>
            <a:r>
              <a:rPr lang="tr-TR" sz="40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KONTROL FAALİYETLERİ BELİRLERKEN VE UYGULARKEN İZLENECEK ADIMLAR</a:t>
            </a:r>
            <a:endParaRPr lang="tr-TR" sz="4400"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216024"/>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ÖRNEK KONTROL FAALİYETLERİ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88</a:t>
            </a:fld>
            <a:endParaRPr lang="tr-TR"/>
          </a:p>
        </p:txBody>
      </p:sp>
      <p:pic>
        <p:nvPicPr>
          <p:cNvPr id="14338" name="Picture 2"/>
          <p:cNvPicPr>
            <a:picLocks noChangeAspect="1" noChangeArrowheads="1"/>
          </p:cNvPicPr>
          <p:nvPr/>
        </p:nvPicPr>
        <p:blipFill>
          <a:blip r:embed="rId7" cstate="print"/>
          <a:srcRect/>
          <a:stretch>
            <a:fillRect/>
          </a:stretch>
        </p:blipFill>
        <p:spPr bwMode="auto">
          <a:xfrm>
            <a:off x="251520" y="1700808"/>
            <a:ext cx="8501314" cy="41044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216024"/>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ÖRNEK KONTROL FAALİYETLERİ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89</a:t>
            </a:fld>
            <a:endParaRPr lang="tr-TR"/>
          </a:p>
        </p:txBody>
      </p:sp>
      <p:pic>
        <p:nvPicPr>
          <p:cNvPr id="14338" name="Picture 2"/>
          <p:cNvPicPr>
            <a:picLocks noChangeAspect="1" noChangeArrowheads="1"/>
          </p:cNvPicPr>
          <p:nvPr/>
        </p:nvPicPr>
        <p:blipFill>
          <a:blip r:embed="rId7" cstate="print"/>
          <a:srcRect/>
          <a:stretch>
            <a:fillRect/>
          </a:stretch>
        </p:blipFill>
        <p:spPr bwMode="auto">
          <a:xfrm>
            <a:off x="251520" y="1052736"/>
            <a:ext cx="8501314" cy="4104456"/>
          </a:xfrm>
          <a:prstGeom prst="rect">
            <a:avLst/>
          </a:prstGeom>
          <a:noFill/>
          <a:ln w="9525">
            <a:noFill/>
            <a:miter lim="800000"/>
            <a:headEnd/>
            <a:tailEnd/>
          </a:ln>
        </p:spPr>
      </p:pic>
      <p:pic>
        <p:nvPicPr>
          <p:cNvPr id="15362" name="Picture 2"/>
          <p:cNvPicPr>
            <a:picLocks noChangeAspect="1" noChangeArrowheads="1"/>
          </p:cNvPicPr>
          <p:nvPr/>
        </p:nvPicPr>
        <p:blipFill>
          <a:blip r:embed="rId8" cstate="print"/>
          <a:srcRect/>
          <a:stretch>
            <a:fillRect/>
          </a:stretch>
        </p:blipFill>
        <p:spPr bwMode="auto">
          <a:xfrm>
            <a:off x="251520" y="1412776"/>
            <a:ext cx="8573882" cy="45365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1-ÜST YÖNETİCİ</a:t>
            </a:r>
            <a:endParaRPr lang="tr-TR" b="1" dirty="0"/>
          </a:p>
        </p:txBody>
      </p:sp>
      <p:graphicFrame>
        <p:nvGraphicFramePr>
          <p:cNvPr id="6" name="5 İçerik Yer Tutucusu"/>
          <p:cNvGraphicFramePr>
            <a:graphicFrameLocks noGrp="1"/>
          </p:cNvGraphicFramePr>
          <p:nvPr>
            <p:ph idx="1"/>
          </p:nvPr>
        </p:nvGraphicFramePr>
        <p:xfrm>
          <a:off x="457200" y="1484784"/>
          <a:ext cx="8229600" cy="483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Altbilgi Yer Tutucusu"/>
          <p:cNvSpPr>
            <a:spLocks noGrp="1"/>
          </p:cNvSpPr>
          <p:nvPr>
            <p:ph type="ftr" sz="quarter" idx="11"/>
          </p:nvPr>
        </p:nvSpPr>
        <p:spPr/>
        <p:txBody>
          <a:bodyPr/>
          <a:lstStyle/>
          <a:p>
            <a:r>
              <a:rPr lang="tr-TR" smtClean="0"/>
              <a:t>İÇ KONTROL DAİRE BAŞKANLIĞI</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216024"/>
          </a:xfrm>
        </p:spPr>
        <p:txBody>
          <a:bodyPr>
            <a:normAutofit fontScale="90000"/>
          </a:bodyPr>
          <a:lstStyle/>
          <a:p>
            <a:pPr algn="ctr"/>
            <a:r>
              <a:rPr lang="tr-TR" sz="4800" b="1" dirty="0" smtClean="0">
                <a:ln w="11430">
                  <a:solidFill>
                    <a:schemeClr val="bg1"/>
                  </a:solidFill>
                </a:ln>
                <a:solidFill>
                  <a:srgbClr val="FF0000"/>
                </a:solidFill>
                <a:effectLst>
                  <a:glow rad="139700">
                    <a:schemeClr val="accent3">
                      <a:satMod val="175000"/>
                      <a:alpha val="40000"/>
                    </a:schemeClr>
                  </a:glow>
                  <a:outerShdw blurRad="50800" dist="39000" dir="5460000" algn="tl">
                    <a:srgbClr val="000000">
                      <a:alpha val="38000"/>
                    </a:srgbClr>
                  </a:outerShdw>
                </a:effectLst>
              </a:rPr>
              <a:t>GENEL KONTROL FAALİYETLERİ</a:t>
            </a:r>
            <a:endParaRPr lang="tr-TR" b="1" dirty="0"/>
          </a:p>
        </p:txBody>
      </p:sp>
      <p:sp>
        <p:nvSpPr>
          <p:cNvPr id="4" name="3 Altbilgi Yer Tutucusu"/>
          <p:cNvSpPr>
            <a:spLocks noGrp="1"/>
          </p:cNvSpPr>
          <p:nvPr>
            <p:ph type="ftr" sz="quarter" idx="11"/>
          </p:nvPr>
        </p:nvSpPr>
        <p:spPr>
          <a:xfrm>
            <a:off x="2667000" y="6525344"/>
            <a:ext cx="3352800" cy="332656"/>
          </a:xfrm>
        </p:spPr>
        <p:txBody>
          <a:bodyPr/>
          <a:lstStyle/>
          <a:p>
            <a:r>
              <a:rPr lang="tr-TR" smtClean="0"/>
              <a:t>İÇ KONTROL DAİRE BAŞKANLIĞI</a:t>
            </a: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90</a:t>
            </a:fld>
            <a:endParaRPr lang="tr-TR"/>
          </a:p>
        </p:txBody>
      </p:sp>
      <p:pic>
        <p:nvPicPr>
          <p:cNvPr id="16387" name="Picture 3"/>
          <p:cNvPicPr>
            <a:picLocks noChangeAspect="1" noChangeArrowheads="1"/>
          </p:cNvPicPr>
          <p:nvPr/>
        </p:nvPicPr>
        <p:blipFill>
          <a:blip r:embed="rId2" cstate="print"/>
          <a:srcRect/>
          <a:stretch>
            <a:fillRect/>
          </a:stretch>
        </p:blipFill>
        <p:spPr bwMode="auto">
          <a:xfrm>
            <a:off x="1115616" y="620688"/>
            <a:ext cx="6840760" cy="304427"/>
          </a:xfrm>
          <a:prstGeom prst="rect">
            <a:avLst/>
          </a:prstGeom>
          <a:noFill/>
          <a:ln w="9525">
            <a:noFill/>
            <a:miter lim="800000"/>
            <a:headEnd/>
            <a:tailEnd/>
          </a:ln>
        </p:spPr>
      </p:pic>
      <p:pic>
        <p:nvPicPr>
          <p:cNvPr id="16388" name="Picture 4"/>
          <p:cNvPicPr>
            <a:picLocks noChangeAspect="1" noChangeArrowheads="1"/>
          </p:cNvPicPr>
          <p:nvPr/>
        </p:nvPicPr>
        <p:blipFill>
          <a:blip r:embed="rId3" cstate="print"/>
          <a:srcRect/>
          <a:stretch>
            <a:fillRect/>
          </a:stretch>
        </p:blipFill>
        <p:spPr bwMode="auto">
          <a:xfrm>
            <a:off x="1115616" y="908720"/>
            <a:ext cx="6840760" cy="5719413"/>
          </a:xfrm>
          <a:prstGeom prst="rect">
            <a:avLst/>
          </a:prstGeom>
          <a:noFill/>
          <a:ln w="9525">
            <a:noFill/>
            <a:miter lim="800000"/>
            <a:headEnd/>
            <a:tailEnd/>
          </a:ln>
        </p:spPr>
      </p:pic>
      <p:sp>
        <p:nvSpPr>
          <p:cNvPr id="9" name="8 İçerik Yer Tutucusu"/>
          <p:cNvSpPr>
            <a:spLocks noGrp="1"/>
          </p:cNvSpPr>
          <p:nvPr>
            <p:ph idx="1"/>
          </p:nvPr>
        </p:nvSpPr>
        <p:spPr/>
        <p:txBody>
          <a:bodyPr/>
          <a:lstStyle/>
          <a:p>
            <a:pPr>
              <a:buNone/>
            </a:pPr>
            <a:r>
              <a:rPr lang="tr-TR" dirty="0" smtClean="0"/>
              <a:t>.</a:t>
            </a:r>
            <a:endParaRPr lang="tr-T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tr-TR" sz="6600" dirty="0" smtClean="0">
                <a:ln w="11430">
                  <a:solidFill>
                    <a:schemeClr val="bg1"/>
                  </a:solidFill>
                </a:ln>
                <a:solidFill>
                  <a:srgbClr val="FF0000"/>
                </a:solidFill>
                <a:effectLst>
                  <a:glow rad="101600">
                    <a:schemeClr val="accent3">
                      <a:satMod val="175000"/>
                      <a:alpha val="40000"/>
                    </a:schemeClr>
                  </a:glow>
                  <a:outerShdw blurRad="50800" dist="39000" dir="5460000" algn="tl">
                    <a:srgbClr val="000000">
                      <a:alpha val="38000"/>
                    </a:srgbClr>
                  </a:outerShdw>
                </a:effectLst>
              </a:rPr>
              <a:t>TEŞEKKÜRLER</a:t>
            </a:r>
            <a:br>
              <a:rPr lang="tr-TR" sz="6600" dirty="0" smtClean="0">
                <a:ln w="11430">
                  <a:solidFill>
                    <a:schemeClr val="bg1"/>
                  </a:solidFill>
                </a:ln>
                <a:solidFill>
                  <a:srgbClr val="FF0000"/>
                </a:solidFill>
                <a:effectLst>
                  <a:glow rad="101600">
                    <a:schemeClr val="accent3">
                      <a:satMod val="175000"/>
                      <a:alpha val="40000"/>
                    </a:schemeClr>
                  </a:glow>
                  <a:outerShdw blurRad="50800" dist="39000" dir="5460000" algn="tl">
                    <a:srgbClr val="000000">
                      <a:alpha val="38000"/>
                    </a:srgbClr>
                  </a:outerShdw>
                </a:effectLst>
              </a:rPr>
            </a:br>
            <a:r>
              <a:rPr lang="tr-TR" sz="4400" dirty="0" smtClean="0">
                <a:ln w="11430">
                  <a:solidFill>
                    <a:schemeClr val="bg1"/>
                  </a:solidFill>
                </a:ln>
                <a:solidFill>
                  <a:srgbClr val="FF0000"/>
                </a:solidFill>
                <a:effectLst>
                  <a:glow rad="101600">
                    <a:schemeClr val="accent3">
                      <a:satMod val="175000"/>
                      <a:alpha val="40000"/>
                    </a:schemeClr>
                  </a:glow>
                  <a:outerShdw blurRad="50800" dist="39000" dir="5460000" algn="tl">
                    <a:srgbClr val="000000">
                      <a:alpha val="38000"/>
                    </a:srgbClr>
                  </a:outerShdw>
                </a:effectLst>
              </a:rPr>
              <a:t>ÇEVRE VE ŞEHİRCİLİK BAKANLIĞI</a:t>
            </a:r>
            <a:endParaRPr lang="tr-TR" sz="5400" dirty="0">
              <a:ln w="11430">
                <a:solidFill>
                  <a:schemeClr val="bg1"/>
                </a:solidFill>
              </a:ln>
              <a:solidFill>
                <a:srgbClr val="FF0000"/>
              </a:solidFill>
              <a:effectLst>
                <a:glow rad="101600">
                  <a:schemeClr val="accent3">
                    <a:satMod val="175000"/>
                    <a:alpha val="40000"/>
                  </a:schemeClr>
                </a:glow>
                <a:outerShdw blurRad="50800" dist="39000" dir="5460000" algn="tl">
                  <a:srgbClr val="000000">
                    <a:alpha val="38000"/>
                  </a:srgbClr>
                </a:outerShdw>
              </a:effectLst>
            </a:endParaRPr>
          </a:p>
        </p:txBody>
      </p:sp>
      <p:sp>
        <p:nvSpPr>
          <p:cNvPr id="3" name="2 Alt Başlık"/>
          <p:cNvSpPr>
            <a:spLocks noGrp="1"/>
          </p:cNvSpPr>
          <p:nvPr>
            <p:ph type="subTitle" idx="1"/>
          </p:nvPr>
        </p:nvSpPr>
        <p:spPr>
          <a:xfrm>
            <a:off x="533400" y="3789040"/>
            <a:ext cx="7854696" cy="2016224"/>
          </a:xfrm>
        </p:spPr>
        <p:txBody>
          <a:bodyPr>
            <a:normAutofit/>
          </a:bodyPr>
          <a:lstStyle/>
          <a:p>
            <a:pPr algn="ctr"/>
            <a:r>
              <a:rPr lang="tr-TR" sz="2400" b="1" dirty="0" smtClean="0">
                <a:solidFill>
                  <a:srgbClr val="002060"/>
                </a:solidFill>
              </a:rPr>
              <a:t>ERDAL DURAN</a:t>
            </a:r>
          </a:p>
          <a:p>
            <a:pPr algn="ctr"/>
            <a:r>
              <a:rPr lang="tr-TR" sz="2400" b="1" dirty="0" smtClean="0">
                <a:solidFill>
                  <a:srgbClr val="002060"/>
                </a:solidFill>
              </a:rPr>
              <a:t>STRATEJİ GELİŞTİRME BAŞKANLIĞI</a:t>
            </a:r>
          </a:p>
          <a:p>
            <a:pPr algn="ctr"/>
            <a:r>
              <a:rPr lang="tr-TR" sz="2400" b="1" dirty="0" smtClean="0">
                <a:solidFill>
                  <a:srgbClr val="002060"/>
                </a:solidFill>
              </a:rPr>
              <a:t>MALİ HİZMETLER UZMAN YARDIMCISI</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91</a:t>
            </a:fld>
            <a:endParaRPr lang="tr-TR"/>
          </a:p>
        </p:txBody>
      </p:sp>
      <p:sp>
        <p:nvSpPr>
          <p:cNvPr id="5" name="4 Altbilgi Yer Tutucusu"/>
          <p:cNvSpPr>
            <a:spLocks noGrp="1"/>
          </p:cNvSpPr>
          <p:nvPr>
            <p:ph type="ftr" sz="quarter" idx="11"/>
          </p:nvPr>
        </p:nvSpPr>
        <p:spPr/>
        <p:txBody>
          <a:bodyPr/>
          <a:lstStyle/>
          <a:p>
            <a:r>
              <a:rPr lang="tr-TR" smtClean="0"/>
              <a:t>İÇ KONTROL DAİRE BAŞKANLIĞI</a:t>
            </a:r>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par>
                                <p:cTn id="11" presetID="25"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p:cTn id="37"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946</TotalTime>
  <Words>3878</Words>
  <Application>Microsoft Office PowerPoint</Application>
  <PresentationFormat>Ekran Gösterisi (4:3)</PresentationFormat>
  <Paragraphs>470</Paragraphs>
  <Slides>91</Slides>
  <Notes>1</Notes>
  <HiddenSlides>0</HiddenSlides>
  <MMClips>0</MMClips>
  <ScaleCrop>false</ScaleCrop>
  <HeadingPairs>
    <vt:vector size="4" baseType="variant">
      <vt:variant>
        <vt:lpstr>Tema</vt:lpstr>
      </vt:variant>
      <vt:variant>
        <vt:i4>1</vt:i4>
      </vt:variant>
      <vt:variant>
        <vt:lpstr>Slayt Başlıkları</vt:lpstr>
      </vt:variant>
      <vt:variant>
        <vt:i4>91</vt:i4>
      </vt:variant>
    </vt:vector>
  </HeadingPairs>
  <TitlesOfParts>
    <vt:vector size="92" baseType="lpstr">
      <vt:lpstr>Akış</vt:lpstr>
      <vt:lpstr>RİSK YÖNETİMİ*</vt:lpstr>
      <vt:lpstr>RİSK YÖNETİMİ</vt:lpstr>
      <vt:lpstr>RİSK YÖNETİMİNİN İDARELERE SAĞLAYABİLECEĞİ FAYDALAR</vt:lpstr>
      <vt:lpstr>RİSK STRATEJİSİ VE POLİTİKA BELGESİ(RSPB)</vt:lpstr>
      <vt:lpstr>RİSK İŞTAHI</vt:lpstr>
      <vt:lpstr>RİSK YÖNETİMİ</vt:lpstr>
      <vt:lpstr>RSPB’NİN KAPSAMI</vt:lpstr>
      <vt:lpstr>RİSK YÖNETİMİNDE GÖREV YETKİ VE SORUMLILUKLAR</vt:lpstr>
      <vt:lpstr>1-ÜST YÖNETİCİ</vt:lpstr>
      <vt:lpstr>2-İÇ KONTROL VE RİSK YÖNLENDİRME KURULU</vt:lpstr>
      <vt:lpstr>2-İÇ KONTROL VE RİSK YÖNLENDİRME KURULU GÖREVLERİ</vt:lpstr>
      <vt:lpstr>3-İDARE RİSK KOORDİNATÖRÜ</vt:lpstr>
      <vt:lpstr>3-İDARE RİSK KOORDİNATÖRÜ</vt:lpstr>
      <vt:lpstr>4-BİRİM RİSK KOORDİNATÖRÜ</vt:lpstr>
      <vt:lpstr>4-BİRİM RİSK KOORDİNATÖRÜ</vt:lpstr>
      <vt:lpstr>5-ALT BİRİM RİSK KOORDİNATÖRÜ</vt:lpstr>
      <vt:lpstr>5-ALT BİRİM RİSK KOORDİNATÖRÜ</vt:lpstr>
      <vt:lpstr>6-ÇALIŞANLAR</vt:lpstr>
      <vt:lpstr>7- İÇDENETÇİ</vt:lpstr>
      <vt:lpstr>8- STRATEJİ GELİŞTİRME BİRİMLERİ</vt:lpstr>
      <vt:lpstr>9-MERKEZİ UYUMLAŞTIRMA BİRİMİ</vt:lpstr>
      <vt:lpstr>RİSK YÖNETİMİ SÜRECİ</vt:lpstr>
      <vt:lpstr>RİSK HİYERARŞİSİ</vt:lpstr>
      <vt:lpstr>A-RİSKLERİN TESPİT EDİLMESİ</vt:lpstr>
      <vt:lpstr>RİSK TESPİTİ HUSUSLARI</vt:lpstr>
      <vt:lpstr>RİSK TESPİTİ HUSUSLARI</vt:lpstr>
      <vt:lpstr>RİSK TESPİTİ HUSUSU</vt:lpstr>
      <vt:lpstr>RİSK TESPİTİ HUSUSU</vt:lpstr>
      <vt:lpstr>RİSK YÖNETİMİ</vt:lpstr>
      <vt:lpstr>PESTLE VE GZFT ANALİZİ</vt:lpstr>
      <vt:lpstr>RİSK TESPİTİ SÜRECİNDE SORULABİLECEK SORULAR</vt:lpstr>
      <vt:lpstr>B- RİSK DEĞERLENDİRME</vt:lpstr>
      <vt:lpstr>RİSK DEĞERLENDİRME</vt:lpstr>
      <vt:lpstr>RİSK DEĞERLENDİRME İLKELERİ</vt:lpstr>
      <vt:lpstr>1- ETKİ VE OLASILIK</vt:lpstr>
      <vt:lpstr>ETKİ VE OLASILIK</vt:lpstr>
      <vt:lpstr>2- DOĞAL RİSK – KALINTI RİSK</vt:lpstr>
      <vt:lpstr>DOĞAL RİSK – ARTIK RİSK</vt:lpstr>
      <vt:lpstr>DOĞAL RİSK – ARTIK RİSK</vt:lpstr>
      <vt:lpstr>DOĞAL RİSK – KALINTI RİSK ÖRNEĞİ</vt:lpstr>
      <vt:lpstr>3- RİSKLERİN KAYDEDİLMESİ</vt:lpstr>
      <vt:lpstr>RİSKLERİN KAYDEDİLMESİ</vt:lpstr>
      <vt:lpstr>RİSK DEĞERLENDİRME İÇİN İPUÇLARI</vt:lpstr>
      <vt:lpstr>RİSK DEĞERLENDİRME ÖRNEĞİ</vt:lpstr>
      <vt:lpstr>RİSK DEĞERLENDİRME ÖRNEĞİ-2</vt:lpstr>
      <vt:lpstr>RİSK DEĞERLENDİRME ÖRNEĞİ-3</vt:lpstr>
      <vt:lpstr>C- RİSKLERE CEVAP VERİLMESİ</vt:lpstr>
      <vt:lpstr>RİSK GÖSTERGE TABLOSU</vt:lpstr>
      <vt:lpstr>RİSK GÖSTERGE TABLOSU-2</vt:lpstr>
      <vt:lpstr>RİSK CEVAP VERME YÖNTEMLERİ</vt:lpstr>
      <vt:lpstr>1- KABUL ETMEK</vt:lpstr>
      <vt:lpstr>2- KONTROL ETMEK</vt:lpstr>
      <vt:lpstr>3- DEVRETMEK</vt:lpstr>
      <vt:lpstr>4- KAÇINMAK</vt:lpstr>
      <vt:lpstr>RİSKLERE CEVAP ÖZET OLARAK;</vt:lpstr>
      <vt:lpstr>FIRSATLAR</vt:lpstr>
      <vt:lpstr>FIRSATLARIN KULLANILABİLECEĞİ DURUMLAR</vt:lpstr>
      <vt:lpstr>D- RİSKLERİN GÖZDEN GEÇİRİLMESİ</vt:lpstr>
      <vt:lpstr>RİSKLERİN GÖZDEN GEÇİRİLMESİ</vt:lpstr>
      <vt:lpstr>.</vt:lpstr>
      <vt:lpstr>E- İLETİŞİM VE RAPORLAMA</vt:lpstr>
      <vt:lpstr>ETKİLİ İLETİŞİM İÇİN DİKKATE ALINMASI GEREKEN HUSUSLAR</vt:lpstr>
      <vt:lpstr>RAPORLAMA</vt:lpstr>
      <vt:lpstr>RİSK YÖNETİM SÜRECİ</vt:lpstr>
      <vt:lpstr>ÖĞRENME</vt:lpstr>
      <vt:lpstr>YAKINLIK</vt:lpstr>
      <vt:lpstr>RİSK YÖNETİMİ</vt:lpstr>
      <vt:lpstr>KONTROL FAALİYETLERİ</vt:lpstr>
      <vt:lpstr>KONTROL FAALİYETLERİ</vt:lpstr>
      <vt:lpstr>KONTROL FAALİYETLERİ STANDARTLARI</vt:lpstr>
      <vt:lpstr>KONTROL FAALİYETLERİ PLANLAMA</vt:lpstr>
      <vt:lpstr>KONTROL FAALİYETLERİNİN SINIFLANDIRILMASI</vt:lpstr>
      <vt:lpstr>1- ÖNLEYİCİ KONTROLLER </vt:lpstr>
      <vt:lpstr>2- DÜZELTİCİ KONTROLLER</vt:lpstr>
      <vt:lpstr>3- YÖNLENDİRİCİ KONTROLLER</vt:lpstr>
      <vt:lpstr>4- TESPİT EDİCİ KONTROLLER</vt:lpstr>
      <vt:lpstr>KONTROL FAALİYETLERİ İÇİN İPUÇLARI</vt:lpstr>
      <vt:lpstr>KONTROL FAALİYETLERİ BELİRLENİRKEN DİKKATE ALINACAK  FAKTÖRLER</vt:lpstr>
      <vt:lpstr>KONTROL FAALİYETLERİ YÖNTEMLERİ</vt:lpstr>
      <vt:lpstr>KONTROL FAALİYETLERİ UYGULAMA AŞAMALARI</vt:lpstr>
      <vt:lpstr>KONTROL FAALİYETLERİ BELİRLERKEN VE UYGULARKEN İZLENECEK ADIMLAR</vt:lpstr>
      <vt:lpstr>KONTROL FAALİYETLERİ BELİRLERKEN VE UYGULARKEN İZLENECEK ADIMLAR</vt:lpstr>
      <vt:lpstr>KONTROL FAALİYETLERİ BELİRLERKEN VE UYGULARKEN İZLENECEK ADIMLAR</vt:lpstr>
      <vt:lpstr>KONTROL FAALİYETLERİ BELİRLERKEN VE UYGULARKEN İZLENECEK ADIMLAR</vt:lpstr>
      <vt:lpstr>KONTROL FAALİYETLERİ BELİRLERKEN VE UYGULARKEN İZLENECEK ADIMLAR</vt:lpstr>
      <vt:lpstr>KONTROL FAALİYETLERİ BELİRLERKEN VE UYGULARKEN İZLENECEK ADIMLAR</vt:lpstr>
      <vt:lpstr>KONTROL FAALİYETLERİ BELİRLERKEN VE UYGULARKEN İZLENECEK ADIMLAR</vt:lpstr>
      <vt:lpstr>ÖRNEK KONTROL FAALİYETLERİ</vt:lpstr>
      <vt:lpstr>ÖRNEK KONTROL FAALİYETLERİ</vt:lpstr>
      <vt:lpstr>GENEL KONTROL FAALİYETLERİ</vt:lpstr>
      <vt:lpstr>TEŞEKKÜRLER ÇEVRE VE ŞEHİRCİLİK BAKANLIĞI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erdal duran</dc:creator>
  <cp:lastModifiedBy>erdal.duran</cp:lastModifiedBy>
  <cp:revision>177</cp:revision>
  <dcterms:created xsi:type="dcterms:W3CDTF">2012-04-04T10:46:12Z</dcterms:created>
  <dcterms:modified xsi:type="dcterms:W3CDTF">2012-05-08T14:42:18Z</dcterms:modified>
</cp:coreProperties>
</file>